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2"/>
  </p:notesMasterIdLst>
  <p:sldIdLst>
    <p:sldId id="256" r:id="rId2"/>
    <p:sldId id="258" r:id="rId3"/>
    <p:sldId id="259" r:id="rId4"/>
    <p:sldId id="266" r:id="rId5"/>
    <p:sldId id="268" r:id="rId6"/>
    <p:sldId id="265" r:id="rId7"/>
    <p:sldId id="262" r:id="rId8"/>
    <p:sldId id="269" r:id="rId9"/>
    <p:sldId id="270" r:id="rId10"/>
    <p:sldId id="271" r:id="rId11"/>
    <p:sldId id="272" r:id="rId12"/>
    <p:sldId id="263" r:id="rId13"/>
    <p:sldId id="273" r:id="rId14"/>
    <p:sldId id="275" r:id="rId15"/>
    <p:sldId id="264" r:id="rId16"/>
    <p:sldId id="277" r:id="rId17"/>
    <p:sldId id="274" r:id="rId18"/>
    <p:sldId id="278" r:id="rId19"/>
    <p:sldId id="267" r:id="rId20"/>
    <p:sldId id="280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CEE5"/>
    <a:srgbClr val="A5A5A5"/>
    <a:srgbClr val="6BC8DE"/>
    <a:srgbClr val="D5F1F7"/>
    <a:srgbClr val="1F92AD"/>
    <a:srgbClr val="EAE7D4"/>
    <a:srgbClr val="B2B2B2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27" autoAdjust="0"/>
    <p:restoredTop sz="94674"/>
  </p:normalViewPr>
  <p:slideViewPr>
    <p:cSldViewPr snapToGrid="0" snapToObjects="1">
      <p:cViewPr>
        <p:scale>
          <a:sx n="90" d="100"/>
          <a:sy n="90" d="100"/>
        </p:scale>
        <p:origin x="-450" y="-408"/>
      </p:cViewPr>
      <p:guideLst>
        <p:guide orient="horz" pos="2160"/>
        <p:guide orient="horz" pos="346"/>
        <p:guide orient="horz" pos="3974"/>
        <p:guide pos="3840"/>
        <p:guide pos="393"/>
        <p:guide pos="72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5F1F7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48-48EF-8005-548108175D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48-48EF-8005-548108175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-27"/>
        <c:axId val="120692736"/>
        <c:axId val="154804224"/>
      </c:barChart>
      <c:catAx>
        <c:axId val="120692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54804224"/>
        <c:crosses val="autoZero"/>
        <c:auto val="1"/>
        <c:lblAlgn val="ctr"/>
        <c:lblOffset val="100"/>
        <c:noMultiLvlLbl val="0"/>
      </c:catAx>
      <c:valAx>
        <c:axId val="154804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6927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>
          <a:solidFill>
            <a:schemeClr val="bg1"/>
          </a:solidFill>
          <a:latin typeface="+mj-lt"/>
          <a:ea typeface="+mn-ea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3A-436E-BA57-E6ECCE7A7A37}"/>
              </c:ext>
            </c:extLst>
          </c:dPt>
          <c:dPt>
            <c:idx val="1"/>
            <c:bubble3D val="0"/>
            <c:explosion val="1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3A-436E-BA57-E6ECCE7A7A37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3A-436E-BA57-E6ECCE7A7A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9D-42D8-B3B1-1F9569DA3BDD}"/>
              </c:ext>
            </c:extLst>
          </c:dPt>
          <c:dPt>
            <c:idx val="1"/>
            <c:bubble3D val="0"/>
            <c:explosion val="1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9D-42D8-B3B1-1F9569DA3BDD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9D-42D8-B3B1-1F9569DA3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70-4CC1-A642-15E55E3E468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70-4CC1-A642-15E55E3E468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70-4CC1-A642-15E55E3E4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2D-4952-A04A-A8A97D8B9A4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2D-4952-A04A-A8A97D8B9A4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2.2999999999999998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02D-4952-A04A-A8A97D8B9A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DC3-4204-9AEC-CE8C0D762B1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DC3-4204-9AEC-CE8C0D762B1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DC3-4204-9AEC-CE8C0D762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D2-4218-953E-24AE3DFA917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D2-4218-953E-24AE3DFA917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8D2-4218-953E-24AE3DFA91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70-408C-9DAD-3768CEF628CB}"/>
              </c:ext>
            </c:extLst>
          </c:dPt>
          <c:dPt>
            <c:idx val="1"/>
            <c:bubble3D val="0"/>
            <c:explosion val="7"/>
            <c:spPr>
              <a:solidFill>
                <a:srgbClr val="6BC8D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70-408C-9DAD-3768CEF628CB}"/>
              </c:ext>
            </c:extLst>
          </c:dPt>
          <c:dPt>
            <c:idx val="2"/>
            <c:bubble3D val="0"/>
            <c:explosion val="7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E70-408C-9DAD-3768CEF628CB}"/>
              </c:ext>
            </c:extLst>
          </c:dPt>
          <c:dPt>
            <c:idx val="3"/>
            <c:bubble3D val="0"/>
            <c:explosion val="9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E70-408C-9DAD-3768CEF628CB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E70-408C-9DAD-3768CEF628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0E-4AFF-99AF-A49D96B82137}"/>
              </c:ext>
            </c:extLst>
          </c:dPt>
          <c:dPt>
            <c:idx val="1"/>
            <c:bubble3D val="0"/>
            <c:explosion val="1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E0E-4AFF-99AF-A49D96B82137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E0E-4AFF-99AF-A49D96B82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78-4AD5-8C6D-E418C51B58E0}"/>
              </c:ext>
            </c:extLst>
          </c:dPt>
          <c:dPt>
            <c:idx val="1"/>
            <c:bubble3D val="0"/>
            <c:explosion val="1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78-4AD5-8C6D-E418C51B58E0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E78-4AD5-8C6D-E418C51B5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D5-422D-AB9E-89146B6D9514}"/>
              </c:ext>
            </c:extLst>
          </c:dPt>
          <c:dPt>
            <c:idx val="1"/>
            <c:bubble3D val="0"/>
            <c:explosion val="1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7D5-422D-AB9E-89146B6D9514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7D5-422D-AB9E-89146B6D9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71F1C-0F7B-40F4-93D0-25DCE7E44D7E}" type="datetimeFigureOut">
              <a:rPr lang="zh-CN" altLang="en-US" smtClean="0"/>
              <a:t>2016-02-16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34DD4-C89F-4797-9228-3C103B6C2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34DD4-C89F-4797-9228-3C103B6C27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46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alpha val="9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 rot="10543085">
            <a:off x="538158" y="-403550"/>
            <a:ext cx="11145865" cy="4616794"/>
          </a:xfrm>
          <a:custGeom>
            <a:avLst/>
            <a:gdLst>
              <a:gd name="connsiteX0" fmla="*/ 10891514 w 11145865"/>
              <a:gd name="connsiteY0" fmla="*/ 4616794 h 4616794"/>
              <a:gd name="connsiteX1" fmla="*/ 0 w 11145865"/>
              <a:gd name="connsiteY1" fmla="*/ 3801314 h 4616794"/>
              <a:gd name="connsiteX2" fmla="*/ 184810 w 11145865"/>
              <a:gd name="connsiteY2" fmla="*/ 1333008 h 4616794"/>
              <a:gd name="connsiteX3" fmla="*/ 165724 w 11145865"/>
              <a:gd name="connsiteY3" fmla="*/ 1333008 h 4616794"/>
              <a:gd name="connsiteX4" fmla="*/ 185048 w 11145865"/>
              <a:gd name="connsiteY4" fmla="*/ 1329830 h 4616794"/>
              <a:gd name="connsiteX5" fmla="*/ 185222 w 11145865"/>
              <a:gd name="connsiteY5" fmla="*/ 1327505 h 4616794"/>
              <a:gd name="connsiteX6" fmla="*/ 199142 w 11145865"/>
              <a:gd name="connsiteY6" fmla="*/ 1327512 h 4616794"/>
              <a:gd name="connsiteX7" fmla="*/ 8271630 w 11145865"/>
              <a:gd name="connsiteY7" fmla="*/ 0 h 4616794"/>
              <a:gd name="connsiteX8" fmla="*/ 11123205 w 11145865"/>
              <a:gd name="connsiteY8" fmla="*/ 1333008 h 4616794"/>
              <a:gd name="connsiteX9" fmla="*/ 10992543 w 11145865"/>
              <a:gd name="connsiteY9" fmla="*/ 1333008 h 4616794"/>
              <a:gd name="connsiteX10" fmla="*/ 11145865 w 11145865"/>
              <a:gd name="connsiteY10" fmla="*/ 1333086 h 461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45865" h="4616794">
                <a:moveTo>
                  <a:pt x="10891514" y="4616794"/>
                </a:moveTo>
                <a:lnTo>
                  <a:pt x="0" y="3801314"/>
                </a:lnTo>
                <a:lnTo>
                  <a:pt x="184810" y="1333008"/>
                </a:lnTo>
                <a:lnTo>
                  <a:pt x="165724" y="1333008"/>
                </a:lnTo>
                <a:lnTo>
                  <a:pt x="185048" y="1329830"/>
                </a:lnTo>
                <a:lnTo>
                  <a:pt x="185222" y="1327505"/>
                </a:lnTo>
                <a:lnTo>
                  <a:pt x="199142" y="1327512"/>
                </a:lnTo>
                <a:lnTo>
                  <a:pt x="8271630" y="0"/>
                </a:lnTo>
                <a:lnTo>
                  <a:pt x="11123205" y="1333008"/>
                </a:lnTo>
                <a:lnTo>
                  <a:pt x="10992543" y="1333008"/>
                </a:lnTo>
                <a:lnTo>
                  <a:pt x="11145865" y="1333086"/>
                </a:lnTo>
                <a:close/>
              </a:path>
            </a:pathLst>
          </a:cu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29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 flipH="1">
            <a:off x="623887" y="0"/>
            <a:ext cx="10944225" cy="6858000"/>
          </a:xfrm>
          <a:prstGeom prst="parallelogram">
            <a:avLst>
              <a:gd name="adj" fmla="val 34544"/>
            </a:avLst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561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3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flipH="1">
            <a:off x="0" y="0"/>
            <a:ext cx="12192000" cy="34713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932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3" y="310748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81" r:id="rId3"/>
    <p:sldLayoutId id="2147483682" r:id="rId4"/>
    <p:sldLayoutId id="2147483680" r:id="rId5"/>
    <p:sldLayoutId id="2147483662" r:id="rId6"/>
    <p:sldLayoutId id="2147483664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31855" y="1294252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电信行业公司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31855" y="211666"/>
            <a:ext cx="24737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2015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1855" y="3198167"/>
            <a:ext cx="609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End of year work summary </a:t>
            </a:r>
            <a:r>
              <a:rPr lang="en-US" altLang="zh-CN" sz="2400" dirty="0" smtClean="0">
                <a:solidFill>
                  <a:schemeClr val="bg1"/>
                </a:solidFill>
              </a:rPr>
              <a:t>template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623882" y="549274"/>
            <a:ext cx="5472117" cy="85619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4" name="椭圆 3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 flipH="1">
            <a:off x="623881" y="1803400"/>
            <a:ext cx="2982918" cy="2286000"/>
          </a:xfrm>
          <a:prstGeom prst="wedgeRectCallout">
            <a:avLst>
              <a:gd name="adj1" fmla="val -33861"/>
              <a:gd name="adj2" fmla="val 68268"/>
            </a:avLst>
          </a:prstGeom>
          <a:solidFill>
            <a:srgbClr val="6CCEE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 flipH="1">
            <a:off x="4604540" y="1803400"/>
            <a:ext cx="2982918" cy="2286000"/>
          </a:xfrm>
          <a:prstGeom prst="wedgeRectCallout">
            <a:avLst>
              <a:gd name="adj1" fmla="val -33861"/>
              <a:gd name="adj2" fmla="val 68268"/>
            </a:avLst>
          </a:prstGeom>
          <a:solidFill>
            <a:srgbClr val="6CCEE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 flipH="1">
            <a:off x="8585199" y="1803400"/>
            <a:ext cx="2982918" cy="2286000"/>
          </a:xfrm>
          <a:prstGeom prst="wedgeRectCallout">
            <a:avLst>
              <a:gd name="adj1" fmla="val -33861"/>
              <a:gd name="adj2" fmla="val 68268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746454"/>
            <a:ext cx="12192000" cy="211154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57"/>
          <p:cNvSpPr/>
          <p:nvPr/>
        </p:nvSpPr>
        <p:spPr>
          <a:xfrm rot="18756455" flipV="1">
            <a:off x="885677" y="2058983"/>
            <a:ext cx="734762" cy="724965"/>
          </a:xfrm>
          <a:custGeom>
            <a:avLst/>
            <a:gdLst/>
            <a:ahLst/>
            <a:cxnLst/>
            <a:rect l="l" t="t" r="r" b="b"/>
            <a:pathLst>
              <a:path w="1256026" h="1240165">
                <a:moveTo>
                  <a:pt x="797561" y="774307"/>
                </a:moveTo>
                <a:cubicBezTo>
                  <a:pt x="710391" y="869079"/>
                  <a:pt x="562897" y="875241"/>
                  <a:pt x="468125" y="788071"/>
                </a:cubicBezTo>
                <a:cubicBezTo>
                  <a:pt x="373353" y="700901"/>
                  <a:pt x="367190" y="553407"/>
                  <a:pt x="454361" y="458635"/>
                </a:cubicBezTo>
                <a:cubicBezTo>
                  <a:pt x="541531" y="363862"/>
                  <a:pt x="689025" y="357700"/>
                  <a:pt x="783797" y="444871"/>
                </a:cubicBezTo>
                <a:cubicBezTo>
                  <a:pt x="878569" y="532041"/>
                  <a:pt x="884732" y="679535"/>
                  <a:pt x="797561" y="774307"/>
                </a:cubicBezTo>
                <a:close/>
                <a:moveTo>
                  <a:pt x="994392" y="1135525"/>
                </a:moveTo>
                <a:lnTo>
                  <a:pt x="1167719" y="947084"/>
                </a:lnTo>
                <a:lnTo>
                  <a:pt x="1080123" y="866514"/>
                </a:lnTo>
                <a:cubicBezTo>
                  <a:pt x="1107087" y="820946"/>
                  <a:pt x="1125062" y="771662"/>
                  <a:pt x="1133534" y="720808"/>
                </a:cubicBezTo>
                <a:lnTo>
                  <a:pt x="1134382" y="730945"/>
                </a:lnTo>
                <a:lnTo>
                  <a:pt x="1256026" y="720763"/>
                </a:lnTo>
                <a:lnTo>
                  <a:pt x="1234669" y="465623"/>
                </a:lnTo>
                <a:lnTo>
                  <a:pt x="1124662" y="474831"/>
                </a:lnTo>
                <a:cubicBezTo>
                  <a:pt x="1110918" y="420204"/>
                  <a:pt x="1086596" y="368135"/>
                  <a:pt x="1052782" y="320977"/>
                </a:cubicBezTo>
                <a:lnTo>
                  <a:pt x="1071045" y="337776"/>
                </a:lnTo>
                <a:lnTo>
                  <a:pt x="1153682" y="247932"/>
                </a:lnTo>
                <a:lnTo>
                  <a:pt x="965241" y="74605"/>
                </a:lnTo>
                <a:lnTo>
                  <a:pt x="882603" y="164449"/>
                </a:lnTo>
                <a:lnTo>
                  <a:pt x="886846" y="168351"/>
                </a:lnTo>
                <a:cubicBezTo>
                  <a:pt x="838997" y="139727"/>
                  <a:pt x="787331" y="120265"/>
                  <a:pt x="733930" y="111164"/>
                </a:cubicBezTo>
                <a:lnTo>
                  <a:pt x="733930" y="0"/>
                </a:lnTo>
                <a:lnTo>
                  <a:pt x="477898" y="0"/>
                </a:lnTo>
                <a:lnTo>
                  <a:pt x="477898" y="122069"/>
                </a:lnTo>
                <a:lnTo>
                  <a:pt x="479228" y="122069"/>
                </a:lnTo>
                <a:cubicBezTo>
                  <a:pt x="430314" y="134595"/>
                  <a:pt x="383751" y="156247"/>
                  <a:pt x="341505" y="186278"/>
                </a:cubicBezTo>
                <a:lnTo>
                  <a:pt x="256622" y="108203"/>
                </a:lnTo>
                <a:lnTo>
                  <a:pt x="83295" y="296645"/>
                </a:lnTo>
                <a:lnTo>
                  <a:pt x="170615" y="376961"/>
                </a:lnTo>
                <a:cubicBezTo>
                  <a:pt x="145463" y="420379"/>
                  <a:pt x="129108" y="467354"/>
                  <a:pt x="121338" y="515693"/>
                </a:cubicBezTo>
                <a:lnTo>
                  <a:pt x="0" y="525850"/>
                </a:lnTo>
                <a:lnTo>
                  <a:pt x="21356" y="780990"/>
                </a:lnTo>
                <a:lnTo>
                  <a:pt x="135757" y="771414"/>
                </a:lnTo>
                <a:cubicBezTo>
                  <a:pt x="148476" y="819475"/>
                  <a:pt x="170286" y="865077"/>
                  <a:pt x="199994" y="906582"/>
                </a:cubicBezTo>
                <a:lnTo>
                  <a:pt x="117970" y="995758"/>
                </a:lnTo>
                <a:lnTo>
                  <a:pt x="306412" y="1169085"/>
                </a:lnTo>
                <a:lnTo>
                  <a:pt x="389049" y="1079241"/>
                </a:lnTo>
                <a:lnTo>
                  <a:pt x="377179" y="1068324"/>
                </a:lnTo>
                <a:cubicBezTo>
                  <a:pt x="420334" y="1093976"/>
                  <a:pt x="466889" y="1111456"/>
                  <a:pt x="515085" y="1119907"/>
                </a:cubicBezTo>
                <a:lnTo>
                  <a:pt x="515085" y="1240165"/>
                </a:lnTo>
                <a:lnTo>
                  <a:pt x="771117" y="1240165"/>
                </a:lnTo>
                <a:lnTo>
                  <a:pt x="771117" y="1118096"/>
                </a:lnTo>
                <a:lnTo>
                  <a:pt x="755010" y="1118096"/>
                </a:lnTo>
                <a:cubicBezTo>
                  <a:pt x="808324" y="1105325"/>
                  <a:pt x="859689" y="1083404"/>
                  <a:pt x="905971" y="1051341"/>
                </a:cubicBezTo>
                <a:lnTo>
                  <a:pt x="904548" y="10528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22"/>
          <p:cNvGrpSpPr>
            <a:grpSpLocks/>
          </p:cNvGrpSpPr>
          <p:nvPr/>
        </p:nvGrpSpPr>
        <p:grpSpPr bwMode="auto">
          <a:xfrm>
            <a:off x="4980910" y="2048592"/>
            <a:ext cx="361700" cy="803146"/>
            <a:chOff x="1736301" y="3645024"/>
            <a:chExt cx="557973" cy="1241674"/>
          </a:xfrm>
          <a:solidFill>
            <a:schemeClr val="bg1"/>
          </a:solidFill>
        </p:grpSpPr>
        <p:sp>
          <p:nvSpPr>
            <p:cNvPr id="13" name="梯形 17"/>
            <p:cNvSpPr/>
            <p:nvPr/>
          </p:nvSpPr>
          <p:spPr>
            <a:xfrm flipV="1">
              <a:off x="1736301" y="3645024"/>
              <a:ext cx="557973" cy="1008311"/>
            </a:xfrm>
            <a:custGeom>
              <a:avLst/>
              <a:gdLst/>
              <a:ahLst/>
              <a:cxnLst/>
              <a:rect l="l" t="t" r="r" b="b"/>
              <a:pathLst>
                <a:path w="557973" h="1007724">
                  <a:moveTo>
                    <a:pt x="278986" y="1007724"/>
                  </a:moveTo>
                  <a:cubicBezTo>
                    <a:pt x="379960" y="1007724"/>
                    <a:pt x="480933" y="969204"/>
                    <a:pt x="557973" y="892164"/>
                  </a:cubicBezTo>
                  <a:lnTo>
                    <a:pt x="557972" y="892164"/>
                  </a:lnTo>
                  <a:cubicBezTo>
                    <a:pt x="712052" y="738084"/>
                    <a:pt x="712052" y="488271"/>
                    <a:pt x="557972" y="334192"/>
                  </a:cubicBezTo>
                  <a:lnTo>
                    <a:pt x="440691" y="216911"/>
                  </a:lnTo>
                  <a:lnTo>
                    <a:pt x="386463" y="0"/>
                  </a:lnTo>
                  <a:lnTo>
                    <a:pt x="160407" y="0"/>
                  </a:lnTo>
                  <a:lnTo>
                    <a:pt x="102479" y="231714"/>
                  </a:lnTo>
                  <a:lnTo>
                    <a:pt x="0" y="334192"/>
                  </a:lnTo>
                  <a:cubicBezTo>
                    <a:pt x="-154080" y="488272"/>
                    <a:pt x="-154080" y="738085"/>
                    <a:pt x="0" y="892164"/>
                  </a:cubicBezTo>
                  <a:cubicBezTo>
                    <a:pt x="77040" y="969204"/>
                    <a:pt x="178013" y="1007724"/>
                    <a:pt x="278986" y="10077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圆角矩形 19"/>
            <p:cNvSpPr/>
            <p:nvPr/>
          </p:nvSpPr>
          <p:spPr>
            <a:xfrm>
              <a:off x="1894467" y="4697366"/>
              <a:ext cx="228462" cy="189332"/>
            </a:xfrm>
            <a:custGeom>
              <a:avLst/>
              <a:gdLst/>
              <a:ahLst/>
              <a:cxnLst/>
              <a:rect l="l" t="t" r="r" b="b"/>
              <a:pathLst>
                <a:path w="271312" h="224659">
                  <a:moveTo>
                    <a:pt x="3787" y="0"/>
                  </a:moveTo>
                  <a:lnTo>
                    <a:pt x="267525" y="0"/>
                  </a:lnTo>
                  <a:cubicBezTo>
                    <a:pt x="270857" y="5896"/>
                    <a:pt x="271312" y="12275"/>
                    <a:pt x="271312" y="18759"/>
                  </a:cubicBezTo>
                  <a:cubicBezTo>
                    <a:pt x="271312" y="42174"/>
                    <a:pt x="271311" y="65588"/>
                    <a:pt x="271311" y="89003"/>
                  </a:cubicBezTo>
                  <a:cubicBezTo>
                    <a:pt x="271311" y="163924"/>
                    <a:pt x="210576" y="224659"/>
                    <a:pt x="135655" y="224659"/>
                  </a:cubicBezTo>
                  <a:lnTo>
                    <a:pt x="135656" y="224658"/>
                  </a:lnTo>
                  <a:cubicBezTo>
                    <a:pt x="60735" y="224658"/>
                    <a:pt x="0" y="163923"/>
                    <a:pt x="0" y="89002"/>
                  </a:cubicBezTo>
                  <a:lnTo>
                    <a:pt x="0" y="187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圆角矩形 15"/>
          <p:cNvSpPr/>
          <p:nvPr/>
        </p:nvSpPr>
        <p:spPr>
          <a:xfrm>
            <a:off x="8820266" y="2190656"/>
            <a:ext cx="674132" cy="661082"/>
          </a:xfrm>
          <a:custGeom>
            <a:avLst/>
            <a:gdLst/>
            <a:ahLst/>
            <a:cxnLst/>
            <a:rect l="l" t="t" r="r" b="b"/>
            <a:pathLst>
              <a:path w="1152128" h="1120888">
                <a:moveTo>
                  <a:pt x="177161" y="54740"/>
                </a:moveTo>
                <a:cubicBezTo>
                  <a:pt x="116198" y="54740"/>
                  <a:pt x="66777" y="104161"/>
                  <a:pt x="66777" y="165124"/>
                </a:cubicBezTo>
                <a:lnTo>
                  <a:pt x="66777" y="606644"/>
                </a:lnTo>
                <a:cubicBezTo>
                  <a:pt x="66777" y="667607"/>
                  <a:pt x="116198" y="717028"/>
                  <a:pt x="177161" y="717028"/>
                </a:cubicBezTo>
                <a:lnTo>
                  <a:pt x="974966" y="717028"/>
                </a:lnTo>
                <a:cubicBezTo>
                  <a:pt x="1035929" y="717028"/>
                  <a:pt x="1085350" y="667607"/>
                  <a:pt x="1085350" y="606644"/>
                </a:cubicBezTo>
                <a:lnTo>
                  <a:pt x="1085350" y="165124"/>
                </a:lnTo>
                <a:cubicBezTo>
                  <a:pt x="1085350" y="104161"/>
                  <a:pt x="1035929" y="54740"/>
                  <a:pt x="974966" y="54740"/>
                </a:cubicBezTo>
                <a:close/>
                <a:moveTo>
                  <a:pt x="144019" y="0"/>
                </a:moveTo>
                <a:lnTo>
                  <a:pt x="1008109" y="0"/>
                </a:lnTo>
                <a:cubicBezTo>
                  <a:pt x="1087648" y="0"/>
                  <a:pt x="1152128" y="64480"/>
                  <a:pt x="1152128" y="144019"/>
                </a:cubicBezTo>
                <a:lnTo>
                  <a:pt x="1152128" y="720077"/>
                </a:lnTo>
                <a:cubicBezTo>
                  <a:pt x="1152128" y="799616"/>
                  <a:pt x="1087648" y="864096"/>
                  <a:pt x="1008109" y="864096"/>
                </a:cubicBezTo>
                <a:lnTo>
                  <a:pt x="731291" y="864096"/>
                </a:lnTo>
                <a:lnTo>
                  <a:pt x="731291" y="1048880"/>
                </a:lnTo>
                <a:lnTo>
                  <a:pt x="863305" y="1048880"/>
                </a:lnTo>
                <a:cubicBezTo>
                  <a:pt x="869934" y="1048880"/>
                  <a:pt x="875307" y="1054253"/>
                  <a:pt x="875307" y="1060882"/>
                </a:cubicBezTo>
                <a:lnTo>
                  <a:pt x="875307" y="1108886"/>
                </a:lnTo>
                <a:cubicBezTo>
                  <a:pt x="875307" y="1115515"/>
                  <a:pt x="869934" y="1120888"/>
                  <a:pt x="863305" y="1120888"/>
                </a:cubicBezTo>
                <a:lnTo>
                  <a:pt x="731291" y="1120888"/>
                </a:lnTo>
                <a:lnTo>
                  <a:pt x="443259" y="1120888"/>
                </a:lnTo>
                <a:lnTo>
                  <a:pt x="311245" y="1120888"/>
                </a:lnTo>
                <a:cubicBezTo>
                  <a:pt x="304616" y="1120888"/>
                  <a:pt x="299243" y="1115515"/>
                  <a:pt x="299243" y="1108886"/>
                </a:cubicBezTo>
                <a:lnTo>
                  <a:pt x="299243" y="1060882"/>
                </a:lnTo>
                <a:cubicBezTo>
                  <a:pt x="299243" y="1054253"/>
                  <a:pt x="304616" y="1048880"/>
                  <a:pt x="311245" y="1048880"/>
                </a:cubicBezTo>
                <a:lnTo>
                  <a:pt x="443259" y="1048880"/>
                </a:lnTo>
                <a:lnTo>
                  <a:pt x="443259" y="864096"/>
                </a:lnTo>
                <a:lnTo>
                  <a:pt x="144019" y="864096"/>
                </a:lnTo>
                <a:cubicBezTo>
                  <a:pt x="64480" y="864096"/>
                  <a:pt x="0" y="799616"/>
                  <a:pt x="0" y="720077"/>
                </a:cubicBezTo>
                <a:lnTo>
                  <a:pt x="0" y="144019"/>
                </a:lnTo>
                <a:cubicBezTo>
                  <a:pt x="0" y="64480"/>
                  <a:pt x="64480" y="0"/>
                  <a:pt x="144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743789" y="2847710"/>
            <a:ext cx="27360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4727994" y="2847710"/>
            <a:ext cx="27360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8708652" y="2847710"/>
            <a:ext cx="27360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15979" y="4689062"/>
            <a:ext cx="21515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6CCEE5"/>
                </a:solidFill>
              </a:rPr>
              <a:t>72%</a:t>
            </a:r>
            <a:endParaRPr lang="zh-CN" altLang="en-US" sz="8800" b="1" dirty="0">
              <a:solidFill>
                <a:srgbClr val="6CCEE5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23888" y="5909727"/>
            <a:ext cx="11085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751500" y="534821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23888" y="5981327"/>
            <a:ext cx="8757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</a:rPr>
              <a:t>10-16</a:t>
            </a:r>
            <a:r>
              <a:rPr lang="zh-CN" altLang="en-US" sz="1400" dirty="0">
                <a:solidFill>
                  <a:schemeClr val="bg1"/>
                </a:solidFill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</a:rPr>
              <a:t>倍字间距。</a:t>
            </a: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404775803"/>
              </p:ext>
            </p:extLst>
          </p:nvPr>
        </p:nvGraphicFramePr>
        <p:xfrm>
          <a:off x="506541" y="4783659"/>
          <a:ext cx="1398767" cy="127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5236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623882" y="549274"/>
            <a:ext cx="5472117" cy="85619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5" name="椭圆 4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6531" y="1802404"/>
            <a:ext cx="2760136" cy="451379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5931" y="1802404"/>
            <a:ext cx="2760136" cy="451379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1643" y="1802404"/>
            <a:ext cx="2760136" cy="451379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959622" y="2862263"/>
            <a:ext cx="477043" cy="2379134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6BC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7755333" y="2862263"/>
            <a:ext cx="477043" cy="2379134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6BC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018500" y="2582335"/>
            <a:ext cx="19367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49511" y="2089891"/>
            <a:ext cx="23932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/>
              <a:t>点击此处添加标题</a:t>
            </a:r>
            <a:endParaRPr lang="en-US" altLang="zh-CN" sz="20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5068376" y="2582335"/>
            <a:ext cx="19367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899387" y="2089891"/>
            <a:ext cx="23932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/>
              <a:t>点击此处添加标题</a:t>
            </a:r>
            <a:endParaRPr lang="en-US" altLang="zh-CN" sz="2000" b="1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8861443" y="2582335"/>
            <a:ext cx="19367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692454" y="2089891"/>
            <a:ext cx="23932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/>
              <a:t>点击此处添加标题</a:t>
            </a:r>
            <a:endParaRPr lang="en-US" altLang="zh-CN" sz="20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874567" y="2582334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6CCEE5"/>
                </a:solidFill>
              </a:rPr>
              <a:t>72%</a:t>
            </a:r>
            <a:endParaRPr lang="zh-CN" altLang="en-US" sz="7200" b="1" dirty="0">
              <a:solidFill>
                <a:srgbClr val="6CCEE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48631" y="2582334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6CCEE5"/>
                </a:solidFill>
              </a:rPr>
              <a:t>36%</a:t>
            </a:r>
            <a:endParaRPr lang="zh-CN" altLang="en-US" sz="7200" b="1" dirty="0">
              <a:solidFill>
                <a:srgbClr val="6CCEE5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61443" y="2582334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6CCEE5"/>
                </a:solidFill>
              </a:rPr>
              <a:t>60%</a:t>
            </a:r>
            <a:endParaRPr lang="zh-CN" altLang="en-US" sz="7200" b="1" dirty="0">
              <a:solidFill>
                <a:srgbClr val="6CCEE5"/>
              </a:solidFill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916560" y="3977926"/>
            <a:ext cx="203864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5048631" y="3977926"/>
            <a:ext cx="203864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8861443" y="3977926"/>
            <a:ext cx="203864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77082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3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11664047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经验教训</a:t>
            </a:r>
          </a:p>
        </p:txBody>
      </p:sp>
      <p:sp>
        <p:nvSpPr>
          <p:cNvPr id="3" name="椭圆 2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 1"/>
          <p:cNvGrpSpPr/>
          <p:nvPr/>
        </p:nvGrpSpPr>
        <p:grpSpPr>
          <a:xfrm>
            <a:off x="1141293" y="1418079"/>
            <a:ext cx="8842343" cy="4589386"/>
            <a:chOff x="4391025" y="180975"/>
            <a:chExt cx="4422775" cy="2295525"/>
          </a:xfrm>
          <a:solidFill>
            <a:schemeClr val="bg1">
              <a:lumMod val="85000"/>
            </a:schemeClr>
          </a:solidFill>
        </p:grpSpPr>
        <p:sp>
          <p:nvSpPr>
            <p:cNvPr id="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16" name="图表 115"/>
          <p:cNvGraphicFramePr/>
          <p:nvPr>
            <p:extLst>
              <p:ext uri="{D42A27DB-BD31-4B8C-83A1-F6EECF244321}">
                <p14:modId xmlns:p14="http://schemas.microsoft.com/office/powerpoint/2010/main" val="4070886468"/>
              </p:ext>
            </p:extLst>
          </p:nvPr>
        </p:nvGraphicFramePr>
        <p:xfrm>
          <a:off x="2546547" y="4315788"/>
          <a:ext cx="1417076" cy="139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7" name="图表 116"/>
          <p:cNvGraphicFramePr/>
          <p:nvPr>
            <p:extLst>
              <p:ext uri="{D42A27DB-BD31-4B8C-83A1-F6EECF244321}">
                <p14:modId xmlns:p14="http://schemas.microsoft.com/office/powerpoint/2010/main" val="1061333025"/>
              </p:ext>
            </p:extLst>
          </p:nvPr>
        </p:nvGraphicFramePr>
        <p:xfrm>
          <a:off x="1170885" y="1985142"/>
          <a:ext cx="1848719" cy="1826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8" name="图表 117"/>
          <p:cNvGraphicFramePr/>
          <p:nvPr>
            <p:extLst>
              <p:ext uri="{D42A27DB-BD31-4B8C-83A1-F6EECF244321}">
                <p14:modId xmlns:p14="http://schemas.microsoft.com/office/powerpoint/2010/main" val="9432835"/>
              </p:ext>
            </p:extLst>
          </p:nvPr>
        </p:nvGraphicFramePr>
        <p:xfrm>
          <a:off x="4867394" y="3659420"/>
          <a:ext cx="1078441" cy="1065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9" name="图表 118"/>
          <p:cNvGraphicFramePr/>
          <p:nvPr>
            <p:extLst>
              <p:ext uri="{D42A27DB-BD31-4B8C-83A1-F6EECF244321}">
                <p14:modId xmlns:p14="http://schemas.microsoft.com/office/powerpoint/2010/main" val="3423276693"/>
              </p:ext>
            </p:extLst>
          </p:nvPr>
        </p:nvGraphicFramePr>
        <p:xfrm>
          <a:off x="6205971" y="1156899"/>
          <a:ext cx="1981276" cy="1956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0" name="图表 119"/>
          <p:cNvGraphicFramePr/>
          <p:nvPr>
            <p:extLst>
              <p:ext uri="{D42A27DB-BD31-4B8C-83A1-F6EECF244321}">
                <p14:modId xmlns:p14="http://schemas.microsoft.com/office/powerpoint/2010/main" val="820898828"/>
              </p:ext>
            </p:extLst>
          </p:nvPr>
        </p:nvGraphicFramePr>
        <p:xfrm>
          <a:off x="7901927" y="4172396"/>
          <a:ext cx="1078441" cy="1065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1" name="文本框 120"/>
          <p:cNvSpPr txBox="1"/>
          <p:nvPr/>
        </p:nvSpPr>
        <p:spPr>
          <a:xfrm>
            <a:off x="2874215" y="2372552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2" name="文本框 121"/>
          <p:cNvSpPr txBox="1"/>
          <p:nvPr/>
        </p:nvSpPr>
        <p:spPr>
          <a:xfrm>
            <a:off x="3820023" y="4764666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768765" y="3792117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4" name="文本框 123"/>
          <p:cNvSpPr txBox="1"/>
          <p:nvPr/>
        </p:nvSpPr>
        <p:spPr>
          <a:xfrm>
            <a:off x="7984112" y="5094180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8098372" y="1712390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312212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经验教训</a:t>
            </a:r>
          </a:p>
        </p:txBody>
      </p:sp>
      <p:sp>
        <p:nvSpPr>
          <p:cNvPr id="4" name="椭圆 3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853323" y="2643399"/>
            <a:ext cx="1954578" cy="1992904"/>
            <a:chOff x="8582554" y="2487116"/>
            <a:chExt cx="2047346" cy="2087490"/>
          </a:xfrm>
        </p:grpSpPr>
        <p:sp>
          <p:nvSpPr>
            <p:cNvPr id="58" name="椭圆形标注 57"/>
            <p:cNvSpPr/>
            <p:nvPr/>
          </p:nvSpPr>
          <p:spPr>
            <a:xfrm>
              <a:off x="8582554" y="2487116"/>
              <a:ext cx="2047346" cy="2087490"/>
            </a:xfrm>
            <a:prstGeom prst="wedgeEllipseCallout">
              <a:avLst>
                <a:gd name="adj1" fmla="val -62990"/>
                <a:gd name="adj2" fmla="val 33654"/>
              </a:avLst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9109185" y="3020096"/>
              <a:ext cx="994085" cy="1021530"/>
            </a:xfrm>
            <a:custGeom>
              <a:avLst/>
              <a:gdLst>
                <a:gd name="T0" fmla="*/ 45 w 326"/>
                <a:gd name="T1" fmla="*/ 140 h 335"/>
                <a:gd name="T2" fmla="*/ 52 w 326"/>
                <a:gd name="T3" fmla="*/ 121 h 335"/>
                <a:gd name="T4" fmla="*/ 57 w 326"/>
                <a:gd name="T5" fmla="*/ 107 h 335"/>
                <a:gd name="T6" fmla="*/ 59 w 326"/>
                <a:gd name="T7" fmla="*/ 85 h 335"/>
                <a:gd name="T8" fmla="*/ 68 w 326"/>
                <a:gd name="T9" fmla="*/ 61 h 335"/>
                <a:gd name="T10" fmla="*/ 83 w 326"/>
                <a:gd name="T11" fmla="*/ 38 h 335"/>
                <a:gd name="T12" fmla="*/ 106 w 326"/>
                <a:gd name="T13" fmla="*/ 16 h 335"/>
                <a:gd name="T14" fmla="*/ 137 w 326"/>
                <a:gd name="T15" fmla="*/ 4 h 335"/>
                <a:gd name="T16" fmla="*/ 170 w 326"/>
                <a:gd name="T17" fmla="*/ 0 h 335"/>
                <a:gd name="T18" fmla="*/ 206 w 326"/>
                <a:gd name="T19" fmla="*/ 4 h 335"/>
                <a:gd name="T20" fmla="*/ 239 w 326"/>
                <a:gd name="T21" fmla="*/ 16 h 335"/>
                <a:gd name="T22" fmla="*/ 260 w 326"/>
                <a:gd name="T23" fmla="*/ 33 h 335"/>
                <a:gd name="T24" fmla="*/ 274 w 326"/>
                <a:gd name="T25" fmla="*/ 54 h 335"/>
                <a:gd name="T26" fmla="*/ 284 w 326"/>
                <a:gd name="T27" fmla="*/ 80 h 335"/>
                <a:gd name="T28" fmla="*/ 289 w 326"/>
                <a:gd name="T29" fmla="*/ 109 h 335"/>
                <a:gd name="T30" fmla="*/ 298 w 326"/>
                <a:gd name="T31" fmla="*/ 128 h 335"/>
                <a:gd name="T32" fmla="*/ 298 w 326"/>
                <a:gd name="T33" fmla="*/ 142 h 335"/>
                <a:gd name="T34" fmla="*/ 300 w 326"/>
                <a:gd name="T35" fmla="*/ 159 h 335"/>
                <a:gd name="T36" fmla="*/ 317 w 326"/>
                <a:gd name="T37" fmla="*/ 190 h 335"/>
                <a:gd name="T38" fmla="*/ 326 w 326"/>
                <a:gd name="T39" fmla="*/ 216 h 335"/>
                <a:gd name="T40" fmla="*/ 326 w 326"/>
                <a:gd name="T41" fmla="*/ 242 h 335"/>
                <a:gd name="T42" fmla="*/ 319 w 326"/>
                <a:gd name="T43" fmla="*/ 256 h 335"/>
                <a:gd name="T44" fmla="*/ 312 w 326"/>
                <a:gd name="T45" fmla="*/ 261 h 335"/>
                <a:gd name="T46" fmla="*/ 308 w 326"/>
                <a:gd name="T47" fmla="*/ 259 h 335"/>
                <a:gd name="T48" fmla="*/ 296 w 326"/>
                <a:gd name="T49" fmla="*/ 240 h 335"/>
                <a:gd name="T50" fmla="*/ 289 w 326"/>
                <a:gd name="T51" fmla="*/ 251 h 335"/>
                <a:gd name="T52" fmla="*/ 272 w 326"/>
                <a:gd name="T53" fmla="*/ 278 h 335"/>
                <a:gd name="T54" fmla="*/ 286 w 326"/>
                <a:gd name="T55" fmla="*/ 292 h 335"/>
                <a:gd name="T56" fmla="*/ 298 w 326"/>
                <a:gd name="T57" fmla="*/ 304 h 335"/>
                <a:gd name="T58" fmla="*/ 298 w 326"/>
                <a:gd name="T59" fmla="*/ 313 h 335"/>
                <a:gd name="T60" fmla="*/ 291 w 326"/>
                <a:gd name="T61" fmla="*/ 323 h 335"/>
                <a:gd name="T62" fmla="*/ 272 w 326"/>
                <a:gd name="T63" fmla="*/ 330 h 335"/>
                <a:gd name="T64" fmla="*/ 241 w 326"/>
                <a:gd name="T65" fmla="*/ 332 h 335"/>
                <a:gd name="T66" fmla="*/ 206 w 326"/>
                <a:gd name="T67" fmla="*/ 330 h 335"/>
                <a:gd name="T68" fmla="*/ 180 w 326"/>
                <a:gd name="T69" fmla="*/ 320 h 335"/>
                <a:gd name="T70" fmla="*/ 161 w 326"/>
                <a:gd name="T71" fmla="*/ 320 h 335"/>
                <a:gd name="T72" fmla="*/ 135 w 326"/>
                <a:gd name="T73" fmla="*/ 332 h 335"/>
                <a:gd name="T74" fmla="*/ 111 w 326"/>
                <a:gd name="T75" fmla="*/ 335 h 335"/>
                <a:gd name="T76" fmla="*/ 71 w 326"/>
                <a:gd name="T77" fmla="*/ 332 h 335"/>
                <a:gd name="T78" fmla="*/ 47 w 326"/>
                <a:gd name="T79" fmla="*/ 325 h 335"/>
                <a:gd name="T80" fmla="*/ 40 w 326"/>
                <a:gd name="T81" fmla="*/ 316 h 335"/>
                <a:gd name="T82" fmla="*/ 38 w 326"/>
                <a:gd name="T83" fmla="*/ 306 h 335"/>
                <a:gd name="T84" fmla="*/ 42 w 326"/>
                <a:gd name="T85" fmla="*/ 294 h 335"/>
                <a:gd name="T86" fmla="*/ 52 w 326"/>
                <a:gd name="T87" fmla="*/ 290 h 335"/>
                <a:gd name="T88" fmla="*/ 66 w 326"/>
                <a:gd name="T89" fmla="*/ 285 h 335"/>
                <a:gd name="T90" fmla="*/ 61 w 326"/>
                <a:gd name="T91" fmla="*/ 280 h 335"/>
                <a:gd name="T92" fmla="*/ 45 w 326"/>
                <a:gd name="T93" fmla="*/ 261 h 335"/>
                <a:gd name="T94" fmla="*/ 35 w 326"/>
                <a:gd name="T95" fmla="*/ 240 h 335"/>
                <a:gd name="T96" fmla="*/ 31 w 326"/>
                <a:gd name="T97" fmla="*/ 235 h 335"/>
                <a:gd name="T98" fmla="*/ 26 w 326"/>
                <a:gd name="T99" fmla="*/ 244 h 335"/>
                <a:gd name="T100" fmla="*/ 14 w 326"/>
                <a:gd name="T101" fmla="*/ 256 h 335"/>
                <a:gd name="T102" fmla="*/ 5 w 326"/>
                <a:gd name="T103" fmla="*/ 256 h 335"/>
                <a:gd name="T104" fmla="*/ 0 w 326"/>
                <a:gd name="T105" fmla="*/ 242 h 335"/>
                <a:gd name="T106" fmla="*/ 0 w 326"/>
                <a:gd name="T107" fmla="*/ 216 h 335"/>
                <a:gd name="T108" fmla="*/ 12 w 326"/>
                <a:gd name="T109" fmla="*/ 190 h 335"/>
                <a:gd name="T110" fmla="*/ 28 w 326"/>
                <a:gd name="T111" fmla="*/ 166 h 335"/>
                <a:gd name="T112" fmla="*/ 47 w 326"/>
                <a:gd name="T113" fmla="*/ 14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" h="335">
                  <a:moveTo>
                    <a:pt x="47" y="149"/>
                  </a:moveTo>
                  <a:lnTo>
                    <a:pt x="45" y="149"/>
                  </a:lnTo>
                  <a:lnTo>
                    <a:pt x="45" y="147"/>
                  </a:lnTo>
                  <a:lnTo>
                    <a:pt x="45" y="145"/>
                  </a:lnTo>
                  <a:lnTo>
                    <a:pt x="45" y="142"/>
                  </a:lnTo>
                  <a:lnTo>
                    <a:pt x="45" y="140"/>
                  </a:lnTo>
                  <a:lnTo>
                    <a:pt x="45" y="140"/>
                  </a:lnTo>
                  <a:lnTo>
                    <a:pt x="45" y="137"/>
                  </a:lnTo>
                  <a:lnTo>
                    <a:pt x="45" y="135"/>
                  </a:lnTo>
                  <a:lnTo>
                    <a:pt x="47" y="133"/>
                  </a:lnTo>
                  <a:lnTo>
                    <a:pt x="47" y="128"/>
                  </a:lnTo>
                  <a:lnTo>
                    <a:pt x="50" y="126"/>
                  </a:lnTo>
                  <a:lnTo>
                    <a:pt x="52" y="123"/>
                  </a:lnTo>
                  <a:lnTo>
                    <a:pt x="52" y="121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4"/>
                  </a:lnTo>
                  <a:lnTo>
                    <a:pt x="54" y="111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7" y="107"/>
                  </a:lnTo>
                  <a:lnTo>
                    <a:pt x="57" y="104"/>
                  </a:lnTo>
                  <a:lnTo>
                    <a:pt x="57" y="104"/>
                  </a:lnTo>
                  <a:lnTo>
                    <a:pt x="57" y="102"/>
                  </a:lnTo>
                  <a:lnTo>
                    <a:pt x="57" y="97"/>
                  </a:lnTo>
                  <a:lnTo>
                    <a:pt x="57" y="95"/>
                  </a:lnTo>
                  <a:lnTo>
                    <a:pt x="59" y="90"/>
                  </a:lnTo>
                  <a:lnTo>
                    <a:pt x="59" y="85"/>
                  </a:lnTo>
                  <a:lnTo>
                    <a:pt x="61" y="80"/>
                  </a:lnTo>
                  <a:lnTo>
                    <a:pt x="61" y="76"/>
                  </a:lnTo>
                  <a:lnTo>
                    <a:pt x="64" y="73"/>
                  </a:lnTo>
                  <a:lnTo>
                    <a:pt x="64" y="71"/>
                  </a:lnTo>
                  <a:lnTo>
                    <a:pt x="66" y="66"/>
                  </a:lnTo>
                  <a:lnTo>
                    <a:pt x="66" y="64"/>
                  </a:lnTo>
                  <a:lnTo>
                    <a:pt x="68" y="61"/>
                  </a:lnTo>
                  <a:lnTo>
                    <a:pt x="71" y="57"/>
                  </a:lnTo>
                  <a:lnTo>
                    <a:pt x="73" y="54"/>
                  </a:lnTo>
                  <a:lnTo>
                    <a:pt x="73" y="52"/>
                  </a:lnTo>
                  <a:lnTo>
                    <a:pt x="76" y="50"/>
                  </a:lnTo>
                  <a:lnTo>
                    <a:pt x="78" y="47"/>
                  </a:lnTo>
                  <a:lnTo>
                    <a:pt x="80" y="42"/>
                  </a:lnTo>
                  <a:lnTo>
                    <a:pt x="83" y="38"/>
                  </a:lnTo>
                  <a:lnTo>
                    <a:pt x="87" y="35"/>
                  </a:lnTo>
                  <a:lnTo>
                    <a:pt x="90" y="31"/>
                  </a:lnTo>
                  <a:lnTo>
                    <a:pt x="94" y="28"/>
                  </a:lnTo>
                  <a:lnTo>
                    <a:pt x="97" y="23"/>
                  </a:lnTo>
                  <a:lnTo>
                    <a:pt x="102" y="21"/>
                  </a:lnTo>
                  <a:lnTo>
                    <a:pt x="104" y="19"/>
                  </a:lnTo>
                  <a:lnTo>
                    <a:pt x="106" y="16"/>
                  </a:lnTo>
                  <a:lnTo>
                    <a:pt x="111" y="14"/>
                  </a:lnTo>
                  <a:lnTo>
                    <a:pt x="116" y="12"/>
                  </a:lnTo>
                  <a:lnTo>
                    <a:pt x="118" y="9"/>
                  </a:lnTo>
                  <a:lnTo>
                    <a:pt x="123" y="9"/>
                  </a:lnTo>
                  <a:lnTo>
                    <a:pt x="128" y="7"/>
                  </a:lnTo>
                  <a:lnTo>
                    <a:pt x="132" y="4"/>
                  </a:lnTo>
                  <a:lnTo>
                    <a:pt x="137" y="4"/>
                  </a:lnTo>
                  <a:lnTo>
                    <a:pt x="142" y="2"/>
                  </a:lnTo>
                  <a:lnTo>
                    <a:pt x="147" y="2"/>
                  </a:lnTo>
                  <a:lnTo>
                    <a:pt x="151" y="2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196" y="2"/>
                  </a:lnTo>
                  <a:lnTo>
                    <a:pt x="201" y="2"/>
                  </a:lnTo>
                  <a:lnTo>
                    <a:pt x="206" y="4"/>
                  </a:lnTo>
                  <a:lnTo>
                    <a:pt x="210" y="4"/>
                  </a:lnTo>
                  <a:lnTo>
                    <a:pt x="215" y="7"/>
                  </a:lnTo>
                  <a:lnTo>
                    <a:pt x="220" y="7"/>
                  </a:lnTo>
                  <a:lnTo>
                    <a:pt x="225" y="9"/>
                  </a:lnTo>
                  <a:lnTo>
                    <a:pt x="229" y="12"/>
                  </a:lnTo>
                  <a:lnTo>
                    <a:pt x="234" y="14"/>
                  </a:lnTo>
                  <a:lnTo>
                    <a:pt x="239" y="16"/>
                  </a:lnTo>
                  <a:lnTo>
                    <a:pt x="244" y="19"/>
                  </a:lnTo>
                  <a:lnTo>
                    <a:pt x="246" y="21"/>
                  </a:lnTo>
                  <a:lnTo>
                    <a:pt x="248" y="23"/>
                  </a:lnTo>
                  <a:lnTo>
                    <a:pt x="251" y="23"/>
                  </a:lnTo>
                  <a:lnTo>
                    <a:pt x="253" y="28"/>
                  </a:lnTo>
                  <a:lnTo>
                    <a:pt x="255" y="31"/>
                  </a:lnTo>
                  <a:lnTo>
                    <a:pt x="260" y="33"/>
                  </a:lnTo>
                  <a:lnTo>
                    <a:pt x="263" y="35"/>
                  </a:lnTo>
                  <a:lnTo>
                    <a:pt x="265" y="40"/>
                  </a:lnTo>
                  <a:lnTo>
                    <a:pt x="267" y="42"/>
                  </a:lnTo>
                  <a:lnTo>
                    <a:pt x="270" y="45"/>
                  </a:lnTo>
                  <a:lnTo>
                    <a:pt x="270" y="50"/>
                  </a:lnTo>
                  <a:lnTo>
                    <a:pt x="272" y="52"/>
                  </a:lnTo>
                  <a:lnTo>
                    <a:pt x="274" y="54"/>
                  </a:lnTo>
                  <a:lnTo>
                    <a:pt x="277" y="61"/>
                  </a:lnTo>
                  <a:lnTo>
                    <a:pt x="279" y="66"/>
                  </a:lnTo>
                  <a:lnTo>
                    <a:pt x="279" y="69"/>
                  </a:lnTo>
                  <a:lnTo>
                    <a:pt x="282" y="71"/>
                  </a:lnTo>
                  <a:lnTo>
                    <a:pt x="282" y="76"/>
                  </a:lnTo>
                  <a:lnTo>
                    <a:pt x="282" y="78"/>
                  </a:lnTo>
                  <a:lnTo>
                    <a:pt x="284" y="80"/>
                  </a:lnTo>
                  <a:lnTo>
                    <a:pt x="286" y="88"/>
                  </a:lnTo>
                  <a:lnTo>
                    <a:pt x="286" y="92"/>
                  </a:lnTo>
                  <a:lnTo>
                    <a:pt x="286" y="97"/>
                  </a:lnTo>
                  <a:lnTo>
                    <a:pt x="286" y="102"/>
                  </a:lnTo>
                  <a:lnTo>
                    <a:pt x="289" y="107"/>
                  </a:lnTo>
                  <a:lnTo>
                    <a:pt x="289" y="107"/>
                  </a:lnTo>
                  <a:lnTo>
                    <a:pt x="289" y="109"/>
                  </a:lnTo>
                  <a:lnTo>
                    <a:pt x="291" y="111"/>
                  </a:lnTo>
                  <a:lnTo>
                    <a:pt x="293" y="114"/>
                  </a:lnTo>
                  <a:lnTo>
                    <a:pt x="293" y="116"/>
                  </a:lnTo>
                  <a:lnTo>
                    <a:pt x="296" y="118"/>
                  </a:lnTo>
                  <a:lnTo>
                    <a:pt x="296" y="121"/>
                  </a:lnTo>
                  <a:lnTo>
                    <a:pt x="296" y="123"/>
                  </a:lnTo>
                  <a:lnTo>
                    <a:pt x="298" y="128"/>
                  </a:lnTo>
                  <a:lnTo>
                    <a:pt x="298" y="130"/>
                  </a:lnTo>
                  <a:lnTo>
                    <a:pt x="298" y="133"/>
                  </a:lnTo>
                  <a:lnTo>
                    <a:pt x="298" y="135"/>
                  </a:lnTo>
                  <a:lnTo>
                    <a:pt x="298" y="135"/>
                  </a:lnTo>
                  <a:lnTo>
                    <a:pt x="298" y="137"/>
                  </a:lnTo>
                  <a:lnTo>
                    <a:pt x="298" y="140"/>
                  </a:lnTo>
                  <a:lnTo>
                    <a:pt x="298" y="142"/>
                  </a:lnTo>
                  <a:lnTo>
                    <a:pt x="298" y="145"/>
                  </a:lnTo>
                  <a:lnTo>
                    <a:pt x="296" y="147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300" y="159"/>
                  </a:lnTo>
                  <a:lnTo>
                    <a:pt x="305" y="164"/>
                  </a:lnTo>
                  <a:lnTo>
                    <a:pt x="305" y="168"/>
                  </a:lnTo>
                  <a:lnTo>
                    <a:pt x="308" y="171"/>
                  </a:lnTo>
                  <a:lnTo>
                    <a:pt x="310" y="175"/>
                  </a:lnTo>
                  <a:lnTo>
                    <a:pt x="312" y="180"/>
                  </a:lnTo>
                  <a:lnTo>
                    <a:pt x="315" y="185"/>
                  </a:lnTo>
                  <a:lnTo>
                    <a:pt x="317" y="190"/>
                  </a:lnTo>
                  <a:lnTo>
                    <a:pt x="319" y="194"/>
                  </a:lnTo>
                  <a:lnTo>
                    <a:pt x="319" y="197"/>
                  </a:lnTo>
                  <a:lnTo>
                    <a:pt x="322" y="199"/>
                  </a:lnTo>
                  <a:lnTo>
                    <a:pt x="322" y="204"/>
                  </a:lnTo>
                  <a:lnTo>
                    <a:pt x="324" y="206"/>
                  </a:lnTo>
                  <a:lnTo>
                    <a:pt x="324" y="209"/>
                  </a:lnTo>
                  <a:lnTo>
                    <a:pt x="326" y="216"/>
                  </a:lnTo>
                  <a:lnTo>
                    <a:pt x="326" y="221"/>
                  </a:lnTo>
                  <a:lnTo>
                    <a:pt x="326" y="228"/>
                  </a:lnTo>
                  <a:lnTo>
                    <a:pt x="326" y="230"/>
                  </a:lnTo>
                  <a:lnTo>
                    <a:pt x="326" y="232"/>
                  </a:lnTo>
                  <a:lnTo>
                    <a:pt x="326" y="235"/>
                  </a:lnTo>
                  <a:lnTo>
                    <a:pt x="326" y="237"/>
                  </a:lnTo>
                  <a:lnTo>
                    <a:pt x="326" y="242"/>
                  </a:lnTo>
                  <a:lnTo>
                    <a:pt x="326" y="247"/>
                  </a:lnTo>
                  <a:lnTo>
                    <a:pt x="324" y="249"/>
                  </a:lnTo>
                  <a:lnTo>
                    <a:pt x="324" y="251"/>
                  </a:lnTo>
                  <a:lnTo>
                    <a:pt x="322" y="254"/>
                  </a:lnTo>
                  <a:lnTo>
                    <a:pt x="322" y="254"/>
                  </a:lnTo>
                  <a:lnTo>
                    <a:pt x="322" y="256"/>
                  </a:lnTo>
                  <a:lnTo>
                    <a:pt x="319" y="256"/>
                  </a:lnTo>
                  <a:lnTo>
                    <a:pt x="319" y="259"/>
                  </a:lnTo>
                  <a:lnTo>
                    <a:pt x="319" y="259"/>
                  </a:lnTo>
                  <a:lnTo>
                    <a:pt x="317" y="261"/>
                  </a:lnTo>
                  <a:lnTo>
                    <a:pt x="317" y="261"/>
                  </a:lnTo>
                  <a:lnTo>
                    <a:pt x="315" y="261"/>
                  </a:lnTo>
                  <a:lnTo>
                    <a:pt x="315" y="261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10" y="261"/>
                  </a:lnTo>
                  <a:lnTo>
                    <a:pt x="310" y="261"/>
                  </a:lnTo>
                  <a:lnTo>
                    <a:pt x="308" y="259"/>
                  </a:lnTo>
                  <a:lnTo>
                    <a:pt x="308" y="259"/>
                  </a:lnTo>
                  <a:lnTo>
                    <a:pt x="308" y="259"/>
                  </a:lnTo>
                  <a:lnTo>
                    <a:pt x="305" y="256"/>
                  </a:lnTo>
                  <a:lnTo>
                    <a:pt x="303" y="254"/>
                  </a:lnTo>
                  <a:lnTo>
                    <a:pt x="303" y="251"/>
                  </a:lnTo>
                  <a:lnTo>
                    <a:pt x="300" y="249"/>
                  </a:lnTo>
                  <a:lnTo>
                    <a:pt x="300" y="247"/>
                  </a:lnTo>
                  <a:lnTo>
                    <a:pt x="298" y="242"/>
                  </a:lnTo>
                  <a:lnTo>
                    <a:pt x="296" y="240"/>
                  </a:lnTo>
                  <a:lnTo>
                    <a:pt x="296" y="240"/>
                  </a:lnTo>
                  <a:lnTo>
                    <a:pt x="296" y="240"/>
                  </a:lnTo>
                  <a:lnTo>
                    <a:pt x="293" y="240"/>
                  </a:lnTo>
                  <a:lnTo>
                    <a:pt x="293" y="240"/>
                  </a:lnTo>
                  <a:lnTo>
                    <a:pt x="293" y="242"/>
                  </a:lnTo>
                  <a:lnTo>
                    <a:pt x="291" y="247"/>
                  </a:lnTo>
                  <a:lnTo>
                    <a:pt x="289" y="251"/>
                  </a:lnTo>
                  <a:lnTo>
                    <a:pt x="286" y="259"/>
                  </a:lnTo>
                  <a:lnTo>
                    <a:pt x="284" y="261"/>
                  </a:lnTo>
                  <a:lnTo>
                    <a:pt x="282" y="266"/>
                  </a:lnTo>
                  <a:lnTo>
                    <a:pt x="279" y="271"/>
                  </a:lnTo>
                  <a:lnTo>
                    <a:pt x="277" y="273"/>
                  </a:lnTo>
                  <a:lnTo>
                    <a:pt x="274" y="275"/>
                  </a:lnTo>
                  <a:lnTo>
                    <a:pt x="272" y="278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72" y="282"/>
                  </a:lnTo>
                  <a:lnTo>
                    <a:pt x="279" y="287"/>
                  </a:lnTo>
                  <a:lnTo>
                    <a:pt x="284" y="290"/>
                  </a:lnTo>
                  <a:lnTo>
                    <a:pt x="286" y="292"/>
                  </a:lnTo>
                  <a:lnTo>
                    <a:pt x="291" y="294"/>
                  </a:lnTo>
                  <a:lnTo>
                    <a:pt x="293" y="297"/>
                  </a:lnTo>
                  <a:lnTo>
                    <a:pt x="296" y="297"/>
                  </a:lnTo>
                  <a:lnTo>
                    <a:pt x="296" y="299"/>
                  </a:lnTo>
                  <a:lnTo>
                    <a:pt x="298" y="301"/>
                  </a:lnTo>
                  <a:lnTo>
                    <a:pt x="298" y="301"/>
                  </a:lnTo>
                  <a:lnTo>
                    <a:pt x="298" y="304"/>
                  </a:lnTo>
                  <a:lnTo>
                    <a:pt x="300" y="306"/>
                  </a:lnTo>
                  <a:lnTo>
                    <a:pt x="300" y="306"/>
                  </a:lnTo>
                  <a:lnTo>
                    <a:pt x="300" y="309"/>
                  </a:lnTo>
                  <a:lnTo>
                    <a:pt x="300" y="309"/>
                  </a:lnTo>
                  <a:lnTo>
                    <a:pt x="300" y="311"/>
                  </a:lnTo>
                  <a:lnTo>
                    <a:pt x="300" y="311"/>
                  </a:lnTo>
                  <a:lnTo>
                    <a:pt x="298" y="313"/>
                  </a:lnTo>
                  <a:lnTo>
                    <a:pt x="298" y="313"/>
                  </a:lnTo>
                  <a:lnTo>
                    <a:pt x="298" y="316"/>
                  </a:lnTo>
                  <a:lnTo>
                    <a:pt x="296" y="318"/>
                  </a:lnTo>
                  <a:lnTo>
                    <a:pt x="296" y="318"/>
                  </a:lnTo>
                  <a:lnTo>
                    <a:pt x="293" y="320"/>
                  </a:lnTo>
                  <a:lnTo>
                    <a:pt x="293" y="320"/>
                  </a:lnTo>
                  <a:lnTo>
                    <a:pt x="291" y="323"/>
                  </a:lnTo>
                  <a:lnTo>
                    <a:pt x="289" y="325"/>
                  </a:lnTo>
                  <a:lnTo>
                    <a:pt x="286" y="325"/>
                  </a:lnTo>
                  <a:lnTo>
                    <a:pt x="282" y="328"/>
                  </a:lnTo>
                  <a:lnTo>
                    <a:pt x="279" y="328"/>
                  </a:lnTo>
                  <a:lnTo>
                    <a:pt x="277" y="328"/>
                  </a:lnTo>
                  <a:lnTo>
                    <a:pt x="277" y="330"/>
                  </a:lnTo>
                  <a:lnTo>
                    <a:pt x="272" y="330"/>
                  </a:lnTo>
                  <a:lnTo>
                    <a:pt x="267" y="330"/>
                  </a:lnTo>
                  <a:lnTo>
                    <a:pt x="265" y="332"/>
                  </a:lnTo>
                  <a:lnTo>
                    <a:pt x="260" y="332"/>
                  </a:lnTo>
                  <a:lnTo>
                    <a:pt x="255" y="332"/>
                  </a:lnTo>
                  <a:lnTo>
                    <a:pt x="251" y="332"/>
                  </a:lnTo>
                  <a:lnTo>
                    <a:pt x="246" y="332"/>
                  </a:lnTo>
                  <a:lnTo>
                    <a:pt x="241" y="332"/>
                  </a:lnTo>
                  <a:lnTo>
                    <a:pt x="237" y="332"/>
                  </a:lnTo>
                  <a:lnTo>
                    <a:pt x="232" y="332"/>
                  </a:lnTo>
                  <a:lnTo>
                    <a:pt x="227" y="332"/>
                  </a:lnTo>
                  <a:lnTo>
                    <a:pt x="222" y="332"/>
                  </a:lnTo>
                  <a:lnTo>
                    <a:pt x="218" y="330"/>
                  </a:lnTo>
                  <a:lnTo>
                    <a:pt x="210" y="330"/>
                  </a:lnTo>
                  <a:lnTo>
                    <a:pt x="206" y="330"/>
                  </a:lnTo>
                  <a:lnTo>
                    <a:pt x="201" y="328"/>
                  </a:lnTo>
                  <a:lnTo>
                    <a:pt x="196" y="328"/>
                  </a:lnTo>
                  <a:lnTo>
                    <a:pt x="192" y="325"/>
                  </a:lnTo>
                  <a:lnTo>
                    <a:pt x="184" y="323"/>
                  </a:lnTo>
                  <a:lnTo>
                    <a:pt x="182" y="323"/>
                  </a:lnTo>
                  <a:lnTo>
                    <a:pt x="180" y="320"/>
                  </a:lnTo>
                  <a:lnTo>
                    <a:pt x="180" y="320"/>
                  </a:lnTo>
                  <a:lnTo>
                    <a:pt x="177" y="320"/>
                  </a:lnTo>
                  <a:lnTo>
                    <a:pt x="175" y="320"/>
                  </a:lnTo>
                  <a:lnTo>
                    <a:pt x="173" y="320"/>
                  </a:lnTo>
                  <a:lnTo>
                    <a:pt x="168" y="320"/>
                  </a:lnTo>
                  <a:lnTo>
                    <a:pt x="166" y="320"/>
                  </a:lnTo>
                  <a:lnTo>
                    <a:pt x="163" y="320"/>
                  </a:lnTo>
                  <a:lnTo>
                    <a:pt x="161" y="320"/>
                  </a:lnTo>
                  <a:lnTo>
                    <a:pt x="158" y="323"/>
                  </a:lnTo>
                  <a:lnTo>
                    <a:pt x="154" y="325"/>
                  </a:lnTo>
                  <a:lnTo>
                    <a:pt x="149" y="328"/>
                  </a:lnTo>
                  <a:lnTo>
                    <a:pt x="147" y="328"/>
                  </a:lnTo>
                  <a:lnTo>
                    <a:pt x="144" y="330"/>
                  </a:lnTo>
                  <a:lnTo>
                    <a:pt x="139" y="332"/>
                  </a:lnTo>
                  <a:lnTo>
                    <a:pt x="135" y="332"/>
                  </a:lnTo>
                  <a:lnTo>
                    <a:pt x="132" y="335"/>
                  </a:lnTo>
                  <a:lnTo>
                    <a:pt x="128" y="335"/>
                  </a:lnTo>
                  <a:lnTo>
                    <a:pt x="125" y="335"/>
                  </a:lnTo>
                  <a:lnTo>
                    <a:pt x="121" y="335"/>
                  </a:lnTo>
                  <a:lnTo>
                    <a:pt x="118" y="335"/>
                  </a:lnTo>
                  <a:lnTo>
                    <a:pt x="116" y="335"/>
                  </a:lnTo>
                  <a:lnTo>
                    <a:pt x="111" y="335"/>
                  </a:lnTo>
                  <a:lnTo>
                    <a:pt x="106" y="335"/>
                  </a:lnTo>
                  <a:lnTo>
                    <a:pt x="99" y="335"/>
                  </a:lnTo>
                  <a:lnTo>
                    <a:pt x="92" y="335"/>
                  </a:lnTo>
                  <a:lnTo>
                    <a:pt x="83" y="335"/>
                  </a:lnTo>
                  <a:lnTo>
                    <a:pt x="78" y="335"/>
                  </a:lnTo>
                  <a:lnTo>
                    <a:pt x="73" y="332"/>
                  </a:lnTo>
                  <a:lnTo>
                    <a:pt x="71" y="332"/>
                  </a:lnTo>
                  <a:lnTo>
                    <a:pt x="66" y="332"/>
                  </a:lnTo>
                  <a:lnTo>
                    <a:pt x="64" y="330"/>
                  </a:lnTo>
                  <a:lnTo>
                    <a:pt x="59" y="330"/>
                  </a:lnTo>
                  <a:lnTo>
                    <a:pt x="57" y="328"/>
                  </a:lnTo>
                  <a:lnTo>
                    <a:pt x="52" y="328"/>
                  </a:lnTo>
                  <a:lnTo>
                    <a:pt x="50" y="325"/>
                  </a:lnTo>
                  <a:lnTo>
                    <a:pt x="47" y="325"/>
                  </a:lnTo>
                  <a:lnTo>
                    <a:pt x="45" y="323"/>
                  </a:lnTo>
                  <a:lnTo>
                    <a:pt x="45" y="323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0" y="318"/>
                  </a:lnTo>
                  <a:lnTo>
                    <a:pt x="40" y="318"/>
                  </a:lnTo>
                  <a:lnTo>
                    <a:pt x="40" y="316"/>
                  </a:lnTo>
                  <a:lnTo>
                    <a:pt x="38" y="313"/>
                  </a:lnTo>
                  <a:lnTo>
                    <a:pt x="38" y="313"/>
                  </a:lnTo>
                  <a:lnTo>
                    <a:pt x="38" y="311"/>
                  </a:lnTo>
                  <a:lnTo>
                    <a:pt x="38" y="311"/>
                  </a:lnTo>
                  <a:lnTo>
                    <a:pt x="38" y="309"/>
                  </a:lnTo>
                  <a:lnTo>
                    <a:pt x="38" y="309"/>
                  </a:lnTo>
                  <a:lnTo>
                    <a:pt x="38" y="306"/>
                  </a:lnTo>
                  <a:lnTo>
                    <a:pt x="38" y="306"/>
                  </a:lnTo>
                  <a:lnTo>
                    <a:pt x="38" y="304"/>
                  </a:lnTo>
                  <a:lnTo>
                    <a:pt x="40" y="301"/>
                  </a:lnTo>
                  <a:lnTo>
                    <a:pt x="40" y="299"/>
                  </a:lnTo>
                  <a:lnTo>
                    <a:pt x="40" y="299"/>
                  </a:lnTo>
                  <a:lnTo>
                    <a:pt x="40" y="297"/>
                  </a:lnTo>
                  <a:lnTo>
                    <a:pt x="42" y="294"/>
                  </a:lnTo>
                  <a:lnTo>
                    <a:pt x="42" y="294"/>
                  </a:lnTo>
                  <a:lnTo>
                    <a:pt x="45" y="292"/>
                  </a:lnTo>
                  <a:lnTo>
                    <a:pt x="45" y="292"/>
                  </a:lnTo>
                  <a:lnTo>
                    <a:pt x="47" y="292"/>
                  </a:lnTo>
                  <a:lnTo>
                    <a:pt x="47" y="290"/>
                  </a:lnTo>
                  <a:lnTo>
                    <a:pt x="50" y="290"/>
                  </a:lnTo>
                  <a:lnTo>
                    <a:pt x="52" y="290"/>
                  </a:lnTo>
                  <a:lnTo>
                    <a:pt x="52" y="287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9" y="287"/>
                  </a:lnTo>
                  <a:lnTo>
                    <a:pt x="61" y="285"/>
                  </a:lnTo>
                  <a:lnTo>
                    <a:pt x="64" y="285"/>
                  </a:lnTo>
                  <a:lnTo>
                    <a:pt x="66" y="285"/>
                  </a:lnTo>
                  <a:lnTo>
                    <a:pt x="66" y="285"/>
                  </a:lnTo>
                  <a:lnTo>
                    <a:pt x="66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1" y="280"/>
                  </a:lnTo>
                  <a:lnTo>
                    <a:pt x="59" y="278"/>
                  </a:lnTo>
                  <a:lnTo>
                    <a:pt x="57" y="275"/>
                  </a:lnTo>
                  <a:lnTo>
                    <a:pt x="54" y="273"/>
                  </a:lnTo>
                  <a:lnTo>
                    <a:pt x="50" y="268"/>
                  </a:lnTo>
                  <a:lnTo>
                    <a:pt x="47" y="263"/>
                  </a:lnTo>
                  <a:lnTo>
                    <a:pt x="45" y="263"/>
                  </a:lnTo>
                  <a:lnTo>
                    <a:pt x="45" y="261"/>
                  </a:lnTo>
                  <a:lnTo>
                    <a:pt x="42" y="256"/>
                  </a:lnTo>
                  <a:lnTo>
                    <a:pt x="40" y="254"/>
                  </a:lnTo>
                  <a:lnTo>
                    <a:pt x="40" y="251"/>
                  </a:lnTo>
                  <a:lnTo>
                    <a:pt x="38" y="249"/>
                  </a:lnTo>
                  <a:lnTo>
                    <a:pt x="38" y="244"/>
                  </a:lnTo>
                  <a:lnTo>
                    <a:pt x="35" y="242"/>
                  </a:lnTo>
                  <a:lnTo>
                    <a:pt x="35" y="240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7"/>
                  </a:lnTo>
                  <a:lnTo>
                    <a:pt x="31" y="237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6" y="244"/>
                  </a:lnTo>
                  <a:lnTo>
                    <a:pt x="23" y="247"/>
                  </a:lnTo>
                  <a:lnTo>
                    <a:pt x="23" y="249"/>
                  </a:lnTo>
                  <a:lnTo>
                    <a:pt x="21" y="251"/>
                  </a:lnTo>
                  <a:lnTo>
                    <a:pt x="19" y="251"/>
                  </a:lnTo>
                  <a:lnTo>
                    <a:pt x="16" y="254"/>
                  </a:lnTo>
                  <a:lnTo>
                    <a:pt x="14" y="256"/>
                  </a:lnTo>
                  <a:lnTo>
                    <a:pt x="14" y="256"/>
                  </a:lnTo>
                  <a:lnTo>
                    <a:pt x="12" y="259"/>
                  </a:lnTo>
                  <a:lnTo>
                    <a:pt x="9" y="259"/>
                  </a:lnTo>
                  <a:lnTo>
                    <a:pt x="5" y="259"/>
                  </a:lnTo>
                  <a:lnTo>
                    <a:pt x="5" y="259"/>
                  </a:lnTo>
                  <a:lnTo>
                    <a:pt x="5" y="259"/>
                  </a:lnTo>
                  <a:lnTo>
                    <a:pt x="5" y="259"/>
                  </a:lnTo>
                  <a:lnTo>
                    <a:pt x="5" y="256"/>
                  </a:lnTo>
                  <a:lnTo>
                    <a:pt x="2" y="256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0" y="251"/>
                  </a:lnTo>
                  <a:lnTo>
                    <a:pt x="0" y="249"/>
                  </a:lnTo>
                  <a:lnTo>
                    <a:pt x="0" y="247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09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7" y="197"/>
                  </a:lnTo>
                  <a:lnTo>
                    <a:pt x="9" y="194"/>
                  </a:lnTo>
                  <a:lnTo>
                    <a:pt x="12" y="190"/>
                  </a:lnTo>
                  <a:lnTo>
                    <a:pt x="14" y="187"/>
                  </a:lnTo>
                  <a:lnTo>
                    <a:pt x="16" y="183"/>
                  </a:lnTo>
                  <a:lnTo>
                    <a:pt x="19" y="178"/>
                  </a:lnTo>
                  <a:lnTo>
                    <a:pt x="21" y="175"/>
                  </a:lnTo>
                  <a:lnTo>
                    <a:pt x="23" y="171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1" y="164"/>
                  </a:lnTo>
                  <a:lnTo>
                    <a:pt x="33" y="161"/>
                  </a:lnTo>
                  <a:lnTo>
                    <a:pt x="35" y="159"/>
                  </a:lnTo>
                  <a:lnTo>
                    <a:pt x="38" y="156"/>
                  </a:lnTo>
                  <a:lnTo>
                    <a:pt x="42" y="154"/>
                  </a:lnTo>
                  <a:lnTo>
                    <a:pt x="45" y="152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9113" y="2041287"/>
            <a:ext cx="1089578" cy="1110943"/>
            <a:chOff x="5824733" y="1869918"/>
            <a:chExt cx="1141292" cy="1163670"/>
          </a:xfrm>
        </p:grpSpPr>
        <p:sp>
          <p:nvSpPr>
            <p:cNvPr id="52" name="椭圆形标注 51"/>
            <p:cNvSpPr/>
            <p:nvPr/>
          </p:nvSpPr>
          <p:spPr>
            <a:xfrm>
              <a:off x="5824733" y="1869918"/>
              <a:ext cx="1141292" cy="1163670"/>
            </a:xfrm>
            <a:prstGeom prst="wedgeEllipseCallout">
              <a:avLst>
                <a:gd name="adj1" fmla="val -12915"/>
                <a:gd name="adj2" fmla="val 6148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039255" y="2115305"/>
              <a:ext cx="712249" cy="672897"/>
              <a:chOff x="5070475" y="8951913"/>
              <a:chExt cx="574676" cy="542925"/>
            </a:xfrm>
            <a:solidFill>
              <a:schemeClr val="bg1"/>
            </a:solidFill>
          </p:grpSpPr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5070475" y="9009063"/>
                <a:ext cx="307975" cy="312738"/>
              </a:xfrm>
              <a:custGeom>
                <a:avLst/>
                <a:gdLst>
                  <a:gd name="T0" fmla="*/ 41 w 82"/>
                  <a:gd name="T1" fmla="*/ 0 h 83"/>
                  <a:gd name="T2" fmla="*/ 0 w 82"/>
                  <a:gd name="T3" fmla="*/ 42 h 83"/>
                  <a:gd name="T4" fmla="*/ 4 w 82"/>
                  <a:gd name="T5" fmla="*/ 60 h 83"/>
                  <a:gd name="T6" fmla="*/ 9 w 82"/>
                  <a:gd name="T7" fmla="*/ 62 h 83"/>
                  <a:gd name="T8" fmla="*/ 11 w 82"/>
                  <a:gd name="T9" fmla="*/ 57 h 83"/>
                  <a:gd name="T10" fmla="*/ 7 w 82"/>
                  <a:gd name="T11" fmla="*/ 42 h 83"/>
                  <a:gd name="T12" fmla="*/ 41 w 82"/>
                  <a:gd name="T13" fmla="*/ 8 h 83"/>
                  <a:gd name="T14" fmla="*/ 75 w 82"/>
                  <a:gd name="T15" fmla="*/ 42 h 83"/>
                  <a:gd name="T16" fmla="*/ 41 w 82"/>
                  <a:gd name="T17" fmla="*/ 75 h 83"/>
                  <a:gd name="T18" fmla="*/ 33 w 82"/>
                  <a:gd name="T19" fmla="*/ 75 h 83"/>
                  <a:gd name="T20" fmla="*/ 29 w 82"/>
                  <a:gd name="T21" fmla="*/ 77 h 83"/>
                  <a:gd name="T22" fmla="*/ 32 w 82"/>
                  <a:gd name="T23" fmla="*/ 82 h 83"/>
                  <a:gd name="T24" fmla="*/ 41 w 82"/>
                  <a:gd name="T25" fmla="*/ 83 h 83"/>
                  <a:gd name="T26" fmla="*/ 82 w 82"/>
                  <a:gd name="T27" fmla="*/ 42 h 83"/>
                  <a:gd name="T28" fmla="*/ 41 w 82"/>
                  <a:gd name="T2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83">
                    <a:moveTo>
                      <a:pt x="41" y="0"/>
                    </a:moveTo>
                    <a:cubicBezTo>
                      <a:pt x="18" y="0"/>
                      <a:pt x="0" y="19"/>
                      <a:pt x="0" y="42"/>
                    </a:cubicBezTo>
                    <a:cubicBezTo>
                      <a:pt x="0" y="48"/>
                      <a:pt x="1" y="55"/>
                      <a:pt x="4" y="60"/>
                    </a:cubicBezTo>
                    <a:cubicBezTo>
                      <a:pt x="5" y="62"/>
                      <a:pt x="7" y="63"/>
                      <a:pt x="9" y="62"/>
                    </a:cubicBezTo>
                    <a:cubicBezTo>
                      <a:pt x="11" y="61"/>
                      <a:pt x="12" y="59"/>
                      <a:pt x="11" y="57"/>
                    </a:cubicBezTo>
                    <a:cubicBezTo>
                      <a:pt x="8" y="52"/>
                      <a:pt x="7" y="47"/>
                      <a:pt x="7" y="42"/>
                    </a:cubicBezTo>
                    <a:cubicBezTo>
                      <a:pt x="7" y="23"/>
                      <a:pt x="22" y="8"/>
                      <a:pt x="41" y="8"/>
                    </a:cubicBezTo>
                    <a:cubicBezTo>
                      <a:pt x="60" y="8"/>
                      <a:pt x="75" y="23"/>
                      <a:pt x="75" y="42"/>
                    </a:cubicBezTo>
                    <a:cubicBezTo>
                      <a:pt x="75" y="60"/>
                      <a:pt x="60" y="75"/>
                      <a:pt x="41" y="75"/>
                    </a:cubicBezTo>
                    <a:cubicBezTo>
                      <a:pt x="38" y="75"/>
                      <a:pt x="36" y="75"/>
                      <a:pt x="33" y="75"/>
                    </a:cubicBezTo>
                    <a:cubicBezTo>
                      <a:pt x="31" y="74"/>
                      <a:pt x="29" y="75"/>
                      <a:pt x="29" y="77"/>
                    </a:cubicBezTo>
                    <a:cubicBezTo>
                      <a:pt x="28" y="79"/>
                      <a:pt x="30" y="81"/>
                      <a:pt x="32" y="82"/>
                    </a:cubicBezTo>
                    <a:cubicBezTo>
                      <a:pt x="35" y="82"/>
                      <a:pt x="38" y="83"/>
                      <a:pt x="41" y="83"/>
                    </a:cubicBezTo>
                    <a:cubicBezTo>
                      <a:pt x="64" y="83"/>
                      <a:pt x="82" y="64"/>
                      <a:pt x="82" y="42"/>
                    </a:cubicBezTo>
                    <a:cubicBezTo>
                      <a:pt x="82" y="19"/>
                      <a:pt x="64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5073650" y="9110663"/>
                <a:ext cx="203200" cy="384175"/>
              </a:xfrm>
              <a:custGeom>
                <a:avLst/>
                <a:gdLst>
                  <a:gd name="T0" fmla="*/ 33 w 54"/>
                  <a:gd name="T1" fmla="*/ 25 h 102"/>
                  <a:gd name="T2" fmla="*/ 41 w 54"/>
                  <a:gd name="T3" fmla="*/ 27 h 102"/>
                  <a:gd name="T4" fmla="*/ 54 w 54"/>
                  <a:gd name="T5" fmla="*/ 14 h 102"/>
                  <a:gd name="T6" fmla="*/ 41 w 54"/>
                  <a:gd name="T7" fmla="*/ 0 h 102"/>
                  <a:gd name="T8" fmla="*/ 27 w 54"/>
                  <a:gd name="T9" fmla="*/ 14 h 102"/>
                  <a:gd name="T10" fmla="*/ 28 w 54"/>
                  <a:gd name="T11" fmla="*/ 19 h 102"/>
                  <a:gd name="T12" fmla="*/ 19 w 54"/>
                  <a:gd name="T13" fmla="*/ 31 h 102"/>
                  <a:gd name="T14" fmla="*/ 3 w 54"/>
                  <a:gd name="T15" fmla="*/ 98 h 102"/>
                  <a:gd name="T16" fmla="*/ 7 w 54"/>
                  <a:gd name="T17" fmla="*/ 102 h 102"/>
                  <a:gd name="T18" fmla="*/ 7 w 54"/>
                  <a:gd name="T19" fmla="*/ 102 h 102"/>
                  <a:gd name="T20" fmla="*/ 10 w 54"/>
                  <a:gd name="T21" fmla="*/ 97 h 102"/>
                  <a:gd name="T22" fmla="*/ 25 w 54"/>
                  <a:gd name="T23" fmla="*/ 36 h 102"/>
                  <a:gd name="T24" fmla="*/ 33 w 54"/>
                  <a:gd name="T25" fmla="*/ 2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102">
                    <a:moveTo>
                      <a:pt x="33" y="25"/>
                    </a:moveTo>
                    <a:cubicBezTo>
                      <a:pt x="35" y="26"/>
                      <a:pt x="38" y="27"/>
                      <a:pt x="41" y="27"/>
                    </a:cubicBezTo>
                    <a:cubicBezTo>
                      <a:pt x="48" y="27"/>
                      <a:pt x="54" y="21"/>
                      <a:pt x="54" y="14"/>
                    </a:cubicBezTo>
                    <a:cubicBezTo>
                      <a:pt x="54" y="6"/>
                      <a:pt x="48" y="0"/>
                      <a:pt x="41" y="0"/>
                    </a:cubicBezTo>
                    <a:cubicBezTo>
                      <a:pt x="33" y="0"/>
                      <a:pt x="27" y="6"/>
                      <a:pt x="27" y="14"/>
                    </a:cubicBezTo>
                    <a:cubicBezTo>
                      <a:pt x="27" y="16"/>
                      <a:pt x="27" y="18"/>
                      <a:pt x="28" y="19"/>
                    </a:cubicBezTo>
                    <a:cubicBezTo>
                      <a:pt x="25" y="22"/>
                      <a:pt x="22" y="26"/>
                      <a:pt x="19" y="31"/>
                    </a:cubicBezTo>
                    <a:cubicBezTo>
                      <a:pt x="10" y="44"/>
                      <a:pt x="0" y="67"/>
                      <a:pt x="3" y="98"/>
                    </a:cubicBezTo>
                    <a:cubicBezTo>
                      <a:pt x="3" y="100"/>
                      <a:pt x="5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9" y="102"/>
                      <a:pt x="10" y="99"/>
                      <a:pt x="10" y="97"/>
                    </a:cubicBezTo>
                    <a:cubicBezTo>
                      <a:pt x="8" y="74"/>
                      <a:pt x="13" y="53"/>
                      <a:pt x="25" y="36"/>
                    </a:cubicBezTo>
                    <a:cubicBezTo>
                      <a:pt x="27" y="32"/>
                      <a:pt x="30" y="28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5408613" y="8951913"/>
                <a:ext cx="201613" cy="188913"/>
              </a:xfrm>
              <a:custGeom>
                <a:avLst/>
                <a:gdLst>
                  <a:gd name="T0" fmla="*/ 27 w 54"/>
                  <a:gd name="T1" fmla="*/ 46 h 50"/>
                  <a:gd name="T2" fmla="*/ 19 w 54"/>
                  <a:gd name="T3" fmla="*/ 44 h 50"/>
                  <a:gd name="T4" fmla="*/ 10 w 54"/>
                  <a:gd name="T5" fmla="*/ 18 h 50"/>
                  <a:gd name="T6" fmla="*/ 35 w 54"/>
                  <a:gd name="T7" fmla="*/ 9 h 50"/>
                  <a:gd name="T8" fmla="*/ 44 w 54"/>
                  <a:gd name="T9" fmla="*/ 35 h 50"/>
                  <a:gd name="T10" fmla="*/ 42 w 54"/>
                  <a:gd name="T11" fmla="*/ 38 h 50"/>
                  <a:gd name="T12" fmla="*/ 42 w 54"/>
                  <a:gd name="T13" fmla="*/ 41 h 50"/>
                  <a:gd name="T14" fmla="*/ 45 w 54"/>
                  <a:gd name="T15" fmla="*/ 41 h 50"/>
                  <a:gd name="T16" fmla="*/ 48 w 54"/>
                  <a:gd name="T17" fmla="*/ 36 h 50"/>
                  <a:gd name="T18" fmla="*/ 37 w 54"/>
                  <a:gd name="T19" fmla="*/ 5 h 50"/>
                  <a:gd name="T20" fmla="*/ 6 w 54"/>
                  <a:gd name="T21" fmla="*/ 16 h 50"/>
                  <a:gd name="T22" fmla="*/ 17 w 54"/>
                  <a:gd name="T23" fmla="*/ 48 h 50"/>
                  <a:gd name="T24" fmla="*/ 28 w 54"/>
                  <a:gd name="T25" fmla="*/ 50 h 50"/>
                  <a:gd name="T26" fmla="*/ 30 w 54"/>
                  <a:gd name="T27" fmla="*/ 48 h 50"/>
                  <a:gd name="T28" fmla="*/ 27 w 54"/>
                  <a:gd name="T2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50">
                    <a:moveTo>
                      <a:pt x="27" y="46"/>
                    </a:moveTo>
                    <a:cubicBezTo>
                      <a:pt x="24" y="46"/>
                      <a:pt x="21" y="45"/>
                      <a:pt x="19" y="44"/>
                    </a:cubicBezTo>
                    <a:cubicBezTo>
                      <a:pt x="9" y="39"/>
                      <a:pt x="5" y="28"/>
                      <a:pt x="10" y="18"/>
                    </a:cubicBezTo>
                    <a:cubicBezTo>
                      <a:pt x="14" y="9"/>
                      <a:pt x="26" y="5"/>
                      <a:pt x="35" y="9"/>
                    </a:cubicBezTo>
                    <a:cubicBezTo>
                      <a:pt x="45" y="14"/>
                      <a:pt x="49" y="25"/>
                      <a:pt x="44" y="35"/>
                    </a:cubicBezTo>
                    <a:cubicBezTo>
                      <a:pt x="44" y="36"/>
                      <a:pt x="43" y="37"/>
                      <a:pt x="42" y="38"/>
                    </a:cubicBezTo>
                    <a:cubicBezTo>
                      <a:pt x="41" y="39"/>
                      <a:pt x="41" y="41"/>
                      <a:pt x="42" y="41"/>
                    </a:cubicBezTo>
                    <a:cubicBezTo>
                      <a:pt x="43" y="42"/>
                      <a:pt x="44" y="42"/>
                      <a:pt x="45" y="41"/>
                    </a:cubicBezTo>
                    <a:cubicBezTo>
                      <a:pt x="46" y="40"/>
                      <a:pt x="47" y="38"/>
                      <a:pt x="48" y="36"/>
                    </a:cubicBezTo>
                    <a:cubicBezTo>
                      <a:pt x="54" y="25"/>
                      <a:pt x="49" y="11"/>
                      <a:pt x="37" y="5"/>
                    </a:cubicBezTo>
                    <a:cubicBezTo>
                      <a:pt x="25" y="0"/>
                      <a:pt x="11" y="5"/>
                      <a:pt x="6" y="16"/>
                    </a:cubicBezTo>
                    <a:cubicBezTo>
                      <a:pt x="0" y="28"/>
                      <a:pt x="5" y="42"/>
                      <a:pt x="17" y="48"/>
                    </a:cubicBezTo>
                    <a:cubicBezTo>
                      <a:pt x="20" y="49"/>
                      <a:pt x="24" y="50"/>
                      <a:pt x="28" y="50"/>
                    </a:cubicBezTo>
                    <a:cubicBezTo>
                      <a:pt x="29" y="50"/>
                      <a:pt x="30" y="49"/>
                      <a:pt x="30" y="48"/>
                    </a:cubicBezTo>
                    <a:cubicBezTo>
                      <a:pt x="30" y="46"/>
                      <a:pt x="29" y="46"/>
                      <a:pt x="2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5475288" y="9015413"/>
                <a:ext cx="169863" cy="185738"/>
              </a:xfrm>
              <a:custGeom>
                <a:avLst/>
                <a:gdLst>
                  <a:gd name="T0" fmla="*/ 43 w 45"/>
                  <a:gd name="T1" fmla="*/ 44 h 49"/>
                  <a:gd name="T2" fmla="*/ 16 w 45"/>
                  <a:gd name="T3" fmla="*/ 22 h 49"/>
                  <a:gd name="T4" fmla="*/ 12 w 45"/>
                  <a:gd name="T5" fmla="*/ 16 h 49"/>
                  <a:gd name="T6" fmla="*/ 16 w 45"/>
                  <a:gd name="T7" fmla="*/ 12 h 49"/>
                  <a:gd name="T8" fmla="*/ 12 w 45"/>
                  <a:gd name="T9" fmla="*/ 2 h 49"/>
                  <a:gd name="T10" fmla="*/ 2 w 45"/>
                  <a:gd name="T11" fmla="*/ 6 h 49"/>
                  <a:gd name="T12" fmla="*/ 5 w 45"/>
                  <a:gd name="T13" fmla="*/ 16 h 49"/>
                  <a:gd name="T14" fmla="*/ 8 w 45"/>
                  <a:gd name="T15" fmla="*/ 17 h 49"/>
                  <a:gd name="T16" fmla="*/ 12 w 45"/>
                  <a:gd name="T17" fmla="*/ 24 h 49"/>
                  <a:gd name="T18" fmla="*/ 42 w 45"/>
                  <a:gd name="T19" fmla="*/ 48 h 49"/>
                  <a:gd name="T20" fmla="*/ 45 w 45"/>
                  <a:gd name="T21" fmla="*/ 47 h 49"/>
                  <a:gd name="T22" fmla="*/ 45 w 45"/>
                  <a:gd name="T23" fmla="*/ 47 h 49"/>
                  <a:gd name="T24" fmla="*/ 43 w 45"/>
                  <a:gd name="T2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9">
                    <a:moveTo>
                      <a:pt x="43" y="44"/>
                    </a:moveTo>
                    <a:cubicBezTo>
                      <a:pt x="31" y="40"/>
                      <a:pt x="22" y="32"/>
                      <a:pt x="16" y="22"/>
                    </a:cubicBezTo>
                    <a:cubicBezTo>
                      <a:pt x="14" y="20"/>
                      <a:pt x="13" y="18"/>
                      <a:pt x="12" y="16"/>
                    </a:cubicBezTo>
                    <a:cubicBezTo>
                      <a:pt x="14" y="15"/>
                      <a:pt x="15" y="14"/>
                      <a:pt x="16" y="12"/>
                    </a:cubicBezTo>
                    <a:cubicBezTo>
                      <a:pt x="17" y="8"/>
                      <a:pt x="16" y="4"/>
                      <a:pt x="12" y="2"/>
                    </a:cubicBezTo>
                    <a:cubicBezTo>
                      <a:pt x="8" y="0"/>
                      <a:pt x="3" y="2"/>
                      <a:pt x="2" y="6"/>
                    </a:cubicBezTo>
                    <a:cubicBezTo>
                      <a:pt x="0" y="9"/>
                      <a:pt x="1" y="14"/>
                      <a:pt x="5" y="16"/>
                    </a:cubicBezTo>
                    <a:cubicBezTo>
                      <a:pt x="6" y="16"/>
                      <a:pt x="7" y="17"/>
                      <a:pt x="8" y="17"/>
                    </a:cubicBezTo>
                    <a:cubicBezTo>
                      <a:pt x="9" y="19"/>
                      <a:pt x="10" y="22"/>
                      <a:pt x="12" y="24"/>
                    </a:cubicBezTo>
                    <a:cubicBezTo>
                      <a:pt x="17" y="32"/>
                      <a:pt x="25" y="42"/>
                      <a:pt x="42" y="48"/>
                    </a:cubicBezTo>
                    <a:cubicBezTo>
                      <a:pt x="43" y="49"/>
                      <a:pt x="44" y="48"/>
                      <a:pt x="4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6"/>
                      <a:pt x="44" y="45"/>
                      <a:pt x="4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103360" y="3842206"/>
            <a:ext cx="1434980" cy="1463117"/>
            <a:chOff x="2559685" y="3742820"/>
            <a:chExt cx="1503087" cy="1532559"/>
          </a:xfrm>
        </p:grpSpPr>
        <p:sp>
          <p:nvSpPr>
            <p:cNvPr id="48" name="椭圆形标注 47"/>
            <p:cNvSpPr/>
            <p:nvPr/>
          </p:nvSpPr>
          <p:spPr>
            <a:xfrm>
              <a:off x="2559685" y="3742820"/>
              <a:ext cx="1503087" cy="1532559"/>
            </a:xfrm>
            <a:prstGeom prst="wedgeEllipseCallout">
              <a:avLst>
                <a:gd name="adj1" fmla="val 61003"/>
                <a:gd name="adj2" fmla="val 42839"/>
              </a:avLst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824638" y="4110548"/>
              <a:ext cx="973180" cy="797102"/>
              <a:chOff x="7956550" y="8959851"/>
              <a:chExt cx="649288" cy="531812"/>
            </a:xfrm>
            <a:solidFill>
              <a:schemeClr val="bg1"/>
            </a:solidFill>
          </p:grpSpPr>
          <p:sp>
            <p:nvSpPr>
              <p:cNvPr id="50" name="Freeform 10"/>
              <p:cNvSpPr>
                <a:spLocks noEditPoints="1"/>
              </p:cNvSpPr>
              <p:nvPr/>
            </p:nvSpPr>
            <p:spPr bwMode="auto">
              <a:xfrm>
                <a:off x="7956550" y="8959851"/>
                <a:ext cx="461963" cy="422275"/>
              </a:xfrm>
              <a:custGeom>
                <a:avLst/>
                <a:gdLst>
                  <a:gd name="T0" fmla="*/ 117 w 123"/>
                  <a:gd name="T1" fmla="*/ 43 h 112"/>
                  <a:gd name="T2" fmla="*/ 123 w 123"/>
                  <a:gd name="T3" fmla="*/ 43 h 112"/>
                  <a:gd name="T4" fmla="*/ 61 w 123"/>
                  <a:gd name="T5" fmla="*/ 0 h 112"/>
                  <a:gd name="T6" fmla="*/ 0 w 123"/>
                  <a:gd name="T7" fmla="*/ 52 h 112"/>
                  <a:gd name="T8" fmla="*/ 24 w 123"/>
                  <a:gd name="T9" fmla="*/ 94 h 112"/>
                  <a:gd name="T10" fmla="*/ 18 w 123"/>
                  <a:gd name="T11" fmla="*/ 112 h 112"/>
                  <a:gd name="T12" fmla="*/ 40 w 123"/>
                  <a:gd name="T13" fmla="*/ 101 h 112"/>
                  <a:gd name="T14" fmla="*/ 61 w 123"/>
                  <a:gd name="T15" fmla="*/ 104 h 112"/>
                  <a:gd name="T16" fmla="*/ 67 w 123"/>
                  <a:gd name="T17" fmla="*/ 104 h 112"/>
                  <a:gd name="T18" fmla="*/ 65 w 123"/>
                  <a:gd name="T19" fmla="*/ 91 h 112"/>
                  <a:gd name="T20" fmla="*/ 117 w 123"/>
                  <a:gd name="T21" fmla="*/ 43 h 112"/>
                  <a:gd name="T22" fmla="*/ 84 w 123"/>
                  <a:gd name="T23" fmla="*/ 26 h 112"/>
                  <a:gd name="T24" fmla="*/ 92 w 123"/>
                  <a:gd name="T25" fmla="*/ 34 h 112"/>
                  <a:gd name="T26" fmla="*/ 84 w 123"/>
                  <a:gd name="T27" fmla="*/ 41 h 112"/>
                  <a:gd name="T28" fmla="*/ 75 w 123"/>
                  <a:gd name="T29" fmla="*/ 34 h 112"/>
                  <a:gd name="T30" fmla="*/ 84 w 123"/>
                  <a:gd name="T31" fmla="*/ 26 h 112"/>
                  <a:gd name="T32" fmla="*/ 41 w 123"/>
                  <a:gd name="T33" fmla="*/ 41 h 112"/>
                  <a:gd name="T34" fmla="*/ 32 w 123"/>
                  <a:gd name="T35" fmla="*/ 34 h 112"/>
                  <a:gd name="T36" fmla="*/ 41 w 123"/>
                  <a:gd name="T37" fmla="*/ 26 h 112"/>
                  <a:gd name="T38" fmla="*/ 49 w 123"/>
                  <a:gd name="T39" fmla="*/ 34 h 112"/>
                  <a:gd name="T40" fmla="*/ 41 w 123"/>
                  <a:gd name="T41" fmla="*/ 4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12">
                    <a:moveTo>
                      <a:pt x="117" y="43"/>
                    </a:moveTo>
                    <a:cubicBezTo>
                      <a:pt x="119" y="43"/>
                      <a:pt x="121" y="43"/>
                      <a:pt x="123" y="43"/>
                    </a:cubicBezTo>
                    <a:cubicBezTo>
                      <a:pt x="118" y="18"/>
                      <a:pt x="91" y="0"/>
                      <a:pt x="61" y="0"/>
                    </a:cubicBezTo>
                    <a:cubicBezTo>
                      <a:pt x="27" y="0"/>
                      <a:pt x="0" y="23"/>
                      <a:pt x="0" y="52"/>
                    </a:cubicBezTo>
                    <a:cubicBezTo>
                      <a:pt x="0" y="69"/>
                      <a:pt x="9" y="83"/>
                      <a:pt x="24" y="94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40" y="101"/>
                      <a:pt x="40" y="101"/>
                      <a:pt x="40" y="101"/>
                    </a:cubicBezTo>
                    <a:cubicBezTo>
                      <a:pt x="47" y="103"/>
                      <a:pt x="54" y="104"/>
                      <a:pt x="61" y="104"/>
                    </a:cubicBezTo>
                    <a:cubicBezTo>
                      <a:pt x="63" y="104"/>
                      <a:pt x="65" y="104"/>
                      <a:pt x="67" y="104"/>
                    </a:cubicBezTo>
                    <a:cubicBezTo>
                      <a:pt x="66" y="100"/>
                      <a:pt x="65" y="96"/>
                      <a:pt x="65" y="91"/>
                    </a:cubicBezTo>
                    <a:cubicBezTo>
                      <a:pt x="65" y="64"/>
                      <a:pt x="88" y="43"/>
                      <a:pt x="117" y="43"/>
                    </a:cubicBezTo>
                    <a:close/>
                    <a:moveTo>
                      <a:pt x="84" y="26"/>
                    </a:moveTo>
                    <a:cubicBezTo>
                      <a:pt x="89" y="26"/>
                      <a:pt x="92" y="29"/>
                      <a:pt x="92" y="34"/>
                    </a:cubicBezTo>
                    <a:cubicBezTo>
                      <a:pt x="92" y="38"/>
                      <a:pt x="89" y="41"/>
                      <a:pt x="84" y="41"/>
                    </a:cubicBezTo>
                    <a:cubicBezTo>
                      <a:pt x="80" y="41"/>
                      <a:pt x="75" y="38"/>
                      <a:pt x="75" y="34"/>
                    </a:cubicBezTo>
                    <a:cubicBezTo>
                      <a:pt x="75" y="29"/>
                      <a:pt x="80" y="26"/>
                      <a:pt x="84" y="26"/>
                    </a:cubicBezTo>
                    <a:close/>
                    <a:moveTo>
                      <a:pt x="41" y="41"/>
                    </a:moveTo>
                    <a:cubicBezTo>
                      <a:pt x="37" y="41"/>
                      <a:pt x="32" y="38"/>
                      <a:pt x="32" y="34"/>
                    </a:cubicBezTo>
                    <a:cubicBezTo>
                      <a:pt x="32" y="29"/>
                      <a:pt x="37" y="26"/>
                      <a:pt x="41" y="26"/>
                    </a:cubicBezTo>
                    <a:cubicBezTo>
                      <a:pt x="46" y="26"/>
                      <a:pt x="49" y="29"/>
                      <a:pt x="49" y="34"/>
                    </a:cubicBezTo>
                    <a:cubicBezTo>
                      <a:pt x="49" y="38"/>
                      <a:pt x="46" y="41"/>
                      <a:pt x="4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1" name="Freeform 11"/>
              <p:cNvSpPr>
                <a:spLocks noEditPoints="1"/>
              </p:cNvSpPr>
              <p:nvPr/>
            </p:nvSpPr>
            <p:spPr bwMode="auto">
              <a:xfrm>
                <a:off x="8215313" y="9132888"/>
                <a:ext cx="390525" cy="358775"/>
              </a:xfrm>
              <a:custGeom>
                <a:avLst/>
                <a:gdLst>
                  <a:gd name="T0" fmla="*/ 104 w 104"/>
                  <a:gd name="T1" fmla="*/ 44 h 95"/>
                  <a:gd name="T2" fmla="*/ 52 w 104"/>
                  <a:gd name="T3" fmla="*/ 0 h 95"/>
                  <a:gd name="T4" fmla="*/ 0 w 104"/>
                  <a:gd name="T5" fmla="*/ 44 h 95"/>
                  <a:gd name="T6" fmla="*/ 52 w 104"/>
                  <a:gd name="T7" fmla="*/ 89 h 95"/>
                  <a:gd name="T8" fmla="*/ 71 w 104"/>
                  <a:gd name="T9" fmla="*/ 86 h 95"/>
                  <a:gd name="T10" fmla="*/ 88 w 104"/>
                  <a:gd name="T11" fmla="*/ 95 h 95"/>
                  <a:gd name="T12" fmla="*/ 83 w 104"/>
                  <a:gd name="T13" fmla="*/ 80 h 95"/>
                  <a:gd name="T14" fmla="*/ 104 w 104"/>
                  <a:gd name="T15" fmla="*/ 44 h 95"/>
                  <a:gd name="T16" fmla="*/ 35 w 104"/>
                  <a:gd name="T17" fmla="*/ 37 h 95"/>
                  <a:gd name="T18" fmla="*/ 29 w 104"/>
                  <a:gd name="T19" fmla="*/ 31 h 95"/>
                  <a:gd name="T20" fmla="*/ 35 w 104"/>
                  <a:gd name="T21" fmla="*/ 24 h 95"/>
                  <a:gd name="T22" fmla="*/ 43 w 104"/>
                  <a:gd name="T23" fmla="*/ 31 h 95"/>
                  <a:gd name="T24" fmla="*/ 35 w 104"/>
                  <a:gd name="T25" fmla="*/ 37 h 95"/>
                  <a:gd name="T26" fmla="*/ 69 w 104"/>
                  <a:gd name="T27" fmla="*/ 37 h 95"/>
                  <a:gd name="T28" fmla="*/ 63 w 104"/>
                  <a:gd name="T29" fmla="*/ 31 h 95"/>
                  <a:gd name="T30" fmla="*/ 69 w 104"/>
                  <a:gd name="T31" fmla="*/ 24 h 95"/>
                  <a:gd name="T32" fmla="*/ 77 w 104"/>
                  <a:gd name="T33" fmla="*/ 31 h 95"/>
                  <a:gd name="T34" fmla="*/ 69 w 104"/>
                  <a:gd name="T35" fmla="*/ 3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4" h="95">
                    <a:moveTo>
                      <a:pt x="104" y="44"/>
                    </a:moveTo>
                    <a:cubicBezTo>
                      <a:pt x="104" y="20"/>
                      <a:pt x="80" y="0"/>
                      <a:pt x="52" y="0"/>
                    </a:cubicBezTo>
                    <a:cubicBezTo>
                      <a:pt x="23" y="0"/>
                      <a:pt x="0" y="20"/>
                      <a:pt x="0" y="44"/>
                    </a:cubicBezTo>
                    <a:cubicBezTo>
                      <a:pt x="0" y="69"/>
                      <a:pt x="23" y="89"/>
                      <a:pt x="52" y="89"/>
                    </a:cubicBezTo>
                    <a:cubicBezTo>
                      <a:pt x="58" y="89"/>
                      <a:pt x="65" y="88"/>
                      <a:pt x="71" y="86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95" y="71"/>
                      <a:pt x="104" y="58"/>
                      <a:pt x="104" y="44"/>
                    </a:cubicBezTo>
                    <a:close/>
                    <a:moveTo>
                      <a:pt x="35" y="37"/>
                    </a:moveTo>
                    <a:cubicBezTo>
                      <a:pt x="32" y="37"/>
                      <a:pt x="29" y="34"/>
                      <a:pt x="29" y="31"/>
                    </a:cubicBezTo>
                    <a:cubicBezTo>
                      <a:pt x="29" y="28"/>
                      <a:pt x="32" y="24"/>
                      <a:pt x="35" y="24"/>
                    </a:cubicBezTo>
                    <a:cubicBezTo>
                      <a:pt x="40" y="24"/>
                      <a:pt x="43" y="28"/>
                      <a:pt x="43" y="31"/>
                    </a:cubicBezTo>
                    <a:cubicBezTo>
                      <a:pt x="43" y="34"/>
                      <a:pt x="40" y="37"/>
                      <a:pt x="35" y="37"/>
                    </a:cubicBezTo>
                    <a:close/>
                    <a:moveTo>
                      <a:pt x="69" y="37"/>
                    </a:moveTo>
                    <a:cubicBezTo>
                      <a:pt x="66" y="37"/>
                      <a:pt x="63" y="34"/>
                      <a:pt x="63" y="31"/>
                    </a:cubicBezTo>
                    <a:cubicBezTo>
                      <a:pt x="63" y="28"/>
                      <a:pt x="66" y="24"/>
                      <a:pt x="69" y="24"/>
                    </a:cubicBezTo>
                    <a:cubicBezTo>
                      <a:pt x="74" y="24"/>
                      <a:pt x="77" y="28"/>
                      <a:pt x="77" y="31"/>
                    </a:cubicBezTo>
                    <a:cubicBezTo>
                      <a:pt x="77" y="34"/>
                      <a:pt x="74" y="37"/>
                      <a:pt x="6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278359" y="1202980"/>
            <a:ext cx="1855055" cy="1891430"/>
            <a:chOff x="6932839" y="978332"/>
            <a:chExt cx="1943100" cy="1981200"/>
          </a:xfrm>
        </p:grpSpPr>
        <p:sp>
          <p:nvSpPr>
            <p:cNvPr id="42" name="椭圆形标注 41"/>
            <p:cNvSpPr/>
            <p:nvPr/>
          </p:nvSpPr>
          <p:spPr>
            <a:xfrm>
              <a:off x="6932839" y="978332"/>
              <a:ext cx="1943100" cy="1981200"/>
            </a:xfrm>
            <a:prstGeom prst="wedgeEllipseCallout">
              <a:avLst/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221335" y="1440897"/>
              <a:ext cx="1366109" cy="1056053"/>
              <a:chOff x="3529012" y="8951913"/>
              <a:chExt cx="706439" cy="546104"/>
            </a:xfrm>
            <a:solidFill>
              <a:schemeClr val="bg1"/>
            </a:solidFill>
          </p:grpSpPr>
          <p:sp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3529012" y="9012242"/>
                <a:ext cx="608013" cy="485775"/>
              </a:xfrm>
              <a:custGeom>
                <a:avLst/>
                <a:gdLst>
                  <a:gd name="T0" fmla="*/ 133 w 162"/>
                  <a:gd name="T1" fmla="*/ 54 h 129"/>
                  <a:gd name="T2" fmla="*/ 130 w 162"/>
                  <a:gd name="T3" fmla="*/ 49 h 129"/>
                  <a:gd name="T4" fmla="*/ 128 w 162"/>
                  <a:gd name="T5" fmla="*/ 30 h 129"/>
                  <a:gd name="T6" fmla="*/ 94 w 162"/>
                  <a:gd name="T7" fmla="*/ 31 h 129"/>
                  <a:gd name="T8" fmla="*/ 88 w 162"/>
                  <a:gd name="T9" fmla="*/ 23 h 129"/>
                  <a:gd name="T10" fmla="*/ 61 w 162"/>
                  <a:gd name="T11" fmla="*/ 8 h 129"/>
                  <a:gd name="T12" fmla="*/ 15 w 162"/>
                  <a:gd name="T13" fmla="*/ 47 h 129"/>
                  <a:gd name="T14" fmla="*/ 2 w 162"/>
                  <a:gd name="T15" fmla="*/ 82 h 129"/>
                  <a:gd name="T16" fmla="*/ 69 w 162"/>
                  <a:gd name="T17" fmla="*/ 127 h 129"/>
                  <a:gd name="T18" fmla="*/ 150 w 162"/>
                  <a:gd name="T19" fmla="*/ 91 h 129"/>
                  <a:gd name="T20" fmla="*/ 133 w 162"/>
                  <a:gd name="T21" fmla="*/ 54 h 129"/>
                  <a:gd name="T22" fmla="*/ 71 w 162"/>
                  <a:gd name="T23" fmla="*/ 117 h 129"/>
                  <a:gd name="T24" fmla="*/ 19 w 162"/>
                  <a:gd name="T25" fmla="*/ 85 h 129"/>
                  <a:gd name="T26" fmla="*/ 71 w 162"/>
                  <a:gd name="T27" fmla="*/ 48 h 129"/>
                  <a:gd name="T28" fmla="*/ 124 w 162"/>
                  <a:gd name="T29" fmla="*/ 78 h 129"/>
                  <a:gd name="T30" fmla="*/ 71 w 162"/>
                  <a:gd name="T31" fmla="*/ 11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29">
                    <a:moveTo>
                      <a:pt x="133" y="54"/>
                    </a:moveTo>
                    <a:cubicBezTo>
                      <a:pt x="126" y="53"/>
                      <a:pt x="130" y="49"/>
                      <a:pt x="130" y="49"/>
                    </a:cubicBezTo>
                    <a:cubicBezTo>
                      <a:pt x="130" y="49"/>
                      <a:pt x="137" y="38"/>
                      <a:pt x="128" y="30"/>
                    </a:cubicBezTo>
                    <a:cubicBezTo>
                      <a:pt x="118" y="20"/>
                      <a:pt x="94" y="31"/>
                      <a:pt x="94" y="31"/>
                    </a:cubicBezTo>
                    <a:cubicBezTo>
                      <a:pt x="85" y="34"/>
                      <a:pt x="87" y="30"/>
                      <a:pt x="88" y="23"/>
                    </a:cubicBezTo>
                    <a:cubicBezTo>
                      <a:pt x="88" y="14"/>
                      <a:pt x="86" y="0"/>
                      <a:pt x="61" y="8"/>
                    </a:cubicBezTo>
                    <a:cubicBezTo>
                      <a:pt x="36" y="17"/>
                      <a:pt x="15" y="47"/>
                      <a:pt x="15" y="47"/>
                    </a:cubicBezTo>
                    <a:cubicBezTo>
                      <a:pt x="0" y="66"/>
                      <a:pt x="2" y="82"/>
                      <a:pt x="2" y="82"/>
                    </a:cubicBezTo>
                    <a:cubicBezTo>
                      <a:pt x="5" y="116"/>
                      <a:pt x="41" y="125"/>
                      <a:pt x="69" y="127"/>
                    </a:cubicBezTo>
                    <a:cubicBezTo>
                      <a:pt x="99" y="129"/>
                      <a:pt x="138" y="117"/>
                      <a:pt x="150" y="91"/>
                    </a:cubicBezTo>
                    <a:cubicBezTo>
                      <a:pt x="162" y="66"/>
                      <a:pt x="140" y="56"/>
                      <a:pt x="133" y="54"/>
                    </a:cubicBezTo>
                    <a:close/>
                    <a:moveTo>
                      <a:pt x="71" y="117"/>
                    </a:moveTo>
                    <a:cubicBezTo>
                      <a:pt x="42" y="119"/>
                      <a:pt x="19" y="104"/>
                      <a:pt x="19" y="85"/>
                    </a:cubicBezTo>
                    <a:cubicBezTo>
                      <a:pt x="19" y="65"/>
                      <a:pt x="42" y="50"/>
                      <a:pt x="71" y="48"/>
                    </a:cubicBezTo>
                    <a:cubicBezTo>
                      <a:pt x="101" y="47"/>
                      <a:pt x="124" y="59"/>
                      <a:pt x="124" y="78"/>
                    </a:cubicBezTo>
                    <a:cubicBezTo>
                      <a:pt x="124" y="98"/>
                      <a:pt x="101" y="116"/>
                      <a:pt x="71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5" name="Freeform 13"/>
              <p:cNvSpPr>
                <a:spLocks noEditPoints="1"/>
              </p:cNvSpPr>
              <p:nvPr/>
            </p:nvSpPr>
            <p:spPr bwMode="auto">
              <a:xfrm>
                <a:off x="3663950" y="9231313"/>
                <a:ext cx="241300" cy="211138"/>
              </a:xfrm>
              <a:custGeom>
                <a:avLst/>
                <a:gdLst>
                  <a:gd name="T0" fmla="*/ 30 w 64"/>
                  <a:gd name="T1" fmla="*/ 3 h 56"/>
                  <a:gd name="T2" fmla="*/ 4 w 64"/>
                  <a:gd name="T3" fmla="*/ 34 h 56"/>
                  <a:gd name="T4" fmla="*/ 12 w 64"/>
                  <a:gd name="T5" fmla="*/ 47 h 56"/>
                  <a:gd name="T6" fmla="*/ 55 w 64"/>
                  <a:gd name="T7" fmla="*/ 39 h 56"/>
                  <a:gd name="T8" fmla="*/ 30 w 64"/>
                  <a:gd name="T9" fmla="*/ 3 h 56"/>
                  <a:gd name="T10" fmla="*/ 22 w 64"/>
                  <a:gd name="T11" fmla="*/ 42 h 56"/>
                  <a:gd name="T12" fmla="*/ 12 w 64"/>
                  <a:gd name="T13" fmla="*/ 35 h 56"/>
                  <a:gd name="T14" fmla="*/ 22 w 64"/>
                  <a:gd name="T15" fmla="*/ 25 h 56"/>
                  <a:gd name="T16" fmla="*/ 32 w 64"/>
                  <a:gd name="T17" fmla="*/ 32 h 56"/>
                  <a:gd name="T18" fmla="*/ 22 w 64"/>
                  <a:gd name="T19" fmla="*/ 42 h 56"/>
                  <a:gd name="T20" fmla="*/ 39 w 64"/>
                  <a:gd name="T21" fmla="*/ 27 h 56"/>
                  <a:gd name="T22" fmla="*/ 34 w 64"/>
                  <a:gd name="T23" fmla="*/ 27 h 56"/>
                  <a:gd name="T24" fmla="*/ 36 w 64"/>
                  <a:gd name="T25" fmla="*/ 21 h 56"/>
                  <a:gd name="T26" fmla="*/ 41 w 64"/>
                  <a:gd name="T27" fmla="*/ 21 h 56"/>
                  <a:gd name="T28" fmla="*/ 39 w 64"/>
                  <a:gd name="T29" fmla="*/ 2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56">
                    <a:moveTo>
                      <a:pt x="30" y="3"/>
                    </a:moveTo>
                    <a:cubicBezTo>
                      <a:pt x="0" y="7"/>
                      <a:pt x="4" y="34"/>
                      <a:pt x="4" y="34"/>
                    </a:cubicBezTo>
                    <a:cubicBezTo>
                      <a:pt x="4" y="34"/>
                      <a:pt x="3" y="43"/>
                      <a:pt x="12" y="47"/>
                    </a:cubicBezTo>
                    <a:cubicBezTo>
                      <a:pt x="29" y="56"/>
                      <a:pt x="46" y="51"/>
                      <a:pt x="55" y="39"/>
                    </a:cubicBezTo>
                    <a:cubicBezTo>
                      <a:pt x="64" y="28"/>
                      <a:pt x="59" y="0"/>
                      <a:pt x="30" y="3"/>
                    </a:cubicBezTo>
                    <a:close/>
                    <a:moveTo>
                      <a:pt x="22" y="42"/>
                    </a:moveTo>
                    <a:cubicBezTo>
                      <a:pt x="17" y="42"/>
                      <a:pt x="12" y="39"/>
                      <a:pt x="12" y="35"/>
                    </a:cubicBezTo>
                    <a:cubicBezTo>
                      <a:pt x="12" y="30"/>
                      <a:pt x="16" y="25"/>
                      <a:pt x="22" y="25"/>
                    </a:cubicBezTo>
                    <a:cubicBezTo>
                      <a:pt x="28" y="24"/>
                      <a:pt x="32" y="28"/>
                      <a:pt x="32" y="32"/>
                    </a:cubicBezTo>
                    <a:cubicBezTo>
                      <a:pt x="32" y="37"/>
                      <a:pt x="28" y="41"/>
                      <a:pt x="22" y="42"/>
                    </a:cubicBezTo>
                    <a:close/>
                    <a:moveTo>
                      <a:pt x="39" y="27"/>
                    </a:moveTo>
                    <a:cubicBezTo>
                      <a:pt x="38" y="28"/>
                      <a:pt x="35" y="28"/>
                      <a:pt x="34" y="27"/>
                    </a:cubicBezTo>
                    <a:cubicBezTo>
                      <a:pt x="33" y="25"/>
                      <a:pt x="34" y="22"/>
                      <a:pt x="36" y="21"/>
                    </a:cubicBezTo>
                    <a:cubicBezTo>
                      <a:pt x="38" y="19"/>
                      <a:pt x="40" y="20"/>
                      <a:pt x="41" y="21"/>
                    </a:cubicBezTo>
                    <a:cubicBezTo>
                      <a:pt x="42" y="23"/>
                      <a:pt x="41" y="26"/>
                      <a:pt x="3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3983038" y="9034463"/>
                <a:ext cx="131763" cy="136525"/>
              </a:xfrm>
              <a:custGeom>
                <a:avLst/>
                <a:gdLst>
                  <a:gd name="T0" fmla="*/ 27 w 35"/>
                  <a:gd name="T1" fmla="*/ 36 h 36"/>
                  <a:gd name="T2" fmla="*/ 31 w 35"/>
                  <a:gd name="T3" fmla="*/ 32 h 36"/>
                  <a:gd name="T4" fmla="*/ 31 w 35"/>
                  <a:gd name="T5" fmla="*/ 32 h 36"/>
                  <a:gd name="T6" fmla="*/ 5 w 35"/>
                  <a:gd name="T7" fmla="*/ 5 h 36"/>
                  <a:gd name="T8" fmla="*/ 0 w 35"/>
                  <a:gd name="T9" fmla="*/ 10 h 36"/>
                  <a:gd name="T10" fmla="*/ 5 w 35"/>
                  <a:gd name="T11" fmla="*/ 15 h 36"/>
                  <a:gd name="T12" fmla="*/ 22 w 35"/>
                  <a:gd name="T13" fmla="*/ 32 h 36"/>
                  <a:gd name="T14" fmla="*/ 27 w 35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6">
                    <a:moveTo>
                      <a:pt x="27" y="36"/>
                    </a:moveTo>
                    <a:cubicBezTo>
                      <a:pt x="29" y="36"/>
                      <a:pt x="31" y="35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5" y="0"/>
                      <a:pt x="5" y="5"/>
                      <a:pt x="5" y="5"/>
                    </a:cubicBezTo>
                    <a:cubicBezTo>
                      <a:pt x="2" y="5"/>
                      <a:pt x="0" y="7"/>
                      <a:pt x="0" y="10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27" y="10"/>
                      <a:pt x="22" y="32"/>
                      <a:pt x="22" y="32"/>
                    </a:cubicBezTo>
                    <a:cubicBezTo>
                      <a:pt x="22" y="34"/>
                      <a:pt x="24" y="36"/>
                      <a:pt x="2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3957638" y="8951913"/>
                <a:ext cx="277813" cy="255588"/>
              </a:xfrm>
              <a:custGeom>
                <a:avLst/>
                <a:gdLst>
                  <a:gd name="T0" fmla="*/ 30 w 74"/>
                  <a:gd name="T1" fmla="*/ 2 h 68"/>
                  <a:gd name="T2" fmla="*/ 6 w 74"/>
                  <a:gd name="T3" fmla="*/ 3 h 68"/>
                  <a:gd name="T4" fmla="*/ 6 w 74"/>
                  <a:gd name="T5" fmla="*/ 3 h 68"/>
                  <a:gd name="T6" fmla="*/ 5 w 74"/>
                  <a:gd name="T7" fmla="*/ 3 h 68"/>
                  <a:gd name="T8" fmla="*/ 0 w 74"/>
                  <a:gd name="T9" fmla="*/ 10 h 68"/>
                  <a:gd name="T10" fmla="*/ 7 w 74"/>
                  <a:gd name="T11" fmla="*/ 17 h 68"/>
                  <a:gd name="T12" fmla="*/ 14 w 74"/>
                  <a:gd name="T13" fmla="*/ 15 h 68"/>
                  <a:gd name="T14" fmla="*/ 48 w 74"/>
                  <a:gd name="T15" fmla="*/ 32 h 68"/>
                  <a:gd name="T16" fmla="*/ 50 w 74"/>
                  <a:gd name="T17" fmla="*/ 55 h 68"/>
                  <a:gd name="T18" fmla="*/ 49 w 74"/>
                  <a:gd name="T19" fmla="*/ 62 h 68"/>
                  <a:gd name="T20" fmla="*/ 56 w 74"/>
                  <a:gd name="T21" fmla="*/ 68 h 68"/>
                  <a:gd name="T22" fmla="*/ 63 w 74"/>
                  <a:gd name="T23" fmla="*/ 63 h 68"/>
                  <a:gd name="T24" fmla="*/ 63 w 74"/>
                  <a:gd name="T25" fmla="*/ 63 h 68"/>
                  <a:gd name="T26" fmla="*/ 30 w 74"/>
                  <a:gd name="T27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68">
                    <a:moveTo>
                      <a:pt x="30" y="2"/>
                    </a:moveTo>
                    <a:cubicBezTo>
                      <a:pt x="20" y="0"/>
                      <a:pt x="9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4"/>
                      <a:pt x="0" y="6"/>
                      <a:pt x="0" y="10"/>
                    </a:cubicBezTo>
                    <a:cubicBezTo>
                      <a:pt x="0" y="14"/>
                      <a:pt x="3" y="17"/>
                      <a:pt x="7" y="17"/>
                    </a:cubicBezTo>
                    <a:cubicBezTo>
                      <a:pt x="7" y="17"/>
                      <a:pt x="11" y="16"/>
                      <a:pt x="14" y="15"/>
                    </a:cubicBezTo>
                    <a:cubicBezTo>
                      <a:pt x="16" y="14"/>
                      <a:pt x="38" y="14"/>
                      <a:pt x="48" y="32"/>
                    </a:cubicBezTo>
                    <a:cubicBezTo>
                      <a:pt x="54" y="45"/>
                      <a:pt x="51" y="54"/>
                      <a:pt x="50" y="55"/>
                    </a:cubicBezTo>
                    <a:cubicBezTo>
                      <a:pt x="50" y="55"/>
                      <a:pt x="49" y="59"/>
                      <a:pt x="49" y="62"/>
                    </a:cubicBezTo>
                    <a:cubicBezTo>
                      <a:pt x="49" y="66"/>
                      <a:pt x="52" y="68"/>
                      <a:pt x="56" y="68"/>
                    </a:cubicBezTo>
                    <a:cubicBezTo>
                      <a:pt x="59" y="68"/>
                      <a:pt x="62" y="68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74" y="25"/>
                      <a:pt x="49" y="7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21511" y="2058595"/>
            <a:ext cx="1434980" cy="1463117"/>
            <a:chOff x="2788190" y="1874556"/>
            <a:chExt cx="1503087" cy="1532559"/>
          </a:xfrm>
        </p:grpSpPr>
        <p:sp>
          <p:nvSpPr>
            <p:cNvPr id="35" name="椭圆形标注 34"/>
            <p:cNvSpPr/>
            <p:nvPr/>
          </p:nvSpPr>
          <p:spPr>
            <a:xfrm>
              <a:off x="2788190" y="1874556"/>
              <a:ext cx="1503087" cy="1532559"/>
            </a:xfrm>
            <a:prstGeom prst="wedgeEllipseCallout">
              <a:avLst>
                <a:gd name="adj1" fmla="val 41993"/>
                <a:gd name="adj2" fmla="val 6645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054752" y="2372548"/>
              <a:ext cx="969963" cy="536575"/>
              <a:chOff x="4873625" y="10482263"/>
              <a:chExt cx="969963" cy="536575"/>
            </a:xfrm>
            <a:solidFill>
              <a:schemeClr val="bg1"/>
            </a:solidFill>
          </p:grpSpPr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5167313" y="10482263"/>
                <a:ext cx="368300" cy="396875"/>
              </a:xfrm>
              <a:custGeom>
                <a:avLst/>
                <a:gdLst>
                  <a:gd name="T0" fmla="*/ 0 w 98"/>
                  <a:gd name="T1" fmla="*/ 27 h 105"/>
                  <a:gd name="T2" fmla="*/ 0 w 98"/>
                  <a:gd name="T3" fmla="*/ 30 h 105"/>
                  <a:gd name="T4" fmla="*/ 45 w 98"/>
                  <a:gd name="T5" fmla="*/ 102 h 105"/>
                  <a:gd name="T6" fmla="*/ 38 w 98"/>
                  <a:gd name="T7" fmla="*/ 71 h 105"/>
                  <a:gd name="T8" fmla="*/ 49 w 98"/>
                  <a:gd name="T9" fmla="*/ 32 h 105"/>
                  <a:gd name="T10" fmla="*/ 61 w 98"/>
                  <a:gd name="T11" fmla="*/ 71 h 105"/>
                  <a:gd name="T12" fmla="*/ 52 w 98"/>
                  <a:gd name="T13" fmla="*/ 105 h 105"/>
                  <a:gd name="T14" fmla="*/ 52 w 98"/>
                  <a:gd name="T15" fmla="*/ 105 h 105"/>
                  <a:gd name="T16" fmla="*/ 98 w 98"/>
                  <a:gd name="T17" fmla="*/ 30 h 105"/>
                  <a:gd name="T18" fmla="*/ 98 w 98"/>
                  <a:gd name="T19" fmla="*/ 0 h 105"/>
                  <a:gd name="T20" fmla="*/ 48 w 98"/>
                  <a:gd name="T21" fmla="*/ 32 h 105"/>
                  <a:gd name="T22" fmla="*/ 1 w 98"/>
                  <a:gd name="T23" fmla="*/ 1 h 105"/>
                  <a:gd name="T24" fmla="*/ 0 w 98"/>
                  <a:gd name="T25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105">
                    <a:moveTo>
                      <a:pt x="0" y="27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5" y="64"/>
                      <a:pt x="19" y="88"/>
                      <a:pt x="45" y="102"/>
                    </a:cubicBezTo>
                    <a:cubicBezTo>
                      <a:pt x="41" y="92"/>
                      <a:pt x="38" y="82"/>
                      <a:pt x="38" y="71"/>
                    </a:cubicBezTo>
                    <a:cubicBezTo>
                      <a:pt x="38" y="57"/>
                      <a:pt x="42" y="43"/>
                      <a:pt x="49" y="32"/>
                    </a:cubicBezTo>
                    <a:cubicBezTo>
                      <a:pt x="56" y="43"/>
                      <a:pt x="61" y="57"/>
                      <a:pt x="61" y="71"/>
                    </a:cubicBezTo>
                    <a:cubicBezTo>
                      <a:pt x="61" y="83"/>
                      <a:pt x="57" y="9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82" y="89"/>
                      <a:pt x="92" y="63"/>
                      <a:pt x="98" y="3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76" y="3"/>
                      <a:pt x="59" y="15"/>
                      <a:pt x="48" y="32"/>
                    </a:cubicBezTo>
                    <a:cubicBezTo>
                      <a:pt x="37" y="15"/>
                      <a:pt x="21" y="4"/>
                      <a:pt x="1" y="1"/>
                    </a:cubicBezTo>
                    <a:cubicBezTo>
                      <a:pt x="1" y="5"/>
                      <a:pt x="0" y="25"/>
                      <a:pt x="0" y="27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/>
            </p:nvSpPr>
            <p:spPr bwMode="auto">
              <a:xfrm>
                <a:off x="5637213" y="10487026"/>
                <a:ext cx="206375" cy="384175"/>
              </a:xfrm>
              <a:custGeom>
                <a:avLst/>
                <a:gdLst>
                  <a:gd name="T0" fmla="*/ 0 w 55"/>
                  <a:gd name="T1" fmla="*/ 24 h 102"/>
                  <a:gd name="T2" fmla="*/ 0 w 55"/>
                  <a:gd name="T3" fmla="*/ 28 h 102"/>
                  <a:gd name="T4" fmla="*/ 46 w 55"/>
                  <a:gd name="T5" fmla="*/ 102 h 102"/>
                  <a:gd name="T6" fmla="*/ 55 w 55"/>
                  <a:gd name="T7" fmla="*/ 70 h 102"/>
                  <a:gd name="T8" fmla="*/ 0 w 55"/>
                  <a:gd name="T9" fmla="*/ 0 h 102"/>
                  <a:gd name="T10" fmla="*/ 0 w 55"/>
                  <a:gd name="T11" fmla="*/ 2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02">
                    <a:moveTo>
                      <a:pt x="0" y="2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64"/>
                      <a:pt x="17" y="88"/>
                      <a:pt x="46" y="102"/>
                    </a:cubicBezTo>
                    <a:cubicBezTo>
                      <a:pt x="51" y="92"/>
                      <a:pt x="55" y="81"/>
                      <a:pt x="55" y="70"/>
                    </a:cubicBezTo>
                    <a:cubicBezTo>
                      <a:pt x="55" y="35"/>
                      <a:pt x="27" y="7"/>
                      <a:pt x="0" y="0"/>
                    </a:cubicBezTo>
                    <a:cubicBezTo>
                      <a:pt x="0" y="6"/>
                      <a:pt x="0" y="14"/>
                      <a:pt x="0" y="24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4873625" y="10487026"/>
                <a:ext cx="211138" cy="398463"/>
              </a:xfrm>
              <a:custGeom>
                <a:avLst/>
                <a:gdLst>
                  <a:gd name="T0" fmla="*/ 56 w 56"/>
                  <a:gd name="T1" fmla="*/ 30 h 106"/>
                  <a:gd name="T2" fmla="*/ 56 w 56"/>
                  <a:gd name="T3" fmla="*/ 0 h 106"/>
                  <a:gd name="T4" fmla="*/ 0 w 56"/>
                  <a:gd name="T5" fmla="*/ 70 h 106"/>
                  <a:gd name="T6" fmla="*/ 9 w 56"/>
                  <a:gd name="T7" fmla="*/ 106 h 106"/>
                  <a:gd name="T8" fmla="*/ 56 w 56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06">
                    <a:moveTo>
                      <a:pt x="56" y="3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4" y="6"/>
                      <a:pt x="0" y="35"/>
                      <a:pt x="0" y="70"/>
                    </a:cubicBezTo>
                    <a:cubicBezTo>
                      <a:pt x="0" y="83"/>
                      <a:pt x="3" y="95"/>
                      <a:pt x="9" y="106"/>
                    </a:cubicBezTo>
                    <a:cubicBezTo>
                      <a:pt x="41" y="89"/>
                      <a:pt x="56" y="64"/>
                      <a:pt x="56" y="3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/>
            </p:nvSpPr>
            <p:spPr bwMode="auto">
              <a:xfrm>
                <a:off x="4960938" y="10742613"/>
                <a:ext cx="346075" cy="276225"/>
              </a:xfrm>
              <a:custGeom>
                <a:avLst/>
                <a:gdLst>
                  <a:gd name="T0" fmla="*/ 47 w 92"/>
                  <a:gd name="T1" fmla="*/ 0 h 73"/>
                  <a:gd name="T2" fmla="*/ 0 w 92"/>
                  <a:gd name="T3" fmla="*/ 54 h 73"/>
                  <a:gd name="T4" fmla="*/ 46 w 92"/>
                  <a:gd name="T5" fmla="*/ 73 h 73"/>
                  <a:gd name="T6" fmla="*/ 92 w 92"/>
                  <a:gd name="T7" fmla="*/ 55 h 73"/>
                  <a:gd name="T8" fmla="*/ 47 w 92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73">
                    <a:moveTo>
                      <a:pt x="47" y="0"/>
                    </a:moveTo>
                    <a:cubicBezTo>
                      <a:pt x="38" y="23"/>
                      <a:pt x="21" y="41"/>
                      <a:pt x="0" y="54"/>
                    </a:cubicBezTo>
                    <a:cubicBezTo>
                      <a:pt x="12" y="66"/>
                      <a:pt x="28" y="73"/>
                      <a:pt x="46" y="73"/>
                    </a:cubicBezTo>
                    <a:cubicBezTo>
                      <a:pt x="64" y="73"/>
                      <a:pt x="80" y="66"/>
                      <a:pt x="92" y="55"/>
                    </a:cubicBezTo>
                    <a:cubicBezTo>
                      <a:pt x="71" y="42"/>
                      <a:pt x="57" y="24"/>
                      <a:pt x="47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1" name="Freeform 20"/>
              <p:cNvSpPr>
                <a:spLocks/>
              </p:cNvSpPr>
              <p:nvPr/>
            </p:nvSpPr>
            <p:spPr bwMode="auto">
              <a:xfrm>
                <a:off x="5397500" y="10739438"/>
                <a:ext cx="349250" cy="279400"/>
              </a:xfrm>
              <a:custGeom>
                <a:avLst/>
                <a:gdLst>
                  <a:gd name="T0" fmla="*/ 49 w 93"/>
                  <a:gd name="T1" fmla="*/ 0 h 74"/>
                  <a:gd name="T2" fmla="*/ 0 w 93"/>
                  <a:gd name="T3" fmla="*/ 56 h 74"/>
                  <a:gd name="T4" fmla="*/ 46 w 93"/>
                  <a:gd name="T5" fmla="*/ 74 h 74"/>
                  <a:gd name="T6" fmla="*/ 93 w 93"/>
                  <a:gd name="T7" fmla="*/ 55 h 74"/>
                  <a:gd name="T8" fmla="*/ 49 w 9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4">
                    <a:moveTo>
                      <a:pt x="49" y="0"/>
                    </a:moveTo>
                    <a:cubicBezTo>
                      <a:pt x="39" y="23"/>
                      <a:pt x="23" y="42"/>
                      <a:pt x="0" y="56"/>
                    </a:cubicBezTo>
                    <a:cubicBezTo>
                      <a:pt x="12" y="67"/>
                      <a:pt x="28" y="74"/>
                      <a:pt x="46" y="74"/>
                    </a:cubicBezTo>
                    <a:cubicBezTo>
                      <a:pt x="64" y="74"/>
                      <a:pt x="81" y="67"/>
                      <a:pt x="93" y="55"/>
                    </a:cubicBezTo>
                    <a:cubicBezTo>
                      <a:pt x="73" y="41"/>
                      <a:pt x="58" y="23"/>
                      <a:pt x="49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963668" y="2068975"/>
            <a:ext cx="943950" cy="962459"/>
            <a:chOff x="4508287" y="1885428"/>
            <a:chExt cx="988752" cy="1008139"/>
          </a:xfrm>
        </p:grpSpPr>
        <p:sp>
          <p:nvSpPr>
            <p:cNvPr id="33" name="椭圆形标注 32"/>
            <p:cNvSpPr/>
            <p:nvPr/>
          </p:nvSpPr>
          <p:spPr>
            <a:xfrm>
              <a:off x="4508287" y="1885428"/>
              <a:ext cx="988752" cy="1008139"/>
            </a:xfrm>
            <a:prstGeom prst="wedgeEllipseCallout">
              <a:avLst>
                <a:gd name="adj1" fmla="val 17912"/>
                <a:gd name="adj2" fmla="val 61484"/>
              </a:avLst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708976" y="2129147"/>
              <a:ext cx="587375" cy="520700"/>
            </a:xfrm>
            <a:custGeom>
              <a:avLst/>
              <a:gdLst>
                <a:gd name="T0" fmla="*/ 156 w 156"/>
                <a:gd name="T1" fmla="*/ 50 h 138"/>
                <a:gd name="T2" fmla="*/ 154 w 156"/>
                <a:gd name="T3" fmla="*/ 49 h 138"/>
                <a:gd name="T4" fmla="*/ 137 w 156"/>
                <a:gd name="T5" fmla="*/ 49 h 138"/>
                <a:gd name="T6" fmla="*/ 108 w 156"/>
                <a:gd name="T7" fmla="*/ 49 h 138"/>
                <a:gd name="T8" fmla="*/ 101 w 156"/>
                <a:gd name="T9" fmla="*/ 37 h 138"/>
                <a:gd name="T10" fmla="*/ 82 w 156"/>
                <a:gd name="T11" fmla="*/ 0 h 138"/>
                <a:gd name="T12" fmla="*/ 78 w 156"/>
                <a:gd name="T13" fmla="*/ 0 h 138"/>
                <a:gd name="T14" fmla="*/ 61 w 156"/>
                <a:gd name="T15" fmla="*/ 37 h 138"/>
                <a:gd name="T16" fmla="*/ 54 w 156"/>
                <a:gd name="T17" fmla="*/ 49 h 138"/>
                <a:gd name="T18" fmla="*/ 24 w 156"/>
                <a:gd name="T19" fmla="*/ 49 h 138"/>
                <a:gd name="T20" fmla="*/ 0 w 156"/>
                <a:gd name="T21" fmla="*/ 49 h 138"/>
                <a:gd name="T22" fmla="*/ 0 w 156"/>
                <a:gd name="T23" fmla="*/ 50 h 138"/>
                <a:gd name="T24" fmla="*/ 9 w 156"/>
                <a:gd name="T25" fmla="*/ 57 h 138"/>
                <a:gd name="T26" fmla="*/ 37 w 156"/>
                <a:gd name="T27" fmla="*/ 81 h 138"/>
                <a:gd name="T28" fmla="*/ 31 w 156"/>
                <a:gd name="T29" fmla="*/ 136 h 138"/>
                <a:gd name="T30" fmla="*/ 34 w 156"/>
                <a:gd name="T31" fmla="*/ 138 h 138"/>
                <a:gd name="T32" fmla="*/ 80 w 156"/>
                <a:gd name="T33" fmla="*/ 110 h 138"/>
                <a:gd name="T34" fmla="*/ 125 w 156"/>
                <a:gd name="T35" fmla="*/ 138 h 138"/>
                <a:gd name="T36" fmla="*/ 128 w 156"/>
                <a:gd name="T37" fmla="*/ 136 h 138"/>
                <a:gd name="T38" fmla="*/ 120 w 156"/>
                <a:gd name="T39" fmla="*/ 81 h 138"/>
                <a:gd name="T40" fmla="*/ 146 w 156"/>
                <a:gd name="T41" fmla="*/ 59 h 138"/>
                <a:gd name="T42" fmla="*/ 156 w 156"/>
                <a:gd name="T43" fmla="*/ 50 h 138"/>
                <a:gd name="T44" fmla="*/ 42 w 156"/>
                <a:gd name="T45" fmla="*/ 103 h 138"/>
                <a:gd name="T46" fmla="*/ 92 w 156"/>
                <a:gd name="T47" fmla="*/ 62 h 138"/>
                <a:gd name="T48" fmla="*/ 45 w 156"/>
                <a:gd name="T49" fmla="*/ 54 h 138"/>
                <a:gd name="T50" fmla="*/ 116 w 156"/>
                <a:gd name="T51" fmla="*/ 54 h 138"/>
                <a:gd name="T52" fmla="*/ 73 w 156"/>
                <a:gd name="T53" fmla="*/ 94 h 138"/>
                <a:gd name="T54" fmla="*/ 118 w 156"/>
                <a:gd name="T55" fmla="*/ 103 h 138"/>
                <a:gd name="T56" fmla="*/ 42 w 156"/>
                <a:gd name="T57" fmla="*/ 10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138">
                  <a:moveTo>
                    <a:pt x="156" y="50"/>
                  </a:moveTo>
                  <a:cubicBezTo>
                    <a:pt x="156" y="48"/>
                    <a:pt x="156" y="49"/>
                    <a:pt x="154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80" y="0"/>
                    <a:pt x="78" y="0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8"/>
                    <a:pt x="31" y="138"/>
                    <a:pt x="34" y="138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7" y="138"/>
                    <a:pt x="127" y="138"/>
                    <a:pt x="128" y="136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46" y="59"/>
                    <a:pt x="146" y="59"/>
                    <a:pt x="146" y="59"/>
                  </a:cubicBezTo>
                  <a:lnTo>
                    <a:pt x="156" y="50"/>
                  </a:lnTo>
                  <a:close/>
                  <a:moveTo>
                    <a:pt x="42" y="103"/>
                  </a:moveTo>
                  <a:cubicBezTo>
                    <a:pt x="92" y="62"/>
                    <a:pt x="92" y="62"/>
                    <a:pt x="92" y="62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118" y="103"/>
                    <a:pt x="118" y="103"/>
                    <a:pt x="118" y="103"/>
                  </a:cubicBezTo>
                  <a:lnTo>
                    <a:pt x="42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2" name="等腰三角形 11"/>
          <p:cNvSpPr/>
          <p:nvPr/>
        </p:nvSpPr>
        <p:spPr>
          <a:xfrm rot="5400000">
            <a:off x="9380236" y="1224303"/>
            <a:ext cx="309176" cy="266531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9201503" y="4737489"/>
            <a:ext cx="309176" cy="266531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23986" y="1295950"/>
            <a:ext cx="1543299" cy="1027323"/>
            <a:chOff x="9075556" y="1139215"/>
            <a:chExt cx="1616547" cy="1076081"/>
          </a:xfrm>
        </p:grpSpPr>
        <p:sp>
          <p:nvSpPr>
            <p:cNvPr id="31" name="文本框 30"/>
            <p:cNvSpPr txBox="1"/>
            <p:nvPr/>
          </p:nvSpPr>
          <p:spPr>
            <a:xfrm>
              <a:off x="9075556" y="1139215"/>
              <a:ext cx="1415804" cy="822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4500" b="1" dirty="0">
                  <a:solidFill>
                    <a:srgbClr val="6CCEE5"/>
                  </a:solidFill>
                  <a:latin typeface="Calibri"/>
                  <a:ea typeface="宋体"/>
                </a:rPr>
                <a:t>7654</a:t>
              </a:r>
              <a:endParaRPr lang="zh-CN" altLang="en-US" sz="4500" b="1" dirty="0">
                <a:solidFill>
                  <a:srgbClr val="6CCEE5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084180" y="1722853"/>
              <a:ext cx="160792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defTabSz="685783">
                <a:defRPr sz="24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ea typeface="宋体"/>
                </a:defRPr>
              </a:lvl1pPr>
            </a:lstStyle>
            <a:p>
              <a:r>
                <a:rPr lang="en-US" altLang="zh-CN" dirty="0"/>
                <a:t>TEXT HERE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33414" y="4884001"/>
            <a:ext cx="1724304" cy="1059892"/>
            <a:chOff x="9075556" y="1139215"/>
            <a:chExt cx="1806143" cy="1110196"/>
          </a:xfrm>
        </p:grpSpPr>
        <p:sp>
          <p:nvSpPr>
            <p:cNvPr id="29" name="文本框 28"/>
            <p:cNvSpPr txBox="1"/>
            <p:nvPr/>
          </p:nvSpPr>
          <p:spPr>
            <a:xfrm>
              <a:off x="9075556" y="1139215"/>
              <a:ext cx="1806143" cy="1046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4500" b="1" dirty="0">
                  <a:solidFill>
                    <a:srgbClr val="3ABDDB"/>
                  </a:solidFill>
                  <a:latin typeface="Calibri"/>
                  <a:ea typeface="宋体"/>
                </a:rPr>
                <a:t>3464</a:t>
              </a:r>
              <a:endParaRPr lang="zh-CN" altLang="en-US" sz="4500" b="1" dirty="0">
                <a:solidFill>
                  <a:srgbClr val="3ABDDB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084180" y="1756968"/>
              <a:ext cx="160792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defTabSz="685783">
                <a:defRPr sz="24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ea typeface="宋体"/>
                </a:defRPr>
              </a:lvl1pPr>
            </a:lstStyle>
            <a:p>
              <a:r>
                <a:rPr lang="en-US" altLang="zh-CN" dirty="0"/>
                <a:t>TEXT HERE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66308" y="2275536"/>
            <a:ext cx="1543299" cy="1177777"/>
            <a:chOff x="861324" y="2267711"/>
            <a:chExt cx="1616547" cy="1233676"/>
          </a:xfrm>
        </p:grpSpPr>
        <p:sp>
          <p:nvSpPr>
            <p:cNvPr id="25" name="等腰三角形 24"/>
            <p:cNvSpPr/>
            <p:nvPr/>
          </p:nvSpPr>
          <p:spPr>
            <a:xfrm rot="5400000">
              <a:off x="917674" y="2290045"/>
              <a:ext cx="323850" cy="27918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1324" y="2379345"/>
              <a:ext cx="1616547" cy="1122042"/>
              <a:chOff x="9075556" y="891565"/>
              <a:chExt cx="1616547" cy="1122042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9075556" y="891565"/>
                <a:ext cx="1415804" cy="822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4500" b="1" dirty="0">
                    <a:solidFill>
                      <a:srgbClr val="6CCEE5"/>
                    </a:solidFill>
                    <a:latin typeface="Calibri"/>
                    <a:ea typeface="宋体"/>
                  </a:rPr>
                  <a:t>4567</a:t>
                </a:r>
                <a:endParaRPr lang="zh-CN" altLang="en-US" sz="4500" b="1" dirty="0">
                  <a:solidFill>
                    <a:srgbClr val="6CCEE5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9084180" y="1521164"/>
                <a:ext cx="1607923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defTabSz="685783">
                  <a:defRPr sz="2400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lt"/>
                    <a:ea typeface="宋体"/>
                  </a:defRPr>
                </a:lvl1pPr>
              </a:lstStyle>
              <a:p>
                <a:r>
                  <a:rPr lang="en-US" altLang="zh-CN" dirty="0"/>
                  <a:t>TEXT HERE</a:t>
                </a:r>
                <a:endParaRPr lang="zh-CN" altLang="en-US" dirty="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143710" y="4495396"/>
            <a:ext cx="1555451" cy="1148479"/>
            <a:chOff x="861324" y="2515361"/>
            <a:chExt cx="1629276" cy="1202987"/>
          </a:xfrm>
        </p:grpSpPr>
        <p:sp>
          <p:nvSpPr>
            <p:cNvPr id="21" name="等腰三角形 20"/>
            <p:cNvSpPr/>
            <p:nvPr/>
          </p:nvSpPr>
          <p:spPr>
            <a:xfrm rot="5400000">
              <a:off x="917674" y="2537695"/>
              <a:ext cx="323850" cy="279181"/>
            </a:xfrm>
            <a:prstGeom prst="triangl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61324" y="2626995"/>
              <a:ext cx="1629276" cy="1091353"/>
              <a:chOff x="9075556" y="1139215"/>
              <a:chExt cx="1629276" cy="1091353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9075556" y="1139215"/>
                <a:ext cx="1415804" cy="822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4500" b="1" dirty="0">
                    <a:solidFill>
                      <a:srgbClr val="6CCEE5"/>
                    </a:solidFill>
                    <a:latin typeface="Calibri"/>
                    <a:ea typeface="宋体"/>
                  </a:rPr>
                  <a:t>2354</a:t>
                </a:r>
                <a:endParaRPr lang="zh-CN" altLang="en-US" sz="4500" b="1" dirty="0">
                  <a:solidFill>
                    <a:srgbClr val="6CCEE5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084180" y="1746992"/>
                <a:ext cx="1620652" cy="4835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24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lt"/>
                    <a:ea typeface="宋体"/>
                  </a:rPr>
                  <a:t>TEXT HERE</a:t>
                </a:r>
                <a:endPara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ea typeface="宋体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665025" y="3776398"/>
            <a:ext cx="4036803" cy="2220243"/>
            <a:chOff x="4211859" y="3839807"/>
            <a:chExt cx="4228398" cy="232561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1859" y="3839807"/>
              <a:ext cx="4228398" cy="2325619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614497" y="3966337"/>
              <a:ext cx="1442669" cy="17731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400" dirty="0">
                  <a:solidFill>
                    <a:srgbClr val="6CCEE5"/>
                  </a:solidFill>
                  <a:latin typeface="Calibri"/>
                  <a:ea typeface="宋体"/>
                </a:rPr>
                <a:t>@</a:t>
              </a:r>
              <a:endParaRPr lang="zh-CN" altLang="en-US" sz="10400" dirty="0">
                <a:solidFill>
                  <a:srgbClr val="6CCEE5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876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4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15604681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新年计划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6559" y="630300"/>
            <a:ext cx="699419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802833" y="3040689"/>
            <a:ext cx="2517668" cy="2332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3458283" y="3040689"/>
            <a:ext cx="2621557" cy="2065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6320983" y="3040689"/>
            <a:ext cx="2518195" cy="2332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65052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3424390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183729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5051" y="2952841"/>
            <a:ext cx="2655451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24390" y="2952841"/>
            <a:ext cx="2655449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83728" y="2952841"/>
            <a:ext cx="2655451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8943068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9080320" y="3040689"/>
            <a:ext cx="2518195" cy="2065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43065" y="2952841"/>
            <a:ext cx="2655451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5051" y="1892922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1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424389" y="1930121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2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183728" y="1892922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3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43067" y="1917293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4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54226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新年计划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6559" y="630300"/>
            <a:ext cx="699419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240931" y="2697496"/>
            <a:ext cx="7689611" cy="3541510"/>
            <a:chOff x="2992310" y="3137747"/>
            <a:chExt cx="6207380" cy="2858857"/>
          </a:xfrm>
        </p:grpSpPr>
        <p:grpSp>
          <p:nvGrpSpPr>
            <p:cNvPr id="8" name="组 12"/>
            <p:cNvGrpSpPr/>
            <p:nvPr/>
          </p:nvGrpSpPr>
          <p:grpSpPr>
            <a:xfrm>
              <a:off x="2992310" y="4356326"/>
              <a:ext cx="6207380" cy="1640278"/>
              <a:chOff x="1169537" y="3193963"/>
              <a:chExt cx="6207380" cy="164027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884098" y="3345596"/>
                <a:ext cx="2778258" cy="734144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46086" y="3309253"/>
                <a:ext cx="3854282" cy="1018480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676184" y="3257297"/>
                <a:ext cx="5194086" cy="1372518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169537" y="3193963"/>
                <a:ext cx="6207380" cy="1640278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grpSp>
          <p:nvGrpSpPr>
            <p:cNvPr id="13" name="组 13"/>
            <p:cNvGrpSpPr/>
            <p:nvPr/>
          </p:nvGrpSpPr>
          <p:grpSpPr>
            <a:xfrm>
              <a:off x="5879911" y="3137747"/>
              <a:ext cx="432174" cy="1737282"/>
              <a:chOff x="4057140" y="1975386"/>
              <a:chExt cx="432174" cy="1737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057140" y="1975386"/>
                <a:ext cx="432174" cy="432174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15" name="直线连接符 6"/>
              <p:cNvCxnSpPr>
                <a:stCxn id="14" idx="4"/>
              </p:cNvCxnSpPr>
              <p:nvPr/>
            </p:nvCxnSpPr>
            <p:spPr>
              <a:xfrm>
                <a:off x="4273227" y="2407560"/>
                <a:ext cx="0" cy="1305108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 16"/>
            <p:cNvGrpSpPr/>
            <p:nvPr/>
          </p:nvGrpSpPr>
          <p:grpSpPr>
            <a:xfrm>
              <a:off x="3818921" y="4257787"/>
              <a:ext cx="267698" cy="849737"/>
              <a:chOff x="4139378" y="2057624"/>
              <a:chExt cx="267698" cy="84973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18" name="直线连接符 18"/>
              <p:cNvCxnSpPr>
                <a:stCxn id="17" idx="4"/>
              </p:cNvCxnSpPr>
              <p:nvPr/>
            </p:nvCxnSpPr>
            <p:spPr>
              <a:xfrm>
                <a:off x="4273227" y="2325322"/>
                <a:ext cx="0" cy="58203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 22"/>
            <p:cNvGrpSpPr/>
            <p:nvPr/>
          </p:nvGrpSpPr>
          <p:grpSpPr>
            <a:xfrm>
              <a:off x="8156990" y="4837440"/>
              <a:ext cx="267698" cy="540167"/>
              <a:chOff x="4139378" y="2057624"/>
              <a:chExt cx="267698" cy="54016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21" name="直线连接符 24"/>
              <p:cNvCxnSpPr>
                <a:stCxn id="20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 26"/>
            <p:cNvGrpSpPr/>
            <p:nvPr/>
          </p:nvGrpSpPr>
          <p:grpSpPr>
            <a:xfrm>
              <a:off x="4442273" y="4949935"/>
              <a:ext cx="267698" cy="540167"/>
              <a:chOff x="4139378" y="2057624"/>
              <a:chExt cx="267698" cy="54016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24" name="直线连接符 28"/>
              <p:cNvCxnSpPr>
                <a:stCxn id="23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 29"/>
            <p:cNvGrpSpPr/>
            <p:nvPr/>
          </p:nvGrpSpPr>
          <p:grpSpPr>
            <a:xfrm>
              <a:off x="7487744" y="4604953"/>
              <a:ext cx="267698" cy="540167"/>
              <a:chOff x="4139378" y="2057624"/>
              <a:chExt cx="267698" cy="54016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27" name="直线连接符 31"/>
              <p:cNvCxnSpPr>
                <a:stCxn id="26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 32"/>
            <p:cNvGrpSpPr/>
            <p:nvPr/>
          </p:nvGrpSpPr>
          <p:grpSpPr>
            <a:xfrm>
              <a:off x="4906625" y="4237881"/>
              <a:ext cx="267698" cy="540167"/>
              <a:chOff x="4139378" y="2057624"/>
              <a:chExt cx="267698" cy="540167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0" name="直线连接符 34"/>
              <p:cNvCxnSpPr>
                <a:stCxn id="29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 38"/>
            <p:cNvGrpSpPr/>
            <p:nvPr/>
          </p:nvGrpSpPr>
          <p:grpSpPr>
            <a:xfrm>
              <a:off x="7139828" y="5129306"/>
              <a:ext cx="174284" cy="401776"/>
              <a:chOff x="4186085" y="2104331"/>
              <a:chExt cx="174284" cy="40177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3" name="直线连接符 40"/>
              <p:cNvCxnSpPr>
                <a:stCxn id="32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 44"/>
            <p:cNvGrpSpPr/>
            <p:nvPr/>
          </p:nvGrpSpPr>
          <p:grpSpPr>
            <a:xfrm>
              <a:off x="6224945" y="3989729"/>
              <a:ext cx="174284" cy="401776"/>
              <a:chOff x="4186085" y="2104331"/>
              <a:chExt cx="174284" cy="40177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6" name="直线连接符 46"/>
              <p:cNvCxnSpPr>
                <a:stCxn id="35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 47"/>
            <p:cNvGrpSpPr/>
            <p:nvPr/>
          </p:nvGrpSpPr>
          <p:grpSpPr>
            <a:xfrm>
              <a:off x="3122813" y="4711358"/>
              <a:ext cx="174284" cy="401776"/>
              <a:chOff x="4186085" y="2104331"/>
              <a:chExt cx="174284" cy="40177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9" name="直线连接符 49"/>
              <p:cNvCxnSpPr>
                <a:stCxn id="38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 50"/>
            <p:cNvGrpSpPr/>
            <p:nvPr/>
          </p:nvGrpSpPr>
          <p:grpSpPr>
            <a:xfrm>
              <a:off x="3297095" y="4885643"/>
              <a:ext cx="174284" cy="401776"/>
              <a:chOff x="4186085" y="2104331"/>
              <a:chExt cx="174284" cy="401776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42" name="直线连接符 52"/>
              <p:cNvCxnSpPr>
                <a:stCxn id="41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 53"/>
            <p:cNvGrpSpPr/>
            <p:nvPr/>
          </p:nvGrpSpPr>
          <p:grpSpPr>
            <a:xfrm>
              <a:off x="8409509" y="4309583"/>
              <a:ext cx="174284" cy="401776"/>
              <a:chOff x="4186085" y="2104331"/>
              <a:chExt cx="174284" cy="401776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45" name="直线连接符 55"/>
              <p:cNvCxnSpPr>
                <a:stCxn id="44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45"/>
            <p:cNvSpPr txBox="1"/>
            <p:nvPr/>
          </p:nvSpPr>
          <p:spPr>
            <a:xfrm>
              <a:off x="6399231" y="3137748"/>
              <a:ext cx="757086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en-US" altLang="zh-CN" sz="3200" dirty="0" smtClean="0"/>
                <a:t>70%</a:t>
              </a:r>
              <a:endParaRPr kumimoji="1" lang="zh-CN" altLang="en-US" sz="3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376288" y="4760211"/>
              <a:ext cx="757086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zh-CN" altLang="zh-CN" sz="3200" dirty="0"/>
                <a:t>1</a:t>
              </a:r>
              <a:r>
                <a:rPr kumimoji="1" lang="en-US" altLang="zh-CN" sz="3200" dirty="0" smtClean="0"/>
                <a:t>0%</a:t>
              </a:r>
              <a:endParaRPr kumimoji="1" lang="zh-CN" altLang="en-US" sz="32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050177" y="4175139"/>
              <a:ext cx="580761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en-US" altLang="zh-CN" sz="3200" dirty="0" smtClean="0"/>
                <a:t>5%</a:t>
              </a:r>
              <a:endParaRPr kumimoji="1" lang="zh-CN" altLang="en-US" sz="32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705699" y="4872645"/>
              <a:ext cx="580761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en-US" altLang="zh-CN" sz="3200" dirty="0" smtClean="0"/>
                <a:t>5%</a:t>
              </a:r>
              <a:endParaRPr kumimoji="1" lang="zh-CN" altLang="en-US" sz="3200" dirty="0"/>
            </a:p>
          </p:txBody>
        </p:sp>
      </p:grpSp>
      <p:sp>
        <p:nvSpPr>
          <p:cNvPr id="51" name="矩形 50"/>
          <p:cNvSpPr/>
          <p:nvPr/>
        </p:nvSpPr>
        <p:spPr>
          <a:xfrm>
            <a:off x="1564355" y="1418370"/>
            <a:ext cx="1000375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31240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新年计划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6559" y="630300"/>
            <a:ext cx="699419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33" y="3383060"/>
            <a:ext cx="5201180" cy="29256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6366933" y="1649849"/>
            <a:ext cx="2565400" cy="1666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1095373" y="1649849"/>
            <a:ext cx="2565400" cy="1666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3731153" y="1649849"/>
            <a:ext cx="2565400" cy="1666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1095373" y="4642445"/>
            <a:ext cx="2565400" cy="16662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3731153" y="4642445"/>
            <a:ext cx="2565400" cy="166628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95373" y="3383060"/>
            <a:ext cx="5201180" cy="1188940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007209" y="1649849"/>
            <a:ext cx="2560904" cy="1666280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20801" y="3456596"/>
            <a:ext cx="47752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solidFill>
                  <a:schemeClr val="bg1"/>
                </a:solidFill>
              </a:rPr>
              <a:t>10-16</a:t>
            </a:r>
            <a:r>
              <a:rPr lang="zh-CN" altLang="en-US" sz="1600" dirty="0" smtClean="0">
                <a:solidFill>
                  <a:schemeClr val="bg1"/>
                </a:solidFill>
              </a:rPr>
              <a:t>号字，</a:t>
            </a:r>
            <a:r>
              <a:rPr lang="en-US" altLang="zh-CN" sz="1600" dirty="0" smtClean="0">
                <a:solidFill>
                  <a:schemeClr val="bg1"/>
                </a:solidFill>
              </a:rPr>
              <a:t>1.3</a:t>
            </a:r>
            <a:r>
              <a:rPr lang="zh-CN" altLang="en-US" sz="1600" dirty="0" smtClean="0">
                <a:solidFill>
                  <a:schemeClr val="bg1"/>
                </a:solidFill>
              </a:rPr>
              <a:t>倍字间距。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36086" y="1650408"/>
            <a:ext cx="248390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9294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4141" y="2274839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</a:rPr>
              <a:t>感谢观看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91933" y="4010506"/>
            <a:ext cx="5945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004801" y="4026821"/>
            <a:ext cx="6182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THANK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YOU FOR </a:t>
            </a:r>
            <a:r>
              <a:rPr lang="en-US" altLang="zh-CN" sz="4000" b="1" dirty="0">
                <a:solidFill>
                  <a:schemeClr val="bg1"/>
                </a:solidFill>
              </a:rPr>
              <a:t>WATCHING</a:t>
            </a:r>
          </a:p>
        </p:txBody>
      </p:sp>
    </p:spTree>
    <p:extLst>
      <p:ext uri="{BB962C8B-B14F-4D97-AF65-F5344CB8AC3E}">
        <p14:creationId xmlns:p14="http://schemas.microsoft.com/office/powerpoint/2010/main" val="16218316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511166" y="209630"/>
            <a:ext cx="41354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</a:rPr>
              <a:t>目录</a:t>
            </a:r>
            <a:r>
              <a:rPr lang="en-US" altLang="zh-CN" sz="8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</a:rPr>
              <a:t>Content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82805" y="166517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64359" y="289218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21559" y="411919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78759" y="5394325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78759" y="165482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36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21" name="矩形 20"/>
          <p:cNvSpPr/>
          <p:nvPr/>
        </p:nvSpPr>
        <p:spPr>
          <a:xfrm>
            <a:off x="3735959" y="28872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22" name="矩形 21"/>
          <p:cNvSpPr/>
          <p:nvPr/>
        </p:nvSpPr>
        <p:spPr>
          <a:xfrm>
            <a:off x="4193158" y="41088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经验教训</a:t>
            </a:r>
          </a:p>
        </p:txBody>
      </p:sp>
      <p:sp>
        <p:nvSpPr>
          <p:cNvPr id="23" name="矩形 22"/>
          <p:cNvSpPr/>
          <p:nvPr/>
        </p:nvSpPr>
        <p:spPr>
          <a:xfrm>
            <a:off x="4650161" y="539166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新年计划</a:t>
            </a:r>
          </a:p>
        </p:txBody>
      </p:sp>
      <p:sp>
        <p:nvSpPr>
          <p:cNvPr id="24" name="矩形 23"/>
          <p:cNvSpPr/>
          <p:nvPr/>
        </p:nvSpPr>
        <p:spPr>
          <a:xfrm>
            <a:off x="3278759" y="2181256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735959" y="3448972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193159" y="4676393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650161" y="5916938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751798" y="1533069"/>
            <a:ext cx="67473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9897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52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1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2198684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6" name="椭圆 5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685908663"/>
              </p:ext>
            </p:extLst>
          </p:nvPr>
        </p:nvGraphicFramePr>
        <p:xfrm>
          <a:off x="623888" y="1202980"/>
          <a:ext cx="5692245" cy="5105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16560" y="1664645"/>
            <a:ext cx="20826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+30%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15759" y="1120626"/>
            <a:ext cx="3172663" cy="1269090"/>
            <a:chOff x="7215759" y="1315821"/>
            <a:chExt cx="3172663" cy="1269090"/>
          </a:xfrm>
        </p:grpSpPr>
        <p:sp>
          <p:nvSpPr>
            <p:cNvPr id="14" name="文本框 13"/>
            <p:cNvSpPr txBox="1"/>
            <p:nvPr/>
          </p:nvSpPr>
          <p:spPr>
            <a:xfrm>
              <a:off x="7215759" y="1476915"/>
              <a:ext cx="317266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655 Unit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15759" y="1315821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15759" y="2405969"/>
            <a:ext cx="2980303" cy="1269090"/>
            <a:chOff x="7215759" y="1315821"/>
            <a:chExt cx="2980303" cy="1269090"/>
          </a:xfrm>
        </p:grpSpPr>
        <p:sp>
          <p:nvSpPr>
            <p:cNvPr id="41" name="文本框 40"/>
            <p:cNvSpPr txBox="1"/>
            <p:nvPr/>
          </p:nvSpPr>
          <p:spPr>
            <a:xfrm>
              <a:off x="7215759" y="1476915"/>
              <a:ext cx="298030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$23,500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15759" y="1315821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215759" y="3675059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97" y="4060421"/>
            <a:ext cx="1507079" cy="150707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742" y="4060421"/>
            <a:ext cx="1508400" cy="1508400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161820" y="5204383"/>
            <a:ext cx="16610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75%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115426" y="5204383"/>
            <a:ext cx="16610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25%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781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圆角矩形 87"/>
          <p:cNvSpPr/>
          <p:nvPr/>
        </p:nvSpPr>
        <p:spPr>
          <a:xfrm>
            <a:off x="3560050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>
            <a:off x="6224646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9033053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623888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45" name="椭圆 44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8" name="图表 47"/>
          <p:cNvGraphicFramePr/>
          <p:nvPr>
            <p:extLst>
              <p:ext uri="{D42A27DB-BD31-4B8C-83A1-F6EECF244321}">
                <p14:modId xmlns:p14="http://schemas.microsoft.com/office/powerpoint/2010/main" val="3482452368"/>
              </p:ext>
            </p:extLst>
          </p:nvPr>
        </p:nvGraphicFramePr>
        <p:xfrm>
          <a:off x="0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157328728"/>
              </p:ext>
            </p:extLst>
          </p:nvPr>
        </p:nvGraphicFramePr>
        <p:xfrm>
          <a:off x="2808407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3799311302"/>
              </p:ext>
            </p:extLst>
          </p:nvPr>
        </p:nvGraphicFramePr>
        <p:xfrm>
          <a:off x="5616814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4288876702"/>
              </p:ext>
            </p:extLst>
          </p:nvPr>
        </p:nvGraphicFramePr>
        <p:xfrm>
          <a:off x="8425221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69" name="组合 68"/>
          <p:cNvGrpSpPr/>
          <p:nvPr/>
        </p:nvGrpSpPr>
        <p:grpSpPr>
          <a:xfrm>
            <a:off x="738501" y="4291727"/>
            <a:ext cx="2275141" cy="1754101"/>
            <a:chOff x="738501" y="4104190"/>
            <a:chExt cx="2275141" cy="1754101"/>
          </a:xfrm>
        </p:grpSpPr>
        <p:sp>
          <p:nvSpPr>
            <p:cNvPr id="38" name="文本框 37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856918" y="4104190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702441" y="4291727"/>
            <a:ext cx="2275141" cy="1754101"/>
            <a:chOff x="738501" y="4104190"/>
            <a:chExt cx="2275141" cy="1754101"/>
          </a:xfrm>
        </p:grpSpPr>
        <p:sp>
          <p:nvSpPr>
            <p:cNvPr id="75" name="文本框 74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56918" y="4104190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362632" y="4300764"/>
            <a:ext cx="2275141" cy="1745064"/>
            <a:chOff x="738501" y="4113227"/>
            <a:chExt cx="2275141" cy="1745064"/>
          </a:xfrm>
        </p:grpSpPr>
        <p:sp>
          <p:nvSpPr>
            <p:cNvPr id="78" name="文本框 77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856918" y="4113227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171039" y="4301026"/>
            <a:ext cx="2275141" cy="1742050"/>
            <a:chOff x="738501" y="4116241"/>
            <a:chExt cx="2275141" cy="1742050"/>
          </a:xfrm>
        </p:grpSpPr>
        <p:sp>
          <p:nvSpPr>
            <p:cNvPr id="81" name="文本框 80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856918" y="4116241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1254051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72%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062458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47%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870864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64%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679270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83%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78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rgbClr val="6CCEE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623888" y="549276"/>
            <a:ext cx="7783512" cy="5759450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564729" y="549276"/>
            <a:ext cx="3003383" cy="5759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918720" y="1860144"/>
            <a:ext cx="72232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8720" y="1575307"/>
            <a:ext cx="5464902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908093" y="4761485"/>
            <a:ext cx="227689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342312" y="4761485"/>
            <a:ext cx="227689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5776533" y="4761485"/>
            <a:ext cx="227689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16560" y="2425028"/>
            <a:ext cx="0" cy="3529091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908093" y="2425028"/>
            <a:ext cx="2276891" cy="1707668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3352940" y="2425028"/>
            <a:ext cx="0" cy="3529091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785000" y="2819221"/>
            <a:ext cx="0" cy="3134898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342313" y="2425028"/>
            <a:ext cx="2276891" cy="17076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776533" y="2425028"/>
            <a:ext cx="2276891" cy="1707668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 flipH="1">
            <a:off x="918720" y="4658724"/>
            <a:ext cx="20276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352940" y="4658724"/>
            <a:ext cx="20276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5776533" y="4658724"/>
            <a:ext cx="20276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908093" y="4275557"/>
            <a:ext cx="203830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42313" y="4275557"/>
            <a:ext cx="203830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98378" y="4275557"/>
            <a:ext cx="203830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00663" y="2425028"/>
            <a:ext cx="21355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6CCEE5"/>
                </a:solidFill>
              </a:rPr>
              <a:t>86%</a:t>
            </a:r>
            <a:endParaRPr lang="zh-CN" altLang="en-US" sz="8800" b="1" dirty="0">
              <a:solidFill>
                <a:srgbClr val="6CCEE5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8803313" y="4031183"/>
            <a:ext cx="2632871" cy="1831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</a:t>
            </a:r>
            <a:r>
              <a:rPr lang="zh-CN" altLang="en-US" sz="1100" dirty="0"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latin typeface="+mn-ea"/>
              </a:rPr>
              <a:t>10-16</a:t>
            </a:r>
            <a:r>
              <a:rPr lang="zh-CN" altLang="en-US" sz="1100" dirty="0">
                <a:latin typeface="+mn-ea"/>
              </a:rPr>
              <a:t>号字，</a:t>
            </a:r>
            <a:r>
              <a:rPr lang="en-US" altLang="zh-CN" sz="1100" dirty="0">
                <a:latin typeface="+mn-ea"/>
              </a:rPr>
              <a:t>1.3</a:t>
            </a:r>
            <a:r>
              <a:rPr lang="zh-CN" altLang="en-US" sz="1100" dirty="0">
                <a:latin typeface="+mn-ea"/>
              </a:rPr>
              <a:t>倍字间距</a:t>
            </a:r>
            <a:r>
              <a:rPr lang="zh-CN" altLang="en-US" sz="1100" dirty="0" smtClean="0">
                <a:latin typeface="+mn-ea"/>
              </a:rPr>
              <a:t>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595769" y="364239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/>
              <a:t>点击此处添加标题</a:t>
            </a:r>
            <a:endParaRPr lang="en-US" altLang="zh-CN" sz="1600" b="1" dirty="0"/>
          </a:p>
        </p:txBody>
      </p:sp>
      <p:sp>
        <p:nvSpPr>
          <p:cNvPr id="53" name="椭圆 52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652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2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34103823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8958262 w 12192000"/>
              <a:gd name="connsiteY0" fmla="*/ 1686982 h 6858000"/>
              <a:gd name="connsiteX1" fmla="*/ 11269134 w 12192000"/>
              <a:gd name="connsiteY1" fmla="*/ 3997854 h 6858000"/>
              <a:gd name="connsiteX2" fmla="*/ 11269135 w 12192000"/>
              <a:gd name="connsiteY2" fmla="*/ 3997854 h 6858000"/>
              <a:gd name="connsiteX3" fmla="*/ 8958263 w 12192000"/>
              <a:gd name="connsiteY3" fmla="*/ 6308726 h 6858000"/>
              <a:gd name="connsiteX4" fmla="*/ 6647391 w 12192000"/>
              <a:gd name="connsiteY4" fmla="*/ 3997854 h 6858000"/>
              <a:gd name="connsiteX5" fmla="*/ 6647391 w 12192000"/>
              <a:gd name="connsiteY5" fmla="*/ 1686982 h 6858000"/>
              <a:gd name="connsiteX6" fmla="*/ 12192000 w 12192000"/>
              <a:gd name="connsiteY6" fmla="*/ 0 h 6858000"/>
              <a:gd name="connsiteX7" fmla="*/ 0 w 12192000"/>
              <a:gd name="connsiteY7" fmla="*/ 0 h 6858000"/>
              <a:gd name="connsiteX8" fmla="*/ 0 w 12192000"/>
              <a:gd name="connsiteY8" fmla="*/ 6858000 h 6858000"/>
              <a:gd name="connsiteX9" fmla="*/ 1219200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8958262" y="1686982"/>
                </a:moveTo>
                <a:cubicBezTo>
                  <a:pt x="10234521" y="1686982"/>
                  <a:pt x="11269134" y="2721595"/>
                  <a:pt x="11269134" y="3997854"/>
                </a:cubicBezTo>
                <a:lnTo>
                  <a:pt x="11269135" y="3997854"/>
                </a:lnTo>
                <a:cubicBezTo>
                  <a:pt x="11269135" y="5274113"/>
                  <a:pt x="10234522" y="6308726"/>
                  <a:pt x="8958263" y="6308726"/>
                </a:cubicBezTo>
                <a:cubicBezTo>
                  <a:pt x="7682004" y="6308726"/>
                  <a:pt x="6647391" y="5274113"/>
                  <a:pt x="6647391" y="3997854"/>
                </a:cubicBezTo>
                <a:lnTo>
                  <a:pt x="6647391" y="1686982"/>
                </a:lnTo>
                <a:close/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>
            <a:off x="2778126" y="1839384"/>
            <a:ext cx="2631016" cy="2631016"/>
          </a:xfrm>
          <a:prstGeom prst="teardrop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9" name="椭圆 8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361" y="2270126"/>
            <a:ext cx="1739906" cy="1739906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926667" y="1700212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926667" y="2900186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926667" y="5300133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926667" y="4100160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140798" y="180408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6CCEE5"/>
                </a:solidFill>
              </a:rPr>
              <a:t>1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0798" y="3013501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6CCEE5"/>
                </a:solidFill>
              </a:rPr>
              <a:t>2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0798" y="4188957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6CCEE5"/>
                </a:solidFill>
              </a:rPr>
              <a:t>3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40798" y="5388930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6CCEE5"/>
                </a:solidFill>
              </a:rPr>
              <a:t>4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80305" y="1823766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80305" y="3006633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80305" y="4224257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780305" y="5406579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>
            <a:off x="6780305" y="1866949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6780305" y="3042211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780305" y="4245848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6780305" y="5449762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7879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429000"/>
            <a:ext cx="12192000" cy="248073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woman1.pn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2" y="1855156"/>
            <a:ext cx="2484361" cy="2484361"/>
          </a:xfrm>
          <a:prstGeom prst="rect">
            <a:avLst/>
          </a:prstGeom>
        </p:spPr>
      </p:pic>
      <p:pic>
        <p:nvPicPr>
          <p:cNvPr id="13" name="图片 12" descr="man3.png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138" y="1838786"/>
            <a:ext cx="2484001" cy="2484000"/>
          </a:xfrm>
          <a:prstGeom prst="rect">
            <a:avLst/>
          </a:prstGeom>
        </p:spPr>
      </p:pic>
      <p:pic>
        <p:nvPicPr>
          <p:cNvPr id="14" name="图片 13" descr="man1.png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325" y="1855517"/>
            <a:ext cx="2484000" cy="248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3882" y="549274"/>
            <a:ext cx="5472117" cy="85619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5" name="椭圆 4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909732"/>
            <a:ext cx="12192000" cy="94826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心圆 7"/>
          <p:cNvSpPr/>
          <p:nvPr/>
        </p:nvSpPr>
        <p:spPr>
          <a:xfrm>
            <a:off x="923700" y="1642533"/>
            <a:ext cx="2876507" cy="2876507"/>
          </a:xfrm>
          <a:prstGeom prst="donut">
            <a:avLst>
              <a:gd name="adj" fmla="val 12913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664886" y="1642533"/>
            <a:ext cx="2876507" cy="2876507"/>
          </a:xfrm>
          <a:prstGeom prst="donut">
            <a:avLst>
              <a:gd name="adj" fmla="val 12913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8406072" y="1642533"/>
            <a:ext cx="2876507" cy="2876507"/>
          </a:xfrm>
          <a:prstGeom prst="donut">
            <a:avLst>
              <a:gd name="adj" fmla="val 12913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923700" y="5689599"/>
            <a:ext cx="3337187" cy="440266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Text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997346" y="4591213"/>
            <a:ext cx="263287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94628" y="420242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1F92AD"/>
                </a:solidFill>
              </a:rPr>
              <a:t>点击此处添加标题</a:t>
            </a:r>
            <a:endParaRPr lang="en-US" altLang="zh-CN" sz="1600" b="1" dirty="0">
              <a:solidFill>
                <a:srgbClr val="1F92AD"/>
              </a:solidFill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4779564" y="4591213"/>
            <a:ext cx="263287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76846" y="420242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1F92AD"/>
                </a:solidFill>
              </a:rPr>
              <a:t>点击此处添加标题</a:t>
            </a:r>
            <a:endParaRPr lang="en-US" altLang="zh-CN" sz="1600" b="1" dirty="0">
              <a:solidFill>
                <a:srgbClr val="1F92AD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8561548" y="4591213"/>
            <a:ext cx="263287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58830" y="420242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1F92AD"/>
                </a:solidFill>
              </a:rPr>
              <a:t>点击此处添加标题</a:t>
            </a:r>
            <a:endParaRPr lang="en-US" altLang="zh-CN" sz="1600" b="1" dirty="0">
              <a:solidFill>
                <a:srgbClr val="1F92AD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3700" y="6142200"/>
            <a:ext cx="76786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</a:rPr>
              <a:t>10-16</a:t>
            </a:r>
            <a:r>
              <a:rPr lang="zh-CN" altLang="en-US" sz="1400" dirty="0">
                <a:solidFill>
                  <a:schemeClr val="bg1"/>
                </a:solidFill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287167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3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</TotalTime>
  <Words>1824</Words>
  <Application>Microsoft Office PowerPoint</Application>
  <PresentationFormat>自定义</PresentationFormat>
  <Paragraphs>174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</cp:lastModifiedBy>
  <cp:revision>50</cp:revision>
  <dcterms:created xsi:type="dcterms:W3CDTF">2015-08-18T02:51:41Z</dcterms:created>
  <dcterms:modified xsi:type="dcterms:W3CDTF">2016-02-16T04:57:52Z</dcterms:modified>
  <cp:category/>
</cp:coreProperties>
</file>