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6" r:id="rId4"/>
    <p:sldId id="261" r:id="rId5"/>
    <p:sldId id="262" r:id="rId6"/>
    <p:sldId id="263" r:id="rId7"/>
    <p:sldId id="264" r:id="rId8"/>
    <p:sldId id="265" r:id="rId9"/>
    <p:sldId id="268" r:id="rId10"/>
    <p:sldId id="260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76" r:id="rId20"/>
    <p:sldId id="277" r:id="rId21"/>
    <p:sldId id="25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9" userDrawn="1">
          <p15:clr>
            <a:srgbClr val="A4A3A4"/>
          </p15:clr>
        </p15:guide>
        <p15:guide id="2" pos="461" userDrawn="1">
          <p15:clr>
            <a:srgbClr val="A4A3A4"/>
          </p15:clr>
        </p15:guide>
        <p15:guide id="3" orient="horz" pos="3022" userDrawn="1">
          <p15:clr>
            <a:srgbClr val="A4A3A4"/>
          </p15:clr>
        </p15:guide>
        <p15:guide id="4" pos="4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E4E0D4"/>
    <a:srgbClr val="D2CEC2"/>
    <a:srgbClr val="DFDFDF"/>
    <a:srgbClr val="D6D4C4"/>
    <a:srgbClr val="404040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295" autoAdjust="0"/>
  </p:normalViewPr>
  <p:slideViewPr>
    <p:cSldViewPr snapToGrid="0">
      <p:cViewPr>
        <p:scale>
          <a:sx n="66" d="100"/>
          <a:sy n="66" d="100"/>
        </p:scale>
        <p:origin x="318" y="48"/>
      </p:cViewPr>
      <p:guideLst>
        <p:guide orient="horz" pos="1389"/>
        <p:guide pos="461"/>
        <p:guide orient="horz" pos="3022"/>
        <p:guide pos="4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04466-6A4A-4563-B202-1C9ECFACFAB8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31693-FA8D-49D4-A67E-32649D060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543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666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615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13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70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01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72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59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05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582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1783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38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1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627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254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198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4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04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9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296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07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1693-FA8D-49D4-A67E-32649D0603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4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0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02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76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85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691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7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08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3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64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7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8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3E217-5865-4075-999B-0DBF0F0264C6}" type="datetimeFigureOut">
              <a:rPr lang="zh-CN" altLang="en-US" smtClean="0"/>
              <a:t>2016/7/31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C1138-9554-46E2-8DBA-E529DA79D8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7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50" t="103"/>
          <a:stretch>
            <a:fillRect/>
          </a:stretch>
        </p:blipFill>
        <p:spPr>
          <a:xfrm>
            <a:off x="10218562" y="3592286"/>
            <a:ext cx="1973437" cy="3265714"/>
          </a:xfrm>
          <a:custGeom>
            <a:avLst/>
            <a:gdLst>
              <a:gd name="connsiteX0" fmla="*/ 2398779 w 4139968"/>
              <a:gd name="connsiteY0" fmla="*/ 4592103 h 6850966"/>
              <a:gd name="connsiteX1" fmla="*/ 2362762 w 4139968"/>
              <a:gd name="connsiteY1" fmla="*/ 4594335 h 6850966"/>
              <a:gd name="connsiteX2" fmla="*/ 2238937 w 4139968"/>
              <a:gd name="connsiteY2" fmla="*/ 4680060 h 6850966"/>
              <a:gd name="connsiteX3" fmla="*/ 2243699 w 4139968"/>
              <a:gd name="connsiteY3" fmla="*/ 4744354 h 6850966"/>
              <a:gd name="connsiteX4" fmla="*/ 2398481 w 4139968"/>
              <a:gd name="connsiteY4" fmla="*/ 4791979 h 6850966"/>
              <a:gd name="connsiteX5" fmla="*/ 2427056 w 4139968"/>
              <a:gd name="connsiteY5" fmla="*/ 4706254 h 6850966"/>
              <a:gd name="connsiteX6" fmla="*/ 2412768 w 4139968"/>
              <a:gd name="connsiteY6" fmla="*/ 4649104 h 6850966"/>
              <a:gd name="connsiteX7" fmla="*/ 2419912 w 4139968"/>
              <a:gd name="connsiteY7" fmla="*/ 4603860 h 6850966"/>
              <a:gd name="connsiteX8" fmla="*/ 2398779 w 4139968"/>
              <a:gd name="connsiteY8" fmla="*/ 4592103 h 6850966"/>
              <a:gd name="connsiteX9" fmla="*/ 2710408 w 4139968"/>
              <a:gd name="connsiteY9" fmla="*/ 4403537 h 6850966"/>
              <a:gd name="connsiteX10" fmla="*/ 2686614 w 4139968"/>
              <a:gd name="connsiteY10" fmla="*/ 4408597 h 6850966"/>
              <a:gd name="connsiteX11" fmla="*/ 2538976 w 4139968"/>
              <a:gd name="connsiteY11" fmla="*/ 4499085 h 6850966"/>
              <a:gd name="connsiteX12" fmla="*/ 2510401 w 4139968"/>
              <a:gd name="connsiteY12" fmla="*/ 4577666 h 6850966"/>
              <a:gd name="connsiteX13" fmla="*/ 2496114 w 4139968"/>
              <a:gd name="connsiteY13" fmla="*/ 4741972 h 6850966"/>
              <a:gd name="connsiteX14" fmla="*/ 2760432 w 4139968"/>
              <a:gd name="connsiteY14" fmla="*/ 4594335 h 6850966"/>
              <a:gd name="connsiteX15" fmla="*/ 2755670 w 4139968"/>
              <a:gd name="connsiteY15" fmla="*/ 4406216 h 6850966"/>
              <a:gd name="connsiteX16" fmla="*/ 2710408 w 4139968"/>
              <a:gd name="connsiteY16" fmla="*/ 4403537 h 6850966"/>
              <a:gd name="connsiteX17" fmla="*/ 3072540 w 4139968"/>
              <a:gd name="connsiteY17" fmla="*/ 4182249 h 6850966"/>
              <a:gd name="connsiteX18" fmla="*/ 3053322 w 4139968"/>
              <a:gd name="connsiteY18" fmla="*/ 4182379 h 6850966"/>
              <a:gd name="connsiteX19" fmla="*/ 2874729 w 4139968"/>
              <a:gd name="connsiteY19" fmla="*/ 4301441 h 6850966"/>
              <a:gd name="connsiteX20" fmla="*/ 2898542 w 4139968"/>
              <a:gd name="connsiteY20" fmla="*/ 4330016 h 6850966"/>
              <a:gd name="connsiteX21" fmla="*/ 2843772 w 4139968"/>
              <a:gd name="connsiteY21" fmla="*/ 4384785 h 6850966"/>
              <a:gd name="connsiteX22" fmla="*/ 2834249 w 4139968"/>
              <a:gd name="connsiteY22" fmla="*/ 4549092 h 6850966"/>
              <a:gd name="connsiteX23" fmla="*/ 3100947 w 4139968"/>
              <a:gd name="connsiteY23" fmla="*/ 4401454 h 6850966"/>
              <a:gd name="connsiteX24" fmla="*/ 3108091 w 4139968"/>
              <a:gd name="connsiteY24" fmla="*/ 4213336 h 6850966"/>
              <a:gd name="connsiteX25" fmla="*/ 3072540 w 4139968"/>
              <a:gd name="connsiteY25" fmla="*/ 4182249 h 6850966"/>
              <a:gd name="connsiteX26" fmla="*/ 3445021 w 4139968"/>
              <a:gd name="connsiteY26" fmla="*/ 3976271 h 6850966"/>
              <a:gd name="connsiteX27" fmla="*/ 3431943 w 4139968"/>
              <a:gd name="connsiteY27" fmla="*/ 3979973 h 6850966"/>
              <a:gd name="connsiteX28" fmla="*/ 3241443 w 4139968"/>
              <a:gd name="connsiteY28" fmla="*/ 4087130 h 6850966"/>
              <a:gd name="connsiteX29" fmla="*/ 3250968 w 4139968"/>
              <a:gd name="connsiteY29" fmla="*/ 4120467 h 6850966"/>
              <a:gd name="connsiteX30" fmla="*/ 3196199 w 4139968"/>
              <a:gd name="connsiteY30" fmla="*/ 4179998 h 6850966"/>
              <a:gd name="connsiteX31" fmla="*/ 3193818 w 4139968"/>
              <a:gd name="connsiteY31" fmla="*/ 4351448 h 6850966"/>
              <a:gd name="connsiteX32" fmla="*/ 3486712 w 4139968"/>
              <a:gd name="connsiteY32" fmla="*/ 4187142 h 6850966"/>
              <a:gd name="connsiteX33" fmla="*/ 3479568 w 4139968"/>
              <a:gd name="connsiteY33" fmla="*/ 3996642 h 6850966"/>
              <a:gd name="connsiteX34" fmla="*/ 3445021 w 4139968"/>
              <a:gd name="connsiteY34" fmla="*/ 3976271 h 6850966"/>
              <a:gd name="connsiteX35" fmla="*/ 2560405 w 4139968"/>
              <a:gd name="connsiteY35" fmla="*/ 3244166 h 6850966"/>
              <a:gd name="connsiteX36" fmla="*/ 2505636 w 4139968"/>
              <a:gd name="connsiteY36" fmla="*/ 3310841 h 6850966"/>
              <a:gd name="connsiteX37" fmla="*/ 2365142 w 4139968"/>
              <a:gd name="connsiteY37" fmla="*/ 3339416 h 6850966"/>
              <a:gd name="connsiteX38" fmla="*/ 2315136 w 4139968"/>
              <a:gd name="connsiteY38" fmla="*/ 3396566 h 6850966"/>
              <a:gd name="connsiteX39" fmla="*/ 2212742 w 4139968"/>
              <a:gd name="connsiteY39" fmla="*/ 3387041 h 6850966"/>
              <a:gd name="connsiteX40" fmla="*/ 2157973 w 4139968"/>
              <a:gd name="connsiteY40" fmla="*/ 4489560 h 6850966"/>
              <a:gd name="connsiteX41" fmla="*/ 2177025 w 4139968"/>
              <a:gd name="connsiteY41" fmla="*/ 4556235 h 6850966"/>
              <a:gd name="connsiteX42" fmla="*/ 2250842 w 4139968"/>
              <a:gd name="connsiteY42" fmla="*/ 4584809 h 6850966"/>
              <a:gd name="connsiteX43" fmla="*/ 3551005 w 4139968"/>
              <a:gd name="connsiteY43" fmla="*/ 3822810 h 6850966"/>
              <a:gd name="connsiteX44" fmla="*/ 3548623 w 4139968"/>
              <a:gd name="connsiteY44" fmla="*/ 3591829 h 6850966"/>
              <a:gd name="connsiteX45" fmla="*/ 2560405 w 4139968"/>
              <a:gd name="connsiteY45" fmla="*/ 3244166 h 6850966"/>
              <a:gd name="connsiteX46" fmla="*/ 4139968 w 4139968"/>
              <a:gd name="connsiteY46" fmla="*/ 0 h 6850966"/>
              <a:gd name="connsiteX47" fmla="*/ 4139968 w 4139968"/>
              <a:gd name="connsiteY47" fmla="*/ 6850966 h 6850966"/>
              <a:gd name="connsiteX48" fmla="*/ 122217 w 4139968"/>
              <a:gd name="connsiteY48" fmla="*/ 6850966 h 6850966"/>
              <a:gd name="connsiteX49" fmla="*/ 115694 w 4139968"/>
              <a:gd name="connsiteY49" fmla="*/ 6828759 h 6850966"/>
              <a:gd name="connsiteX50" fmla="*/ 57577 w 4139968"/>
              <a:gd name="connsiteY50" fmla="*/ 6815247 h 6850966"/>
              <a:gd name="connsiteX51" fmla="*/ 427 w 4139968"/>
              <a:gd name="connsiteY51" fmla="*/ 6755716 h 6850966"/>
              <a:gd name="connsiteX52" fmla="*/ 52814 w 4139968"/>
              <a:gd name="connsiteY52" fmla="*/ 6712854 h 6850966"/>
              <a:gd name="connsiteX53" fmla="*/ 45670 w 4139968"/>
              <a:gd name="connsiteY53" fmla="*/ 6660467 h 6850966"/>
              <a:gd name="connsiteX54" fmla="*/ 121870 w 4139968"/>
              <a:gd name="connsiteY54" fmla="*/ 6605698 h 6850966"/>
              <a:gd name="connsiteX55" fmla="*/ 3913 w 4139968"/>
              <a:gd name="connsiteY55" fmla="*/ 6518811 h 6850966"/>
              <a:gd name="connsiteX56" fmla="*/ 143302 w 4139968"/>
              <a:gd name="connsiteY56" fmla="*/ 6691423 h 6850966"/>
              <a:gd name="connsiteX57" fmla="*/ 246104 w 4139968"/>
              <a:gd name="connsiteY57" fmla="*/ 6620973 h 6850966"/>
              <a:gd name="connsiteX58" fmla="*/ 355233 w 4139968"/>
              <a:gd name="connsiteY58" fmla="*/ 6536642 h 6850966"/>
              <a:gd name="connsiteX59" fmla="*/ 410002 w 4139968"/>
              <a:gd name="connsiteY59" fmla="*/ 6565217 h 6850966"/>
              <a:gd name="connsiteX60" fmla="*/ 388570 w 4139968"/>
              <a:gd name="connsiteY60" fmla="*/ 6767623 h 6850966"/>
              <a:gd name="connsiteX61" fmla="*/ 523258 w 4139968"/>
              <a:gd name="connsiteY61" fmla="*/ 6717152 h 6850966"/>
              <a:gd name="connsiteX62" fmla="*/ 1013912 w 4139968"/>
              <a:gd name="connsiteY62" fmla="*/ 6592630 h 6850966"/>
              <a:gd name="connsiteX63" fmla="*/ 1685366 w 4139968"/>
              <a:gd name="connsiteY63" fmla="*/ 6363101 h 6850966"/>
              <a:gd name="connsiteX64" fmla="*/ 1770452 w 4139968"/>
              <a:gd name="connsiteY64" fmla="*/ 6102847 h 6850966"/>
              <a:gd name="connsiteX65" fmla="*/ 1948349 w 4139968"/>
              <a:gd name="connsiteY65" fmla="*/ 6099711 h 6850966"/>
              <a:gd name="connsiteX66" fmla="*/ 1974483 w 4139968"/>
              <a:gd name="connsiteY66" fmla="*/ 6181836 h 6850966"/>
              <a:gd name="connsiteX67" fmla="*/ 2031633 w 4139968"/>
              <a:gd name="connsiteY67" fmla="*/ 6262799 h 6850966"/>
              <a:gd name="connsiteX68" fmla="*/ 2183918 w 4139968"/>
              <a:gd name="connsiteY68" fmla="*/ 6195194 h 6850966"/>
              <a:gd name="connsiteX69" fmla="*/ 2196811 w 4139968"/>
              <a:gd name="connsiteY69" fmla="*/ 6049357 h 6850966"/>
              <a:gd name="connsiteX70" fmla="*/ 2112595 w 4139968"/>
              <a:gd name="connsiteY70" fmla="*/ 5919898 h 6850966"/>
              <a:gd name="connsiteX71" fmla="*/ 1865296 w 4139968"/>
              <a:gd name="connsiteY71" fmla="*/ 6025544 h 6850966"/>
              <a:gd name="connsiteX72" fmla="*/ 1839102 w 4139968"/>
              <a:gd name="connsiteY72" fmla="*/ 5746996 h 6850966"/>
              <a:gd name="connsiteX73" fmla="*/ 1833989 w 4139968"/>
              <a:gd name="connsiteY73" fmla="*/ 5507942 h 6850966"/>
              <a:gd name="connsiteX74" fmla="*/ 1784740 w 4139968"/>
              <a:gd name="connsiteY74" fmla="*/ 5451199 h 6850966"/>
              <a:gd name="connsiteX75" fmla="*/ 1788745 w 4139968"/>
              <a:gd name="connsiteY75" fmla="*/ 5348398 h 6850966"/>
              <a:gd name="connsiteX76" fmla="*/ 1898750 w 4139968"/>
              <a:gd name="connsiteY76" fmla="*/ 5263602 h 6850966"/>
              <a:gd name="connsiteX77" fmla="*/ 2003058 w 4139968"/>
              <a:gd name="connsiteY77" fmla="*/ 3319573 h 6850966"/>
              <a:gd name="connsiteX78" fmla="*/ 1986389 w 4139968"/>
              <a:gd name="connsiteY78" fmla="*/ 3286236 h 6850966"/>
              <a:gd name="connsiteX79" fmla="*/ 2017345 w 4139968"/>
              <a:gd name="connsiteY79" fmla="*/ 3117167 h 6850966"/>
              <a:gd name="connsiteX80" fmla="*/ 1972102 w 4139968"/>
              <a:gd name="connsiteY80" fmla="*/ 3079067 h 6850966"/>
              <a:gd name="connsiteX81" fmla="*/ 1974483 w 4139968"/>
              <a:gd name="connsiteY81" fmla="*/ 3021917 h 6850966"/>
              <a:gd name="connsiteX82" fmla="*/ 2026870 w 4139968"/>
              <a:gd name="connsiteY82" fmla="*/ 2993342 h 6850966"/>
              <a:gd name="connsiteX83" fmla="*/ 2042089 w 4139968"/>
              <a:gd name="connsiteY83" fmla="*/ 2779146 h 6850966"/>
              <a:gd name="connsiteX84" fmla="*/ 1995219 w 4139968"/>
              <a:gd name="connsiteY84" fmla="*/ 2725016 h 6850966"/>
              <a:gd name="connsiteX85" fmla="*/ 1945852 w 4139968"/>
              <a:gd name="connsiteY85" fmla="*/ 2659619 h 6850966"/>
              <a:gd name="connsiteX86" fmla="*/ 1862159 w 4139968"/>
              <a:gd name="connsiteY86" fmla="*/ 2634935 h 6850966"/>
              <a:gd name="connsiteX87" fmla="*/ 1816800 w 4139968"/>
              <a:gd name="connsiteY87" fmla="*/ 2551243 h 6850966"/>
              <a:gd name="connsiteX88" fmla="*/ 1695647 w 4139968"/>
              <a:gd name="connsiteY88" fmla="*/ 2552114 h 6850966"/>
              <a:gd name="connsiteX89" fmla="*/ 1628739 w 4139968"/>
              <a:gd name="connsiteY89" fmla="*/ 2434213 h 6850966"/>
              <a:gd name="connsiteX90" fmla="*/ 1492544 w 4139968"/>
              <a:gd name="connsiteY90" fmla="*/ 2454134 h 6850966"/>
              <a:gd name="connsiteX91" fmla="*/ 1426507 w 4139968"/>
              <a:gd name="connsiteY91" fmla="*/ 2357026 h 6850966"/>
              <a:gd name="connsiteX92" fmla="*/ 1331664 w 4139968"/>
              <a:gd name="connsiteY92" fmla="*/ 2368932 h 6850966"/>
              <a:gd name="connsiteX93" fmla="*/ 1271900 w 4139968"/>
              <a:gd name="connsiteY93" fmla="*/ 2307542 h 6850966"/>
              <a:gd name="connsiteX94" fmla="*/ 1103121 w 4139968"/>
              <a:gd name="connsiteY94" fmla="*/ 2334723 h 6850966"/>
              <a:gd name="connsiteX95" fmla="*/ 913551 w 4139968"/>
              <a:gd name="connsiteY95" fmla="*/ 2267816 h 6850966"/>
              <a:gd name="connsiteX96" fmla="*/ 917208 w 4139968"/>
              <a:gd name="connsiteY96" fmla="*/ 2238486 h 6850966"/>
              <a:gd name="connsiteX97" fmla="*/ 921970 w 4139968"/>
              <a:gd name="connsiteY97" fmla="*/ 2162286 h 6850966"/>
              <a:gd name="connsiteX98" fmla="*/ 1007695 w 4139968"/>
              <a:gd name="connsiteY98" fmla="*/ 2107517 h 6850966"/>
              <a:gd name="connsiteX99" fmla="*/ 965938 w 4139968"/>
              <a:gd name="connsiteY99" fmla="*/ 2049553 h 6850966"/>
              <a:gd name="connsiteX100" fmla="*/ 964833 w 4139968"/>
              <a:gd name="connsiteY100" fmla="*/ 1933686 h 6850966"/>
              <a:gd name="connsiteX101" fmla="*/ 1024364 w 4139968"/>
              <a:gd name="connsiteY101" fmla="*/ 1912255 h 6850966"/>
              <a:gd name="connsiteX102" fmla="*/ 926733 w 4139968"/>
              <a:gd name="connsiteY102" fmla="*/ 1862248 h 6850966"/>
              <a:gd name="connsiteX103" fmla="*/ 910064 w 4139968"/>
              <a:gd name="connsiteY103" fmla="*/ 1776523 h 6850966"/>
              <a:gd name="connsiteX104" fmla="*/ 966460 w 4139968"/>
              <a:gd name="connsiteY104" fmla="*/ 1709268 h 6850966"/>
              <a:gd name="connsiteX105" fmla="*/ 933877 w 4139968"/>
              <a:gd name="connsiteY105" fmla="*/ 1624123 h 6850966"/>
              <a:gd name="connsiteX106" fmla="*/ 1006536 w 4139968"/>
              <a:gd name="connsiteY106" fmla="*/ 1611810 h 6850966"/>
              <a:gd name="connsiteX107" fmla="*/ 1033889 w 4139968"/>
              <a:gd name="connsiteY107" fmla="*/ 1528873 h 6850966"/>
              <a:gd name="connsiteX108" fmla="*/ 1076752 w 4139968"/>
              <a:gd name="connsiteY108" fmla="*/ 1526492 h 6850966"/>
              <a:gd name="connsiteX109" fmla="*/ 1083895 w 4139968"/>
              <a:gd name="connsiteY109" fmla="*/ 1588405 h 6850966"/>
              <a:gd name="connsiteX110" fmla="*/ 1152952 w 4139968"/>
              <a:gd name="connsiteY110" fmla="*/ 1547923 h 6850966"/>
              <a:gd name="connsiteX111" fmla="*/ 1165382 w 4139968"/>
              <a:gd name="connsiteY111" fmla="*/ 1668670 h 6850966"/>
              <a:gd name="connsiteX112" fmla="*/ 1274395 w 4139968"/>
              <a:gd name="connsiteY112" fmla="*/ 1647936 h 6850966"/>
              <a:gd name="connsiteX113" fmla="*/ 1279158 w 4139968"/>
              <a:gd name="connsiteY113" fmla="*/ 1566973 h 6850966"/>
              <a:gd name="connsiteX114" fmla="*/ 1226770 w 4139968"/>
              <a:gd name="connsiteY114" fmla="*/ 1505061 h 6850966"/>
              <a:gd name="connsiteX115" fmla="*/ 1275152 w 4139968"/>
              <a:gd name="connsiteY115" fmla="*/ 1448782 h 6850966"/>
              <a:gd name="connsiteX116" fmla="*/ 1362502 w 4139968"/>
              <a:gd name="connsiteY116" fmla="*/ 1531255 h 6850966"/>
              <a:gd name="connsiteX117" fmla="*/ 1415356 w 4139968"/>
              <a:gd name="connsiteY117" fmla="*/ 1542987 h 6850966"/>
              <a:gd name="connsiteX118" fmla="*/ 1435800 w 4139968"/>
              <a:gd name="connsiteY118" fmla="*/ 1605828 h 6850966"/>
              <a:gd name="connsiteX119" fmla="*/ 1491089 w 4139968"/>
              <a:gd name="connsiteY119" fmla="*/ 1586023 h 6850966"/>
              <a:gd name="connsiteX120" fmla="*/ 1481564 w 4139968"/>
              <a:gd name="connsiteY120" fmla="*/ 1519348 h 6850966"/>
              <a:gd name="connsiteX121" fmla="*/ 1443464 w 4139968"/>
              <a:gd name="connsiteY121" fmla="*/ 1440767 h 6850966"/>
              <a:gd name="connsiteX122" fmla="*/ 1538135 w 4139968"/>
              <a:gd name="connsiteY122" fmla="*/ 1374963 h 6850966"/>
              <a:gd name="connsiteX123" fmla="*/ 1543477 w 4139968"/>
              <a:gd name="connsiteY123" fmla="*/ 1438386 h 6850966"/>
              <a:gd name="connsiteX124" fmla="*/ 1620956 w 4139968"/>
              <a:gd name="connsiteY124" fmla="*/ 1550014 h 6850966"/>
              <a:gd name="connsiteX125" fmla="*/ 1722479 w 4139968"/>
              <a:gd name="connsiteY125" fmla="*/ 1537759 h 6850966"/>
              <a:gd name="connsiteX126" fmla="*/ 1710164 w 4139968"/>
              <a:gd name="connsiteY126" fmla="*/ 1440767 h 6850966"/>
              <a:gd name="connsiteX127" fmla="*/ 1691114 w 4139968"/>
              <a:gd name="connsiteY127" fmla="*/ 1393142 h 6850966"/>
              <a:gd name="connsiteX128" fmla="*/ 1761043 w 4139968"/>
              <a:gd name="connsiteY128" fmla="*/ 1353183 h 6850966"/>
              <a:gd name="connsiteX129" fmla="*/ 1812558 w 4139968"/>
              <a:gd name="connsiteY129" fmla="*/ 1450292 h 6850966"/>
              <a:gd name="connsiteX130" fmla="*/ 1839102 w 4139968"/>
              <a:gd name="connsiteY130" fmla="*/ 1420323 h 6850966"/>
              <a:gd name="connsiteX131" fmla="*/ 1872089 w 4139968"/>
              <a:gd name="connsiteY131" fmla="*/ 1466961 h 6850966"/>
              <a:gd name="connsiteX132" fmla="*/ 1912166 w 4139968"/>
              <a:gd name="connsiteY132" fmla="*/ 1471491 h 6850966"/>
              <a:gd name="connsiteX133" fmla="*/ 1950670 w 4139968"/>
              <a:gd name="connsiteY133" fmla="*/ 1464580 h 6850966"/>
              <a:gd name="connsiteX134" fmla="*/ 1938764 w 4139968"/>
              <a:gd name="connsiteY134" fmla="*/ 1393142 h 6850966"/>
              <a:gd name="connsiteX135" fmla="*/ 1893520 w 4139968"/>
              <a:gd name="connsiteY135" fmla="*/ 1340755 h 6850966"/>
              <a:gd name="connsiteX136" fmla="*/ 1914952 w 4139968"/>
              <a:gd name="connsiteY136" fmla="*/ 1316942 h 6850966"/>
              <a:gd name="connsiteX137" fmla="*/ 1979245 w 4139968"/>
              <a:gd name="connsiteY137" fmla="*/ 1300273 h 6850966"/>
              <a:gd name="connsiteX138" fmla="*/ 2006487 w 4139968"/>
              <a:gd name="connsiteY138" fmla="*/ 1361315 h 6850966"/>
              <a:gd name="connsiteX139" fmla="*/ 2050683 w 4139968"/>
              <a:gd name="connsiteY139" fmla="*/ 1395523 h 6850966"/>
              <a:gd name="connsiteX140" fmla="*/ 2114977 w 4139968"/>
              <a:gd name="connsiteY140" fmla="*/ 1390761 h 6850966"/>
              <a:gd name="connsiteX141" fmla="*/ 2148314 w 4139968"/>
              <a:gd name="connsiteY141" fmla="*/ 1331230 h 6850966"/>
              <a:gd name="connsiteX142" fmla="*/ 2105452 w 4139968"/>
              <a:gd name="connsiteY142" fmla="*/ 1276461 h 6850966"/>
              <a:gd name="connsiteX143" fmla="*/ 2143088 w 4139968"/>
              <a:gd name="connsiteY143" fmla="*/ 1235515 h 6850966"/>
              <a:gd name="connsiteX144" fmla="*/ 2200702 w 4139968"/>
              <a:gd name="connsiteY144" fmla="*/ 1252648 h 6850966"/>
              <a:gd name="connsiteX145" fmla="*/ 2226895 w 4139968"/>
              <a:gd name="connsiteY145" fmla="*/ 1295511 h 6850966"/>
              <a:gd name="connsiteX146" fmla="*/ 2280272 w 4139968"/>
              <a:gd name="connsiteY146" fmla="*/ 1284882 h 6850966"/>
              <a:gd name="connsiteX147" fmla="*/ 2326503 w 4139968"/>
              <a:gd name="connsiteY147" fmla="*/ 1200435 h 6850966"/>
              <a:gd name="connsiteX148" fmla="*/ 2495282 w 4139968"/>
              <a:gd name="connsiteY148" fmla="*/ 1189283 h 6850966"/>
              <a:gd name="connsiteX149" fmla="*/ 2548364 w 4139968"/>
              <a:gd name="connsiteY149" fmla="*/ 1102630 h 6850966"/>
              <a:gd name="connsiteX150" fmla="*/ 2664060 w 4139968"/>
              <a:gd name="connsiteY150" fmla="*/ 1081024 h 6850966"/>
              <a:gd name="connsiteX151" fmla="*/ 2718190 w 4139968"/>
              <a:gd name="connsiteY151" fmla="*/ 983916 h 6850966"/>
              <a:gd name="connsiteX152" fmla="*/ 2856883 w 4139968"/>
              <a:gd name="connsiteY152" fmla="*/ 959987 h 6850966"/>
              <a:gd name="connsiteX153" fmla="*/ 2907876 w 4139968"/>
              <a:gd name="connsiteY153" fmla="*/ 862762 h 6850966"/>
              <a:gd name="connsiteX154" fmla="*/ 3043434 w 4139968"/>
              <a:gd name="connsiteY154" fmla="*/ 851611 h 6850966"/>
              <a:gd name="connsiteX155" fmla="*/ 3076887 w 4139968"/>
              <a:gd name="connsiteY155" fmla="*/ 717796 h 6850966"/>
              <a:gd name="connsiteX156" fmla="*/ 3220227 w 4139968"/>
              <a:gd name="connsiteY156" fmla="*/ 711408 h 6850966"/>
              <a:gd name="connsiteX157" fmla="*/ 3253681 w 4139968"/>
              <a:gd name="connsiteY157" fmla="*/ 598270 h 6850966"/>
              <a:gd name="connsiteX158" fmla="*/ 3403525 w 4139968"/>
              <a:gd name="connsiteY158" fmla="*/ 574457 h 6850966"/>
              <a:gd name="connsiteX159" fmla="*/ 3424201 w 4139968"/>
              <a:gd name="connsiteY159" fmla="*/ 456440 h 6850966"/>
              <a:gd name="connsiteX160" fmla="*/ 3591470 w 4139968"/>
              <a:gd name="connsiteY160" fmla="*/ 431000 h 6850966"/>
              <a:gd name="connsiteX161" fmla="*/ 3634448 w 4139968"/>
              <a:gd name="connsiteY161" fmla="*/ 316352 h 6850966"/>
              <a:gd name="connsiteX162" fmla="*/ 3812751 w 4139968"/>
              <a:gd name="connsiteY162" fmla="*/ 289171 h 6850966"/>
              <a:gd name="connsiteX163" fmla="*/ 3843069 w 4139968"/>
              <a:gd name="connsiteY163" fmla="*/ 158609 h 6850966"/>
              <a:gd name="connsiteX164" fmla="*/ 4002323 w 4139968"/>
              <a:gd name="connsiteY164" fmla="*/ 152220 h 6850966"/>
              <a:gd name="connsiteX165" fmla="*/ 4008711 w 4139968"/>
              <a:gd name="connsiteY165" fmla="*/ 77298 h 6850966"/>
              <a:gd name="connsiteX166" fmla="*/ 4048552 w 4139968"/>
              <a:gd name="connsiteY166" fmla="*/ 12017 h 6850966"/>
              <a:gd name="connsiteX167" fmla="*/ 4102800 w 4139968"/>
              <a:gd name="connsiteY167" fmla="*/ 4118 h 685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4139968" h="6850966">
                <a:moveTo>
                  <a:pt x="2398779" y="4592103"/>
                </a:moveTo>
                <a:cubicBezTo>
                  <a:pt x="2389055" y="4589672"/>
                  <a:pt x="2376851" y="4589573"/>
                  <a:pt x="2362762" y="4594335"/>
                </a:cubicBezTo>
                <a:cubicBezTo>
                  <a:pt x="2334584" y="4603860"/>
                  <a:pt x="2304025" y="4638388"/>
                  <a:pt x="2238937" y="4680060"/>
                </a:cubicBezTo>
                <a:cubicBezTo>
                  <a:pt x="2235762" y="4721732"/>
                  <a:pt x="2217108" y="4725701"/>
                  <a:pt x="2243699" y="4744354"/>
                </a:cubicBezTo>
                <a:cubicBezTo>
                  <a:pt x="2270290" y="4763007"/>
                  <a:pt x="2367921" y="4798329"/>
                  <a:pt x="2398481" y="4791979"/>
                </a:cubicBezTo>
                <a:cubicBezTo>
                  <a:pt x="2429041" y="4785629"/>
                  <a:pt x="2424675" y="4730067"/>
                  <a:pt x="2427056" y="4706254"/>
                </a:cubicBezTo>
                <a:cubicBezTo>
                  <a:pt x="2429437" y="4682441"/>
                  <a:pt x="2413959" y="4666170"/>
                  <a:pt x="2412768" y="4649104"/>
                </a:cubicBezTo>
                <a:cubicBezTo>
                  <a:pt x="2411577" y="4632038"/>
                  <a:pt x="2428246" y="4612988"/>
                  <a:pt x="2419912" y="4603860"/>
                </a:cubicBezTo>
                <a:cubicBezTo>
                  <a:pt x="2415745" y="4599296"/>
                  <a:pt x="2408502" y="4594534"/>
                  <a:pt x="2398779" y="4592103"/>
                </a:cubicBezTo>
                <a:close/>
                <a:moveTo>
                  <a:pt x="2710408" y="4403537"/>
                </a:moveTo>
                <a:cubicBezTo>
                  <a:pt x="2703853" y="4403835"/>
                  <a:pt x="2696139" y="4405224"/>
                  <a:pt x="2686614" y="4408597"/>
                </a:cubicBezTo>
                <a:cubicBezTo>
                  <a:pt x="2648514" y="4422091"/>
                  <a:pt x="2568345" y="4470907"/>
                  <a:pt x="2538976" y="4499085"/>
                </a:cubicBezTo>
                <a:cubicBezTo>
                  <a:pt x="2576282" y="4567744"/>
                  <a:pt x="2517545" y="4537185"/>
                  <a:pt x="2510401" y="4577666"/>
                </a:cubicBezTo>
                <a:cubicBezTo>
                  <a:pt x="2503257" y="4618147"/>
                  <a:pt x="2490161" y="4713000"/>
                  <a:pt x="2496114" y="4741972"/>
                </a:cubicBezTo>
                <a:cubicBezTo>
                  <a:pt x="2537786" y="4744750"/>
                  <a:pt x="2693360" y="4640769"/>
                  <a:pt x="2760432" y="4594335"/>
                </a:cubicBezTo>
                <a:cubicBezTo>
                  <a:pt x="2760829" y="4507419"/>
                  <a:pt x="2765592" y="4437172"/>
                  <a:pt x="2755670" y="4406216"/>
                </a:cubicBezTo>
                <a:cubicBezTo>
                  <a:pt x="2739299" y="4411574"/>
                  <a:pt x="2730072" y="4402644"/>
                  <a:pt x="2710408" y="4403537"/>
                </a:cubicBezTo>
                <a:close/>
                <a:moveTo>
                  <a:pt x="3072540" y="4182249"/>
                </a:moveTo>
                <a:cubicBezTo>
                  <a:pt x="3068776" y="4179353"/>
                  <a:pt x="3063046" y="4178708"/>
                  <a:pt x="3053322" y="4182379"/>
                </a:cubicBezTo>
                <a:cubicBezTo>
                  <a:pt x="3014428" y="4197063"/>
                  <a:pt x="2900526" y="4276835"/>
                  <a:pt x="2874729" y="4301441"/>
                </a:cubicBezTo>
                <a:cubicBezTo>
                  <a:pt x="2848932" y="4326047"/>
                  <a:pt x="2903701" y="4316125"/>
                  <a:pt x="2898542" y="4330016"/>
                </a:cubicBezTo>
                <a:cubicBezTo>
                  <a:pt x="2893383" y="4343907"/>
                  <a:pt x="2875918" y="4360178"/>
                  <a:pt x="2843772" y="4384785"/>
                </a:cubicBezTo>
                <a:cubicBezTo>
                  <a:pt x="2847345" y="4423679"/>
                  <a:pt x="2832661" y="4512976"/>
                  <a:pt x="2834249" y="4549092"/>
                </a:cubicBezTo>
                <a:cubicBezTo>
                  <a:pt x="2957280" y="4497101"/>
                  <a:pt x="2983472" y="4466939"/>
                  <a:pt x="3100947" y="4401454"/>
                </a:cubicBezTo>
                <a:cubicBezTo>
                  <a:pt x="3118409" y="4319300"/>
                  <a:pt x="3118013" y="4249848"/>
                  <a:pt x="3108091" y="4213336"/>
                </a:cubicBezTo>
                <a:cubicBezTo>
                  <a:pt x="3077433" y="4219884"/>
                  <a:pt x="3083832" y="4190937"/>
                  <a:pt x="3072540" y="4182249"/>
                </a:cubicBezTo>
                <a:close/>
                <a:moveTo>
                  <a:pt x="3445021" y="3976271"/>
                </a:moveTo>
                <a:cubicBezTo>
                  <a:pt x="3444866" y="3975384"/>
                  <a:pt x="3441865" y="3976203"/>
                  <a:pt x="3431943" y="3979973"/>
                </a:cubicBezTo>
                <a:cubicBezTo>
                  <a:pt x="3392256" y="3995054"/>
                  <a:pt x="3271605" y="4063714"/>
                  <a:pt x="3241443" y="4087130"/>
                </a:cubicBezTo>
                <a:cubicBezTo>
                  <a:pt x="3211281" y="4110546"/>
                  <a:pt x="3258509" y="4104989"/>
                  <a:pt x="3250968" y="4120467"/>
                </a:cubicBezTo>
                <a:cubicBezTo>
                  <a:pt x="3243427" y="4135945"/>
                  <a:pt x="3205724" y="4141501"/>
                  <a:pt x="3196199" y="4179998"/>
                </a:cubicBezTo>
                <a:cubicBezTo>
                  <a:pt x="3186674" y="4218495"/>
                  <a:pt x="3190246" y="4306602"/>
                  <a:pt x="3193818" y="4351448"/>
                </a:cubicBezTo>
                <a:cubicBezTo>
                  <a:pt x="3271209" y="4317713"/>
                  <a:pt x="3335503" y="4272867"/>
                  <a:pt x="3486712" y="4187142"/>
                </a:cubicBezTo>
                <a:cubicBezTo>
                  <a:pt x="3494650" y="4116101"/>
                  <a:pt x="3487109" y="4031964"/>
                  <a:pt x="3479568" y="3996642"/>
                </a:cubicBezTo>
                <a:cubicBezTo>
                  <a:pt x="3420334" y="3996940"/>
                  <a:pt x="3445486" y="3978932"/>
                  <a:pt x="3445021" y="3976271"/>
                </a:cubicBezTo>
                <a:close/>
                <a:moveTo>
                  <a:pt x="2560405" y="3244166"/>
                </a:moveTo>
                <a:cubicBezTo>
                  <a:pt x="2541355" y="3279091"/>
                  <a:pt x="2538180" y="3294966"/>
                  <a:pt x="2505636" y="3310841"/>
                </a:cubicBezTo>
                <a:cubicBezTo>
                  <a:pt x="2473092" y="3326716"/>
                  <a:pt x="2400861" y="3322747"/>
                  <a:pt x="2365142" y="3339416"/>
                </a:cubicBezTo>
                <a:cubicBezTo>
                  <a:pt x="2329423" y="3356085"/>
                  <a:pt x="2339742" y="3387835"/>
                  <a:pt x="2315136" y="3396566"/>
                </a:cubicBezTo>
                <a:cubicBezTo>
                  <a:pt x="2290530" y="3405297"/>
                  <a:pt x="2286958" y="3404504"/>
                  <a:pt x="2212742" y="3387041"/>
                </a:cubicBezTo>
                <a:cubicBezTo>
                  <a:pt x="2188533" y="3569603"/>
                  <a:pt x="2151623" y="4289932"/>
                  <a:pt x="2157973" y="4489560"/>
                </a:cubicBezTo>
                <a:cubicBezTo>
                  <a:pt x="2199645" y="4505832"/>
                  <a:pt x="2161547" y="4540360"/>
                  <a:pt x="2177025" y="4556235"/>
                </a:cubicBezTo>
                <a:cubicBezTo>
                  <a:pt x="2192503" y="4572110"/>
                  <a:pt x="2209964" y="4576475"/>
                  <a:pt x="2250842" y="4584809"/>
                </a:cubicBezTo>
                <a:cubicBezTo>
                  <a:pt x="2330615" y="4549487"/>
                  <a:pt x="3334311" y="3987116"/>
                  <a:pt x="3551005" y="3822810"/>
                </a:cubicBezTo>
                <a:cubicBezTo>
                  <a:pt x="3551005" y="3627548"/>
                  <a:pt x="3547036" y="3740261"/>
                  <a:pt x="3548623" y="3591829"/>
                </a:cubicBezTo>
                <a:cubicBezTo>
                  <a:pt x="3288273" y="3512453"/>
                  <a:pt x="2734236" y="3292585"/>
                  <a:pt x="2560405" y="3244166"/>
                </a:cubicBezTo>
                <a:close/>
                <a:moveTo>
                  <a:pt x="4139968" y="0"/>
                </a:moveTo>
                <a:lnTo>
                  <a:pt x="4139968" y="6850966"/>
                </a:lnTo>
                <a:lnTo>
                  <a:pt x="122217" y="6850966"/>
                </a:lnTo>
                <a:lnTo>
                  <a:pt x="115694" y="6828759"/>
                </a:lnTo>
                <a:cubicBezTo>
                  <a:pt x="102294" y="6815406"/>
                  <a:pt x="72852" y="6827328"/>
                  <a:pt x="57577" y="6815247"/>
                </a:cubicBezTo>
                <a:cubicBezTo>
                  <a:pt x="37210" y="6799140"/>
                  <a:pt x="-1954" y="6775957"/>
                  <a:pt x="427" y="6755716"/>
                </a:cubicBezTo>
                <a:cubicBezTo>
                  <a:pt x="-5129" y="6735079"/>
                  <a:pt x="45274" y="6728729"/>
                  <a:pt x="52814" y="6712854"/>
                </a:cubicBezTo>
                <a:cubicBezTo>
                  <a:pt x="60355" y="6696979"/>
                  <a:pt x="29398" y="6674754"/>
                  <a:pt x="45670" y="6660467"/>
                </a:cubicBezTo>
                <a:cubicBezTo>
                  <a:pt x="109044" y="6657457"/>
                  <a:pt x="133195" y="6631292"/>
                  <a:pt x="121870" y="6605698"/>
                </a:cubicBezTo>
                <a:cubicBezTo>
                  <a:pt x="139391" y="6559631"/>
                  <a:pt x="-22280" y="6561277"/>
                  <a:pt x="3913" y="6518811"/>
                </a:cubicBezTo>
                <a:cubicBezTo>
                  <a:pt x="44393" y="6545401"/>
                  <a:pt x="202156" y="6481118"/>
                  <a:pt x="143302" y="6691423"/>
                </a:cubicBezTo>
                <a:cubicBezTo>
                  <a:pt x="184461" y="6708847"/>
                  <a:pt x="210782" y="6646770"/>
                  <a:pt x="246104" y="6620973"/>
                </a:cubicBezTo>
                <a:cubicBezTo>
                  <a:pt x="281426" y="6595176"/>
                  <a:pt x="327917" y="6545935"/>
                  <a:pt x="355233" y="6536642"/>
                </a:cubicBezTo>
                <a:cubicBezTo>
                  <a:pt x="382549" y="6527349"/>
                  <a:pt x="405637" y="6531880"/>
                  <a:pt x="410002" y="6565217"/>
                </a:cubicBezTo>
                <a:cubicBezTo>
                  <a:pt x="414367" y="6598554"/>
                  <a:pt x="354613" y="6745079"/>
                  <a:pt x="388570" y="6767623"/>
                </a:cubicBezTo>
                <a:cubicBezTo>
                  <a:pt x="422527" y="6790167"/>
                  <a:pt x="419034" y="6746318"/>
                  <a:pt x="523258" y="6717152"/>
                </a:cubicBezTo>
                <a:cubicBezTo>
                  <a:pt x="627482" y="6687987"/>
                  <a:pt x="820227" y="6651638"/>
                  <a:pt x="1013912" y="6592630"/>
                </a:cubicBezTo>
                <a:cubicBezTo>
                  <a:pt x="1207597" y="6533622"/>
                  <a:pt x="1559276" y="6444732"/>
                  <a:pt x="1685366" y="6363101"/>
                </a:cubicBezTo>
                <a:cubicBezTo>
                  <a:pt x="1811456" y="6281471"/>
                  <a:pt x="1726621" y="6146745"/>
                  <a:pt x="1770452" y="6102847"/>
                </a:cubicBezTo>
                <a:cubicBezTo>
                  <a:pt x="1814283" y="6058949"/>
                  <a:pt x="1914344" y="6086546"/>
                  <a:pt x="1948349" y="6099711"/>
                </a:cubicBezTo>
                <a:cubicBezTo>
                  <a:pt x="1982354" y="6112876"/>
                  <a:pt x="1960602" y="6154655"/>
                  <a:pt x="1974483" y="6181836"/>
                </a:cubicBezTo>
                <a:cubicBezTo>
                  <a:pt x="1988364" y="6209017"/>
                  <a:pt x="1999505" y="6260573"/>
                  <a:pt x="2031633" y="6262799"/>
                </a:cubicBezTo>
                <a:cubicBezTo>
                  <a:pt x="2063761" y="6265025"/>
                  <a:pt x="2134957" y="6221243"/>
                  <a:pt x="2183918" y="6195194"/>
                </a:cubicBezTo>
                <a:cubicBezTo>
                  <a:pt x="2232879" y="6169145"/>
                  <a:pt x="2142023" y="6116671"/>
                  <a:pt x="2196811" y="6049357"/>
                </a:cubicBezTo>
                <a:cubicBezTo>
                  <a:pt x="2180162" y="5993950"/>
                  <a:pt x="2169038" y="5975461"/>
                  <a:pt x="2112595" y="5919898"/>
                </a:cubicBezTo>
                <a:cubicBezTo>
                  <a:pt x="2063296" y="5981017"/>
                  <a:pt x="1963266" y="6006736"/>
                  <a:pt x="1865296" y="6025544"/>
                </a:cubicBezTo>
                <a:cubicBezTo>
                  <a:pt x="1853051" y="5999108"/>
                  <a:pt x="1844320" y="5833263"/>
                  <a:pt x="1839102" y="5746996"/>
                </a:cubicBezTo>
                <a:cubicBezTo>
                  <a:pt x="1833884" y="5660729"/>
                  <a:pt x="1843049" y="5557241"/>
                  <a:pt x="1833989" y="5507942"/>
                </a:cubicBezTo>
                <a:cubicBezTo>
                  <a:pt x="1824929" y="5458643"/>
                  <a:pt x="1792281" y="5477790"/>
                  <a:pt x="1784740" y="5451199"/>
                </a:cubicBezTo>
                <a:cubicBezTo>
                  <a:pt x="1777199" y="5424608"/>
                  <a:pt x="1760218" y="5365774"/>
                  <a:pt x="1788745" y="5348398"/>
                </a:cubicBezTo>
                <a:cubicBezTo>
                  <a:pt x="1817272" y="5331023"/>
                  <a:pt x="1846363" y="5335039"/>
                  <a:pt x="1898750" y="5263602"/>
                </a:cubicBezTo>
                <a:cubicBezTo>
                  <a:pt x="1951137" y="5192165"/>
                  <a:pt x="1984086" y="3657071"/>
                  <a:pt x="2003058" y="3319573"/>
                </a:cubicBezTo>
                <a:cubicBezTo>
                  <a:pt x="2031555" y="3272588"/>
                  <a:pt x="1980039" y="3325130"/>
                  <a:pt x="1986389" y="3286236"/>
                </a:cubicBezTo>
                <a:cubicBezTo>
                  <a:pt x="2000996" y="3243218"/>
                  <a:pt x="2019726" y="3148123"/>
                  <a:pt x="2017345" y="3117167"/>
                </a:cubicBezTo>
                <a:cubicBezTo>
                  <a:pt x="2024412" y="3082087"/>
                  <a:pt x="1979246" y="3092958"/>
                  <a:pt x="1972102" y="3079067"/>
                </a:cubicBezTo>
                <a:cubicBezTo>
                  <a:pt x="1977184" y="3063037"/>
                  <a:pt x="1965355" y="3036205"/>
                  <a:pt x="1974483" y="3021917"/>
                </a:cubicBezTo>
                <a:cubicBezTo>
                  <a:pt x="1969643" y="2974931"/>
                  <a:pt x="2003696" y="2986179"/>
                  <a:pt x="2026870" y="2993342"/>
                </a:cubicBezTo>
                <a:cubicBezTo>
                  <a:pt x="2038138" y="2952880"/>
                  <a:pt x="2045380" y="2807198"/>
                  <a:pt x="2042089" y="2779146"/>
                </a:cubicBezTo>
                <a:cubicBezTo>
                  <a:pt x="2038798" y="2751094"/>
                  <a:pt x="2011259" y="2744937"/>
                  <a:pt x="1995219" y="2725016"/>
                </a:cubicBezTo>
                <a:cubicBezTo>
                  <a:pt x="1979180" y="2705095"/>
                  <a:pt x="1968029" y="2674632"/>
                  <a:pt x="1945852" y="2659619"/>
                </a:cubicBezTo>
                <a:cubicBezTo>
                  <a:pt x="1923675" y="2644606"/>
                  <a:pt x="1883668" y="2652998"/>
                  <a:pt x="1862159" y="2634935"/>
                </a:cubicBezTo>
                <a:cubicBezTo>
                  <a:pt x="1840650" y="2616872"/>
                  <a:pt x="1844552" y="2565046"/>
                  <a:pt x="1816800" y="2551243"/>
                </a:cubicBezTo>
                <a:cubicBezTo>
                  <a:pt x="1789048" y="2537440"/>
                  <a:pt x="1726991" y="2571619"/>
                  <a:pt x="1695647" y="2552114"/>
                </a:cubicBezTo>
                <a:cubicBezTo>
                  <a:pt x="1664303" y="2532609"/>
                  <a:pt x="1662589" y="2450543"/>
                  <a:pt x="1628739" y="2434213"/>
                </a:cubicBezTo>
                <a:cubicBezTo>
                  <a:pt x="1594889" y="2417883"/>
                  <a:pt x="1526249" y="2466999"/>
                  <a:pt x="1492544" y="2454134"/>
                </a:cubicBezTo>
                <a:cubicBezTo>
                  <a:pt x="1458839" y="2441270"/>
                  <a:pt x="1453320" y="2371226"/>
                  <a:pt x="1426507" y="2357026"/>
                </a:cubicBezTo>
                <a:cubicBezTo>
                  <a:pt x="1399694" y="2342826"/>
                  <a:pt x="1357432" y="2377179"/>
                  <a:pt x="1331664" y="2368932"/>
                </a:cubicBezTo>
                <a:cubicBezTo>
                  <a:pt x="1305896" y="2360685"/>
                  <a:pt x="1309991" y="2313244"/>
                  <a:pt x="1271900" y="2307542"/>
                </a:cubicBezTo>
                <a:cubicBezTo>
                  <a:pt x="1233810" y="2301841"/>
                  <a:pt x="1162846" y="2341344"/>
                  <a:pt x="1103121" y="2334723"/>
                </a:cubicBezTo>
                <a:cubicBezTo>
                  <a:pt x="1043396" y="2328102"/>
                  <a:pt x="944536" y="2283855"/>
                  <a:pt x="913551" y="2267816"/>
                </a:cubicBezTo>
                <a:cubicBezTo>
                  <a:pt x="882566" y="2251777"/>
                  <a:pt x="917392" y="2259646"/>
                  <a:pt x="917208" y="2238486"/>
                </a:cubicBezTo>
                <a:cubicBezTo>
                  <a:pt x="917024" y="2217326"/>
                  <a:pt x="875933" y="2185702"/>
                  <a:pt x="921970" y="2162286"/>
                </a:cubicBezTo>
                <a:cubicBezTo>
                  <a:pt x="939433" y="2138870"/>
                  <a:pt x="1001161" y="2135037"/>
                  <a:pt x="1007695" y="2107517"/>
                </a:cubicBezTo>
                <a:cubicBezTo>
                  <a:pt x="1014229" y="2079997"/>
                  <a:pt x="973082" y="2078525"/>
                  <a:pt x="965938" y="2049553"/>
                </a:cubicBezTo>
                <a:cubicBezTo>
                  <a:pt x="958794" y="2020581"/>
                  <a:pt x="946364" y="1955775"/>
                  <a:pt x="964833" y="1933686"/>
                </a:cubicBezTo>
                <a:cubicBezTo>
                  <a:pt x="983302" y="1911597"/>
                  <a:pt x="1029920" y="1931305"/>
                  <a:pt x="1024364" y="1912255"/>
                </a:cubicBezTo>
                <a:cubicBezTo>
                  <a:pt x="1018808" y="1893205"/>
                  <a:pt x="929114" y="1887648"/>
                  <a:pt x="926733" y="1862248"/>
                </a:cubicBezTo>
                <a:cubicBezTo>
                  <a:pt x="924352" y="1836848"/>
                  <a:pt x="899474" y="1805592"/>
                  <a:pt x="910064" y="1776523"/>
                </a:cubicBezTo>
                <a:cubicBezTo>
                  <a:pt x="896841" y="1709354"/>
                  <a:pt x="962491" y="1734668"/>
                  <a:pt x="966460" y="1709268"/>
                </a:cubicBezTo>
                <a:cubicBezTo>
                  <a:pt x="970429" y="1683868"/>
                  <a:pt x="908148" y="1702279"/>
                  <a:pt x="933877" y="1624123"/>
                </a:cubicBezTo>
                <a:cubicBezTo>
                  <a:pt x="940556" y="1607880"/>
                  <a:pt x="989867" y="1627685"/>
                  <a:pt x="1006536" y="1611810"/>
                </a:cubicBezTo>
                <a:cubicBezTo>
                  <a:pt x="1023205" y="1595935"/>
                  <a:pt x="1022186" y="1543093"/>
                  <a:pt x="1033889" y="1528873"/>
                </a:cubicBezTo>
                <a:cubicBezTo>
                  <a:pt x="1045592" y="1514653"/>
                  <a:pt x="1071196" y="1520936"/>
                  <a:pt x="1076752" y="1526492"/>
                </a:cubicBezTo>
                <a:cubicBezTo>
                  <a:pt x="1082308" y="1532048"/>
                  <a:pt x="1062464" y="1584436"/>
                  <a:pt x="1083895" y="1588405"/>
                </a:cubicBezTo>
                <a:cubicBezTo>
                  <a:pt x="1105326" y="1592374"/>
                  <a:pt x="1139768" y="1520258"/>
                  <a:pt x="1152952" y="1547923"/>
                </a:cubicBezTo>
                <a:cubicBezTo>
                  <a:pt x="1166136" y="1575588"/>
                  <a:pt x="1145141" y="1652001"/>
                  <a:pt x="1165382" y="1668670"/>
                </a:cubicBezTo>
                <a:cubicBezTo>
                  <a:pt x="1185623" y="1685339"/>
                  <a:pt x="1261782" y="1656948"/>
                  <a:pt x="1274395" y="1647936"/>
                </a:cubicBezTo>
                <a:cubicBezTo>
                  <a:pt x="1287008" y="1638924"/>
                  <a:pt x="1284317" y="1584039"/>
                  <a:pt x="1279158" y="1566973"/>
                </a:cubicBezTo>
                <a:cubicBezTo>
                  <a:pt x="1273999" y="1549907"/>
                  <a:pt x="1219103" y="1526744"/>
                  <a:pt x="1226770" y="1505061"/>
                </a:cubicBezTo>
                <a:cubicBezTo>
                  <a:pt x="1234437" y="1483378"/>
                  <a:pt x="1252530" y="1444416"/>
                  <a:pt x="1275152" y="1448782"/>
                </a:cubicBezTo>
                <a:cubicBezTo>
                  <a:pt x="1297774" y="1453148"/>
                  <a:pt x="1338341" y="1505235"/>
                  <a:pt x="1362502" y="1531255"/>
                </a:cubicBezTo>
                <a:cubicBezTo>
                  <a:pt x="1386663" y="1557275"/>
                  <a:pt x="1403140" y="1530558"/>
                  <a:pt x="1415356" y="1542987"/>
                </a:cubicBezTo>
                <a:cubicBezTo>
                  <a:pt x="1427572" y="1555416"/>
                  <a:pt x="1423178" y="1598655"/>
                  <a:pt x="1435800" y="1605828"/>
                </a:cubicBezTo>
                <a:cubicBezTo>
                  <a:pt x="1448422" y="1613001"/>
                  <a:pt x="1489018" y="1598055"/>
                  <a:pt x="1491089" y="1586023"/>
                </a:cubicBezTo>
                <a:cubicBezTo>
                  <a:pt x="1493160" y="1573991"/>
                  <a:pt x="1487517" y="1541573"/>
                  <a:pt x="1481564" y="1519348"/>
                </a:cubicBezTo>
                <a:cubicBezTo>
                  <a:pt x="1475611" y="1497123"/>
                  <a:pt x="1428876" y="1465228"/>
                  <a:pt x="1443464" y="1440767"/>
                </a:cubicBezTo>
                <a:cubicBezTo>
                  <a:pt x="1458052" y="1416306"/>
                  <a:pt x="1521466" y="1375360"/>
                  <a:pt x="1538135" y="1374963"/>
                </a:cubicBezTo>
                <a:cubicBezTo>
                  <a:pt x="1554804" y="1374566"/>
                  <a:pt x="1535230" y="1411195"/>
                  <a:pt x="1543477" y="1438386"/>
                </a:cubicBezTo>
                <a:cubicBezTo>
                  <a:pt x="1551724" y="1465577"/>
                  <a:pt x="1591122" y="1533452"/>
                  <a:pt x="1620956" y="1550014"/>
                </a:cubicBezTo>
                <a:cubicBezTo>
                  <a:pt x="1650790" y="1566576"/>
                  <a:pt x="1707611" y="1555967"/>
                  <a:pt x="1722479" y="1537759"/>
                </a:cubicBezTo>
                <a:cubicBezTo>
                  <a:pt x="1737347" y="1519551"/>
                  <a:pt x="1712613" y="1465664"/>
                  <a:pt x="1710164" y="1440767"/>
                </a:cubicBezTo>
                <a:cubicBezTo>
                  <a:pt x="1707715" y="1415870"/>
                  <a:pt x="1679856" y="1408533"/>
                  <a:pt x="1691114" y="1393142"/>
                </a:cubicBezTo>
                <a:cubicBezTo>
                  <a:pt x="1702372" y="1377751"/>
                  <a:pt x="1740802" y="1343658"/>
                  <a:pt x="1761043" y="1353183"/>
                </a:cubicBezTo>
                <a:cubicBezTo>
                  <a:pt x="1781284" y="1362708"/>
                  <a:pt x="1799548" y="1427990"/>
                  <a:pt x="1812558" y="1450292"/>
                </a:cubicBezTo>
                <a:cubicBezTo>
                  <a:pt x="1825568" y="1472594"/>
                  <a:pt x="1829180" y="1417545"/>
                  <a:pt x="1839102" y="1420323"/>
                </a:cubicBezTo>
                <a:cubicBezTo>
                  <a:pt x="1849024" y="1423101"/>
                  <a:pt x="1859912" y="1458433"/>
                  <a:pt x="1872089" y="1466961"/>
                </a:cubicBezTo>
                <a:cubicBezTo>
                  <a:pt x="1884266" y="1475489"/>
                  <a:pt x="1899069" y="1471888"/>
                  <a:pt x="1912166" y="1471491"/>
                </a:cubicBezTo>
                <a:cubicBezTo>
                  <a:pt x="1925263" y="1471094"/>
                  <a:pt x="1946237" y="1477638"/>
                  <a:pt x="1950670" y="1464580"/>
                </a:cubicBezTo>
                <a:cubicBezTo>
                  <a:pt x="1955103" y="1451522"/>
                  <a:pt x="1943923" y="1411001"/>
                  <a:pt x="1938764" y="1393142"/>
                </a:cubicBezTo>
                <a:cubicBezTo>
                  <a:pt x="1933605" y="1375283"/>
                  <a:pt x="1890742" y="1353852"/>
                  <a:pt x="1893520" y="1340755"/>
                </a:cubicBezTo>
                <a:cubicBezTo>
                  <a:pt x="1896298" y="1327658"/>
                  <a:pt x="1903046" y="1324086"/>
                  <a:pt x="1914952" y="1316942"/>
                </a:cubicBezTo>
                <a:cubicBezTo>
                  <a:pt x="1926858" y="1309798"/>
                  <a:pt x="1961608" y="1287718"/>
                  <a:pt x="1979245" y="1300273"/>
                </a:cubicBezTo>
                <a:cubicBezTo>
                  <a:pt x="1996882" y="1312828"/>
                  <a:pt x="1994581" y="1345440"/>
                  <a:pt x="2006487" y="1361315"/>
                </a:cubicBezTo>
                <a:cubicBezTo>
                  <a:pt x="2018393" y="1377190"/>
                  <a:pt x="2038158" y="1387440"/>
                  <a:pt x="2050683" y="1395523"/>
                </a:cubicBezTo>
                <a:cubicBezTo>
                  <a:pt x="2063208" y="1403606"/>
                  <a:pt x="2101086" y="1394730"/>
                  <a:pt x="2114977" y="1390761"/>
                </a:cubicBezTo>
                <a:cubicBezTo>
                  <a:pt x="2128868" y="1386792"/>
                  <a:pt x="2149901" y="1350280"/>
                  <a:pt x="2148314" y="1331230"/>
                </a:cubicBezTo>
                <a:cubicBezTo>
                  <a:pt x="2146727" y="1312180"/>
                  <a:pt x="2099973" y="1293604"/>
                  <a:pt x="2105452" y="1276461"/>
                </a:cubicBezTo>
                <a:cubicBezTo>
                  <a:pt x="2110931" y="1259318"/>
                  <a:pt x="2127213" y="1239484"/>
                  <a:pt x="2143088" y="1235515"/>
                </a:cubicBezTo>
                <a:cubicBezTo>
                  <a:pt x="2158963" y="1231546"/>
                  <a:pt x="2186734" y="1242649"/>
                  <a:pt x="2200702" y="1252648"/>
                </a:cubicBezTo>
                <a:cubicBezTo>
                  <a:pt x="2214670" y="1262647"/>
                  <a:pt x="2210458" y="1290933"/>
                  <a:pt x="2226895" y="1295511"/>
                </a:cubicBezTo>
                <a:cubicBezTo>
                  <a:pt x="2243332" y="1300089"/>
                  <a:pt x="2263671" y="1300728"/>
                  <a:pt x="2280272" y="1284882"/>
                </a:cubicBezTo>
                <a:cubicBezTo>
                  <a:pt x="2296873" y="1269036"/>
                  <a:pt x="2290668" y="1216368"/>
                  <a:pt x="2326503" y="1200435"/>
                </a:cubicBezTo>
                <a:cubicBezTo>
                  <a:pt x="2362338" y="1184502"/>
                  <a:pt x="2458305" y="1205584"/>
                  <a:pt x="2495282" y="1189283"/>
                </a:cubicBezTo>
                <a:cubicBezTo>
                  <a:pt x="2532259" y="1172982"/>
                  <a:pt x="2474991" y="1132580"/>
                  <a:pt x="2548364" y="1102630"/>
                </a:cubicBezTo>
                <a:cubicBezTo>
                  <a:pt x="2583638" y="1086968"/>
                  <a:pt x="2635756" y="1100810"/>
                  <a:pt x="2664060" y="1081024"/>
                </a:cubicBezTo>
                <a:cubicBezTo>
                  <a:pt x="2692364" y="1061238"/>
                  <a:pt x="2686053" y="1004089"/>
                  <a:pt x="2718190" y="983916"/>
                </a:cubicBezTo>
                <a:cubicBezTo>
                  <a:pt x="2750327" y="963743"/>
                  <a:pt x="2825269" y="980179"/>
                  <a:pt x="2856883" y="959987"/>
                </a:cubicBezTo>
                <a:cubicBezTo>
                  <a:pt x="2888497" y="939795"/>
                  <a:pt x="2824396" y="914163"/>
                  <a:pt x="2907876" y="862762"/>
                </a:cubicBezTo>
                <a:cubicBezTo>
                  <a:pt x="2991356" y="811361"/>
                  <a:pt x="3015266" y="875772"/>
                  <a:pt x="3043434" y="851611"/>
                </a:cubicBezTo>
                <a:cubicBezTo>
                  <a:pt x="3071602" y="827450"/>
                  <a:pt x="3047422" y="741163"/>
                  <a:pt x="3076887" y="717796"/>
                </a:cubicBezTo>
                <a:cubicBezTo>
                  <a:pt x="3106353" y="694429"/>
                  <a:pt x="3190761" y="731329"/>
                  <a:pt x="3220227" y="711408"/>
                </a:cubicBezTo>
                <a:cubicBezTo>
                  <a:pt x="3249693" y="691487"/>
                  <a:pt x="3189794" y="635383"/>
                  <a:pt x="3253681" y="598270"/>
                </a:cubicBezTo>
                <a:cubicBezTo>
                  <a:pt x="3317568" y="561157"/>
                  <a:pt x="3375105" y="598095"/>
                  <a:pt x="3403525" y="574457"/>
                </a:cubicBezTo>
                <a:cubicBezTo>
                  <a:pt x="3431945" y="550819"/>
                  <a:pt x="3369064" y="499400"/>
                  <a:pt x="3424201" y="456440"/>
                </a:cubicBezTo>
                <a:cubicBezTo>
                  <a:pt x="3479338" y="413480"/>
                  <a:pt x="3556429" y="454348"/>
                  <a:pt x="3591470" y="431000"/>
                </a:cubicBezTo>
                <a:cubicBezTo>
                  <a:pt x="3626511" y="407652"/>
                  <a:pt x="3597568" y="339990"/>
                  <a:pt x="3634448" y="316352"/>
                </a:cubicBezTo>
                <a:cubicBezTo>
                  <a:pt x="3671328" y="292714"/>
                  <a:pt x="3777981" y="315462"/>
                  <a:pt x="3812751" y="289171"/>
                </a:cubicBezTo>
                <a:cubicBezTo>
                  <a:pt x="3847521" y="262881"/>
                  <a:pt x="3759086" y="214772"/>
                  <a:pt x="3843069" y="158609"/>
                </a:cubicBezTo>
                <a:cubicBezTo>
                  <a:pt x="3927052" y="102446"/>
                  <a:pt x="3974716" y="165772"/>
                  <a:pt x="4002323" y="152220"/>
                </a:cubicBezTo>
                <a:cubicBezTo>
                  <a:pt x="4029930" y="138668"/>
                  <a:pt x="4001006" y="100665"/>
                  <a:pt x="4008711" y="77298"/>
                </a:cubicBezTo>
                <a:cubicBezTo>
                  <a:pt x="4016416" y="53931"/>
                  <a:pt x="4032871" y="24214"/>
                  <a:pt x="4048552" y="12017"/>
                </a:cubicBezTo>
                <a:cubicBezTo>
                  <a:pt x="4064234" y="-180"/>
                  <a:pt x="4073779" y="11087"/>
                  <a:pt x="4102800" y="4118"/>
                </a:cubicBezTo>
                <a:close/>
              </a:path>
            </a:pathLst>
          </a:custGeom>
          <a:effectLst/>
        </p:spPr>
      </p:pic>
      <p:sp>
        <p:nvSpPr>
          <p:cNvPr id="17" name="矩形 16"/>
          <p:cNvSpPr/>
          <p:nvPr/>
        </p:nvSpPr>
        <p:spPr>
          <a:xfrm>
            <a:off x="5408023" y="1907177"/>
            <a:ext cx="1068530" cy="220762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542178" y="1970623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春风十里</a:t>
            </a: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5212340" y="3670663"/>
            <a:ext cx="329838" cy="274315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9125" y="2574307"/>
            <a:ext cx="323165" cy="15927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繁华三千里，不及你一眼柔情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410403" y="1909558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340657" y="1909558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5410082" y="3979303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340336" y="3979303"/>
            <a:ext cx="134155" cy="134155"/>
          </a:xfrm>
          <a:prstGeom prst="line">
            <a:avLst/>
          </a:prstGeom>
          <a:ln w="6350" cmpd="sng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纯音乐 - 高山流水 - 古筝版纯音乐(2) - 铃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54743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3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0" t="58829" r="40791" b="16363"/>
          <a:stretch/>
        </p:blipFill>
        <p:spPr>
          <a:xfrm>
            <a:off x="2719240" y="2444263"/>
            <a:ext cx="2365576" cy="2365576"/>
          </a:xfrm>
          <a:custGeom>
            <a:avLst/>
            <a:gdLst>
              <a:gd name="connsiteX0" fmla="*/ 1077596 w 2155192"/>
              <a:gd name="connsiteY0" fmla="*/ 0 h 2155192"/>
              <a:gd name="connsiteX1" fmla="*/ 2155192 w 2155192"/>
              <a:gd name="connsiteY1" fmla="*/ 1077596 h 2155192"/>
              <a:gd name="connsiteX2" fmla="*/ 1077596 w 2155192"/>
              <a:gd name="connsiteY2" fmla="*/ 2155192 h 2155192"/>
              <a:gd name="connsiteX3" fmla="*/ 0 w 2155192"/>
              <a:gd name="connsiteY3" fmla="*/ 1077596 h 2155192"/>
              <a:gd name="connsiteX4" fmla="*/ 1077596 w 2155192"/>
              <a:gd name="connsiteY4" fmla="*/ 0 h 215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192" h="2155192">
                <a:moveTo>
                  <a:pt x="1077596" y="0"/>
                </a:moveTo>
                <a:cubicBezTo>
                  <a:pt x="1672736" y="0"/>
                  <a:pt x="2155192" y="482456"/>
                  <a:pt x="2155192" y="1077596"/>
                </a:cubicBezTo>
                <a:cubicBezTo>
                  <a:pt x="2155192" y="1672736"/>
                  <a:pt x="1672736" y="2155192"/>
                  <a:pt x="1077596" y="2155192"/>
                </a:cubicBezTo>
                <a:cubicBezTo>
                  <a:pt x="482456" y="2155192"/>
                  <a:pt x="0" y="1672736"/>
                  <a:pt x="0" y="1077596"/>
                </a:cubicBezTo>
                <a:cubicBezTo>
                  <a:pt x="0" y="482456"/>
                  <a:pt x="482456" y="0"/>
                  <a:pt x="1077596" y="0"/>
                </a:cubicBezTo>
                <a:close/>
              </a:path>
            </a:pathLst>
          </a:custGeom>
        </p:spPr>
      </p:pic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966828" y="2778972"/>
            <a:ext cx="604956" cy="19337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14400" y="2722096"/>
            <a:ext cx="709813" cy="204750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5805" y="2945094"/>
            <a:ext cx="553998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塘中</a:t>
            </a:r>
            <a:r>
              <a:rPr lang="zh-CN" altLang="en-US" sz="24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无颜色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394452" y="2778482"/>
            <a:ext cx="0" cy="1934243"/>
          </a:xfrm>
          <a:prstGeom prst="line">
            <a:avLst/>
          </a:prstGeom>
          <a:ln>
            <a:solidFill>
              <a:srgbClr val="F9F9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318633" y="3117267"/>
            <a:ext cx="3231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00" dirty="0">
                <a:solidFill>
                  <a:srgbClr val="F9F9F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</a:t>
            </a:r>
            <a:r>
              <a:rPr lang="zh-CN" altLang="en-US" sz="900" dirty="0" smtClean="0">
                <a:solidFill>
                  <a:srgbClr val="F9F9F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900" dirty="0">
              <a:solidFill>
                <a:srgbClr val="F9F9F9"/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4369328" y="455209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486140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021296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556452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091608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626764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161920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697076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232232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6088819" y="2444766"/>
            <a:ext cx="400110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28937" y="2444766"/>
            <a:ext cx="400110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52775" y="2444766"/>
            <a:ext cx="40011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也，人常。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553663" y="2444766"/>
            <a:ext cx="400110" cy="4449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</a:t>
            </a:r>
            <a:endParaRPr lang="zh-CN" altLang="en-US" sz="1400" b="1" dirty="0">
              <a:solidFill>
                <a:srgbClr val="C0000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245030" y="2444766"/>
            <a:ext cx="400110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85148" y="2444766"/>
            <a:ext cx="400110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308986" y="2444766"/>
            <a:ext cx="400110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也，人常。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709874" y="2444766"/>
            <a:ext cx="400110" cy="4449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</a:t>
            </a:r>
            <a:endParaRPr lang="zh-CN" altLang="en-US" sz="1400" b="1" dirty="0">
              <a:solidFill>
                <a:srgbClr val="C00000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9775422" y="2444766"/>
            <a:ext cx="0" cy="23748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172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04612" y="2190320"/>
            <a:ext cx="1154162" cy="923330"/>
            <a:chOff x="7221532" y="2156278"/>
            <a:chExt cx="1154162" cy="923330"/>
          </a:xfrm>
        </p:grpSpPr>
        <p:sp>
          <p:nvSpPr>
            <p:cNvPr id="5" name="文本框 4"/>
            <p:cNvSpPr txBox="1"/>
            <p:nvPr/>
          </p:nvSpPr>
          <p:spPr>
            <a:xfrm>
              <a:off x="7221532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邻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985605" y="2330467"/>
              <a:ext cx="390089" cy="634842"/>
              <a:chOff x="6455743" y="2330467"/>
              <a:chExt cx="390089" cy="634842"/>
            </a:xfrm>
          </p:grpSpPr>
          <p:sp>
            <p:nvSpPr>
              <p:cNvPr id="72" name="文本框 71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661459" y="2190320"/>
            <a:ext cx="1122860" cy="923330"/>
            <a:chOff x="5696720" y="2156278"/>
            <a:chExt cx="1122860" cy="923330"/>
          </a:xfrm>
        </p:grpSpPr>
        <p:sp>
          <p:nvSpPr>
            <p:cNvPr id="69" name="文本框 68"/>
            <p:cNvSpPr txBox="1"/>
            <p:nvPr/>
          </p:nvSpPr>
          <p:spPr>
            <a:xfrm>
              <a:off x="5696720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家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429491" y="2330467"/>
              <a:ext cx="390089" cy="634842"/>
              <a:chOff x="6455743" y="2330467"/>
              <a:chExt cx="390089" cy="634842"/>
            </a:xfrm>
          </p:grpSpPr>
          <p:sp>
            <p:nvSpPr>
              <p:cNvPr id="74" name="文本框 73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187004" y="2190320"/>
            <a:ext cx="1150209" cy="923330"/>
            <a:chOff x="4144559" y="2156278"/>
            <a:chExt cx="1150209" cy="923330"/>
          </a:xfrm>
        </p:grpSpPr>
        <p:sp>
          <p:nvSpPr>
            <p:cNvPr id="70" name="文本框 69"/>
            <p:cNvSpPr txBox="1"/>
            <p:nvPr/>
          </p:nvSpPr>
          <p:spPr>
            <a:xfrm>
              <a:off x="4144559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有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904679" y="2330467"/>
              <a:ext cx="390089" cy="634842"/>
              <a:chOff x="6455743" y="2330467"/>
              <a:chExt cx="390089" cy="634842"/>
            </a:xfrm>
          </p:grpSpPr>
          <p:sp>
            <p:nvSpPr>
              <p:cNvPr id="77" name="文本框 76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739898" y="2190320"/>
            <a:ext cx="1122861" cy="923330"/>
            <a:chOff x="2619746" y="2156278"/>
            <a:chExt cx="1122861" cy="923330"/>
          </a:xfrm>
        </p:grpSpPr>
        <p:sp>
          <p:nvSpPr>
            <p:cNvPr id="71" name="文本框 70"/>
            <p:cNvSpPr txBox="1"/>
            <p:nvPr/>
          </p:nvSpPr>
          <p:spPr>
            <a:xfrm>
              <a:off x="2619746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女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3352518" y="2330467"/>
              <a:ext cx="390089" cy="634842"/>
              <a:chOff x="6455743" y="2330467"/>
              <a:chExt cx="390089" cy="634842"/>
            </a:xfrm>
          </p:grpSpPr>
          <p:sp>
            <p:nvSpPr>
              <p:cNvPr id="80" name="文本框 79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1142999" y="4139108"/>
            <a:ext cx="723138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265443" y="2190320"/>
            <a:ext cx="1122861" cy="923330"/>
            <a:chOff x="1094933" y="2156278"/>
            <a:chExt cx="1122861" cy="923330"/>
          </a:xfrm>
        </p:grpSpPr>
        <p:sp>
          <p:nvSpPr>
            <p:cNvPr id="83" name="文本框 82"/>
            <p:cNvSpPr txBox="1"/>
            <p:nvPr/>
          </p:nvSpPr>
          <p:spPr>
            <a:xfrm>
              <a:off x="1094933" y="215627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初</a:t>
              </a:r>
              <a:endParaRPr lang="zh-CN" altLang="en-US" sz="5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1827705" y="2330467"/>
              <a:ext cx="390089" cy="634842"/>
              <a:chOff x="6455743" y="2330467"/>
              <a:chExt cx="390089" cy="634842"/>
            </a:xfrm>
          </p:grpSpPr>
          <p:sp>
            <p:nvSpPr>
              <p:cNvPr id="85" name="文本框 84"/>
              <p:cNvSpPr txBox="1"/>
              <p:nvPr/>
            </p:nvSpPr>
            <p:spPr>
              <a:xfrm flipH="1">
                <a:off x="6455743" y="2330467"/>
                <a:ext cx="276999" cy="63484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声如洪钟。是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说。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6568833" y="2330467"/>
                <a:ext cx="276999" cy="40011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也，人</a:t>
                </a:r>
                <a:r>
                  <a:rPr lang="zh-CN" altLang="en-US" sz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常</a:t>
                </a:r>
                <a:endParaRPr lang="zh-CN" altLang="en-US" sz="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3745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892196" y="712110"/>
            <a:ext cx="196696" cy="195876"/>
            <a:chOff x="5518679" y="1038681"/>
            <a:chExt cx="196696" cy="195876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5519499" y="1038681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 flipH="1" flipV="1">
              <a:off x="5420741" y="1136619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934456" y="1183655"/>
            <a:ext cx="196696" cy="195876"/>
            <a:chOff x="7139636" y="1491176"/>
            <a:chExt cx="196696" cy="195876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7139636" y="1687052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7238394" y="1589114"/>
              <a:ext cx="1958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4960701" y="7842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莲叶何田田。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7301" y="218439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莲叶何田田。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7301" y="262584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江南可采莲，莲叶何田田。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7301" y="3218126"/>
            <a:ext cx="744084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563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37118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鱼戏莲叶西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334673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32228" y="4728104"/>
            <a:ext cx="430887" cy="1118255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鱼戏莲叶北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4380474" y="4670705"/>
            <a:ext cx="1763481" cy="117565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99533" y="4670023"/>
            <a:ext cx="1758075" cy="11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3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49" b="9704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11" t="7351" r="11379" b="3230"/>
          <a:stretch/>
        </p:blipFill>
        <p:spPr>
          <a:xfrm>
            <a:off x="6130252" y="2103646"/>
            <a:ext cx="4238172" cy="303192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15804" y="210364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莲叶何田田。</a:t>
            </a:r>
            <a:endParaRPr lang="zh-CN" altLang="en-US" sz="24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5804" y="2545093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江南可采莲，莲叶何田田。</a:t>
            </a:r>
            <a:endParaRPr lang="zh-CN" altLang="en-US" sz="24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5805" y="3303226"/>
            <a:ext cx="22152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81144" y="3303226"/>
            <a:ext cx="22152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926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KSO_Shape"/>
          <p:cNvSpPr>
            <a:spLocks/>
          </p:cNvSpPr>
          <p:nvPr/>
        </p:nvSpPr>
        <p:spPr bwMode="auto">
          <a:xfrm>
            <a:off x="10555856" y="5773874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208754" y="5846359"/>
            <a:ext cx="1277529" cy="800640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11031158" y="5666624"/>
            <a:ext cx="455125" cy="359469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10639282" y="4670023"/>
            <a:ext cx="783751" cy="604489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10165266" y="5692343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>
            <a:off x="11308080" y="548757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915382" y="5580136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066512" y="6657837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156682" y="6716160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H="1">
            <a:off x="9775422" y="6309161"/>
            <a:ext cx="237258" cy="109534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11486283" y="5081119"/>
            <a:ext cx="225174" cy="75809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9060283" y="5607467"/>
            <a:ext cx="531053" cy="332816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8732533" y="5972633"/>
            <a:ext cx="482600" cy="45719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892196" y="712110"/>
            <a:ext cx="2407607" cy="667421"/>
            <a:chOff x="5596653" y="712110"/>
            <a:chExt cx="2407607" cy="667421"/>
          </a:xfrm>
        </p:grpSpPr>
        <p:grpSp>
          <p:nvGrpSpPr>
            <p:cNvPr id="26" name="组合 25"/>
            <p:cNvGrpSpPr/>
            <p:nvPr/>
          </p:nvGrpSpPr>
          <p:grpSpPr>
            <a:xfrm>
              <a:off x="5596653" y="712110"/>
              <a:ext cx="196696" cy="195876"/>
              <a:chOff x="5518679" y="1038681"/>
              <a:chExt cx="196696" cy="195876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7638913" y="1183655"/>
              <a:ext cx="196696" cy="195876"/>
              <a:chOff x="7139636" y="1491176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665158" y="78421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莲叶何田田。</a:t>
              </a:r>
              <a:endPara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175657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莲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87085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叶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98513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何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09941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田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21368" y="2401429"/>
            <a:ext cx="1335314" cy="1335314"/>
          </a:xfrm>
          <a:prstGeom prst="rect">
            <a:avLst/>
          </a:prstGeom>
          <a:solidFill>
            <a:srgbClr val="F9F9F9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田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84113" y="5002377"/>
            <a:ext cx="723138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82716" y="454071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江南可采莲，莲叶何田田。</a:t>
            </a:r>
            <a:endParaRPr lang="zh-CN" altLang="en-US" sz="24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796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98380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8886840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82164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886840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982164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982164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886840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054289" y="3323741"/>
            <a:ext cx="856167" cy="1015663"/>
            <a:chOff x="7783384" y="3323741"/>
            <a:chExt cx="856167" cy="1015663"/>
          </a:xfrm>
        </p:grpSpPr>
        <p:sp>
          <p:nvSpPr>
            <p:cNvPr id="77" name="文本框 76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614524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6602984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698308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602984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二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698308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698308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602984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5770433" y="3323741"/>
            <a:ext cx="856167" cy="1015663"/>
            <a:chOff x="7783384" y="3323741"/>
            <a:chExt cx="856167" cy="1015663"/>
          </a:xfrm>
        </p:grpSpPr>
        <p:sp>
          <p:nvSpPr>
            <p:cNvPr id="88" name="文本框 87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300135" y="2550406"/>
            <a:ext cx="400110" cy="268663"/>
            <a:chOff x="4300135" y="2550406"/>
            <a:chExt cx="400110" cy="268663"/>
          </a:xfrm>
        </p:grpSpPr>
        <p:sp>
          <p:nvSpPr>
            <p:cNvPr id="93" name="文本框 92"/>
            <p:cNvSpPr txBox="1"/>
            <p:nvPr/>
          </p:nvSpPr>
          <p:spPr>
            <a:xfrm>
              <a:off x="4300135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4395459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300135" y="2793521"/>
            <a:ext cx="400110" cy="268663"/>
            <a:chOff x="4300135" y="2797529"/>
            <a:chExt cx="400110" cy="268663"/>
          </a:xfrm>
        </p:grpSpPr>
        <p:sp>
          <p:nvSpPr>
            <p:cNvPr id="96" name="文本框 95"/>
            <p:cNvSpPr txBox="1"/>
            <p:nvPr/>
          </p:nvSpPr>
          <p:spPr>
            <a:xfrm>
              <a:off x="4300135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4395459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300135" y="3036636"/>
            <a:ext cx="400110" cy="268663"/>
            <a:chOff x="4300135" y="3036636"/>
            <a:chExt cx="400110" cy="268663"/>
          </a:xfrm>
        </p:grpSpPr>
        <p:sp>
          <p:nvSpPr>
            <p:cNvPr id="99" name="矩形 98"/>
            <p:cNvSpPr/>
            <p:nvPr/>
          </p:nvSpPr>
          <p:spPr>
            <a:xfrm>
              <a:off x="4395459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4300135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102" name="文本框 10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24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" t="17014" r="4159" b="38467"/>
          <a:stretch>
            <a:fillRect/>
          </a:stretch>
        </p:blipFill>
        <p:spPr>
          <a:xfrm>
            <a:off x="735295" y="2559679"/>
            <a:ext cx="4339817" cy="1414549"/>
          </a:xfrm>
          <a:custGeom>
            <a:avLst/>
            <a:gdLst>
              <a:gd name="connsiteX0" fmla="*/ 1836560 w 9158629"/>
              <a:gd name="connsiteY0" fmla="*/ 4 h 2985226"/>
              <a:gd name="connsiteX1" fmla="*/ 1872392 w 9158629"/>
              <a:gd name="connsiteY1" fmla="*/ 16786 h 2985226"/>
              <a:gd name="connsiteX2" fmla="*/ 2090107 w 9158629"/>
              <a:gd name="connsiteY2" fmla="*/ 365129 h 2985226"/>
              <a:gd name="connsiteX3" fmla="*/ 2293307 w 9158629"/>
              <a:gd name="connsiteY3" fmla="*/ 190958 h 2985226"/>
              <a:gd name="connsiteX4" fmla="*/ 2365878 w 9158629"/>
              <a:gd name="connsiteY4" fmla="*/ 394158 h 2985226"/>
              <a:gd name="connsiteX5" fmla="*/ 2409421 w 9158629"/>
              <a:gd name="connsiteY5" fmla="*/ 452215 h 2985226"/>
              <a:gd name="connsiteX6" fmla="*/ 3164164 w 9158629"/>
              <a:gd name="connsiteY6" fmla="*/ 466729 h 2985226"/>
              <a:gd name="connsiteX7" fmla="*/ 5442907 w 9158629"/>
              <a:gd name="connsiteY7" fmla="*/ 466729 h 2985226"/>
              <a:gd name="connsiteX8" fmla="*/ 7024964 w 9158629"/>
              <a:gd name="connsiteY8" fmla="*/ 466729 h 2985226"/>
              <a:gd name="connsiteX9" fmla="*/ 7547478 w 9158629"/>
              <a:gd name="connsiteY9" fmla="*/ 365129 h 2985226"/>
              <a:gd name="connsiteX10" fmla="*/ 7866792 w 9158629"/>
              <a:gd name="connsiteY10" fmla="*/ 278044 h 2985226"/>
              <a:gd name="connsiteX11" fmla="*/ 8128050 w 9158629"/>
              <a:gd name="connsiteY11" fmla="*/ 292558 h 2985226"/>
              <a:gd name="connsiteX12" fmla="*/ 8505421 w 9158629"/>
              <a:gd name="connsiteY12" fmla="*/ 379644 h 2985226"/>
              <a:gd name="connsiteX13" fmla="*/ 8577992 w 9158629"/>
              <a:gd name="connsiteY13" fmla="*/ 742501 h 2985226"/>
              <a:gd name="connsiteX14" fmla="*/ 8998907 w 9158629"/>
              <a:gd name="connsiteY14" fmla="*/ 2237472 h 2985226"/>
              <a:gd name="connsiteX15" fmla="*/ 9158564 w 9158629"/>
              <a:gd name="connsiteY15" fmla="*/ 2716444 h 2985226"/>
              <a:gd name="connsiteX16" fmla="*/ 8984392 w 9158629"/>
              <a:gd name="connsiteY16" fmla="*/ 2876101 h 2985226"/>
              <a:gd name="connsiteX17" fmla="*/ 8244164 w 9158629"/>
              <a:gd name="connsiteY17" fmla="*/ 2977701 h 2985226"/>
              <a:gd name="connsiteX18" fmla="*/ 7532964 w 9158629"/>
              <a:gd name="connsiteY18" fmla="*/ 2977701 h 2985226"/>
              <a:gd name="connsiteX19" fmla="*/ 6371821 w 9158629"/>
              <a:gd name="connsiteY19" fmla="*/ 2977701 h 2985226"/>
              <a:gd name="connsiteX20" fmla="*/ 2351364 w 9158629"/>
              <a:gd name="connsiteY20" fmla="*/ 2948672 h 2985226"/>
              <a:gd name="connsiteX21" fmla="*/ 1828850 w 9158629"/>
              <a:gd name="connsiteY21" fmla="*/ 2948672 h 2985226"/>
              <a:gd name="connsiteX22" fmla="*/ 1291821 w 9158629"/>
              <a:gd name="connsiteY22" fmla="*/ 2963186 h 2985226"/>
              <a:gd name="connsiteX23" fmla="*/ 449992 w 9158629"/>
              <a:gd name="connsiteY23" fmla="*/ 2890615 h 2985226"/>
              <a:gd name="connsiteX24" fmla="*/ 159707 w 9158629"/>
              <a:gd name="connsiteY24" fmla="*/ 2832558 h 2985226"/>
              <a:gd name="connsiteX25" fmla="*/ 50 w 9158629"/>
              <a:gd name="connsiteY25" fmla="*/ 2701929 h 2985226"/>
              <a:gd name="connsiteX26" fmla="*/ 174221 w 9158629"/>
              <a:gd name="connsiteY26" fmla="*/ 2324558 h 2985226"/>
              <a:gd name="connsiteX27" fmla="*/ 870907 w 9158629"/>
              <a:gd name="connsiteY27" fmla="*/ 466729 h 2985226"/>
              <a:gd name="connsiteX28" fmla="*/ 972507 w 9158629"/>
              <a:gd name="connsiteY28" fmla="*/ 437701 h 2985226"/>
              <a:gd name="connsiteX29" fmla="*/ 1349878 w 9158629"/>
              <a:gd name="connsiteY29" fmla="*/ 350615 h 2985226"/>
              <a:gd name="connsiteX30" fmla="*/ 1495021 w 9158629"/>
              <a:gd name="connsiteY30" fmla="*/ 103872 h 2985226"/>
              <a:gd name="connsiteX31" fmla="*/ 1625650 w 9158629"/>
              <a:gd name="connsiteY31" fmla="*/ 249015 h 2985226"/>
              <a:gd name="connsiteX32" fmla="*/ 1756278 w 9158629"/>
              <a:gd name="connsiteY32" fmla="*/ 74844 h 2985226"/>
              <a:gd name="connsiteX33" fmla="*/ 1836560 w 9158629"/>
              <a:gd name="connsiteY33" fmla="*/ 4 h 2985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58629" h="2985226">
                <a:moveTo>
                  <a:pt x="1836560" y="4"/>
                </a:moveTo>
                <a:cubicBezTo>
                  <a:pt x="1846841" y="-147"/>
                  <a:pt x="1858483" y="4691"/>
                  <a:pt x="1872392" y="16786"/>
                </a:cubicBezTo>
                <a:cubicBezTo>
                  <a:pt x="1928030" y="65167"/>
                  <a:pt x="2019954" y="336100"/>
                  <a:pt x="2090107" y="365129"/>
                </a:cubicBezTo>
                <a:cubicBezTo>
                  <a:pt x="2160259" y="394158"/>
                  <a:pt x="2247345" y="186120"/>
                  <a:pt x="2293307" y="190958"/>
                </a:cubicBezTo>
                <a:cubicBezTo>
                  <a:pt x="2339269" y="195796"/>
                  <a:pt x="2346526" y="350615"/>
                  <a:pt x="2365878" y="394158"/>
                </a:cubicBezTo>
                <a:cubicBezTo>
                  <a:pt x="2385230" y="437701"/>
                  <a:pt x="2276373" y="440120"/>
                  <a:pt x="2409421" y="452215"/>
                </a:cubicBezTo>
                <a:cubicBezTo>
                  <a:pt x="2542469" y="464310"/>
                  <a:pt x="3164164" y="466729"/>
                  <a:pt x="3164164" y="466729"/>
                </a:cubicBezTo>
                <a:lnTo>
                  <a:pt x="5442907" y="466729"/>
                </a:lnTo>
                <a:cubicBezTo>
                  <a:pt x="6086374" y="466729"/>
                  <a:pt x="6674202" y="483662"/>
                  <a:pt x="7024964" y="466729"/>
                </a:cubicBezTo>
                <a:cubicBezTo>
                  <a:pt x="7375726" y="449796"/>
                  <a:pt x="7407173" y="396576"/>
                  <a:pt x="7547478" y="365129"/>
                </a:cubicBezTo>
                <a:cubicBezTo>
                  <a:pt x="7687783" y="333682"/>
                  <a:pt x="7770030" y="290139"/>
                  <a:pt x="7866792" y="278044"/>
                </a:cubicBezTo>
                <a:cubicBezTo>
                  <a:pt x="7963554" y="265949"/>
                  <a:pt x="8021612" y="275625"/>
                  <a:pt x="8128050" y="292558"/>
                </a:cubicBezTo>
                <a:cubicBezTo>
                  <a:pt x="8234488" y="309491"/>
                  <a:pt x="8430431" y="304653"/>
                  <a:pt x="8505421" y="379644"/>
                </a:cubicBezTo>
                <a:cubicBezTo>
                  <a:pt x="8580411" y="454634"/>
                  <a:pt x="8495744" y="432863"/>
                  <a:pt x="8577992" y="742501"/>
                </a:cubicBezTo>
                <a:cubicBezTo>
                  <a:pt x="8660240" y="1052139"/>
                  <a:pt x="8902145" y="1908481"/>
                  <a:pt x="8998907" y="2237472"/>
                </a:cubicBezTo>
                <a:cubicBezTo>
                  <a:pt x="9095669" y="2566462"/>
                  <a:pt x="9160983" y="2612425"/>
                  <a:pt x="9158564" y="2716444"/>
                </a:cubicBezTo>
                <a:cubicBezTo>
                  <a:pt x="9156145" y="2820463"/>
                  <a:pt x="9136792" y="2832558"/>
                  <a:pt x="8984392" y="2876101"/>
                </a:cubicBezTo>
                <a:cubicBezTo>
                  <a:pt x="8831992" y="2919644"/>
                  <a:pt x="8486069" y="2960768"/>
                  <a:pt x="8244164" y="2977701"/>
                </a:cubicBezTo>
                <a:cubicBezTo>
                  <a:pt x="8002259" y="2994634"/>
                  <a:pt x="7532964" y="2977701"/>
                  <a:pt x="7532964" y="2977701"/>
                </a:cubicBezTo>
                <a:lnTo>
                  <a:pt x="6371821" y="2977701"/>
                </a:lnTo>
                <a:lnTo>
                  <a:pt x="2351364" y="2948672"/>
                </a:lnTo>
                <a:lnTo>
                  <a:pt x="1828850" y="2948672"/>
                </a:lnTo>
                <a:cubicBezTo>
                  <a:pt x="1652260" y="2951091"/>
                  <a:pt x="1521631" y="2972862"/>
                  <a:pt x="1291821" y="2963186"/>
                </a:cubicBezTo>
                <a:cubicBezTo>
                  <a:pt x="1062011" y="2953510"/>
                  <a:pt x="638678" y="2912386"/>
                  <a:pt x="449992" y="2890615"/>
                </a:cubicBezTo>
                <a:cubicBezTo>
                  <a:pt x="261306" y="2868844"/>
                  <a:pt x="234697" y="2864006"/>
                  <a:pt x="159707" y="2832558"/>
                </a:cubicBezTo>
                <a:cubicBezTo>
                  <a:pt x="84717" y="2801110"/>
                  <a:pt x="-2369" y="2786596"/>
                  <a:pt x="50" y="2701929"/>
                </a:cubicBezTo>
                <a:cubicBezTo>
                  <a:pt x="2469" y="2617262"/>
                  <a:pt x="29078" y="2697091"/>
                  <a:pt x="174221" y="2324558"/>
                </a:cubicBezTo>
                <a:cubicBezTo>
                  <a:pt x="319364" y="1952025"/>
                  <a:pt x="737859" y="781205"/>
                  <a:pt x="870907" y="466729"/>
                </a:cubicBezTo>
                <a:cubicBezTo>
                  <a:pt x="889655" y="444353"/>
                  <a:pt x="892678" y="457053"/>
                  <a:pt x="972507" y="437701"/>
                </a:cubicBezTo>
                <a:cubicBezTo>
                  <a:pt x="1052335" y="418349"/>
                  <a:pt x="1262792" y="406253"/>
                  <a:pt x="1349878" y="350615"/>
                </a:cubicBezTo>
                <a:cubicBezTo>
                  <a:pt x="1436964" y="294977"/>
                  <a:pt x="1449059" y="120805"/>
                  <a:pt x="1495021" y="103872"/>
                </a:cubicBezTo>
                <a:cubicBezTo>
                  <a:pt x="1540983" y="86939"/>
                  <a:pt x="1582107" y="253853"/>
                  <a:pt x="1625650" y="249015"/>
                </a:cubicBezTo>
                <a:cubicBezTo>
                  <a:pt x="1669193" y="244177"/>
                  <a:pt x="1715154" y="113549"/>
                  <a:pt x="1756278" y="74844"/>
                </a:cubicBezTo>
                <a:cubicBezTo>
                  <a:pt x="1787121" y="45815"/>
                  <a:pt x="1805717" y="458"/>
                  <a:pt x="1836560" y="4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 t="65417" b="10369"/>
          <a:stretch>
            <a:fillRect/>
          </a:stretch>
        </p:blipFill>
        <p:spPr>
          <a:xfrm>
            <a:off x="1262699" y="4197477"/>
            <a:ext cx="3396388" cy="584913"/>
          </a:xfrm>
          <a:custGeom>
            <a:avLst/>
            <a:gdLst>
              <a:gd name="connsiteX0" fmla="*/ 988428 w 9428316"/>
              <a:gd name="connsiteY0" fmla="*/ 494 h 1623712"/>
              <a:gd name="connsiteX1" fmla="*/ 1145788 w 9428316"/>
              <a:gd name="connsiteY1" fmla="*/ 26687 h 1623712"/>
              <a:gd name="connsiteX2" fmla="*/ 1225163 w 9428316"/>
              <a:gd name="connsiteY2" fmla="*/ 302912 h 1623712"/>
              <a:gd name="connsiteX3" fmla="*/ 1171188 w 9428316"/>
              <a:gd name="connsiteY3" fmla="*/ 436262 h 1623712"/>
              <a:gd name="connsiteX4" fmla="*/ 2831713 w 9428316"/>
              <a:gd name="connsiteY4" fmla="*/ 410862 h 1623712"/>
              <a:gd name="connsiteX5" fmla="*/ 3955663 w 9428316"/>
              <a:gd name="connsiteY5" fmla="*/ 417212 h 1623712"/>
              <a:gd name="connsiteX6" fmla="*/ 5416163 w 9428316"/>
              <a:gd name="connsiteY6" fmla="*/ 442612 h 1623712"/>
              <a:gd name="connsiteX7" fmla="*/ 7283063 w 9428316"/>
              <a:gd name="connsiteY7" fmla="*/ 442612 h 1623712"/>
              <a:gd name="connsiteX8" fmla="*/ 8959463 w 9428316"/>
              <a:gd name="connsiteY8" fmla="*/ 455312 h 1623712"/>
              <a:gd name="connsiteX9" fmla="*/ 9366806 w 9428316"/>
              <a:gd name="connsiteY9" fmla="*/ 486653 h 1623712"/>
              <a:gd name="connsiteX10" fmla="*/ 9428316 w 9428316"/>
              <a:gd name="connsiteY10" fmla="*/ 492177 h 1623712"/>
              <a:gd name="connsiteX11" fmla="*/ 9428316 w 9428316"/>
              <a:gd name="connsiteY11" fmla="*/ 1007597 h 1623712"/>
              <a:gd name="connsiteX12" fmla="*/ 9394501 w 9428316"/>
              <a:gd name="connsiteY12" fmla="*/ 1007267 h 1623712"/>
              <a:gd name="connsiteX13" fmla="*/ 8079988 w 9428316"/>
              <a:gd name="connsiteY13" fmla="*/ 979187 h 1623712"/>
              <a:gd name="connsiteX14" fmla="*/ 4730363 w 9428316"/>
              <a:gd name="connsiteY14" fmla="*/ 950612 h 1623712"/>
              <a:gd name="connsiteX15" fmla="*/ 2355463 w 9428316"/>
              <a:gd name="connsiteY15" fmla="*/ 899812 h 1623712"/>
              <a:gd name="connsiteX16" fmla="*/ 1275963 w 9428316"/>
              <a:gd name="connsiteY16" fmla="*/ 874412 h 1623712"/>
              <a:gd name="connsiteX17" fmla="*/ 1034663 w 9428316"/>
              <a:gd name="connsiteY17" fmla="*/ 874412 h 1623712"/>
              <a:gd name="connsiteX18" fmla="*/ 971163 w 9428316"/>
              <a:gd name="connsiteY18" fmla="*/ 1090312 h 1623712"/>
              <a:gd name="connsiteX19" fmla="*/ 980688 w 9428316"/>
              <a:gd name="connsiteY19" fmla="*/ 1252237 h 1623712"/>
              <a:gd name="connsiteX20" fmla="*/ 882263 w 9428316"/>
              <a:gd name="connsiteY20" fmla="*/ 1623712 h 1623712"/>
              <a:gd name="connsiteX21" fmla="*/ 469513 w 9428316"/>
              <a:gd name="connsiteY21" fmla="*/ 1607837 h 1623712"/>
              <a:gd name="connsiteX22" fmla="*/ 386963 w 9428316"/>
              <a:gd name="connsiteY22" fmla="*/ 1318912 h 1623712"/>
              <a:gd name="connsiteX23" fmla="*/ 456813 w 9428316"/>
              <a:gd name="connsiteY23" fmla="*/ 1014112 h 1623712"/>
              <a:gd name="connsiteX24" fmla="*/ 574288 w 9428316"/>
              <a:gd name="connsiteY24" fmla="*/ 852187 h 1623712"/>
              <a:gd name="connsiteX25" fmla="*/ 69463 w 9428316"/>
              <a:gd name="connsiteY25" fmla="*/ 807737 h 1623712"/>
              <a:gd name="connsiteX26" fmla="*/ 66288 w 9428316"/>
              <a:gd name="connsiteY26" fmla="*/ 668037 h 1623712"/>
              <a:gd name="connsiteX27" fmla="*/ 656838 w 9428316"/>
              <a:gd name="connsiteY27" fmla="*/ 661687 h 1623712"/>
              <a:gd name="connsiteX28" fmla="*/ 28188 w 9428316"/>
              <a:gd name="connsiteY28" fmla="*/ 607712 h 1623712"/>
              <a:gd name="connsiteX29" fmla="*/ 9138 w 9428316"/>
              <a:gd name="connsiteY29" fmla="*/ 480712 h 1623712"/>
              <a:gd name="connsiteX30" fmla="*/ 666363 w 9428316"/>
              <a:gd name="connsiteY30" fmla="*/ 452137 h 1623712"/>
              <a:gd name="connsiteX31" fmla="*/ 691763 w 9428316"/>
              <a:gd name="connsiteY31" fmla="*/ 375937 h 1623712"/>
              <a:gd name="connsiteX32" fmla="*/ 704463 w 9428316"/>
              <a:gd name="connsiteY32" fmla="*/ 188612 h 1623712"/>
              <a:gd name="connsiteX33" fmla="*/ 777488 w 9428316"/>
              <a:gd name="connsiteY33" fmla="*/ 10812 h 1623712"/>
              <a:gd name="connsiteX34" fmla="*/ 988428 w 9428316"/>
              <a:gd name="connsiteY34" fmla="*/ 494 h 162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428316" h="1623712">
                <a:moveTo>
                  <a:pt x="988428" y="494"/>
                </a:moveTo>
                <a:cubicBezTo>
                  <a:pt x="1052920" y="-1623"/>
                  <a:pt x="1108482" y="2346"/>
                  <a:pt x="1145788" y="26687"/>
                </a:cubicBezTo>
                <a:cubicBezTo>
                  <a:pt x="1204525" y="167445"/>
                  <a:pt x="1209817" y="242058"/>
                  <a:pt x="1225163" y="302912"/>
                </a:cubicBezTo>
                <a:cubicBezTo>
                  <a:pt x="1227809" y="370116"/>
                  <a:pt x="1177538" y="383345"/>
                  <a:pt x="1171188" y="436262"/>
                </a:cubicBezTo>
                <a:cubicBezTo>
                  <a:pt x="1437888" y="457429"/>
                  <a:pt x="2367634" y="414037"/>
                  <a:pt x="2831713" y="410862"/>
                </a:cubicBezTo>
                <a:lnTo>
                  <a:pt x="3955663" y="417212"/>
                </a:lnTo>
                <a:lnTo>
                  <a:pt x="5416163" y="442612"/>
                </a:lnTo>
                <a:lnTo>
                  <a:pt x="7283063" y="442612"/>
                </a:lnTo>
                <a:lnTo>
                  <a:pt x="8959463" y="455312"/>
                </a:lnTo>
                <a:cubicBezTo>
                  <a:pt x="9274317" y="462721"/>
                  <a:pt x="9222922" y="471749"/>
                  <a:pt x="9366806" y="486653"/>
                </a:cubicBezTo>
                <a:lnTo>
                  <a:pt x="9428316" y="492177"/>
                </a:lnTo>
                <a:lnTo>
                  <a:pt x="9428316" y="1007597"/>
                </a:lnTo>
                <a:lnTo>
                  <a:pt x="9394501" y="1007267"/>
                </a:lnTo>
                <a:cubicBezTo>
                  <a:pt x="9091090" y="1003372"/>
                  <a:pt x="8079988" y="979187"/>
                  <a:pt x="8079988" y="979187"/>
                </a:cubicBezTo>
                <a:lnTo>
                  <a:pt x="4730363" y="950612"/>
                </a:lnTo>
                <a:lnTo>
                  <a:pt x="2355463" y="899812"/>
                </a:lnTo>
                <a:lnTo>
                  <a:pt x="1275963" y="874412"/>
                </a:lnTo>
                <a:cubicBezTo>
                  <a:pt x="1055830" y="870179"/>
                  <a:pt x="1085463" y="838429"/>
                  <a:pt x="1034663" y="874412"/>
                </a:cubicBezTo>
                <a:cubicBezTo>
                  <a:pt x="983863" y="910395"/>
                  <a:pt x="980159" y="1027341"/>
                  <a:pt x="971163" y="1090312"/>
                </a:cubicBezTo>
                <a:cubicBezTo>
                  <a:pt x="962167" y="1153283"/>
                  <a:pt x="995505" y="1163337"/>
                  <a:pt x="980688" y="1252237"/>
                </a:cubicBezTo>
                <a:cubicBezTo>
                  <a:pt x="965871" y="1341137"/>
                  <a:pt x="941000" y="1504650"/>
                  <a:pt x="882263" y="1623712"/>
                </a:cubicBezTo>
                <a:cubicBezTo>
                  <a:pt x="760026" y="1612599"/>
                  <a:pt x="628263" y="1617362"/>
                  <a:pt x="469513" y="1607837"/>
                </a:cubicBezTo>
                <a:cubicBezTo>
                  <a:pt x="447288" y="1534812"/>
                  <a:pt x="389080" y="1417866"/>
                  <a:pt x="386963" y="1318912"/>
                </a:cubicBezTo>
                <a:cubicBezTo>
                  <a:pt x="384846" y="1219958"/>
                  <a:pt x="425592" y="1091900"/>
                  <a:pt x="456813" y="1014112"/>
                </a:cubicBezTo>
                <a:cubicBezTo>
                  <a:pt x="488034" y="936324"/>
                  <a:pt x="638846" y="886583"/>
                  <a:pt x="574288" y="852187"/>
                </a:cubicBezTo>
                <a:cubicBezTo>
                  <a:pt x="509730" y="817791"/>
                  <a:pt x="150425" y="838429"/>
                  <a:pt x="69463" y="807737"/>
                </a:cubicBezTo>
                <a:cubicBezTo>
                  <a:pt x="42476" y="716720"/>
                  <a:pt x="63642" y="790804"/>
                  <a:pt x="66288" y="668037"/>
                </a:cubicBezTo>
                <a:cubicBezTo>
                  <a:pt x="164184" y="643695"/>
                  <a:pt x="663188" y="671741"/>
                  <a:pt x="656838" y="661687"/>
                </a:cubicBezTo>
                <a:cubicBezTo>
                  <a:pt x="650488" y="651633"/>
                  <a:pt x="182175" y="613533"/>
                  <a:pt x="28188" y="607712"/>
                </a:cubicBezTo>
                <a:cubicBezTo>
                  <a:pt x="-1974" y="557441"/>
                  <a:pt x="-7266" y="586545"/>
                  <a:pt x="9138" y="480712"/>
                </a:cubicBezTo>
                <a:cubicBezTo>
                  <a:pt x="111267" y="451079"/>
                  <a:pt x="552592" y="469599"/>
                  <a:pt x="666363" y="452137"/>
                </a:cubicBezTo>
                <a:cubicBezTo>
                  <a:pt x="691234" y="437850"/>
                  <a:pt x="685413" y="419858"/>
                  <a:pt x="691763" y="375937"/>
                </a:cubicBezTo>
                <a:cubicBezTo>
                  <a:pt x="698113" y="332016"/>
                  <a:pt x="690176" y="249466"/>
                  <a:pt x="704463" y="188612"/>
                </a:cubicBezTo>
                <a:cubicBezTo>
                  <a:pt x="718750" y="127758"/>
                  <a:pt x="736213" y="87012"/>
                  <a:pt x="777488" y="10812"/>
                </a:cubicBezTo>
                <a:cubicBezTo>
                  <a:pt x="850513" y="10812"/>
                  <a:pt x="923935" y="2610"/>
                  <a:pt x="988428" y="494"/>
                </a:cubicBezTo>
                <a:close/>
              </a:path>
            </a:pathLst>
          </a:custGeom>
        </p:spPr>
      </p:pic>
      <p:sp>
        <p:nvSpPr>
          <p:cNvPr id="38" name="文本框 37"/>
          <p:cNvSpPr txBox="1"/>
          <p:nvPr/>
        </p:nvSpPr>
        <p:spPr>
          <a:xfrm>
            <a:off x="6038734" y="2808668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鱼之乐</a:t>
            </a:r>
            <a:endParaRPr lang="zh-CN" altLang="en-US" sz="400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51796" y="3496644"/>
            <a:ext cx="52549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庄子曰：“请循其本。子曰‘汝安知鱼之乐’云者，既已知吾知之而问我，我知之濠上也。</a:t>
            </a: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659087" y="50951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870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227908" y="2366738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659436" y="2366738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20371" y="2391886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1363182" y="2522349"/>
            <a:ext cx="964954" cy="1725959"/>
          </a:xfrm>
          <a:custGeom>
            <a:avLst/>
            <a:gdLst/>
            <a:ahLst/>
            <a:cxnLst/>
            <a:rect l="0" t="0" r="r" b="b"/>
            <a:pathLst>
              <a:path w="3990975" h="7137055">
                <a:moveTo>
                  <a:pt x="2314164" y="6623048"/>
                </a:moveTo>
                <a:cubicBezTo>
                  <a:pt x="2332979" y="6653066"/>
                  <a:pt x="2396949" y="6701846"/>
                  <a:pt x="2404475" y="6746873"/>
                </a:cubicBezTo>
                <a:cubicBezTo>
                  <a:pt x="2408238" y="6780644"/>
                  <a:pt x="2404475" y="6803157"/>
                  <a:pt x="2385660" y="6810662"/>
                </a:cubicBezTo>
                <a:cubicBezTo>
                  <a:pt x="2329216" y="6829423"/>
                  <a:pt x="2306638" y="6698094"/>
                  <a:pt x="2314164" y="6623048"/>
                </a:cubicBezTo>
                <a:close/>
                <a:moveTo>
                  <a:pt x="2081213" y="6546848"/>
                </a:moveTo>
                <a:cubicBezTo>
                  <a:pt x="2069998" y="6606962"/>
                  <a:pt x="2051306" y="6655804"/>
                  <a:pt x="1987755" y="6659561"/>
                </a:cubicBezTo>
                <a:cubicBezTo>
                  <a:pt x="1984017" y="6652047"/>
                  <a:pt x="1976540" y="6648290"/>
                  <a:pt x="1969063" y="6644533"/>
                </a:cubicBezTo>
                <a:cubicBezTo>
                  <a:pt x="1965325" y="6565634"/>
                  <a:pt x="2028877" y="6561877"/>
                  <a:pt x="2081213" y="6546848"/>
                </a:cubicBezTo>
                <a:close/>
                <a:moveTo>
                  <a:pt x="2448495" y="6416766"/>
                </a:moveTo>
                <a:cubicBezTo>
                  <a:pt x="2483135" y="6415832"/>
                  <a:pt x="2515903" y="6432641"/>
                  <a:pt x="2514030" y="6475597"/>
                </a:cubicBezTo>
                <a:cubicBezTo>
                  <a:pt x="2487816" y="6516685"/>
                  <a:pt x="2394194" y="6494273"/>
                  <a:pt x="2371725" y="6464391"/>
                </a:cubicBezTo>
                <a:cubicBezTo>
                  <a:pt x="2377342" y="6436377"/>
                  <a:pt x="2413855" y="6417700"/>
                  <a:pt x="2448495" y="6416766"/>
                </a:cubicBezTo>
                <a:close/>
                <a:moveTo>
                  <a:pt x="2226645" y="6346674"/>
                </a:moveTo>
                <a:cubicBezTo>
                  <a:pt x="2268678" y="6350916"/>
                  <a:pt x="2303294" y="6380607"/>
                  <a:pt x="2314597" y="6423023"/>
                </a:cubicBezTo>
                <a:cubicBezTo>
                  <a:pt x="2344738" y="6513510"/>
                  <a:pt x="2273152" y="6634160"/>
                  <a:pt x="2182728" y="6600227"/>
                </a:cubicBezTo>
                <a:cubicBezTo>
                  <a:pt x="2107375" y="6573835"/>
                  <a:pt x="2062163" y="6385320"/>
                  <a:pt x="2182728" y="6351387"/>
                </a:cubicBezTo>
                <a:cubicBezTo>
                  <a:pt x="2197799" y="6346674"/>
                  <a:pt x="2212634" y="6345260"/>
                  <a:pt x="2226645" y="6346674"/>
                </a:cubicBezTo>
                <a:close/>
                <a:moveTo>
                  <a:pt x="1980010" y="6163894"/>
                </a:moveTo>
                <a:cubicBezTo>
                  <a:pt x="2032485" y="6156323"/>
                  <a:pt x="2069968" y="6262320"/>
                  <a:pt x="2081213" y="6303961"/>
                </a:cubicBezTo>
                <a:cubicBezTo>
                  <a:pt x="2039982" y="6303961"/>
                  <a:pt x="1946275" y="6262320"/>
                  <a:pt x="1946275" y="6209322"/>
                </a:cubicBezTo>
                <a:cubicBezTo>
                  <a:pt x="1946275" y="6182822"/>
                  <a:pt x="1957520" y="6167680"/>
                  <a:pt x="1980010" y="6163894"/>
                </a:cubicBezTo>
                <a:close/>
                <a:moveTo>
                  <a:pt x="2313877" y="6062481"/>
                </a:moveTo>
                <a:cubicBezTo>
                  <a:pt x="2328863" y="6134188"/>
                  <a:pt x="2298891" y="6217217"/>
                  <a:pt x="2250186" y="6243635"/>
                </a:cubicBezTo>
                <a:cubicBezTo>
                  <a:pt x="2235200" y="6164380"/>
                  <a:pt x="2246440" y="6043610"/>
                  <a:pt x="2313877" y="6062481"/>
                </a:cubicBezTo>
                <a:close/>
                <a:moveTo>
                  <a:pt x="2277221" y="5875307"/>
                </a:moveTo>
                <a:cubicBezTo>
                  <a:pt x="2123128" y="5834008"/>
                  <a:pt x="2123128" y="6164404"/>
                  <a:pt x="2171987" y="6277039"/>
                </a:cubicBezTo>
                <a:cubicBezTo>
                  <a:pt x="2134403" y="6228230"/>
                  <a:pt x="2115612" y="6153140"/>
                  <a:pt x="2078028" y="6096823"/>
                </a:cubicBezTo>
                <a:cubicBezTo>
                  <a:pt x="2032928" y="6029242"/>
                  <a:pt x="1957761" y="5939134"/>
                  <a:pt x="1860043" y="5972924"/>
                </a:cubicBezTo>
                <a:cubicBezTo>
                  <a:pt x="1856285" y="6032996"/>
                  <a:pt x="1878835" y="6063032"/>
                  <a:pt x="1893869" y="6100577"/>
                </a:cubicBezTo>
                <a:cubicBezTo>
                  <a:pt x="1860043" y="6085559"/>
                  <a:pt x="1796152" y="6044260"/>
                  <a:pt x="1766085" y="6089314"/>
                </a:cubicBezTo>
                <a:cubicBezTo>
                  <a:pt x="1758568" y="6205703"/>
                  <a:pt x="1845011" y="6284548"/>
                  <a:pt x="1893869" y="6333356"/>
                </a:cubicBezTo>
                <a:cubicBezTo>
                  <a:pt x="1954002" y="6389673"/>
                  <a:pt x="2021653" y="6423464"/>
                  <a:pt x="2074270" y="6464763"/>
                </a:cubicBezTo>
                <a:cubicBezTo>
                  <a:pt x="1980311" y="6427218"/>
                  <a:pt x="1777360" y="6449745"/>
                  <a:pt x="1762327" y="6536099"/>
                </a:cubicBezTo>
                <a:cubicBezTo>
                  <a:pt x="1743535" y="6629961"/>
                  <a:pt x="1826218" y="6678770"/>
                  <a:pt x="1901385" y="6697542"/>
                </a:cubicBezTo>
                <a:cubicBezTo>
                  <a:pt x="1852528" y="6750105"/>
                  <a:pt x="1837494" y="6877758"/>
                  <a:pt x="1901385" y="6926567"/>
                </a:cubicBezTo>
                <a:cubicBezTo>
                  <a:pt x="1991586" y="6926567"/>
                  <a:pt x="2055478" y="6881513"/>
                  <a:pt x="2096820" y="6825195"/>
                </a:cubicBezTo>
                <a:cubicBezTo>
                  <a:pt x="2134403" y="6776387"/>
                  <a:pt x="2149437" y="6708806"/>
                  <a:pt x="2187020" y="6659997"/>
                </a:cubicBezTo>
                <a:cubicBezTo>
                  <a:pt x="2198296" y="6708806"/>
                  <a:pt x="2194537" y="6783896"/>
                  <a:pt x="2205812" y="6847722"/>
                </a:cubicBezTo>
                <a:cubicBezTo>
                  <a:pt x="2217087" y="6889022"/>
                  <a:pt x="2262188" y="6971621"/>
                  <a:pt x="2277221" y="6982884"/>
                </a:cubicBezTo>
                <a:cubicBezTo>
                  <a:pt x="2348630" y="7042956"/>
                  <a:pt x="2446347" y="6994148"/>
                  <a:pt x="2420039" y="6870249"/>
                </a:cubicBezTo>
                <a:cubicBezTo>
                  <a:pt x="2446347" y="6900285"/>
                  <a:pt x="2502723" y="6919058"/>
                  <a:pt x="2540306" y="6889022"/>
                </a:cubicBezTo>
                <a:cubicBezTo>
                  <a:pt x="2570373" y="6735087"/>
                  <a:pt x="2468897" y="6644979"/>
                  <a:pt x="2416280" y="6554871"/>
                </a:cubicBezTo>
                <a:cubicBezTo>
                  <a:pt x="2476414" y="6584907"/>
                  <a:pt x="2581648" y="6633716"/>
                  <a:pt x="2656815" y="6592416"/>
                </a:cubicBezTo>
                <a:cubicBezTo>
                  <a:pt x="2653057" y="6547362"/>
                  <a:pt x="2638023" y="6509817"/>
                  <a:pt x="2619232" y="6487290"/>
                </a:cubicBezTo>
                <a:cubicBezTo>
                  <a:pt x="2596682" y="6461009"/>
                  <a:pt x="2562856" y="6457254"/>
                  <a:pt x="2544065" y="6430973"/>
                </a:cubicBezTo>
                <a:cubicBezTo>
                  <a:pt x="2555340" y="6412200"/>
                  <a:pt x="2589165" y="6412200"/>
                  <a:pt x="2592923" y="6385919"/>
                </a:cubicBezTo>
                <a:cubicBezTo>
                  <a:pt x="2562856" y="6352128"/>
                  <a:pt x="2525273" y="6299566"/>
                  <a:pt x="2465139" y="6292057"/>
                </a:cubicBezTo>
                <a:cubicBezTo>
                  <a:pt x="2412522" y="6288302"/>
                  <a:pt x="2359905" y="6314584"/>
                  <a:pt x="2314805" y="6314584"/>
                </a:cubicBezTo>
                <a:cubicBezTo>
                  <a:pt x="2348630" y="6243248"/>
                  <a:pt x="2427555" y="6171913"/>
                  <a:pt x="2438831" y="6066787"/>
                </a:cubicBezTo>
                <a:cubicBezTo>
                  <a:pt x="2446347" y="6010469"/>
                  <a:pt x="2435072" y="5950397"/>
                  <a:pt x="2401247" y="5912852"/>
                </a:cubicBezTo>
                <a:cubicBezTo>
                  <a:pt x="2363663" y="5905343"/>
                  <a:pt x="2352388" y="5927870"/>
                  <a:pt x="2326080" y="5931625"/>
                </a:cubicBezTo>
                <a:cubicBezTo>
                  <a:pt x="2307288" y="5909098"/>
                  <a:pt x="2299771" y="5882816"/>
                  <a:pt x="2277221" y="5875307"/>
                </a:cubicBezTo>
                <a:close/>
                <a:moveTo>
                  <a:pt x="2272758" y="5761616"/>
                </a:moveTo>
                <a:cubicBezTo>
                  <a:pt x="2304939" y="5766427"/>
                  <a:pt x="2335476" y="5784261"/>
                  <a:pt x="2359905" y="5818990"/>
                </a:cubicBezTo>
                <a:cubicBezTo>
                  <a:pt x="2386213" y="5803972"/>
                  <a:pt x="2397489" y="5792708"/>
                  <a:pt x="2423797" y="5788954"/>
                </a:cubicBezTo>
                <a:cubicBezTo>
                  <a:pt x="2600440" y="5777690"/>
                  <a:pt x="2521514" y="6104332"/>
                  <a:pt x="2465139" y="6186931"/>
                </a:cubicBezTo>
                <a:cubicBezTo>
                  <a:pt x="2547823" y="6156895"/>
                  <a:pt x="2679365" y="6179422"/>
                  <a:pt x="2705674" y="6269530"/>
                </a:cubicBezTo>
                <a:cubicBezTo>
                  <a:pt x="2709432" y="6325847"/>
                  <a:pt x="2705674" y="6374655"/>
                  <a:pt x="2686882" y="6400937"/>
                </a:cubicBezTo>
                <a:cubicBezTo>
                  <a:pt x="2886075" y="6461009"/>
                  <a:pt x="2780841" y="6787650"/>
                  <a:pt x="2581648" y="6712560"/>
                </a:cubicBezTo>
                <a:cubicBezTo>
                  <a:pt x="2615473" y="6780141"/>
                  <a:pt x="2698157" y="6997902"/>
                  <a:pt x="2581648" y="7054220"/>
                </a:cubicBezTo>
                <a:cubicBezTo>
                  <a:pt x="2547823" y="7054220"/>
                  <a:pt x="2510239" y="7054220"/>
                  <a:pt x="2483931" y="7042956"/>
                </a:cubicBezTo>
                <a:cubicBezTo>
                  <a:pt x="2453864" y="7099274"/>
                  <a:pt x="2416280" y="7140573"/>
                  <a:pt x="2348630" y="7136819"/>
                </a:cubicBezTo>
                <a:cubicBezTo>
                  <a:pt x="2228362" y="7129310"/>
                  <a:pt x="2183262" y="6956603"/>
                  <a:pt x="2171987" y="6821441"/>
                </a:cubicBezTo>
                <a:cubicBezTo>
                  <a:pt x="2138162" y="6866495"/>
                  <a:pt x="2104337" y="6941585"/>
                  <a:pt x="2055478" y="6982884"/>
                </a:cubicBezTo>
                <a:cubicBezTo>
                  <a:pt x="1920177" y="7091765"/>
                  <a:pt x="1713469" y="6915303"/>
                  <a:pt x="1792394" y="6742596"/>
                </a:cubicBezTo>
                <a:cubicBezTo>
                  <a:pt x="1724743" y="6720069"/>
                  <a:pt x="1645818" y="6637470"/>
                  <a:pt x="1642059" y="6547362"/>
                </a:cubicBezTo>
                <a:cubicBezTo>
                  <a:pt x="1638301" y="6438482"/>
                  <a:pt x="1732260" y="6359637"/>
                  <a:pt x="1852528" y="6385919"/>
                </a:cubicBezTo>
                <a:cubicBezTo>
                  <a:pt x="1796152" y="6322092"/>
                  <a:pt x="1645818" y="6262021"/>
                  <a:pt x="1642059" y="6111841"/>
                </a:cubicBezTo>
                <a:cubicBezTo>
                  <a:pt x="1642059" y="6044260"/>
                  <a:pt x="1675885" y="5972924"/>
                  <a:pt x="1762327" y="5976679"/>
                </a:cubicBezTo>
                <a:cubicBezTo>
                  <a:pt x="1747293" y="5924116"/>
                  <a:pt x="1766085" y="5856535"/>
                  <a:pt x="1807427" y="5841517"/>
                </a:cubicBezTo>
                <a:cubicBezTo>
                  <a:pt x="1897627" y="5800217"/>
                  <a:pt x="2010378" y="5920361"/>
                  <a:pt x="2059236" y="5965415"/>
                </a:cubicBezTo>
                <a:cubicBezTo>
                  <a:pt x="2064874" y="5849964"/>
                  <a:pt x="2176215" y="5747185"/>
                  <a:pt x="2272758" y="5761616"/>
                </a:cubicBezTo>
                <a:close/>
                <a:moveTo>
                  <a:pt x="836826" y="4714082"/>
                </a:moveTo>
                <a:cubicBezTo>
                  <a:pt x="842933" y="4711267"/>
                  <a:pt x="850448" y="4711267"/>
                  <a:pt x="859843" y="4718774"/>
                </a:cubicBezTo>
                <a:cubicBezTo>
                  <a:pt x="863601" y="4760063"/>
                  <a:pt x="822264" y="4767571"/>
                  <a:pt x="803474" y="4775078"/>
                </a:cubicBezTo>
                <a:cubicBezTo>
                  <a:pt x="638122" y="4861410"/>
                  <a:pt x="502835" y="5000292"/>
                  <a:pt x="386337" y="5142928"/>
                </a:cubicBezTo>
                <a:cubicBezTo>
                  <a:pt x="299904" y="5289318"/>
                  <a:pt x="251050" y="5589604"/>
                  <a:pt x="382580" y="5705966"/>
                </a:cubicBezTo>
                <a:cubicBezTo>
                  <a:pt x="420159" y="5739748"/>
                  <a:pt x="506593" y="5754762"/>
                  <a:pt x="510351" y="5811066"/>
                </a:cubicBezTo>
                <a:cubicBezTo>
                  <a:pt x="514109" y="5949948"/>
                  <a:pt x="326210" y="5814819"/>
                  <a:pt x="303662" y="5784791"/>
                </a:cubicBezTo>
                <a:cubicBezTo>
                  <a:pt x="198438" y="5660922"/>
                  <a:pt x="217228" y="5409433"/>
                  <a:pt x="288630" y="5251782"/>
                </a:cubicBezTo>
                <a:cubicBezTo>
                  <a:pt x="356274" y="5094132"/>
                  <a:pt x="484045" y="4962757"/>
                  <a:pt x="608059" y="4861410"/>
                </a:cubicBezTo>
                <a:cubicBezTo>
                  <a:pt x="679460" y="4805106"/>
                  <a:pt x="750862" y="4767571"/>
                  <a:pt x="822264" y="4726281"/>
                </a:cubicBezTo>
                <a:cubicBezTo>
                  <a:pt x="826022" y="4722528"/>
                  <a:pt x="830719" y="4716897"/>
                  <a:pt x="836826" y="4714082"/>
                </a:cubicBezTo>
                <a:close/>
                <a:moveTo>
                  <a:pt x="642357" y="4527098"/>
                </a:moveTo>
                <a:cubicBezTo>
                  <a:pt x="646114" y="4568283"/>
                  <a:pt x="604792" y="4572027"/>
                  <a:pt x="578497" y="4583260"/>
                </a:cubicBezTo>
                <a:cubicBezTo>
                  <a:pt x="435751" y="4654398"/>
                  <a:pt x="191580" y="4718048"/>
                  <a:pt x="0" y="4669374"/>
                </a:cubicBezTo>
                <a:cubicBezTo>
                  <a:pt x="0" y="4654398"/>
                  <a:pt x="0" y="4643165"/>
                  <a:pt x="0" y="4628189"/>
                </a:cubicBezTo>
                <a:cubicBezTo>
                  <a:pt x="180311" y="4688095"/>
                  <a:pt x="401943" y="4616957"/>
                  <a:pt x="533419" y="4560795"/>
                </a:cubicBezTo>
                <a:cubicBezTo>
                  <a:pt x="570984" y="4545819"/>
                  <a:pt x="608549" y="4519610"/>
                  <a:pt x="642357" y="4527098"/>
                </a:cubicBezTo>
                <a:close/>
                <a:moveTo>
                  <a:pt x="1143882" y="4424395"/>
                </a:moveTo>
                <a:cubicBezTo>
                  <a:pt x="1154642" y="4422119"/>
                  <a:pt x="1167342" y="4426321"/>
                  <a:pt x="1180513" y="4441263"/>
                </a:cubicBezTo>
                <a:cubicBezTo>
                  <a:pt x="1184275" y="4486086"/>
                  <a:pt x="1161698" y="4508498"/>
                  <a:pt x="1139120" y="4504762"/>
                </a:cubicBezTo>
                <a:cubicBezTo>
                  <a:pt x="1096787" y="4496358"/>
                  <a:pt x="1111603" y="4431224"/>
                  <a:pt x="1143882" y="4424395"/>
                </a:cubicBezTo>
                <a:close/>
                <a:moveTo>
                  <a:pt x="1018967" y="4417829"/>
                </a:moveTo>
                <a:cubicBezTo>
                  <a:pt x="1027987" y="4418124"/>
                  <a:pt x="1037066" y="4421673"/>
                  <a:pt x="1044515" y="4429244"/>
                </a:cubicBezTo>
                <a:cubicBezTo>
                  <a:pt x="1055688" y="4482242"/>
                  <a:pt x="1018443" y="4497385"/>
                  <a:pt x="984922" y="4482242"/>
                </a:cubicBezTo>
                <a:cubicBezTo>
                  <a:pt x="965369" y="4445333"/>
                  <a:pt x="991906" y="4416941"/>
                  <a:pt x="1018967" y="4417829"/>
                </a:cubicBezTo>
                <a:close/>
                <a:moveTo>
                  <a:pt x="934179" y="4283896"/>
                </a:moveTo>
                <a:cubicBezTo>
                  <a:pt x="952237" y="4277781"/>
                  <a:pt x="974462" y="4287189"/>
                  <a:pt x="976314" y="4313529"/>
                </a:cubicBezTo>
                <a:cubicBezTo>
                  <a:pt x="976314" y="4339870"/>
                  <a:pt x="954089" y="4362448"/>
                  <a:pt x="917047" y="4347396"/>
                </a:cubicBezTo>
                <a:cubicBezTo>
                  <a:pt x="902230" y="4311648"/>
                  <a:pt x="916121" y="4290011"/>
                  <a:pt x="934179" y="4283896"/>
                </a:cubicBezTo>
                <a:close/>
                <a:moveTo>
                  <a:pt x="1056148" y="4258448"/>
                </a:moveTo>
                <a:cubicBezTo>
                  <a:pt x="1066158" y="4256209"/>
                  <a:pt x="1077866" y="4259508"/>
                  <a:pt x="1090042" y="4271762"/>
                </a:cubicBezTo>
                <a:cubicBezTo>
                  <a:pt x="1090042" y="4279303"/>
                  <a:pt x="1090042" y="4283073"/>
                  <a:pt x="1093789" y="4283073"/>
                </a:cubicBezTo>
                <a:cubicBezTo>
                  <a:pt x="1093789" y="4320776"/>
                  <a:pt x="1071309" y="4343398"/>
                  <a:pt x="1045084" y="4335857"/>
                </a:cubicBezTo>
                <a:cubicBezTo>
                  <a:pt x="1011365" y="4321719"/>
                  <a:pt x="1026117" y="4265164"/>
                  <a:pt x="1056148" y="4258448"/>
                </a:cubicBezTo>
                <a:close/>
                <a:moveTo>
                  <a:pt x="959152" y="4128721"/>
                </a:moveTo>
                <a:cubicBezTo>
                  <a:pt x="964815" y="4132926"/>
                  <a:pt x="967647" y="4140403"/>
                  <a:pt x="969535" y="4147879"/>
                </a:cubicBezTo>
                <a:cubicBezTo>
                  <a:pt x="992189" y="4233861"/>
                  <a:pt x="852489" y="4166571"/>
                  <a:pt x="931778" y="4129188"/>
                </a:cubicBezTo>
                <a:cubicBezTo>
                  <a:pt x="944993" y="4123580"/>
                  <a:pt x="953488" y="4124515"/>
                  <a:pt x="959152" y="4128721"/>
                </a:cubicBezTo>
                <a:close/>
                <a:moveTo>
                  <a:pt x="965778" y="3944832"/>
                </a:moveTo>
                <a:cubicBezTo>
                  <a:pt x="983601" y="3946727"/>
                  <a:pt x="999549" y="3963780"/>
                  <a:pt x="995796" y="4001675"/>
                </a:cubicBezTo>
                <a:cubicBezTo>
                  <a:pt x="969530" y="4043360"/>
                  <a:pt x="920751" y="4016833"/>
                  <a:pt x="924503" y="3978938"/>
                </a:cubicBezTo>
                <a:cubicBezTo>
                  <a:pt x="928255" y="3956201"/>
                  <a:pt x="947955" y="3942938"/>
                  <a:pt x="965778" y="3944832"/>
                </a:cubicBezTo>
                <a:close/>
                <a:moveTo>
                  <a:pt x="922193" y="3843259"/>
                </a:moveTo>
                <a:cubicBezTo>
                  <a:pt x="980914" y="3844197"/>
                  <a:pt x="1035408" y="3859203"/>
                  <a:pt x="1059836" y="3900471"/>
                </a:cubicBezTo>
                <a:cubicBezTo>
                  <a:pt x="1007221" y="3892968"/>
                  <a:pt x="901993" y="3885465"/>
                  <a:pt x="853137" y="3915478"/>
                </a:cubicBezTo>
                <a:cubicBezTo>
                  <a:pt x="853137" y="3998014"/>
                  <a:pt x="886960" y="4043034"/>
                  <a:pt x="932058" y="4073048"/>
                </a:cubicBezTo>
                <a:cubicBezTo>
                  <a:pt x="856895" y="4073048"/>
                  <a:pt x="777974" y="4099309"/>
                  <a:pt x="747908" y="4166839"/>
                </a:cubicBezTo>
                <a:cubicBezTo>
                  <a:pt x="762941" y="4211859"/>
                  <a:pt x="811797" y="4219362"/>
                  <a:pt x="841862" y="4249376"/>
                </a:cubicBezTo>
                <a:cubicBezTo>
                  <a:pt x="808039" y="4286892"/>
                  <a:pt x="770457" y="4320657"/>
                  <a:pt x="762941" y="4384435"/>
                </a:cubicBezTo>
                <a:cubicBezTo>
                  <a:pt x="789248" y="4436958"/>
                  <a:pt x="871928" y="4436958"/>
                  <a:pt x="924542" y="4414448"/>
                </a:cubicBezTo>
                <a:cubicBezTo>
                  <a:pt x="924542" y="4463220"/>
                  <a:pt x="901993" y="4493233"/>
                  <a:pt x="905751" y="4549508"/>
                </a:cubicBezTo>
                <a:cubicBezTo>
                  <a:pt x="962124" y="4598280"/>
                  <a:pt x="1048561" y="4549508"/>
                  <a:pt x="1104934" y="4534501"/>
                </a:cubicBezTo>
                <a:cubicBezTo>
                  <a:pt x="1108692" y="4564515"/>
                  <a:pt x="1116208" y="4594528"/>
                  <a:pt x="1123725" y="4624541"/>
                </a:cubicBezTo>
                <a:cubicBezTo>
                  <a:pt x="1225195" y="4594528"/>
                  <a:pt x="1292842" y="4534501"/>
                  <a:pt x="1360489" y="4470723"/>
                </a:cubicBezTo>
                <a:cubicBezTo>
                  <a:pt x="1360489" y="4526998"/>
                  <a:pt x="1315391" y="4568266"/>
                  <a:pt x="1281567" y="4602031"/>
                </a:cubicBezTo>
                <a:cubicBezTo>
                  <a:pt x="1236470" y="4647051"/>
                  <a:pt x="1187613" y="4688319"/>
                  <a:pt x="1104934" y="4695823"/>
                </a:cubicBezTo>
                <a:cubicBezTo>
                  <a:pt x="1089901" y="4677064"/>
                  <a:pt x="1071110" y="4654555"/>
                  <a:pt x="1071110" y="4617038"/>
                </a:cubicBezTo>
                <a:cubicBezTo>
                  <a:pt x="1010980" y="4654555"/>
                  <a:pt x="920784" y="4684568"/>
                  <a:pt x="841862" y="4650803"/>
                </a:cubicBezTo>
                <a:cubicBezTo>
                  <a:pt x="819313" y="4602031"/>
                  <a:pt x="830588" y="4526998"/>
                  <a:pt x="845621" y="4481978"/>
                </a:cubicBezTo>
                <a:cubicBezTo>
                  <a:pt x="796764" y="4493233"/>
                  <a:pt x="744150" y="4493233"/>
                  <a:pt x="702810" y="4470723"/>
                </a:cubicBezTo>
                <a:cubicBezTo>
                  <a:pt x="665229" y="4399442"/>
                  <a:pt x="702810" y="4298147"/>
                  <a:pt x="751666" y="4260631"/>
                </a:cubicBezTo>
                <a:cubicBezTo>
                  <a:pt x="699052" y="4234369"/>
                  <a:pt x="623889" y="4211859"/>
                  <a:pt x="627647" y="4140577"/>
                </a:cubicBezTo>
                <a:cubicBezTo>
                  <a:pt x="635163" y="4073048"/>
                  <a:pt x="732876" y="4061793"/>
                  <a:pt x="796764" y="4039283"/>
                </a:cubicBezTo>
                <a:cubicBezTo>
                  <a:pt x="777974" y="4016773"/>
                  <a:pt x="736634" y="3941740"/>
                  <a:pt x="759183" y="3870458"/>
                </a:cubicBezTo>
                <a:cubicBezTo>
                  <a:pt x="800523" y="3855452"/>
                  <a:pt x="863472" y="3842321"/>
                  <a:pt x="922193" y="3843259"/>
                </a:cubicBezTo>
                <a:close/>
                <a:moveTo>
                  <a:pt x="3554423" y="3647935"/>
                </a:moveTo>
                <a:cubicBezTo>
                  <a:pt x="3561228" y="3649053"/>
                  <a:pt x="3568673" y="3652736"/>
                  <a:pt x="3576583" y="3659753"/>
                </a:cubicBezTo>
                <a:cubicBezTo>
                  <a:pt x="3587750" y="3685946"/>
                  <a:pt x="3580305" y="3727108"/>
                  <a:pt x="3565416" y="3738334"/>
                </a:cubicBezTo>
                <a:cubicBezTo>
                  <a:pt x="3490502" y="3757979"/>
                  <a:pt x="3506788" y="3640107"/>
                  <a:pt x="3554423" y="3647935"/>
                </a:cubicBezTo>
                <a:close/>
                <a:moveTo>
                  <a:pt x="3623178" y="3508513"/>
                </a:moveTo>
                <a:cubicBezTo>
                  <a:pt x="3634442" y="3509330"/>
                  <a:pt x="3645181" y="3519381"/>
                  <a:pt x="3651718" y="3543687"/>
                </a:cubicBezTo>
                <a:cubicBezTo>
                  <a:pt x="3659188" y="3577340"/>
                  <a:pt x="3640512" y="3610995"/>
                  <a:pt x="3606894" y="3614735"/>
                </a:cubicBezTo>
                <a:cubicBezTo>
                  <a:pt x="3550865" y="3586689"/>
                  <a:pt x="3589385" y="3506060"/>
                  <a:pt x="3623178" y="3508513"/>
                </a:cubicBezTo>
                <a:close/>
                <a:moveTo>
                  <a:pt x="3701832" y="3371452"/>
                </a:moveTo>
                <a:cubicBezTo>
                  <a:pt x="3709386" y="3386375"/>
                  <a:pt x="3713163" y="3408760"/>
                  <a:pt x="3709386" y="3434873"/>
                </a:cubicBezTo>
                <a:cubicBezTo>
                  <a:pt x="3652728" y="3502024"/>
                  <a:pt x="3603625" y="3352801"/>
                  <a:pt x="3701832" y="3371452"/>
                </a:cubicBezTo>
                <a:close/>
                <a:moveTo>
                  <a:pt x="3505498" y="3314266"/>
                </a:moveTo>
                <a:cubicBezTo>
                  <a:pt x="3538985" y="3321771"/>
                  <a:pt x="3557588" y="3378055"/>
                  <a:pt x="3527822" y="3411825"/>
                </a:cubicBezTo>
                <a:cubicBezTo>
                  <a:pt x="3438525" y="3430588"/>
                  <a:pt x="3449687" y="3306762"/>
                  <a:pt x="3505498" y="3314266"/>
                </a:cubicBezTo>
                <a:close/>
                <a:moveTo>
                  <a:pt x="3363504" y="3270111"/>
                </a:moveTo>
                <a:cubicBezTo>
                  <a:pt x="3371119" y="3270519"/>
                  <a:pt x="3379831" y="3272797"/>
                  <a:pt x="3389653" y="3277470"/>
                </a:cubicBezTo>
                <a:cubicBezTo>
                  <a:pt x="3408363" y="3311116"/>
                  <a:pt x="3385911" y="3355975"/>
                  <a:pt x="3359718" y="3355975"/>
                </a:cubicBezTo>
                <a:cubicBezTo>
                  <a:pt x="3317621" y="3355975"/>
                  <a:pt x="3311306" y="3290788"/>
                  <a:pt x="3343931" y="3273966"/>
                </a:cubicBezTo>
                <a:cubicBezTo>
                  <a:pt x="3349369" y="3271162"/>
                  <a:pt x="3355888" y="3269702"/>
                  <a:pt x="3363504" y="3270111"/>
                </a:cubicBezTo>
                <a:close/>
                <a:moveTo>
                  <a:pt x="3628084" y="3186021"/>
                </a:moveTo>
                <a:cubicBezTo>
                  <a:pt x="3660187" y="3193043"/>
                  <a:pt x="3667948" y="3273791"/>
                  <a:pt x="3622793" y="3276600"/>
                </a:cubicBezTo>
                <a:cubicBezTo>
                  <a:pt x="3596452" y="3276600"/>
                  <a:pt x="3581400" y="3254130"/>
                  <a:pt x="3588926" y="3209193"/>
                </a:cubicBezTo>
                <a:cubicBezTo>
                  <a:pt x="3603978" y="3189531"/>
                  <a:pt x="3617383" y="3183681"/>
                  <a:pt x="3628084" y="3186021"/>
                </a:cubicBezTo>
                <a:close/>
                <a:moveTo>
                  <a:pt x="3447257" y="3150835"/>
                </a:moveTo>
                <a:cubicBezTo>
                  <a:pt x="3473680" y="3151775"/>
                  <a:pt x="3500103" y="3177175"/>
                  <a:pt x="3468018" y="3224213"/>
                </a:cubicBezTo>
                <a:cubicBezTo>
                  <a:pt x="3452919" y="3224213"/>
                  <a:pt x="3441595" y="3224213"/>
                  <a:pt x="3426496" y="3224213"/>
                </a:cubicBezTo>
                <a:cubicBezTo>
                  <a:pt x="3394410" y="3173412"/>
                  <a:pt x="3420833" y="3149894"/>
                  <a:pt x="3447257" y="3150835"/>
                </a:cubicBezTo>
                <a:close/>
                <a:moveTo>
                  <a:pt x="1505600" y="2631159"/>
                </a:moveTo>
                <a:cubicBezTo>
                  <a:pt x="1473598" y="2629223"/>
                  <a:pt x="1440246" y="2632273"/>
                  <a:pt x="1405485" y="2642596"/>
                </a:cubicBezTo>
                <a:cubicBezTo>
                  <a:pt x="1495676" y="2695151"/>
                  <a:pt x="1619689" y="2758967"/>
                  <a:pt x="1758735" y="2721428"/>
                </a:cubicBezTo>
                <a:cubicBezTo>
                  <a:pt x="1685454" y="2687643"/>
                  <a:pt x="1601604" y="2636966"/>
                  <a:pt x="1505600" y="2631159"/>
                </a:cubicBezTo>
                <a:close/>
                <a:moveTo>
                  <a:pt x="135454" y="2274623"/>
                </a:moveTo>
                <a:cubicBezTo>
                  <a:pt x="282195" y="2255838"/>
                  <a:pt x="398835" y="2330979"/>
                  <a:pt x="526763" y="2346008"/>
                </a:cubicBezTo>
                <a:cubicBezTo>
                  <a:pt x="470324" y="2379821"/>
                  <a:pt x="428936" y="2424906"/>
                  <a:pt x="372497" y="2454963"/>
                </a:cubicBezTo>
                <a:cubicBezTo>
                  <a:pt x="432698" y="2488776"/>
                  <a:pt x="496662" y="2530105"/>
                  <a:pt x="526763" y="2609004"/>
                </a:cubicBezTo>
                <a:cubicBezTo>
                  <a:pt x="541813" y="2654088"/>
                  <a:pt x="541813" y="2714202"/>
                  <a:pt x="556864" y="2763044"/>
                </a:cubicBezTo>
                <a:cubicBezTo>
                  <a:pt x="560626" y="2781829"/>
                  <a:pt x="575677" y="2796858"/>
                  <a:pt x="571914" y="2819400"/>
                </a:cubicBezTo>
                <a:cubicBezTo>
                  <a:pt x="530526" y="2823157"/>
                  <a:pt x="507950" y="2800614"/>
                  <a:pt x="481612" y="2789343"/>
                </a:cubicBezTo>
                <a:cubicBezTo>
                  <a:pt x="496662" y="2890785"/>
                  <a:pt x="530526" y="2973441"/>
                  <a:pt x="579439" y="3037311"/>
                </a:cubicBezTo>
                <a:cubicBezTo>
                  <a:pt x="541813" y="3048582"/>
                  <a:pt x="504187" y="3014768"/>
                  <a:pt x="481612" y="2988468"/>
                </a:cubicBezTo>
                <a:cubicBezTo>
                  <a:pt x="462799" y="3119967"/>
                  <a:pt x="428936" y="3232680"/>
                  <a:pt x="425173" y="3382962"/>
                </a:cubicBezTo>
                <a:cubicBezTo>
                  <a:pt x="387547" y="3266493"/>
                  <a:pt x="304771" y="3195109"/>
                  <a:pt x="248332" y="3097423"/>
                </a:cubicBezTo>
                <a:cubicBezTo>
                  <a:pt x="233281" y="3146266"/>
                  <a:pt x="233281" y="3213893"/>
                  <a:pt x="210706" y="3255223"/>
                </a:cubicBezTo>
                <a:cubicBezTo>
                  <a:pt x="184368" y="3153780"/>
                  <a:pt x="142979" y="3071124"/>
                  <a:pt x="109116" y="2977197"/>
                </a:cubicBezTo>
                <a:cubicBezTo>
                  <a:pt x="97828" y="3011011"/>
                  <a:pt x="82778" y="3037311"/>
                  <a:pt x="75253" y="3071124"/>
                </a:cubicBezTo>
                <a:cubicBezTo>
                  <a:pt x="52677" y="3029797"/>
                  <a:pt x="26339" y="2988468"/>
                  <a:pt x="1" y="2947141"/>
                </a:cubicBezTo>
                <a:cubicBezTo>
                  <a:pt x="1" y="2838186"/>
                  <a:pt x="1" y="2729230"/>
                  <a:pt x="1" y="2620274"/>
                </a:cubicBezTo>
                <a:cubicBezTo>
                  <a:pt x="15052" y="2642817"/>
                  <a:pt x="15052" y="2676631"/>
                  <a:pt x="30102" y="2699174"/>
                </a:cubicBezTo>
                <a:cubicBezTo>
                  <a:pt x="48915" y="2635303"/>
                  <a:pt x="90303" y="2601490"/>
                  <a:pt x="101591" y="2530105"/>
                </a:cubicBezTo>
                <a:cubicBezTo>
                  <a:pt x="97828" y="2650332"/>
                  <a:pt x="97828" y="2789343"/>
                  <a:pt x="154267" y="2856971"/>
                </a:cubicBezTo>
                <a:cubicBezTo>
                  <a:pt x="184368" y="2815644"/>
                  <a:pt x="191893" y="2748016"/>
                  <a:pt x="199418" y="2680389"/>
                </a:cubicBezTo>
                <a:cubicBezTo>
                  <a:pt x="233281" y="2808129"/>
                  <a:pt x="297245" y="2902056"/>
                  <a:pt x="327346" y="3033553"/>
                </a:cubicBezTo>
                <a:cubicBezTo>
                  <a:pt x="357447" y="2879514"/>
                  <a:pt x="316058" y="2714202"/>
                  <a:pt x="263382" y="2612761"/>
                </a:cubicBezTo>
                <a:cubicBezTo>
                  <a:pt x="301008" y="2627789"/>
                  <a:pt x="331109" y="2650332"/>
                  <a:pt x="383785" y="2646574"/>
                </a:cubicBezTo>
                <a:cubicBezTo>
                  <a:pt x="338634" y="2556404"/>
                  <a:pt x="221994" y="2466234"/>
                  <a:pt x="90303" y="2473748"/>
                </a:cubicBezTo>
                <a:cubicBezTo>
                  <a:pt x="116641" y="2432421"/>
                  <a:pt x="169317" y="2443692"/>
                  <a:pt x="210706" y="2428663"/>
                </a:cubicBezTo>
                <a:cubicBezTo>
                  <a:pt x="244569" y="2413635"/>
                  <a:pt x="259619" y="2372307"/>
                  <a:pt x="293483" y="2364793"/>
                </a:cubicBezTo>
                <a:cubicBezTo>
                  <a:pt x="229519" y="2308437"/>
                  <a:pt x="94066" y="2315951"/>
                  <a:pt x="1" y="2334736"/>
                </a:cubicBezTo>
                <a:cubicBezTo>
                  <a:pt x="1" y="2330979"/>
                  <a:pt x="1" y="2327222"/>
                  <a:pt x="1" y="2323465"/>
                </a:cubicBezTo>
                <a:cubicBezTo>
                  <a:pt x="48915" y="2308437"/>
                  <a:pt x="86541" y="2282137"/>
                  <a:pt x="135454" y="2274623"/>
                </a:cubicBezTo>
                <a:close/>
                <a:moveTo>
                  <a:pt x="0" y="1328735"/>
                </a:moveTo>
                <a:cubicBezTo>
                  <a:pt x="221721" y="1505168"/>
                  <a:pt x="413378" y="1677847"/>
                  <a:pt x="616309" y="1884311"/>
                </a:cubicBezTo>
                <a:cubicBezTo>
                  <a:pt x="777902" y="2053236"/>
                  <a:pt x="935737" y="2255946"/>
                  <a:pt x="1086056" y="2443640"/>
                </a:cubicBezTo>
                <a:cubicBezTo>
                  <a:pt x="1134910" y="2507456"/>
                  <a:pt x="1153700" y="2541241"/>
                  <a:pt x="1232618" y="2567519"/>
                </a:cubicBezTo>
                <a:cubicBezTo>
                  <a:pt x="1255165" y="2575027"/>
                  <a:pt x="1281471" y="2582535"/>
                  <a:pt x="1300261" y="2586288"/>
                </a:cubicBezTo>
                <a:cubicBezTo>
                  <a:pt x="1390453" y="2593796"/>
                  <a:pt x="1454338" y="2556257"/>
                  <a:pt x="1514466" y="2556257"/>
                </a:cubicBezTo>
                <a:cubicBezTo>
                  <a:pt x="1679817" y="2556257"/>
                  <a:pt x="1770009" y="2706413"/>
                  <a:pt x="1931602" y="2687644"/>
                </a:cubicBezTo>
                <a:cubicBezTo>
                  <a:pt x="1845168" y="2837799"/>
                  <a:pt x="1649753" y="2819029"/>
                  <a:pt x="1503192" y="2762721"/>
                </a:cubicBezTo>
                <a:cubicBezTo>
                  <a:pt x="1413001" y="2725182"/>
                  <a:pt x="1345357" y="2650104"/>
                  <a:pt x="1251407" y="2642596"/>
                </a:cubicBezTo>
                <a:cubicBezTo>
                  <a:pt x="1375421" y="2740198"/>
                  <a:pt x="1480644" y="2860322"/>
                  <a:pt x="1604658" y="2969185"/>
                </a:cubicBezTo>
                <a:cubicBezTo>
                  <a:pt x="1721155" y="3074294"/>
                  <a:pt x="1845168" y="3175649"/>
                  <a:pt x="1980456" y="3269496"/>
                </a:cubicBezTo>
                <a:cubicBezTo>
                  <a:pt x="2104469" y="3359590"/>
                  <a:pt x="2243514" y="3453437"/>
                  <a:pt x="2393834" y="3524761"/>
                </a:cubicBezTo>
                <a:cubicBezTo>
                  <a:pt x="2611796" y="3629870"/>
                  <a:pt x="2938741" y="3749994"/>
                  <a:pt x="3160461" y="3599839"/>
                </a:cubicBezTo>
                <a:cubicBezTo>
                  <a:pt x="3055238" y="3543531"/>
                  <a:pt x="2953773" y="3415898"/>
                  <a:pt x="2968805" y="3224450"/>
                </a:cubicBezTo>
                <a:cubicBezTo>
                  <a:pt x="2972562" y="3183157"/>
                  <a:pt x="2976320" y="3130602"/>
                  <a:pt x="3010142" y="3108079"/>
                </a:cubicBezTo>
                <a:cubicBezTo>
                  <a:pt x="3089060" y="3138110"/>
                  <a:pt x="3115366" y="3231958"/>
                  <a:pt x="3152946" y="3314543"/>
                </a:cubicBezTo>
                <a:cubicBezTo>
                  <a:pt x="3164219" y="3243219"/>
                  <a:pt x="3175493" y="3171895"/>
                  <a:pt x="3224347" y="3141864"/>
                </a:cubicBezTo>
                <a:cubicBezTo>
                  <a:pt x="3280717" y="3205680"/>
                  <a:pt x="3291991" y="3385867"/>
                  <a:pt x="3254411" y="3487222"/>
                </a:cubicBezTo>
                <a:cubicBezTo>
                  <a:pt x="3352118" y="3415898"/>
                  <a:pt x="3528744" y="3468452"/>
                  <a:pt x="3551291" y="3558546"/>
                </a:cubicBezTo>
                <a:cubicBezTo>
                  <a:pt x="3524986" y="3562300"/>
                  <a:pt x="3506196" y="3592331"/>
                  <a:pt x="3479890" y="3603593"/>
                </a:cubicBezTo>
                <a:cubicBezTo>
                  <a:pt x="3404730" y="3633624"/>
                  <a:pt x="3310781" y="3618608"/>
                  <a:pt x="3250653" y="3614854"/>
                </a:cubicBezTo>
                <a:cubicBezTo>
                  <a:pt x="3333329" y="3689932"/>
                  <a:pt x="3472374" y="3701194"/>
                  <a:pt x="3536260" y="3795041"/>
                </a:cubicBezTo>
                <a:cubicBezTo>
                  <a:pt x="3540017" y="3776271"/>
                  <a:pt x="3562565" y="3795041"/>
                  <a:pt x="3577597" y="3795041"/>
                </a:cubicBezTo>
                <a:cubicBezTo>
                  <a:pt x="3633967" y="3802549"/>
                  <a:pt x="3712885" y="3798795"/>
                  <a:pt x="3750464" y="3783779"/>
                </a:cubicBezTo>
                <a:cubicBezTo>
                  <a:pt x="3731674" y="3753748"/>
                  <a:pt x="3664031" y="3697440"/>
                  <a:pt x="3660273" y="3648639"/>
                </a:cubicBezTo>
                <a:cubicBezTo>
                  <a:pt x="3742948" y="3656147"/>
                  <a:pt x="3825624" y="3618608"/>
                  <a:pt x="3870720" y="3566054"/>
                </a:cubicBezTo>
                <a:cubicBezTo>
                  <a:pt x="3825624" y="3524761"/>
                  <a:pt x="3750464" y="3517253"/>
                  <a:pt x="3731674" y="3453437"/>
                </a:cubicBezTo>
                <a:cubicBezTo>
                  <a:pt x="3806834" y="3442175"/>
                  <a:pt x="3833140" y="3378359"/>
                  <a:pt x="3874478" y="3333312"/>
                </a:cubicBezTo>
                <a:cubicBezTo>
                  <a:pt x="3829382" y="3295773"/>
                  <a:pt x="3761738" y="3288266"/>
                  <a:pt x="3697853" y="3277004"/>
                </a:cubicBezTo>
                <a:cubicBezTo>
                  <a:pt x="3727917" y="3231958"/>
                  <a:pt x="3769254" y="3201926"/>
                  <a:pt x="3784286" y="3141864"/>
                </a:cubicBezTo>
                <a:cubicBezTo>
                  <a:pt x="3731674" y="3115587"/>
                  <a:pt x="3618935" y="3119341"/>
                  <a:pt x="3577597" y="3134356"/>
                </a:cubicBezTo>
                <a:cubicBezTo>
                  <a:pt x="3592629" y="3093063"/>
                  <a:pt x="3622693" y="3070540"/>
                  <a:pt x="3626451" y="3014232"/>
                </a:cubicBezTo>
                <a:cubicBezTo>
                  <a:pt x="3585113" y="3025493"/>
                  <a:pt x="3551291" y="3025493"/>
                  <a:pt x="3517470" y="3044263"/>
                </a:cubicBezTo>
                <a:cubicBezTo>
                  <a:pt x="3487406" y="3063033"/>
                  <a:pt x="3476132" y="3104325"/>
                  <a:pt x="3442310" y="3100571"/>
                </a:cubicBezTo>
                <a:cubicBezTo>
                  <a:pt x="3442310" y="3074294"/>
                  <a:pt x="3442310" y="3048017"/>
                  <a:pt x="3453584" y="3036755"/>
                </a:cubicBezTo>
                <a:cubicBezTo>
                  <a:pt x="3446068" y="3017986"/>
                  <a:pt x="3487406" y="3002970"/>
                  <a:pt x="3464858" y="2999216"/>
                </a:cubicBezTo>
                <a:cubicBezTo>
                  <a:pt x="3404730" y="2999216"/>
                  <a:pt x="3374666" y="3033001"/>
                  <a:pt x="3344603" y="3059278"/>
                </a:cubicBezTo>
                <a:cubicBezTo>
                  <a:pt x="3329571" y="3078048"/>
                  <a:pt x="3314539" y="3100571"/>
                  <a:pt x="3295749" y="3100571"/>
                </a:cubicBezTo>
                <a:cubicBezTo>
                  <a:pt x="3299507" y="3078048"/>
                  <a:pt x="3299507" y="3048017"/>
                  <a:pt x="3307023" y="3025493"/>
                </a:cubicBezTo>
                <a:cubicBezTo>
                  <a:pt x="3276959" y="3036755"/>
                  <a:pt x="3254411" y="3036755"/>
                  <a:pt x="3231863" y="3048017"/>
                </a:cubicBezTo>
                <a:cubicBezTo>
                  <a:pt x="3183009" y="3074294"/>
                  <a:pt x="3164219" y="3126849"/>
                  <a:pt x="3126640" y="3164387"/>
                </a:cubicBezTo>
                <a:cubicBezTo>
                  <a:pt x="3134156" y="3010478"/>
                  <a:pt x="3254411" y="2957924"/>
                  <a:pt x="3318297" y="2897861"/>
                </a:cubicBezTo>
                <a:cubicBezTo>
                  <a:pt x="3318297" y="2920384"/>
                  <a:pt x="3333329" y="2931646"/>
                  <a:pt x="3329571" y="2957924"/>
                </a:cubicBezTo>
                <a:cubicBezTo>
                  <a:pt x="3374666" y="2909123"/>
                  <a:pt x="3453584" y="2867830"/>
                  <a:pt x="3521228" y="2867830"/>
                </a:cubicBezTo>
                <a:cubicBezTo>
                  <a:pt x="3521228" y="2897861"/>
                  <a:pt x="3521228" y="2924138"/>
                  <a:pt x="3521228" y="2954169"/>
                </a:cubicBezTo>
                <a:cubicBezTo>
                  <a:pt x="3573839" y="2931646"/>
                  <a:pt x="3641483" y="2901615"/>
                  <a:pt x="3705369" y="2912877"/>
                </a:cubicBezTo>
                <a:cubicBezTo>
                  <a:pt x="3724159" y="2957924"/>
                  <a:pt x="3709127" y="3002970"/>
                  <a:pt x="3690337" y="3036755"/>
                </a:cubicBezTo>
                <a:cubicBezTo>
                  <a:pt x="3720401" y="3025493"/>
                  <a:pt x="3757980" y="3033001"/>
                  <a:pt x="3791802" y="3036755"/>
                </a:cubicBezTo>
                <a:cubicBezTo>
                  <a:pt x="3821866" y="3044263"/>
                  <a:pt x="3855688" y="3044263"/>
                  <a:pt x="3878236" y="3059278"/>
                </a:cubicBezTo>
                <a:cubicBezTo>
                  <a:pt x="3897026" y="3130602"/>
                  <a:pt x="3851930" y="3171895"/>
                  <a:pt x="3833140" y="3220696"/>
                </a:cubicBezTo>
                <a:cubicBezTo>
                  <a:pt x="3878236" y="3216942"/>
                  <a:pt x="3900784" y="3261989"/>
                  <a:pt x="3934605" y="3277004"/>
                </a:cubicBezTo>
                <a:cubicBezTo>
                  <a:pt x="3953395" y="3288266"/>
                  <a:pt x="3975943" y="3277004"/>
                  <a:pt x="3990975" y="3299527"/>
                </a:cubicBezTo>
                <a:cubicBezTo>
                  <a:pt x="3964669" y="3385867"/>
                  <a:pt x="3908300" y="3434667"/>
                  <a:pt x="3840656" y="3475960"/>
                </a:cubicBezTo>
                <a:cubicBezTo>
                  <a:pt x="3866962" y="3487222"/>
                  <a:pt x="3878236" y="3505991"/>
                  <a:pt x="3908300" y="3532269"/>
                </a:cubicBezTo>
                <a:cubicBezTo>
                  <a:pt x="3923331" y="3543531"/>
                  <a:pt x="3979701" y="3569808"/>
                  <a:pt x="3979701" y="3592331"/>
                </a:cubicBezTo>
                <a:cubicBezTo>
                  <a:pt x="3975943" y="3596085"/>
                  <a:pt x="3945879" y="3618608"/>
                  <a:pt x="3938363" y="3626116"/>
                </a:cubicBezTo>
                <a:cubicBezTo>
                  <a:pt x="3893268" y="3667409"/>
                  <a:pt x="3844414" y="3697440"/>
                  <a:pt x="3791802" y="3712455"/>
                </a:cubicBezTo>
                <a:cubicBezTo>
                  <a:pt x="3806834" y="3742486"/>
                  <a:pt x="3870720" y="3798795"/>
                  <a:pt x="3870720" y="3847595"/>
                </a:cubicBezTo>
                <a:cubicBezTo>
                  <a:pt x="3773012" y="3885134"/>
                  <a:pt x="3645241" y="3855103"/>
                  <a:pt x="3558807" y="3825072"/>
                </a:cubicBezTo>
                <a:cubicBezTo>
                  <a:pt x="3573839" y="3862611"/>
                  <a:pt x="3592629" y="3892642"/>
                  <a:pt x="3592629" y="3948950"/>
                </a:cubicBezTo>
                <a:cubicBezTo>
                  <a:pt x="3558807" y="3941443"/>
                  <a:pt x="3532502" y="3911412"/>
                  <a:pt x="3506196" y="3900150"/>
                </a:cubicBezTo>
                <a:cubicBezTo>
                  <a:pt x="3468616" y="3881380"/>
                  <a:pt x="3427278" y="3881380"/>
                  <a:pt x="3393456" y="3866365"/>
                </a:cubicBezTo>
                <a:cubicBezTo>
                  <a:pt x="3333329" y="3832580"/>
                  <a:pt x="3303265" y="3765010"/>
                  <a:pt x="3261927" y="3716209"/>
                </a:cubicBezTo>
                <a:cubicBezTo>
                  <a:pt x="3235621" y="3689932"/>
                  <a:pt x="3213073" y="3663655"/>
                  <a:pt x="3175493" y="3637378"/>
                </a:cubicBezTo>
                <a:cubicBezTo>
                  <a:pt x="3085302" y="3701194"/>
                  <a:pt x="2976320" y="3723717"/>
                  <a:pt x="2829759" y="3712455"/>
                </a:cubicBezTo>
                <a:cubicBezTo>
                  <a:pt x="2668166" y="3697440"/>
                  <a:pt x="2510331" y="3622362"/>
                  <a:pt x="2363770" y="3554792"/>
                </a:cubicBezTo>
                <a:cubicBezTo>
                  <a:pt x="2224724" y="3483468"/>
                  <a:pt x="2089437" y="3404636"/>
                  <a:pt x="1969182" y="3314543"/>
                </a:cubicBezTo>
                <a:cubicBezTo>
                  <a:pt x="1781283" y="3179403"/>
                  <a:pt x="1604658" y="3033001"/>
                  <a:pt x="1446822" y="2879092"/>
                </a:cubicBezTo>
                <a:cubicBezTo>
                  <a:pt x="1390453" y="2826537"/>
                  <a:pt x="1341599" y="2762721"/>
                  <a:pt x="1281471" y="2725182"/>
                </a:cubicBezTo>
                <a:cubicBezTo>
                  <a:pt x="1510708" y="3051771"/>
                  <a:pt x="1773767" y="3536022"/>
                  <a:pt x="1961666" y="3956458"/>
                </a:cubicBezTo>
                <a:cubicBezTo>
                  <a:pt x="2025551" y="4106614"/>
                  <a:pt x="2081921" y="4264277"/>
                  <a:pt x="2175871" y="4373140"/>
                </a:cubicBezTo>
                <a:cubicBezTo>
                  <a:pt x="2213450" y="4418187"/>
                  <a:pt x="2258546" y="4459480"/>
                  <a:pt x="2299884" y="4493265"/>
                </a:cubicBezTo>
                <a:cubicBezTo>
                  <a:pt x="2356254" y="4538311"/>
                  <a:pt x="2427655" y="4587112"/>
                  <a:pt x="2499057" y="4594620"/>
                </a:cubicBezTo>
                <a:cubicBezTo>
                  <a:pt x="2611796" y="4605881"/>
                  <a:pt x="2668166" y="4568342"/>
                  <a:pt x="2717020" y="4538311"/>
                </a:cubicBezTo>
                <a:cubicBezTo>
                  <a:pt x="2675682" y="4598374"/>
                  <a:pt x="2638102" y="4647174"/>
                  <a:pt x="2574217" y="4669697"/>
                </a:cubicBezTo>
                <a:cubicBezTo>
                  <a:pt x="2348738" y="4744775"/>
                  <a:pt x="2205935" y="4508280"/>
                  <a:pt x="2119501" y="4369386"/>
                </a:cubicBezTo>
                <a:cubicBezTo>
                  <a:pt x="2213450" y="4748529"/>
                  <a:pt x="2476509" y="4932470"/>
                  <a:pt x="2810969" y="5037579"/>
                </a:cubicBezTo>
                <a:cubicBezTo>
                  <a:pt x="2514089" y="5127672"/>
                  <a:pt x="2299884" y="4932470"/>
                  <a:pt x="2217208" y="4692221"/>
                </a:cubicBezTo>
                <a:cubicBezTo>
                  <a:pt x="2288610" y="4958747"/>
                  <a:pt x="2356254" y="5259058"/>
                  <a:pt x="2401349" y="5563123"/>
                </a:cubicBezTo>
                <a:cubicBezTo>
                  <a:pt x="2405107" y="5600662"/>
                  <a:pt x="2431413" y="5656971"/>
                  <a:pt x="2393834" y="5683248"/>
                </a:cubicBezTo>
                <a:cubicBezTo>
                  <a:pt x="2363770" y="5638201"/>
                  <a:pt x="2367528" y="5566877"/>
                  <a:pt x="2360012" y="5506815"/>
                </a:cubicBezTo>
                <a:cubicBezTo>
                  <a:pt x="2333706" y="5311613"/>
                  <a:pt x="2292368" y="5142688"/>
                  <a:pt x="2251030" y="4970009"/>
                </a:cubicBezTo>
                <a:cubicBezTo>
                  <a:pt x="2202177" y="4767299"/>
                  <a:pt x="2149565" y="4564589"/>
                  <a:pt x="2089437" y="4384402"/>
                </a:cubicBezTo>
                <a:cubicBezTo>
                  <a:pt x="2081921" y="4361878"/>
                  <a:pt x="2074405" y="4328093"/>
                  <a:pt x="2055615" y="4313078"/>
                </a:cubicBezTo>
                <a:cubicBezTo>
                  <a:pt x="2051857" y="4365632"/>
                  <a:pt x="2044341" y="4429448"/>
                  <a:pt x="2033067" y="4482003"/>
                </a:cubicBezTo>
                <a:cubicBezTo>
                  <a:pt x="2021793" y="4527050"/>
                  <a:pt x="2010519" y="4594620"/>
                  <a:pt x="1969182" y="4590866"/>
                </a:cubicBezTo>
                <a:cubicBezTo>
                  <a:pt x="1969182" y="4549573"/>
                  <a:pt x="1987972" y="4515788"/>
                  <a:pt x="1995488" y="4482003"/>
                </a:cubicBezTo>
                <a:cubicBezTo>
                  <a:pt x="2025551" y="4346863"/>
                  <a:pt x="2025551" y="4234246"/>
                  <a:pt x="1980456" y="4114122"/>
                </a:cubicBezTo>
                <a:cubicBezTo>
                  <a:pt x="1845168" y="3772518"/>
                  <a:pt x="1687333" y="3460945"/>
                  <a:pt x="1514466" y="3175649"/>
                </a:cubicBezTo>
                <a:cubicBezTo>
                  <a:pt x="1480644" y="3115587"/>
                  <a:pt x="1454338" y="3051771"/>
                  <a:pt x="1409243" y="3002970"/>
                </a:cubicBezTo>
                <a:cubicBezTo>
                  <a:pt x="1454338" y="3168142"/>
                  <a:pt x="1518224" y="3367098"/>
                  <a:pt x="1518224" y="3581069"/>
                </a:cubicBezTo>
                <a:cubicBezTo>
                  <a:pt x="1518224" y="3772518"/>
                  <a:pt x="1465612" y="3937689"/>
                  <a:pt x="1409243" y="4072829"/>
                </a:cubicBezTo>
                <a:cubicBezTo>
                  <a:pt x="1424275" y="4110368"/>
                  <a:pt x="1435549" y="4155414"/>
                  <a:pt x="1450580" y="4200461"/>
                </a:cubicBezTo>
                <a:cubicBezTo>
                  <a:pt x="1461854" y="4238000"/>
                  <a:pt x="1484402" y="4279293"/>
                  <a:pt x="1495676" y="4316832"/>
                </a:cubicBezTo>
                <a:cubicBezTo>
                  <a:pt x="1533256" y="4448218"/>
                  <a:pt x="1506950" y="4617143"/>
                  <a:pt x="1409243" y="4669697"/>
                </a:cubicBezTo>
                <a:cubicBezTo>
                  <a:pt x="1424275" y="4545819"/>
                  <a:pt x="1401727" y="4418187"/>
                  <a:pt x="1375421" y="4294308"/>
                </a:cubicBezTo>
                <a:cubicBezTo>
                  <a:pt x="1334083" y="4350617"/>
                  <a:pt x="1255165" y="4395663"/>
                  <a:pt x="1183764" y="4395663"/>
                </a:cubicBezTo>
                <a:cubicBezTo>
                  <a:pt x="1183764" y="4271785"/>
                  <a:pt x="1240133" y="4207969"/>
                  <a:pt x="1288987" y="4136645"/>
                </a:cubicBezTo>
                <a:cubicBezTo>
                  <a:pt x="1187522" y="4162922"/>
                  <a:pt x="1055993" y="4147907"/>
                  <a:pt x="1010897" y="4072829"/>
                </a:cubicBezTo>
                <a:cubicBezTo>
                  <a:pt x="1037203" y="4005259"/>
                  <a:pt x="1172490" y="4016520"/>
                  <a:pt x="1236376" y="4039044"/>
                </a:cubicBezTo>
                <a:cubicBezTo>
                  <a:pt x="1258923" y="4027782"/>
                  <a:pt x="1228859" y="4024028"/>
                  <a:pt x="1228859" y="4024028"/>
                </a:cubicBezTo>
                <a:cubicBezTo>
                  <a:pt x="1187522" y="3978982"/>
                  <a:pt x="1146184" y="3922673"/>
                  <a:pt x="1112362" y="3877627"/>
                </a:cubicBezTo>
                <a:cubicBezTo>
                  <a:pt x="1097330" y="3855103"/>
                  <a:pt x="1089814" y="3828826"/>
                  <a:pt x="1074782" y="3810057"/>
                </a:cubicBezTo>
                <a:cubicBezTo>
                  <a:pt x="1052234" y="3780025"/>
                  <a:pt x="1010897" y="3765010"/>
                  <a:pt x="1003381" y="3723717"/>
                </a:cubicBezTo>
                <a:cubicBezTo>
                  <a:pt x="1104846" y="3697440"/>
                  <a:pt x="1172490" y="3772518"/>
                  <a:pt x="1228859" y="3832580"/>
                </a:cubicBezTo>
                <a:cubicBezTo>
                  <a:pt x="1258923" y="3862611"/>
                  <a:pt x="1285229" y="3892642"/>
                  <a:pt x="1307777" y="3933935"/>
                </a:cubicBezTo>
                <a:cubicBezTo>
                  <a:pt x="1330325" y="3975228"/>
                  <a:pt x="1345357" y="4020274"/>
                  <a:pt x="1371663" y="4057813"/>
                </a:cubicBezTo>
                <a:cubicBezTo>
                  <a:pt x="1450580" y="3896396"/>
                  <a:pt x="1491918" y="3701194"/>
                  <a:pt x="1476886" y="3490976"/>
                </a:cubicBezTo>
                <a:cubicBezTo>
                  <a:pt x="1450580" y="3179403"/>
                  <a:pt x="1352873" y="2897861"/>
                  <a:pt x="1228859" y="2710167"/>
                </a:cubicBezTo>
                <a:cubicBezTo>
                  <a:pt x="1157458" y="2605058"/>
                  <a:pt x="1082298" y="2511211"/>
                  <a:pt x="1010897" y="2417363"/>
                </a:cubicBezTo>
                <a:cubicBezTo>
                  <a:pt x="714016" y="2030712"/>
                  <a:pt x="368282" y="1662831"/>
                  <a:pt x="0" y="1385043"/>
                </a:cubicBezTo>
                <a:cubicBezTo>
                  <a:pt x="0" y="1366274"/>
                  <a:pt x="0" y="1347504"/>
                  <a:pt x="0" y="1328735"/>
                </a:cubicBezTo>
                <a:close/>
                <a:moveTo>
                  <a:pt x="1311655" y="1152096"/>
                </a:moveTo>
                <a:cubicBezTo>
                  <a:pt x="1304149" y="1200906"/>
                  <a:pt x="1277877" y="1230942"/>
                  <a:pt x="1259111" y="1264733"/>
                </a:cubicBezTo>
                <a:cubicBezTo>
                  <a:pt x="1360446" y="1212169"/>
                  <a:pt x="1525584" y="1152096"/>
                  <a:pt x="1664450" y="1208415"/>
                </a:cubicBezTo>
                <a:cubicBezTo>
                  <a:pt x="1656944" y="1253469"/>
                  <a:pt x="1634425" y="1279751"/>
                  <a:pt x="1611906" y="1313542"/>
                </a:cubicBezTo>
                <a:cubicBezTo>
                  <a:pt x="1728253" y="1306033"/>
                  <a:pt x="1814575" y="1328561"/>
                  <a:pt x="1908403" y="1347334"/>
                </a:cubicBezTo>
                <a:cubicBezTo>
                  <a:pt x="1908403" y="1426180"/>
                  <a:pt x="1878377" y="1467480"/>
                  <a:pt x="1844600" y="1508780"/>
                </a:cubicBezTo>
                <a:cubicBezTo>
                  <a:pt x="1990972" y="1531308"/>
                  <a:pt x="2096059" y="1602644"/>
                  <a:pt x="2174875" y="1696508"/>
                </a:cubicBezTo>
                <a:cubicBezTo>
                  <a:pt x="2167369" y="1722791"/>
                  <a:pt x="2137344" y="1730299"/>
                  <a:pt x="2118578" y="1741563"/>
                </a:cubicBezTo>
                <a:cubicBezTo>
                  <a:pt x="2058528" y="1775354"/>
                  <a:pt x="1983465" y="1816654"/>
                  <a:pt x="1893390" y="1827918"/>
                </a:cubicBezTo>
                <a:cubicBezTo>
                  <a:pt x="1938428" y="1850446"/>
                  <a:pt x="1987218" y="1869218"/>
                  <a:pt x="2047268" y="1876728"/>
                </a:cubicBezTo>
                <a:cubicBezTo>
                  <a:pt x="1994725" y="1936800"/>
                  <a:pt x="1882131" y="1955573"/>
                  <a:pt x="1777044" y="1940555"/>
                </a:cubicBezTo>
                <a:cubicBezTo>
                  <a:pt x="1784550" y="1959328"/>
                  <a:pt x="1822081" y="2000628"/>
                  <a:pt x="1859612" y="2000628"/>
                </a:cubicBezTo>
                <a:cubicBezTo>
                  <a:pt x="1735760" y="2090738"/>
                  <a:pt x="1600647" y="1970591"/>
                  <a:pt x="1518077" y="1921782"/>
                </a:cubicBezTo>
                <a:cubicBezTo>
                  <a:pt x="1521831" y="1951819"/>
                  <a:pt x="1570622" y="1978101"/>
                  <a:pt x="1578128" y="2019401"/>
                </a:cubicBezTo>
                <a:cubicBezTo>
                  <a:pt x="1424250" y="2026910"/>
                  <a:pt x="1311655" y="1936800"/>
                  <a:pt x="1217827" y="1854200"/>
                </a:cubicBezTo>
                <a:cubicBezTo>
                  <a:pt x="1217827" y="1895500"/>
                  <a:pt x="1217827" y="1933046"/>
                  <a:pt x="1221580" y="1966837"/>
                </a:cubicBezTo>
                <a:cubicBezTo>
                  <a:pt x="1202815" y="1955573"/>
                  <a:pt x="1191555" y="1929291"/>
                  <a:pt x="1165283" y="1921782"/>
                </a:cubicBezTo>
                <a:cubicBezTo>
                  <a:pt x="1093973" y="1816654"/>
                  <a:pt x="992639" y="1745318"/>
                  <a:pt x="966367" y="1587626"/>
                </a:cubicBezTo>
                <a:cubicBezTo>
                  <a:pt x="1022664" y="1651454"/>
                  <a:pt x="1075208" y="1719036"/>
                  <a:pt x="1154023" y="1760336"/>
                </a:cubicBezTo>
                <a:cubicBezTo>
                  <a:pt x="1150271" y="1722791"/>
                  <a:pt x="1157777" y="1692754"/>
                  <a:pt x="1172789" y="1673981"/>
                </a:cubicBezTo>
                <a:cubicBezTo>
                  <a:pt x="1262865" y="1722791"/>
                  <a:pt x="1330421" y="1794127"/>
                  <a:pt x="1439262" y="1820409"/>
                </a:cubicBezTo>
                <a:cubicBezTo>
                  <a:pt x="1420496" y="1786618"/>
                  <a:pt x="1364199" y="1741563"/>
                  <a:pt x="1345433" y="1685245"/>
                </a:cubicBezTo>
                <a:cubicBezTo>
                  <a:pt x="1461781" y="1696508"/>
                  <a:pt x="1544350" y="1797881"/>
                  <a:pt x="1675710" y="1805391"/>
                </a:cubicBezTo>
                <a:cubicBezTo>
                  <a:pt x="1641932" y="1760336"/>
                  <a:pt x="1555609" y="1771599"/>
                  <a:pt x="1544350" y="1704018"/>
                </a:cubicBezTo>
                <a:cubicBezTo>
                  <a:pt x="1638178" y="1715281"/>
                  <a:pt x="1709488" y="1692754"/>
                  <a:pt x="1795810" y="1685245"/>
                </a:cubicBezTo>
                <a:cubicBezTo>
                  <a:pt x="1739513" y="1636435"/>
                  <a:pt x="1634425" y="1647699"/>
                  <a:pt x="1548103" y="1628926"/>
                </a:cubicBezTo>
                <a:cubicBezTo>
                  <a:pt x="1570622" y="1550081"/>
                  <a:pt x="1634425" y="1520044"/>
                  <a:pt x="1705734" y="1497517"/>
                </a:cubicBezTo>
                <a:cubicBezTo>
                  <a:pt x="1566869" y="1452462"/>
                  <a:pt x="1488053" y="1595135"/>
                  <a:pt x="1352940" y="1572608"/>
                </a:cubicBezTo>
                <a:cubicBezTo>
                  <a:pt x="1356693" y="1478744"/>
                  <a:pt x="1428002" y="1456216"/>
                  <a:pt x="1476793" y="1407407"/>
                </a:cubicBezTo>
                <a:cubicBezTo>
                  <a:pt x="1420496" y="1418671"/>
                  <a:pt x="1352940" y="1448707"/>
                  <a:pt x="1307902" y="1486253"/>
                </a:cubicBezTo>
                <a:cubicBezTo>
                  <a:pt x="1281630" y="1508780"/>
                  <a:pt x="1247852" y="1550081"/>
                  <a:pt x="1187802" y="1531308"/>
                </a:cubicBezTo>
                <a:cubicBezTo>
                  <a:pt x="1176542" y="1527553"/>
                  <a:pt x="1161530" y="1508780"/>
                  <a:pt x="1154023" y="1493762"/>
                </a:cubicBezTo>
                <a:cubicBezTo>
                  <a:pt x="1161530" y="1437444"/>
                  <a:pt x="1191555" y="1403653"/>
                  <a:pt x="1217827" y="1369862"/>
                </a:cubicBezTo>
                <a:cubicBezTo>
                  <a:pt x="1172789" y="1388634"/>
                  <a:pt x="1120245" y="1414916"/>
                  <a:pt x="1071455" y="1437444"/>
                </a:cubicBezTo>
                <a:cubicBezTo>
                  <a:pt x="1018911" y="1456216"/>
                  <a:pt x="966367" y="1486253"/>
                  <a:pt x="917576" y="1471235"/>
                </a:cubicBezTo>
                <a:cubicBezTo>
                  <a:pt x="962614" y="1358598"/>
                  <a:pt x="1063948" y="1268488"/>
                  <a:pt x="1172789" y="1204660"/>
                </a:cubicBezTo>
                <a:cubicBezTo>
                  <a:pt x="1221580" y="1178378"/>
                  <a:pt x="1262865" y="1144587"/>
                  <a:pt x="1311655" y="1152096"/>
                </a:cubicBezTo>
                <a:close/>
                <a:moveTo>
                  <a:pt x="808374" y="0"/>
                </a:moveTo>
                <a:cubicBezTo>
                  <a:pt x="864771" y="67547"/>
                  <a:pt x="909890" y="247673"/>
                  <a:pt x="857252" y="356499"/>
                </a:cubicBezTo>
                <a:cubicBezTo>
                  <a:pt x="891091" y="333984"/>
                  <a:pt x="955008" y="341489"/>
                  <a:pt x="981328" y="326478"/>
                </a:cubicBezTo>
                <a:cubicBezTo>
                  <a:pt x="996367" y="442810"/>
                  <a:pt x="1000127" y="592915"/>
                  <a:pt x="951249" y="667968"/>
                </a:cubicBezTo>
                <a:cubicBezTo>
                  <a:pt x="988847" y="645452"/>
                  <a:pt x="1052765" y="656710"/>
                  <a:pt x="1071564" y="611678"/>
                </a:cubicBezTo>
                <a:cubicBezTo>
                  <a:pt x="1060284" y="705494"/>
                  <a:pt x="1015166" y="806815"/>
                  <a:pt x="951249" y="851847"/>
                </a:cubicBezTo>
                <a:cubicBezTo>
                  <a:pt x="973808" y="870610"/>
                  <a:pt x="1015166" y="863105"/>
                  <a:pt x="1045245" y="870610"/>
                </a:cubicBezTo>
                <a:cubicBezTo>
                  <a:pt x="1018926" y="919394"/>
                  <a:pt x="1003887" y="975683"/>
                  <a:pt x="977568" y="1024468"/>
                </a:cubicBezTo>
                <a:cubicBezTo>
                  <a:pt x="902370" y="1152057"/>
                  <a:pt x="733176" y="1189583"/>
                  <a:pt x="563982" y="1152057"/>
                </a:cubicBezTo>
                <a:cubicBezTo>
                  <a:pt x="669258" y="1110778"/>
                  <a:pt x="767015" y="1054489"/>
                  <a:pt x="830933" y="968178"/>
                </a:cubicBezTo>
                <a:cubicBezTo>
                  <a:pt x="789574" y="949415"/>
                  <a:pt x="744456" y="930652"/>
                  <a:pt x="688058" y="926899"/>
                </a:cubicBezTo>
                <a:cubicBezTo>
                  <a:pt x="718137" y="889373"/>
                  <a:pt x="767015" y="870610"/>
                  <a:pt x="804614" y="836836"/>
                </a:cubicBezTo>
                <a:cubicBezTo>
                  <a:pt x="815893" y="799310"/>
                  <a:pt x="838452" y="769289"/>
                  <a:pt x="842212" y="724257"/>
                </a:cubicBezTo>
                <a:cubicBezTo>
                  <a:pt x="827173" y="735515"/>
                  <a:pt x="789574" y="773041"/>
                  <a:pt x="748216" y="773041"/>
                </a:cubicBezTo>
                <a:cubicBezTo>
                  <a:pt x="767015" y="712999"/>
                  <a:pt x="785814" y="637947"/>
                  <a:pt x="774535" y="559141"/>
                </a:cubicBezTo>
                <a:cubicBezTo>
                  <a:pt x="725656" y="566647"/>
                  <a:pt x="699337" y="604173"/>
                  <a:pt x="669258" y="634194"/>
                </a:cubicBezTo>
                <a:cubicBezTo>
                  <a:pt x="646699" y="592915"/>
                  <a:pt x="612860" y="570399"/>
                  <a:pt x="560222" y="562894"/>
                </a:cubicBezTo>
                <a:cubicBezTo>
                  <a:pt x="563982" y="589163"/>
                  <a:pt x="590301" y="604173"/>
                  <a:pt x="601581" y="634194"/>
                </a:cubicBezTo>
                <a:cubicBezTo>
                  <a:pt x="635420" y="724257"/>
                  <a:pt x="609100" y="878115"/>
                  <a:pt x="657979" y="956920"/>
                </a:cubicBezTo>
                <a:cubicBezTo>
                  <a:pt x="612860" y="934404"/>
                  <a:pt x="586541" y="889373"/>
                  <a:pt x="530143" y="874362"/>
                </a:cubicBezTo>
                <a:cubicBezTo>
                  <a:pt x="548942" y="900631"/>
                  <a:pt x="563982" y="949415"/>
                  <a:pt x="563982" y="1001952"/>
                </a:cubicBezTo>
                <a:cubicBezTo>
                  <a:pt x="563982" y="1193336"/>
                  <a:pt x="409827" y="1234615"/>
                  <a:pt x="308311" y="1302162"/>
                </a:cubicBezTo>
                <a:cubicBezTo>
                  <a:pt x="462465" y="1373463"/>
                  <a:pt x="654219" y="1414742"/>
                  <a:pt x="827173" y="1463526"/>
                </a:cubicBezTo>
                <a:cubicBezTo>
                  <a:pt x="845972" y="1471031"/>
                  <a:pt x="891091" y="1474784"/>
                  <a:pt x="883571" y="1516063"/>
                </a:cubicBezTo>
                <a:cubicBezTo>
                  <a:pt x="804614" y="1516063"/>
                  <a:pt x="733176" y="1486042"/>
                  <a:pt x="657979" y="1463526"/>
                </a:cubicBezTo>
                <a:cubicBezTo>
                  <a:pt x="428626" y="1399731"/>
                  <a:pt x="203034" y="1313420"/>
                  <a:pt x="1" y="1227110"/>
                </a:cubicBezTo>
                <a:cubicBezTo>
                  <a:pt x="1" y="1212099"/>
                  <a:pt x="1" y="1197089"/>
                  <a:pt x="1" y="1182078"/>
                </a:cubicBezTo>
                <a:cubicBezTo>
                  <a:pt x="82718" y="1212099"/>
                  <a:pt x="157916" y="1245873"/>
                  <a:pt x="236873" y="1275894"/>
                </a:cubicBezTo>
                <a:cubicBezTo>
                  <a:pt x="342149" y="1238367"/>
                  <a:pt x="428626" y="1178325"/>
                  <a:pt x="492544" y="1095768"/>
                </a:cubicBezTo>
                <a:cubicBezTo>
                  <a:pt x="398547" y="1016962"/>
                  <a:pt x="319590" y="866857"/>
                  <a:pt x="360949" y="667968"/>
                </a:cubicBezTo>
                <a:cubicBezTo>
                  <a:pt x="394788" y="697989"/>
                  <a:pt x="424867" y="731762"/>
                  <a:pt x="477505" y="739268"/>
                </a:cubicBezTo>
                <a:cubicBezTo>
                  <a:pt x="406067" y="652957"/>
                  <a:pt x="327110" y="506605"/>
                  <a:pt x="372228" y="345242"/>
                </a:cubicBezTo>
                <a:cubicBezTo>
                  <a:pt x="398547" y="390273"/>
                  <a:pt x="432386" y="427799"/>
                  <a:pt x="481265" y="446563"/>
                </a:cubicBezTo>
                <a:cubicBezTo>
                  <a:pt x="485024" y="416542"/>
                  <a:pt x="466225" y="394026"/>
                  <a:pt x="466225" y="360252"/>
                </a:cubicBezTo>
                <a:cubicBezTo>
                  <a:pt x="462465" y="277694"/>
                  <a:pt x="500064" y="191384"/>
                  <a:pt x="556462" y="168868"/>
                </a:cubicBezTo>
                <a:cubicBezTo>
                  <a:pt x="571502" y="228910"/>
                  <a:pt x="616620" y="255178"/>
                  <a:pt x="639179" y="303963"/>
                </a:cubicBezTo>
                <a:cubicBezTo>
                  <a:pt x="706857" y="213900"/>
                  <a:pt x="808374" y="168868"/>
                  <a:pt x="80837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522492" y="2366738"/>
            <a:ext cx="1672046" cy="1672046"/>
          </a:xfrm>
          <a:prstGeom prst="ellipse">
            <a:avLst/>
          </a:prstGeom>
          <a:solidFill>
            <a:srgbClr val="F9F9F9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70608" y="3057867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春花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94257" y="3057867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秋月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19709" y="3100915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何时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725141" y="3057867"/>
            <a:ext cx="553998" cy="6982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欲了</a:t>
            </a:r>
            <a:endParaRPr lang="zh-CN" altLang="en-US" sz="24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3732850" y="2391886"/>
            <a:ext cx="1797970" cy="1607709"/>
          </a:xfrm>
          <a:custGeom>
            <a:avLst/>
            <a:gdLst/>
            <a:ahLst/>
            <a:cxnLst/>
            <a:rect l="0" t="0" r="r" b="b"/>
            <a:pathLst>
              <a:path w="8614431" h="7706970">
                <a:moveTo>
                  <a:pt x="6936032" y="7191375"/>
                </a:moveTo>
                <a:cubicBezTo>
                  <a:pt x="6954847" y="7221624"/>
                  <a:pt x="7018817" y="7270779"/>
                  <a:pt x="7026343" y="7316153"/>
                </a:cubicBezTo>
                <a:cubicBezTo>
                  <a:pt x="7030106" y="7350183"/>
                  <a:pt x="7026343" y="7372870"/>
                  <a:pt x="7007528" y="7380433"/>
                </a:cubicBezTo>
                <a:cubicBezTo>
                  <a:pt x="6951084" y="7399338"/>
                  <a:pt x="6928506" y="7266998"/>
                  <a:pt x="6936032" y="7191375"/>
                </a:cubicBezTo>
                <a:close/>
                <a:moveTo>
                  <a:pt x="6707844" y="7116763"/>
                </a:moveTo>
                <a:cubicBezTo>
                  <a:pt x="6692763" y="7176877"/>
                  <a:pt x="6673911" y="7225719"/>
                  <a:pt x="6613586" y="7229476"/>
                </a:cubicBezTo>
                <a:cubicBezTo>
                  <a:pt x="6606046" y="7221962"/>
                  <a:pt x="6598505" y="7218205"/>
                  <a:pt x="6590964" y="7214448"/>
                </a:cubicBezTo>
                <a:cubicBezTo>
                  <a:pt x="6587194" y="7135549"/>
                  <a:pt x="6651289" y="7131792"/>
                  <a:pt x="6707844" y="7116763"/>
                </a:cubicBezTo>
                <a:close/>
                <a:moveTo>
                  <a:pt x="7071768" y="6986681"/>
                </a:moveTo>
                <a:cubicBezTo>
                  <a:pt x="7105940" y="6985747"/>
                  <a:pt x="7137771" y="7002556"/>
                  <a:pt x="7135899" y="7045512"/>
                </a:cubicBezTo>
                <a:cubicBezTo>
                  <a:pt x="7109685" y="7086600"/>
                  <a:pt x="7016063" y="7064188"/>
                  <a:pt x="6993594" y="7034306"/>
                </a:cubicBezTo>
                <a:cubicBezTo>
                  <a:pt x="7001083" y="7006291"/>
                  <a:pt x="7037596" y="6987615"/>
                  <a:pt x="7071768" y="6986681"/>
                </a:cubicBezTo>
                <a:close/>
                <a:moveTo>
                  <a:pt x="6848935" y="6916589"/>
                </a:moveTo>
                <a:cubicBezTo>
                  <a:pt x="6890818" y="6920831"/>
                  <a:pt x="6925309" y="6950522"/>
                  <a:pt x="6936572" y="6992938"/>
                </a:cubicBezTo>
                <a:cubicBezTo>
                  <a:pt x="6966606" y="7083425"/>
                  <a:pt x="6899030" y="7204075"/>
                  <a:pt x="6805175" y="7170142"/>
                </a:cubicBezTo>
                <a:cubicBezTo>
                  <a:pt x="6730090" y="7143750"/>
                  <a:pt x="6688794" y="6955235"/>
                  <a:pt x="6805175" y="6921302"/>
                </a:cubicBezTo>
                <a:cubicBezTo>
                  <a:pt x="6820192" y="6916589"/>
                  <a:pt x="6834974" y="6915175"/>
                  <a:pt x="6848935" y="6916589"/>
                </a:cubicBezTo>
                <a:close/>
                <a:moveTo>
                  <a:pt x="6602125" y="6733728"/>
                </a:moveTo>
                <a:cubicBezTo>
                  <a:pt x="6654985" y="6726238"/>
                  <a:pt x="6692741" y="6831095"/>
                  <a:pt x="6707844" y="6872288"/>
                </a:cubicBezTo>
                <a:cubicBezTo>
                  <a:pt x="6662536" y="6872288"/>
                  <a:pt x="6568144" y="6831095"/>
                  <a:pt x="6568144" y="6778666"/>
                </a:cubicBezTo>
                <a:cubicBezTo>
                  <a:pt x="6568144" y="6752452"/>
                  <a:pt x="6579471" y="6737473"/>
                  <a:pt x="6602125" y="6733728"/>
                </a:cubicBezTo>
                <a:close/>
                <a:moveTo>
                  <a:pt x="6913032" y="6631368"/>
                </a:moveTo>
                <a:cubicBezTo>
                  <a:pt x="6919764" y="6629730"/>
                  <a:pt x="6927315" y="6629906"/>
                  <a:pt x="6935745" y="6632246"/>
                </a:cubicBezTo>
                <a:cubicBezTo>
                  <a:pt x="6950731" y="6703384"/>
                  <a:pt x="6920759" y="6785754"/>
                  <a:pt x="6872055" y="6811963"/>
                </a:cubicBezTo>
                <a:cubicBezTo>
                  <a:pt x="6858942" y="6743165"/>
                  <a:pt x="6865908" y="6642835"/>
                  <a:pt x="6913032" y="6631368"/>
                </a:cubicBezTo>
                <a:close/>
                <a:moveTo>
                  <a:pt x="6872597" y="6441691"/>
                </a:moveTo>
                <a:cubicBezTo>
                  <a:pt x="6748492" y="6444372"/>
                  <a:pt x="6748051" y="6741358"/>
                  <a:pt x="6793856" y="6846954"/>
                </a:cubicBezTo>
                <a:cubicBezTo>
                  <a:pt x="6756272" y="6798145"/>
                  <a:pt x="6741239" y="6723055"/>
                  <a:pt x="6699897" y="6666738"/>
                </a:cubicBezTo>
                <a:cubicBezTo>
                  <a:pt x="6654797" y="6599157"/>
                  <a:pt x="6579629" y="6509049"/>
                  <a:pt x="6481912" y="6542839"/>
                </a:cubicBezTo>
                <a:cubicBezTo>
                  <a:pt x="6478154" y="6602911"/>
                  <a:pt x="6500704" y="6632947"/>
                  <a:pt x="6519496" y="6670492"/>
                </a:cubicBezTo>
                <a:cubicBezTo>
                  <a:pt x="6481912" y="6655474"/>
                  <a:pt x="6418020" y="6614175"/>
                  <a:pt x="6387953" y="6659229"/>
                </a:cubicBezTo>
                <a:cubicBezTo>
                  <a:pt x="6380436" y="6775618"/>
                  <a:pt x="6466879" y="6854463"/>
                  <a:pt x="6519496" y="6903271"/>
                </a:cubicBezTo>
                <a:cubicBezTo>
                  <a:pt x="6575871" y="6959588"/>
                  <a:pt x="6643522" y="6993379"/>
                  <a:pt x="6696139" y="7034678"/>
                </a:cubicBezTo>
                <a:cubicBezTo>
                  <a:pt x="6605938" y="6997133"/>
                  <a:pt x="6402987" y="7019660"/>
                  <a:pt x="6384195" y="7106014"/>
                </a:cubicBezTo>
                <a:cubicBezTo>
                  <a:pt x="6365403" y="7199876"/>
                  <a:pt x="6448087" y="7248685"/>
                  <a:pt x="6523254" y="7267457"/>
                </a:cubicBezTo>
                <a:cubicBezTo>
                  <a:pt x="6474395" y="7320020"/>
                  <a:pt x="6459362" y="7447673"/>
                  <a:pt x="6523254" y="7496482"/>
                </a:cubicBezTo>
                <a:cubicBezTo>
                  <a:pt x="6613455" y="7496482"/>
                  <a:pt x="6677347" y="7451428"/>
                  <a:pt x="6718689" y="7395110"/>
                </a:cubicBezTo>
                <a:cubicBezTo>
                  <a:pt x="6756272" y="7346302"/>
                  <a:pt x="6771306" y="7278721"/>
                  <a:pt x="6808889" y="7229912"/>
                </a:cubicBezTo>
                <a:cubicBezTo>
                  <a:pt x="6820164" y="7278721"/>
                  <a:pt x="6816406" y="7353811"/>
                  <a:pt x="6827681" y="7417637"/>
                </a:cubicBezTo>
                <a:cubicBezTo>
                  <a:pt x="6838956" y="7458937"/>
                  <a:pt x="6884057" y="7541536"/>
                  <a:pt x="6899090" y="7552799"/>
                </a:cubicBezTo>
                <a:cubicBezTo>
                  <a:pt x="6970499" y="7612871"/>
                  <a:pt x="7068216" y="7564063"/>
                  <a:pt x="7041908" y="7440164"/>
                </a:cubicBezTo>
                <a:cubicBezTo>
                  <a:pt x="7068216" y="7470200"/>
                  <a:pt x="7124591" y="7488973"/>
                  <a:pt x="7162175" y="7458937"/>
                </a:cubicBezTo>
                <a:cubicBezTo>
                  <a:pt x="7192242" y="7305002"/>
                  <a:pt x="7090766" y="7214894"/>
                  <a:pt x="7038149" y="7124786"/>
                </a:cubicBezTo>
                <a:cubicBezTo>
                  <a:pt x="7098283" y="7154822"/>
                  <a:pt x="7203517" y="7203631"/>
                  <a:pt x="7278684" y="7162331"/>
                </a:cubicBezTo>
                <a:cubicBezTo>
                  <a:pt x="7274926" y="7117277"/>
                  <a:pt x="7259892" y="7079732"/>
                  <a:pt x="7241101" y="7057205"/>
                </a:cubicBezTo>
                <a:cubicBezTo>
                  <a:pt x="7218550" y="7030924"/>
                  <a:pt x="7184725" y="7027169"/>
                  <a:pt x="7165933" y="7000888"/>
                </a:cubicBezTo>
                <a:cubicBezTo>
                  <a:pt x="7180967" y="6982115"/>
                  <a:pt x="7211034" y="6982115"/>
                  <a:pt x="7214792" y="6955834"/>
                </a:cubicBezTo>
                <a:cubicBezTo>
                  <a:pt x="7184725" y="6922043"/>
                  <a:pt x="7147142" y="6869481"/>
                  <a:pt x="7087008" y="6861972"/>
                </a:cubicBezTo>
                <a:cubicBezTo>
                  <a:pt x="7034391" y="6858217"/>
                  <a:pt x="6981774" y="6884499"/>
                  <a:pt x="6936673" y="6884499"/>
                </a:cubicBezTo>
                <a:cubicBezTo>
                  <a:pt x="6970499" y="6813163"/>
                  <a:pt x="7049424" y="6741828"/>
                  <a:pt x="7060699" y="6636702"/>
                </a:cubicBezTo>
                <a:cubicBezTo>
                  <a:pt x="7068216" y="6580384"/>
                  <a:pt x="7056941" y="6520312"/>
                  <a:pt x="7023116" y="6482767"/>
                </a:cubicBezTo>
                <a:cubicBezTo>
                  <a:pt x="6985532" y="6475258"/>
                  <a:pt x="6974257" y="6497785"/>
                  <a:pt x="6947949" y="6501540"/>
                </a:cubicBezTo>
                <a:cubicBezTo>
                  <a:pt x="6929157" y="6479013"/>
                  <a:pt x="6921640" y="6452731"/>
                  <a:pt x="6899090" y="6445222"/>
                </a:cubicBezTo>
                <a:cubicBezTo>
                  <a:pt x="6889694" y="6442641"/>
                  <a:pt x="6880871" y="6441512"/>
                  <a:pt x="6872597" y="6441691"/>
                </a:cubicBezTo>
                <a:close/>
                <a:moveTo>
                  <a:pt x="6857965" y="6331410"/>
                </a:moveTo>
                <a:cubicBezTo>
                  <a:pt x="6870260" y="6329755"/>
                  <a:pt x="6882559" y="6329727"/>
                  <a:pt x="6894627" y="6331531"/>
                </a:cubicBezTo>
                <a:cubicBezTo>
                  <a:pt x="6926808" y="6336342"/>
                  <a:pt x="6957345" y="6354176"/>
                  <a:pt x="6981774" y="6388905"/>
                </a:cubicBezTo>
                <a:cubicBezTo>
                  <a:pt x="7008082" y="6373887"/>
                  <a:pt x="7019357" y="6362623"/>
                  <a:pt x="7045666" y="6358869"/>
                </a:cubicBezTo>
                <a:cubicBezTo>
                  <a:pt x="7222309" y="6347605"/>
                  <a:pt x="7143383" y="6674247"/>
                  <a:pt x="7087008" y="6756846"/>
                </a:cubicBezTo>
                <a:cubicBezTo>
                  <a:pt x="7169692" y="6726810"/>
                  <a:pt x="7301234" y="6749337"/>
                  <a:pt x="7327543" y="6839445"/>
                </a:cubicBezTo>
                <a:cubicBezTo>
                  <a:pt x="7331301" y="6895762"/>
                  <a:pt x="7331301" y="6944570"/>
                  <a:pt x="7308751" y="6970852"/>
                </a:cubicBezTo>
                <a:cubicBezTo>
                  <a:pt x="7507944" y="7030924"/>
                  <a:pt x="7406468" y="7357565"/>
                  <a:pt x="7203517" y="7282475"/>
                </a:cubicBezTo>
                <a:cubicBezTo>
                  <a:pt x="7237342" y="7350056"/>
                  <a:pt x="7320026" y="7567817"/>
                  <a:pt x="7203517" y="7624135"/>
                </a:cubicBezTo>
                <a:cubicBezTo>
                  <a:pt x="7169692" y="7624135"/>
                  <a:pt x="7132108" y="7624135"/>
                  <a:pt x="7105800" y="7612871"/>
                </a:cubicBezTo>
                <a:cubicBezTo>
                  <a:pt x="7075733" y="7669189"/>
                  <a:pt x="7038149" y="7710488"/>
                  <a:pt x="6974257" y="7706734"/>
                </a:cubicBezTo>
                <a:cubicBezTo>
                  <a:pt x="6850231" y="7699225"/>
                  <a:pt x="6805131" y="7526518"/>
                  <a:pt x="6793856" y="7391356"/>
                </a:cubicBezTo>
                <a:cubicBezTo>
                  <a:pt x="6760031" y="7436410"/>
                  <a:pt x="6726205" y="7511500"/>
                  <a:pt x="6677347" y="7552799"/>
                </a:cubicBezTo>
                <a:cubicBezTo>
                  <a:pt x="6542046" y="7661680"/>
                  <a:pt x="6335336" y="7485218"/>
                  <a:pt x="6414262" y="7312511"/>
                </a:cubicBezTo>
                <a:cubicBezTo>
                  <a:pt x="6346611" y="7289984"/>
                  <a:pt x="6267686" y="7207385"/>
                  <a:pt x="6263927" y="7117277"/>
                </a:cubicBezTo>
                <a:cubicBezTo>
                  <a:pt x="6260169" y="7008397"/>
                  <a:pt x="6354128" y="6929552"/>
                  <a:pt x="6474395" y="6955834"/>
                </a:cubicBezTo>
                <a:cubicBezTo>
                  <a:pt x="6421778" y="6892007"/>
                  <a:pt x="6267686" y="6831936"/>
                  <a:pt x="6263927" y="6681756"/>
                </a:cubicBezTo>
                <a:cubicBezTo>
                  <a:pt x="6263927" y="6614175"/>
                  <a:pt x="6297753" y="6542839"/>
                  <a:pt x="6384195" y="6546594"/>
                </a:cubicBezTo>
                <a:cubicBezTo>
                  <a:pt x="6372920" y="6494031"/>
                  <a:pt x="6387953" y="6426450"/>
                  <a:pt x="6429295" y="6411432"/>
                </a:cubicBezTo>
                <a:cubicBezTo>
                  <a:pt x="6519496" y="6370132"/>
                  <a:pt x="6632247" y="6490276"/>
                  <a:pt x="6681105" y="6535330"/>
                </a:cubicBezTo>
                <a:cubicBezTo>
                  <a:pt x="6686038" y="6434311"/>
                  <a:pt x="6771900" y="6342993"/>
                  <a:pt x="6857965" y="6331410"/>
                </a:cubicBezTo>
                <a:close/>
                <a:moveTo>
                  <a:pt x="5470556" y="5280896"/>
                </a:moveTo>
                <a:cubicBezTo>
                  <a:pt x="5474373" y="5281484"/>
                  <a:pt x="5478601" y="5283363"/>
                  <a:pt x="5483298" y="5287121"/>
                </a:cubicBezTo>
                <a:cubicBezTo>
                  <a:pt x="5487056" y="5328463"/>
                  <a:pt x="5445718" y="5335980"/>
                  <a:pt x="5426928" y="5343497"/>
                </a:cubicBezTo>
                <a:cubicBezTo>
                  <a:pt x="5265335" y="5429939"/>
                  <a:pt x="5126290" y="5568998"/>
                  <a:pt x="5009793" y="5711816"/>
                </a:cubicBezTo>
                <a:cubicBezTo>
                  <a:pt x="4927117" y="5858392"/>
                  <a:pt x="4874506" y="6159060"/>
                  <a:pt x="5006035" y="6275570"/>
                </a:cubicBezTo>
                <a:cubicBezTo>
                  <a:pt x="5043615" y="6309395"/>
                  <a:pt x="5130048" y="6324429"/>
                  <a:pt x="5133806" y="6380804"/>
                </a:cubicBezTo>
                <a:cubicBezTo>
                  <a:pt x="5137564" y="6519863"/>
                  <a:pt x="4949665" y="6384562"/>
                  <a:pt x="4927117" y="6354495"/>
                </a:cubicBezTo>
                <a:cubicBezTo>
                  <a:pt x="4821894" y="6230469"/>
                  <a:pt x="4840684" y="5978659"/>
                  <a:pt x="4912085" y="5820808"/>
                </a:cubicBezTo>
                <a:cubicBezTo>
                  <a:pt x="4979729" y="5662957"/>
                  <a:pt x="5107500" y="5531414"/>
                  <a:pt x="5231514" y="5429939"/>
                </a:cubicBezTo>
                <a:cubicBezTo>
                  <a:pt x="5302915" y="5373563"/>
                  <a:pt x="5374317" y="5335980"/>
                  <a:pt x="5445718" y="5294638"/>
                </a:cubicBezTo>
                <a:cubicBezTo>
                  <a:pt x="5451355" y="5289000"/>
                  <a:pt x="5459106" y="5279135"/>
                  <a:pt x="5470556" y="5280896"/>
                </a:cubicBezTo>
                <a:close/>
                <a:moveTo>
                  <a:pt x="5765751" y="4992722"/>
                </a:moveTo>
                <a:cubicBezTo>
                  <a:pt x="5776511" y="4990446"/>
                  <a:pt x="5789211" y="4994648"/>
                  <a:pt x="5802381" y="5009589"/>
                </a:cubicBezTo>
                <a:cubicBezTo>
                  <a:pt x="5806144" y="5054413"/>
                  <a:pt x="5783566" y="5076825"/>
                  <a:pt x="5760988" y="5073089"/>
                </a:cubicBezTo>
                <a:cubicBezTo>
                  <a:pt x="5718655" y="5064685"/>
                  <a:pt x="5733472" y="4999551"/>
                  <a:pt x="5765751" y="4992722"/>
                </a:cubicBezTo>
                <a:close/>
                <a:moveTo>
                  <a:pt x="5641821" y="4987439"/>
                </a:moveTo>
                <a:cubicBezTo>
                  <a:pt x="5650989" y="4987730"/>
                  <a:pt x="5660216" y="4991222"/>
                  <a:pt x="5667787" y="4998671"/>
                </a:cubicBezTo>
                <a:cubicBezTo>
                  <a:pt x="5679144" y="5050815"/>
                  <a:pt x="5641288" y="5065713"/>
                  <a:pt x="5607218" y="5050815"/>
                </a:cubicBezTo>
                <a:cubicBezTo>
                  <a:pt x="5587344" y="5014500"/>
                  <a:pt x="5614316" y="4986566"/>
                  <a:pt x="5641821" y="4987439"/>
                </a:cubicBezTo>
                <a:close/>
                <a:moveTo>
                  <a:pt x="4409634" y="4864504"/>
                </a:moveTo>
                <a:cubicBezTo>
                  <a:pt x="4422778" y="4864974"/>
                  <a:pt x="4434043" y="4868732"/>
                  <a:pt x="4443431" y="4874368"/>
                </a:cubicBezTo>
                <a:cubicBezTo>
                  <a:pt x="4477227" y="4900671"/>
                  <a:pt x="4469717" y="4968307"/>
                  <a:pt x="4477227" y="5028428"/>
                </a:cubicBezTo>
                <a:cubicBezTo>
                  <a:pt x="4484738" y="5073519"/>
                  <a:pt x="4503514" y="5118610"/>
                  <a:pt x="4522289" y="5141155"/>
                </a:cubicBezTo>
                <a:cubicBezTo>
                  <a:pt x="4567351" y="5193761"/>
                  <a:pt x="4653720" y="5212549"/>
                  <a:pt x="4725069" y="5220064"/>
                </a:cubicBezTo>
                <a:cubicBezTo>
                  <a:pt x="4860255" y="5231337"/>
                  <a:pt x="4995441" y="5197519"/>
                  <a:pt x="5100585" y="5159943"/>
                </a:cubicBezTo>
                <a:cubicBezTo>
                  <a:pt x="5160668" y="5137398"/>
                  <a:pt x="5213241" y="5092307"/>
                  <a:pt x="5265813" y="5096065"/>
                </a:cubicBezTo>
                <a:cubicBezTo>
                  <a:pt x="5269568" y="5129883"/>
                  <a:pt x="5228261" y="5144913"/>
                  <a:pt x="5201975" y="5159943"/>
                </a:cubicBezTo>
                <a:cubicBezTo>
                  <a:pt x="5081810" y="5216307"/>
                  <a:pt x="4894051" y="5268913"/>
                  <a:pt x="4710048" y="5253882"/>
                </a:cubicBezTo>
                <a:cubicBezTo>
                  <a:pt x="4567351" y="5242610"/>
                  <a:pt x="4432165" y="5159943"/>
                  <a:pt x="4379593" y="5054731"/>
                </a:cubicBezTo>
                <a:cubicBezTo>
                  <a:pt x="4357062" y="5013398"/>
                  <a:pt x="4334531" y="4938247"/>
                  <a:pt x="4364572" y="4874368"/>
                </a:cubicBezTo>
                <a:cubicBezTo>
                  <a:pt x="4381471" y="4866853"/>
                  <a:pt x="4396491" y="4864035"/>
                  <a:pt x="4409634" y="4864504"/>
                </a:cubicBezTo>
                <a:close/>
                <a:moveTo>
                  <a:pt x="5556881" y="4852223"/>
                </a:moveTo>
                <a:cubicBezTo>
                  <a:pt x="5575261" y="4846108"/>
                  <a:pt x="5597883" y="4855515"/>
                  <a:pt x="5599768" y="4881856"/>
                </a:cubicBezTo>
                <a:cubicBezTo>
                  <a:pt x="5599768" y="4908197"/>
                  <a:pt x="5577146" y="4930775"/>
                  <a:pt x="5539443" y="4915723"/>
                </a:cubicBezTo>
                <a:cubicBezTo>
                  <a:pt x="5524362" y="4879975"/>
                  <a:pt x="5538501" y="4858338"/>
                  <a:pt x="5556881" y="4852223"/>
                </a:cubicBezTo>
                <a:close/>
                <a:moveTo>
                  <a:pt x="5678016" y="4827893"/>
                </a:moveTo>
                <a:cubicBezTo>
                  <a:pt x="5688026" y="4825684"/>
                  <a:pt x="5699734" y="4828940"/>
                  <a:pt x="5711910" y="4841032"/>
                </a:cubicBezTo>
                <a:cubicBezTo>
                  <a:pt x="5711910" y="4848474"/>
                  <a:pt x="5711910" y="4852194"/>
                  <a:pt x="5715656" y="4852194"/>
                </a:cubicBezTo>
                <a:cubicBezTo>
                  <a:pt x="5715656" y="4889401"/>
                  <a:pt x="5693177" y="4911726"/>
                  <a:pt x="5666952" y="4904284"/>
                </a:cubicBezTo>
                <a:cubicBezTo>
                  <a:pt x="5633234" y="4890332"/>
                  <a:pt x="5647985" y="4834521"/>
                  <a:pt x="5678016" y="4827893"/>
                </a:cubicBezTo>
                <a:close/>
                <a:moveTo>
                  <a:pt x="5570663" y="4693701"/>
                </a:moveTo>
                <a:cubicBezTo>
                  <a:pt x="5583961" y="4693879"/>
                  <a:pt x="5588860" y="4705247"/>
                  <a:pt x="5591659" y="4716616"/>
                </a:cubicBezTo>
                <a:cubicBezTo>
                  <a:pt x="5614056" y="4803775"/>
                  <a:pt x="5475944" y="4735563"/>
                  <a:pt x="5554332" y="4697668"/>
                </a:cubicBezTo>
                <a:cubicBezTo>
                  <a:pt x="5560864" y="4694826"/>
                  <a:pt x="5566230" y="4693642"/>
                  <a:pt x="5570663" y="4693701"/>
                </a:cubicBezTo>
                <a:close/>
                <a:moveTo>
                  <a:pt x="5589702" y="4514491"/>
                </a:moveTo>
                <a:cubicBezTo>
                  <a:pt x="5607057" y="4516361"/>
                  <a:pt x="5623004" y="4533183"/>
                  <a:pt x="5619251" y="4570566"/>
                </a:cubicBezTo>
                <a:cubicBezTo>
                  <a:pt x="5592986" y="4611688"/>
                  <a:pt x="5544206" y="4585519"/>
                  <a:pt x="5551711" y="4548136"/>
                </a:cubicBezTo>
                <a:cubicBezTo>
                  <a:pt x="5553587" y="4525706"/>
                  <a:pt x="5572348" y="4512622"/>
                  <a:pt x="5589702" y="4514491"/>
                </a:cubicBezTo>
                <a:close/>
                <a:moveTo>
                  <a:pt x="5545005" y="4411632"/>
                </a:moveTo>
                <a:cubicBezTo>
                  <a:pt x="5603600" y="4412572"/>
                  <a:pt x="5657976" y="4427606"/>
                  <a:pt x="5682351" y="4468948"/>
                </a:cubicBezTo>
                <a:cubicBezTo>
                  <a:pt x="5629850" y="4461432"/>
                  <a:pt x="5524849" y="4453915"/>
                  <a:pt x="5476098" y="4483982"/>
                </a:cubicBezTo>
                <a:cubicBezTo>
                  <a:pt x="5476098" y="4566668"/>
                  <a:pt x="5509848" y="4611769"/>
                  <a:pt x="5554849" y="4641837"/>
                </a:cubicBezTo>
                <a:cubicBezTo>
                  <a:pt x="5483598" y="4641837"/>
                  <a:pt x="5401097" y="4668146"/>
                  <a:pt x="5371096" y="4735798"/>
                </a:cubicBezTo>
                <a:cubicBezTo>
                  <a:pt x="5386096" y="4780899"/>
                  <a:pt x="5434847" y="4788416"/>
                  <a:pt x="5464848" y="4818483"/>
                </a:cubicBezTo>
                <a:cubicBezTo>
                  <a:pt x="5431097" y="4856068"/>
                  <a:pt x="5393596" y="4889894"/>
                  <a:pt x="5386096" y="4953787"/>
                </a:cubicBezTo>
                <a:cubicBezTo>
                  <a:pt x="5412347" y="5006405"/>
                  <a:pt x="5494848" y="5006405"/>
                  <a:pt x="5551099" y="4983855"/>
                </a:cubicBezTo>
                <a:cubicBezTo>
                  <a:pt x="5547349" y="5032714"/>
                  <a:pt x="5528599" y="5062782"/>
                  <a:pt x="5528599" y="5119159"/>
                </a:cubicBezTo>
                <a:cubicBezTo>
                  <a:pt x="5584849" y="5168018"/>
                  <a:pt x="5671101" y="5119159"/>
                  <a:pt x="5727352" y="5104125"/>
                </a:cubicBezTo>
                <a:cubicBezTo>
                  <a:pt x="5731102" y="5134192"/>
                  <a:pt x="5738602" y="5164260"/>
                  <a:pt x="5746102" y="5194327"/>
                </a:cubicBezTo>
                <a:cubicBezTo>
                  <a:pt x="5847354" y="5164260"/>
                  <a:pt x="5914855" y="5104125"/>
                  <a:pt x="5982356" y="5040231"/>
                </a:cubicBezTo>
                <a:cubicBezTo>
                  <a:pt x="5982356" y="5096608"/>
                  <a:pt x="5941105" y="5137951"/>
                  <a:pt x="5903605" y="5171777"/>
                </a:cubicBezTo>
                <a:cubicBezTo>
                  <a:pt x="5858604" y="5216878"/>
                  <a:pt x="5809853" y="5258221"/>
                  <a:pt x="5727352" y="5265738"/>
                </a:cubicBezTo>
                <a:cubicBezTo>
                  <a:pt x="5712352" y="5246946"/>
                  <a:pt x="5693601" y="5224395"/>
                  <a:pt x="5693601" y="5186811"/>
                </a:cubicBezTo>
                <a:cubicBezTo>
                  <a:pt x="5633600" y="5224395"/>
                  <a:pt x="5543599" y="5254462"/>
                  <a:pt x="5464848" y="5220636"/>
                </a:cubicBezTo>
                <a:cubicBezTo>
                  <a:pt x="5442347" y="5171777"/>
                  <a:pt x="5453597" y="5096608"/>
                  <a:pt x="5468598" y="5051507"/>
                </a:cubicBezTo>
                <a:cubicBezTo>
                  <a:pt x="5419847" y="5062782"/>
                  <a:pt x="5367346" y="5062782"/>
                  <a:pt x="5326095" y="5040231"/>
                </a:cubicBezTo>
                <a:cubicBezTo>
                  <a:pt x="5288595" y="4968821"/>
                  <a:pt x="5326095" y="4867343"/>
                  <a:pt x="5374846" y="4829759"/>
                </a:cubicBezTo>
                <a:cubicBezTo>
                  <a:pt x="5322345" y="4803450"/>
                  <a:pt x="5247344" y="4780899"/>
                  <a:pt x="5254844" y="4709489"/>
                </a:cubicBezTo>
                <a:cubicBezTo>
                  <a:pt x="5258594" y="4641837"/>
                  <a:pt x="5359846" y="4630561"/>
                  <a:pt x="5419847" y="4608011"/>
                </a:cubicBezTo>
                <a:cubicBezTo>
                  <a:pt x="5401097" y="4585460"/>
                  <a:pt x="5359846" y="4510291"/>
                  <a:pt x="5382346" y="4438881"/>
                </a:cubicBezTo>
                <a:cubicBezTo>
                  <a:pt x="5423597" y="4423847"/>
                  <a:pt x="5486411" y="4410693"/>
                  <a:pt x="5545005" y="4411632"/>
                </a:cubicBezTo>
                <a:close/>
                <a:moveTo>
                  <a:pt x="8175801" y="4216709"/>
                </a:moveTo>
                <a:cubicBezTo>
                  <a:pt x="8182706" y="4217839"/>
                  <a:pt x="8190260" y="4221560"/>
                  <a:pt x="8198287" y="4228647"/>
                </a:cubicBezTo>
                <a:cubicBezTo>
                  <a:pt x="8209618" y="4255105"/>
                  <a:pt x="8205841" y="4296682"/>
                  <a:pt x="8186955" y="4308022"/>
                </a:cubicBezTo>
                <a:cubicBezTo>
                  <a:pt x="8110940" y="4327865"/>
                  <a:pt x="8127465" y="4208803"/>
                  <a:pt x="8175801" y="4216709"/>
                </a:cubicBezTo>
                <a:close/>
                <a:moveTo>
                  <a:pt x="8244595" y="4076840"/>
                </a:moveTo>
                <a:cubicBezTo>
                  <a:pt x="8256000" y="4077658"/>
                  <a:pt x="8266874" y="4087707"/>
                  <a:pt x="8273492" y="4112014"/>
                </a:cubicBezTo>
                <a:cubicBezTo>
                  <a:pt x="8281056" y="4145669"/>
                  <a:pt x="8262146" y="4179324"/>
                  <a:pt x="8228108" y="4183063"/>
                </a:cubicBezTo>
                <a:cubicBezTo>
                  <a:pt x="8171379" y="4155017"/>
                  <a:pt x="8210380" y="4074386"/>
                  <a:pt x="8244595" y="4076840"/>
                </a:cubicBezTo>
                <a:close/>
                <a:moveTo>
                  <a:pt x="8322112" y="3939778"/>
                </a:moveTo>
                <a:cubicBezTo>
                  <a:pt x="8333443" y="3954701"/>
                  <a:pt x="8333443" y="3977085"/>
                  <a:pt x="8333443" y="4003199"/>
                </a:cubicBezTo>
                <a:cubicBezTo>
                  <a:pt x="8273009" y="4070350"/>
                  <a:pt x="8223906" y="3921125"/>
                  <a:pt x="8322112" y="3939778"/>
                </a:cubicBezTo>
                <a:close/>
                <a:moveTo>
                  <a:pt x="8130442" y="3882593"/>
                </a:moveTo>
                <a:cubicBezTo>
                  <a:pt x="8160604" y="3890098"/>
                  <a:pt x="8179456" y="3946382"/>
                  <a:pt x="8149293" y="3980153"/>
                </a:cubicBezTo>
                <a:cubicBezTo>
                  <a:pt x="8058806" y="3998913"/>
                  <a:pt x="8070117" y="3875088"/>
                  <a:pt x="8130442" y="3882593"/>
                </a:cubicBezTo>
                <a:close/>
                <a:moveTo>
                  <a:pt x="7984347" y="3838438"/>
                </a:moveTo>
                <a:cubicBezTo>
                  <a:pt x="7992034" y="3838846"/>
                  <a:pt x="8000828" y="3841124"/>
                  <a:pt x="8010743" y="3845798"/>
                </a:cubicBezTo>
                <a:cubicBezTo>
                  <a:pt x="8033406" y="3879441"/>
                  <a:pt x="8006966" y="3924302"/>
                  <a:pt x="7980526" y="3924302"/>
                </a:cubicBezTo>
                <a:cubicBezTo>
                  <a:pt x="7930951" y="3924302"/>
                  <a:pt x="7930538" y="3835575"/>
                  <a:pt x="7984347" y="3838438"/>
                </a:cubicBezTo>
                <a:close/>
                <a:moveTo>
                  <a:pt x="8248365" y="3754347"/>
                </a:moveTo>
                <a:cubicBezTo>
                  <a:pt x="8280468" y="3761368"/>
                  <a:pt x="8288229" y="3842117"/>
                  <a:pt x="8243074" y="3844926"/>
                </a:cubicBezTo>
                <a:cubicBezTo>
                  <a:pt x="8216733" y="3844926"/>
                  <a:pt x="8201681" y="3822457"/>
                  <a:pt x="8209207" y="3777518"/>
                </a:cubicBezTo>
                <a:cubicBezTo>
                  <a:pt x="8224259" y="3757857"/>
                  <a:pt x="8237664" y="3752006"/>
                  <a:pt x="8248365" y="3754347"/>
                </a:cubicBezTo>
                <a:close/>
                <a:moveTo>
                  <a:pt x="8068799" y="3719161"/>
                </a:moveTo>
                <a:cubicBezTo>
                  <a:pt x="8094508" y="3720102"/>
                  <a:pt x="8120684" y="3745502"/>
                  <a:pt x="8088898" y="3792539"/>
                </a:cubicBezTo>
                <a:cubicBezTo>
                  <a:pt x="8077680" y="3792539"/>
                  <a:pt x="8062722" y="3792539"/>
                  <a:pt x="8051504" y="3792539"/>
                </a:cubicBezTo>
                <a:cubicBezTo>
                  <a:pt x="8017849" y="3741739"/>
                  <a:pt x="8043090" y="3718220"/>
                  <a:pt x="8068799" y="3719161"/>
                </a:cubicBezTo>
                <a:close/>
                <a:moveTo>
                  <a:pt x="6127539" y="3199641"/>
                </a:moveTo>
                <a:cubicBezTo>
                  <a:pt x="6095566" y="3197704"/>
                  <a:pt x="6062244" y="3200756"/>
                  <a:pt x="6027514" y="3211084"/>
                </a:cubicBezTo>
                <a:cubicBezTo>
                  <a:pt x="6117625" y="3263663"/>
                  <a:pt x="6241526" y="3327509"/>
                  <a:pt x="6380447" y="3289952"/>
                </a:cubicBezTo>
                <a:cubicBezTo>
                  <a:pt x="6307232" y="3256151"/>
                  <a:pt x="6223458" y="3205450"/>
                  <a:pt x="6127539" y="3199641"/>
                </a:cubicBezTo>
                <a:close/>
                <a:moveTo>
                  <a:pt x="4345116" y="3135447"/>
                </a:moveTo>
                <a:cubicBezTo>
                  <a:pt x="4366053" y="3135366"/>
                  <a:pt x="4388484" y="3138831"/>
                  <a:pt x="4412848" y="3146818"/>
                </a:cubicBezTo>
                <a:cubicBezTo>
                  <a:pt x="4405351" y="3206951"/>
                  <a:pt x="4356624" y="3214468"/>
                  <a:pt x="4311645" y="3244535"/>
                </a:cubicBezTo>
                <a:cubicBezTo>
                  <a:pt x="4285407" y="3263327"/>
                  <a:pt x="4266665" y="3300910"/>
                  <a:pt x="4225435" y="3312185"/>
                </a:cubicBezTo>
                <a:cubicBezTo>
                  <a:pt x="4251672" y="3346011"/>
                  <a:pt x="4296651" y="3353528"/>
                  <a:pt x="4352875" y="3353528"/>
                </a:cubicBezTo>
                <a:cubicBezTo>
                  <a:pt x="4307896" y="3406144"/>
                  <a:pt x="4232931" y="3406144"/>
                  <a:pt x="4169211" y="3436211"/>
                </a:cubicBezTo>
                <a:cubicBezTo>
                  <a:pt x="4116735" y="3462519"/>
                  <a:pt x="4071756" y="3503862"/>
                  <a:pt x="4030525" y="3545204"/>
                </a:cubicBezTo>
                <a:cubicBezTo>
                  <a:pt x="4101742" y="3552721"/>
                  <a:pt x="4142973" y="3522654"/>
                  <a:pt x="4184204" y="3500103"/>
                </a:cubicBezTo>
                <a:cubicBezTo>
                  <a:pt x="4172959" y="3579029"/>
                  <a:pt x="4120483" y="3642921"/>
                  <a:pt x="4086749" y="3714330"/>
                </a:cubicBezTo>
                <a:cubicBezTo>
                  <a:pt x="4049266" y="3785739"/>
                  <a:pt x="4011783" y="3853390"/>
                  <a:pt x="3974301" y="3917281"/>
                </a:cubicBezTo>
                <a:cubicBezTo>
                  <a:pt x="4094245" y="3842116"/>
                  <a:pt x="4172959" y="3714330"/>
                  <a:pt x="4262917" y="3605337"/>
                </a:cubicBezTo>
                <a:cubicBezTo>
                  <a:pt x="4266665" y="3665471"/>
                  <a:pt x="4259169" y="3706813"/>
                  <a:pt x="4247924" y="3748155"/>
                </a:cubicBezTo>
                <a:cubicBezTo>
                  <a:pt x="4334134" y="3695538"/>
                  <a:pt x="4315393" y="3477553"/>
                  <a:pt x="4394106" y="3398627"/>
                </a:cubicBezTo>
                <a:cubicBezTo>
                  <a:pt x="4412848" y="3413661"/>
                  <a:pt x="4420344" y="3447487"/>
                  <a:pt x="4427841" y="3477553"/>
                </a:cubicBezTo>
                <a:cubicBezTo>
                  <a:pt x="4442834" y="3402386"/>
                  <a:pt x="4431589" y="3297152"/>
                  <a:pt x="4480316" y="3259569"/>
                </a:cubicBezTo>
                <a:cubicBezTo>
                  <a:pt x="4502806" y="3349769"/>
                  <a:pt x="4487813" y="3455003"/>
                  <a:pt x="4480316" y="3548963"/>
                </a:cubicBezTo>
                <a:cubicBezTo>
                  <a:pt x="4472820" y="3672988"/>
                  <a:pt x="4442834" y="3789497"/>
                  <a:pt x="4420344" y="3890972"/>
                </a:cubicBezTo>
                <a:cubicBezTo>
                  <a:pt x="4405351" y="3860907"/>
                  <a:pt x="4390358" y="3830840"/>
                  <a:pt x="4394106" y="3778222"/>
                </a:cubicBezTo>
                <a:cubicBezTo>
                  <a:pt x="4356624" y="3879698"/>
                  <a:pt x="4311645" y="3958623"/>
                  <a:pt x="4244176" y="4026274"/>
                </a:cubicBezTo>
                <a:cubicBezTo>
                  <a:pt x="4225435" y="4045066"/>
                  <a:pt x="4199197" y="4063857"/>
                  <a:pt x="4180455" y="4090166"/>
                </a:cubicBezTo>
                <a:cubicBezTo>
                  <a:pt x="4165462" y="4108957"/>
                  <a:pt x="4161714" y="4135266"/>
                  <a:pt x="4139224" y="4146541"/>
                </a:cubicBezTo>
                <a:cubicBezTo>
                  <a:pt x="4127980" y="4101440"/>
                  <a:pt x="4120483" y="4033790"/>
                  <a:pt x="4131728" y="3981173"/>
                </a:cubicBezTo>
                <a:cubicBezTo>
                  <a:pt x="4101742" y="3996206"/>
                  <a:pt x="4094245" y="4030032"/>
                  <a:pt x="4071756" y="4056340"/>
                </a:cubicBezTo>
                <a:cubicBezTo>
                  <a:pt x="4015532" y="4120233"/>
                  <a:pt x="3933070" y="4176608"/>
                  <a:pt x="3858105" y="4229225"/>
                </a:cubicBezTo>
                <a:cubicBezTo>
                  <a:pt x="3816874" y="4263050"/>
                  <a:pt x="3771895" y="4281842"/>
                  <a:pt x="3741908" y="4330700"/>
                </a:cubicBezTo>
                <a:cubicBezTo>
                  <a:pt x="3726915" y="4139024"/>
                  <a:pt x="3813125" y="4014999"/>
                  <a:pt x="3873098" y="3890972"/>
                </a:cubicBezTo>
                <a:cubicBezTo>
                  <a:pt x="3850608" y="3924798"/>
                  <a:pt x="3756901" y="3932315"/>
                  <a:pt x="3693181" y="3947348"/>
                </a:cubicBezTo>
                <a:cubicBezTo>
                  <a:pt x="3753153" y="3849631"/>
                  <a:pt x="3805629" y="3740638"/>
                  <a:pt x="3884342" y="3665471"/>
                </a:cubicBezTo>
                <a:cubicBezTo>
                  <a:pt x="3816874" y="3669230"/>
                  <a:pt x="3801881" y="3620371"/>
                  <a:pt x="3749405" y="3605337"/>
                </a:cubicBezTo>
                <a:cubicBezTo>
                  <a:pt x="3764398" y="3582787"/>
                  <a:pt x="3786888" y="3571512"/>
                  <a:pt x="3805629" y="3560237"/>
                </a:cubicBezTo>
                <a:cubicBezTo>
                  <a:pt x="3843112" y="3537687"/>
                  <a:pt x="3876846" y="3503862"/>
                  <a:pt x="3914329" y="3470036"/>
                </a:cubicBezTo>
                <a:cubicBezTo>
                  <a:pt x="3951811" y="3436211"/>
                  <a:pt x="3989294" y="3391111"/>
                  <a:pt x="4045518" y="3368562"/>
                </a:cubicBezTo>
                <a:cubicBezTo>
                  <a:pt x="4023028" y="3353528"/>
                  <a:pt x="4008035" y="3327219"/>
                  <a:pt x="3974301" y="3323460"/>
                </a:cubicBezTo>
                <a:cubicBezTo>
                  <a:pt x="4125169" y="3310307"/>
                  <a:pt x="4198553" y="3136012"/>
                  <a:pt x="4345116" y="3135447"/>
                </a:cubicBezTo>
                <a:close/>
                <a:moveTo>
                  <a:pt x="4792957" y="2842263"/>
                </a:moveTo>
                <a:cubicBezTo>
                  <a:pt x="4816564" y="2840677"/>
                  <a:pt x="4841401" y="2840912"/>
                  <a:pt x="4867644" y="2842791"/>
                </a:cubicBezTo>
                <a:cubicBezTo>
                  <a:pt x="4965118" y="2850306"/>
                  <a:pt x="5055095" y="2914185"/>
                  <a:pt x="5148820" y="2914185"/>
                </a:cubicBezTo>
                <a:cubicBezTo>
                  <a:pt x="5092585" y="2948004"/>
                  <a:pt x="5051346" y="2993095"/>
                  <a:pt x="4995110" y="3023157"/>
                </a:cubicBezTo>
                <a:cubicBezTo>
                  <a:pt x="5058844" y="3056975"/>
                  <a:pt x="5118828" y="3098309"/>
                  <a:pt x="5148820" y="3177219"/>
                </a:cubicBezTo>
                <a:cubicBezTo>
                  <a:pt x="5163816" y="3222310"/>
                  <a:pt x="5163816" y="3282432"/>
                  <a:pt x="5178812" y="3331282"/>
                </a:cubicBezTo>
                <a:cubicBezTo>
                  <a:pt x="5182561" y="3350070"/>
                  <a:pt x="5197557" y="3365100"/>
                  <a:pt x="5193808" y="3387645"/>
                </a:cubicBezTo>
                <a:cubicBezTo>
                  <a:pt x="5152569" y="3391404"/>
                  <a:pt x="5130075" y="3368858"/>
                  <a:pt x="5103832" y="3357584"/>
                </a:cubicBezTo>
                <a:cubicBezTo>
                  <a:pt x="5122577" y="3459040"/>
                  <a:pt x="5152569" y="3541708"/>
                  <a:pt x="5201306" y="3605588"/>
                </a:cubicBezTo>
                <a:cubicBezTo>
                  <a:pt x="5167565" y="3616860"/>
                  <a:pt x="5126326" y="3583041"/>
                  <a:pt x="5103832" y="3556739"/>
                </a:cubicBezTo>
                <a:cubicBezTo>
                  <a:pt x="5085087" y="3688255"/>
                  <a:pt x="5051346" y="3800983"/>
                  <a:pt x="5051346" y="3951289"/>
                </a:cubicBezTo>
                <a:cubicBezTo>
                  <a:pt x="5010106" y="3834804"/>
                  <a:pt x="4927628" y="3763407"/>
                  <a:pt x="4871393" y="3665710"/>
                </a:cubicBezTo>
                <a:cubicBezTo>
                  <a:pt x="4856397" y="3714559"/>
                  <a:pt x="4856397" y="3782195"/>
                  <a:pt x="4833903" y="3823530"/>
                </a:cubicBezTo>
                <a:cubicBezTo>
                  <a:pt x="4807660" y="3722074"/>
                  <a:pt x="4766421" y="3639407"/>
                  <a:pt x="4732680" y="3545465"/>
                </a:cubicBezTo>
                <a:cubicBezTo>
                  <a:pt x="4725182" y="3579284"/>
                  <a:pt x="4706437" y="3605588"/>
                  <a:pt x="4698938" y="3639407"/>
                </a:cubicBezTo>
                <a:cubicBezTo>
                  <a:pt x="4650201" y="3549223"/>
                  <a:pt x="4560225" y="3428979"/>
                  <a:pt x="4545229" y="3282432"/>
                </a:cubicBezTo>
                <a:cubicBezTo>
                  <a:pt x="4537731" y="3177219"/>
                  <a:pt x="4545229" y="3053217"/>
                  <a:pt x="4605213" y="3000611"/>
                </a:cubicBezTo>
                <a:cubicBezTo>
                  <a:pt x="4620209" y="3090793"/>
                  <a:pt x="4612711" y="3207279"/>
                  <a:pt x="4653950" y="3267402"/>
                </a:cubicBezTo>
                <a:cubicBezTo>
                  <a:pt x="4672695" y="3203522"/>
                  <a:pt x="4713935" y="3169704"/>
                  <a:pt x="4725182" y="3098309"/>
                </a:cubicBezTo>
                <a:cubicBezTo>
                  <a:pt x="4721433" y="3218553"/>
                  <a:pt x="4721433" y="3357584"/>
                  <a:pt x="4777668" y="3425221"/>
                </a:cubicBezTo>
                <a:cubicBezTo>
                  <a:pt x="4807660" y="3383888"/>
                  <a:pt x="4815158" y="3316250"/>
                  <a:pt x="4822656" y="3248614"/>
                </a:cubicBezTo>
                <a:cubicBezTo>
                  <a:pt x="4856397" y="3376372"/>
                  <a:pt x="4920130" y="3470313"/>
                  <a:pt x="4950122" y="3601830"/>
                </a:cubicBezTo>
                <a:cubicBezTo>
                  <a:pt x="4980114" y="3447767"/>
                  <a:pt x="4938875" y="3282432"/>
                  <a:pt x="4886389" y="3180977"/>
                </a:cubicBezTo>
                <a:cubicBezTo>
                  <a:pt x="4923879" y="3196008"/>
                  <a:pt x="4953871" y="3218553"/>
                  <a:pt x="5006357" y="3214795"/>
                </a:cubicBezTo>
                <a:cubicBezTo>
                  <a:pt x="4961369" y="3124613"/>
                  <a:pt x="4845150" y="3034429"/>
                  <a:pt x="4713935" y="3041945"/>
                </a:cubicBezTo>
                <a:cubicBezTo>
                  <a:pt x="4743927" y="3000611"/>
                  <a:pt x="4792664" y="3011884"/>
                  <a:pt x="4833903" y="2996853"/>
                </a:cubicBezTo>
                <a:cubicBezTo>
                  <a:pt x="4867644" y="2981824"/>
                  <a:pt x="4886389" y="2940490"/>
                  <a:pt x="4916381" y="2932974"/>
                </a:cubicBezTo>
                <a:cubicBezTo>
                  <a:pt x="4848899" y="2872852"/>
                  <a:pt x="4702687" y="2884125"/>
                  <a:pt x="4608962" y="2910428"/>
                </a:cubicBezTo>
                <a:cubicBezTo>
                  <a:pt x="4662385" y="2868155"/>
                  <a:pt x="4722136" y="2847018"/>
                  <a:pt x="4792957" y="2842263"/>
                </a:cubicBezTo>
                <a:close/>
                <a:moveTo>
                  <a:pt x="3996581" y="2332039"/>
                </a:moveTo>
                <a:cubicBezTo>
                  <a:pt x="4105312" y="2471059"/>
                  <a:pt x="4390261" y="2407185"/>
                  <a:pt x="4364016" y="2707771"/>
                </a:cubicBezTo>
                <a:cubicBezTo>
                  <a:pt x="4349019" y="2696498"/>
                  <a:pt x="4341520" y="2677711"/>
                  <a:pt x="4337771" y="2655167"/>
                </a:cubicBezTo>
                <a:cubicBezTo>
                  <a:pt x="4292779" y="2617594"/>
                  <a:pt x="4232789" y="2595051"/>
                  <a:pt x="4165301" y="2587536"/>
                </a:cubicBezTo>
                <a:cubicBezTo>
                  <a:pt x="4169050" y="2606323"/>
                  <a:pt x="4184048" y="2636381"/>
                  <a:pt x="4199045" y="2662682"/>
                </a:cubicBezTo>
                <a:cubicBezTo>
                  <a:pt x="4214042" y="2685226"/>
                  <a:pt x="4236538" y="2707771"/>
                  <a:pt x="4232789" y="2730315"/>
                </a:cubicBezTo>
                <a:cubicBezTo>
                  <a:pt x="4131557" y="2760372"/>
                  <a:pt x="4037824" y="2700255"/>
                  <a:pt x="4011578" y="2610080"/>
                </a:cubicBezTo>
                <a:cubicBezTo>
                  <a:pt x="4000330" y="2632624"/>
                  <a:pt x="4004080" y="2658925"/>
                  <a:pt x="4007829" y="2677711"/>
                </a:cubicBezTo>
                <a:cubicBezTo>
                  <a:pt x="4015328" y="2719042"/>
                  <a:pt x="4052821" y="2749101"/>
                  <a:pt x="4071568" y="2775401"/>
                </a:cubicBezTo>
                <a:cubicBezTo>
                  <a:pt x="3985333" y="2782916"/>
                  <a:pt x="3932842" y="2831762"/>
                  <a:pt x="3872853" y="2869335"/>
                </a:cubicBezTo>
                <a:cubicBezTo>
                  <a:pt x="3955338" y="2921937"/>
                  <a:pt x="4067818" y="2880606"/>
                  <a:pt x="4116560" y="2824247"/>
                </a:cubicBezTo>
                <a:cubicBezTo>
                  <a:pt x="4109061" y="2854305"/>
                  <a:pt x="4120309" y="2895636"/>
                  <a:pt x="4105312" y="2925695"/>
                </a:cubicBezTo>
                <a:cubicBezTo>
                  <a:pt x="4146554" y="2910665"/>
                  <a:pt x="4176549" y="2835519"/>
                  <a:pt x="4244037" y="2831762"/>
                </a:cubicBezTo>
                <a:cubicBezTo>
                  <a:pt x="4259035" y="2873092"/>
                  <a:pt x="4236538" y="2918180"/>
                  <a:pt x="4217792" y="2944481"/>
                </a:cubicBezTo>
                <a:cubicBezTo>
                  <a:pt x="4285280" y="2910665"/>
                  <a:pt x="4319024" y="2846791"/>
                  <a:pt x="4352768" y="2775401"/>
                </a:cubicBezTo>
                <a:cubicBezTo>
                  <a:pt x="4379013" y="2782916"/>
                  <a:pt x="4394011" y="2809218"/>
                  <a:pt x="4420256" y="2812975"/>
                </a:cubicBezTo>
                <a:cubicBezTo>
                  <a:pt x="4364016" y="2944481"/>
                  <a:pt x="4255285" y="3038414"/>
                  <a:pt x="4131557" y="3109803"/>
                </a:cubicBezTo>
                <a:cubicBezTo>
                  <a:pt x="4064069" y="3147376"/>
                  <a:pt x="4011578" y="3184949"/>
                  <a:pt x="3914095" y="3192463"/>
                </a:cubicBezTo>
                <a:cubicBezTo>
                  <a:pt x="3970335" y="3166163"/>
                  <a:pt x="4007829" y="3109803"/>
                  <a:pt x="4030325" y="3045928"/>
                </a:cubicBezTo>
                <a:cubicBezTo>
                  <a:pt x="3944090" y="3113560"/>
                  <a:pt x="3797866" y="3091017"/>
                  <a:pt x="3662890" y="3087260"/>
                </a:cubicBezTo>
                <a:cubicBezTo>
                  <a:pt x="3715381" y="3064715"/>
                  <a:pt x="3752874" y="3023384"/>
                  <a:pt x="3790367" y="2985811"/>
                </a:cubicBezTo>
                <a:cubicBezTo>
                  <a:pt x="3677887" y="3008355"/>
                  <a:pt x="3542911" y="2970783"/>
                  <a:pt x="3497919" y="2876849"/>
                </a:cubicBezTo>
                <a:cubicBezTo>
                  <a:pt x="3572906" y="2918180"/>
                  <a:pt x="3636644" y="2850548"/>
                  <a:pt x="3692885" y="2820490"/>
                </a:cubicBezTo>
                <a:cubicBezTo>
                  <a:pt x="3666639" y="2797945"/>
                  <a:pt x="3617898" y="2805461"/>
                  <a:pt x="3614148" y="2764129"/>
                </a:cubicBezTo>
                <a:cubicBezTo>
                  <a:pt x="3692885" y="2741587"/>
                  <a:pt x="3734127" y="2670197"/>
                  <a:pt x="3839109" y="2677711"/>
                </a:cubicBezTo>
                <a:cubicBezTo>
                  <a:pt x="3805365" y="2621352"/>
                  <a:pt x="3767871" y="2564992"/>
                  <a:pt x="3771621" y="2467302"/>
                </a:cubicBezTo>
                <a:cubicBezTo>
                  <a:pt x="3842858" y="2497360"/>
                  <a:pt x="3947839" y="2486088"/>
                  <a:pt x="4015328" y="2519904"/>
                </a:cubicBezTo>
                <a:cubicBezTo>
                  <a:pt x="4011578" y="2471059"/>
                  <a:pt x="3985333" y="2407185"/>
                  <a:pt x="3996581" y="2332039"/>
                </a:cubicBezTo>
                <a:close/>
                <a:moveTo>
                  <a:pt x="632159" y="2260903"/>
                </a:moveTo>
                <a:cubicBezTo>
                  <a:pt x="695987" y="2320994"/>
                  <a:pt x="714760" y="2422397"/>
                  <a:pt x="771079" y="2489998"/>
                </a:cubicBezTo>
                <a:cubicBezTo>
                  <a:pt x="808625" y="2542577"/>
                  <a:pt x="864944" y="2561356"/>
                  <a:pt x="909999" y="2606423"/>
                </a:cubicBezTo>
                <a:cubicBezTo>
                  <a:pt x="857435" y="2444931"/>
                  <a:pt x="759816" y="2313482"/>
                  <a:pt x="632159" y="2260903"/>
                </a:cubicBezTo>
                <a:close/>
                <a:moveTo>
                  <a:pt x="917509" y="2088143"/>
                </a:moveTo>
                <a:cubicBezTo>
                  <a:pt x="943791" y="2099410"/>
                  <a:pt x="951300" y="2133211"/>
                  <a:pt x="973828" y="2144478"/>
                </a:cubicBezTo>
                <a:cubicBezTo>
                  <a:pt x="1022637" y="2268415"/>
                  <a:pt x="1097729" y="2354795"/>
                  <a:pt x="1195349" y="2422397"/>
                </a:cubicBezTo>
                <a:cubicBezTo>
                  <a:pt x="1292968" y="2493754"/>
                  <a:pt x="1416870" y="2523799"/>
                  <a:pt x="1537017" y="2568867"/>
                </a:cubicBezTo>
                <a:cubicBezTo>
                  <a:pt x="1416870" y="2339772"/>
                  <a:pt x="1172821" y="2167012"/>
                  <a:pt x="917509" y="2088143"/>
                </a:cubicBezTo>
                <a:close/>
                <a:moveTo>
                  <a:pt x="5933838" y="1718849"/>
                </a:moveTo>
                <a:cubicBezTo>
                  <a:pt x="5926326" y="1767741"/>
                  <a:pt x="5900033" y="1797828"/>
                  <a:pt x="5881252" y="1831675"/>
                </a:cubicBezTo>
                <a:cubicBezTo>
                  <a:pt x="5982668" y="1779023"/>
                  <a:pt x="6147938" y="1718849"/>
                  <a:pt x="6286915" y="1775262"/>
                </a:cubicBezTo>
                <a:cubicBezTo>
                  <a:pt x="6279403" y="1820393"/>
                  <a:pt x="6256866" y="1846719"/>
                  <a:pt x="6234329" y="1880566"/>
                </a:cubicBezTo>
                <a:cubicBezTo>
                  <a:pt x="6350770" y="1873045"/>
                  <a:pt x="6440917" y="1895610"/>
                  <a:pt x="6531064" y="1914414"/>
                </a:cubicBezTo>
                <a:cubicBezTo>
                  <a:pt x="6534820" y="1993392"/>
                  <a:pt x="6501015" y="2034762"/>
                  <a:pt x="6467210" y="2076131"/>
                </a:cubicBezTo>
                <a:cubicBezTo>
                  <a:pt x="6613699" y="2098696"/>
                  <a:pt x="6718871" y="2170153"/>
                  <a:pt x="6801506" y="2264174"/>
                </a:cubicBezTo>
                <a:cubicBezTo>
                  <a:pt x="6790238" y="2290500"/>
                  <a:pt x="6760189" y="2298022"/>
                  <a:pt x="6741408" y="2309305"/>
                </a:cubicBezTo>
                <a:cubicBezTo>
                  <a:pt x="6681310" y="2343150"/>
                  <a:pt x="6606187" y="2384520"/>
                  <a:pt x="6519796" y="2395803"/>
                </a:cubicBezTo>
                <a:cubicBezTo>
                  <a:pt x="6564869" y="2418368"/>
                  <a:pt x="6613699" y="2437172"/>
                  <a:pt x="6670041" y="2444694"/>
                </a:cubicBezTo>
                <a:cubicBezTo>
                  <a:pt x="6617455" y="2504868"/>
                  <a:pt x="6504771" y="2523672"/>
                  <a:pt x="6399599" y="2508629"/>
                </a:cubicBezTo>
                <a:cubicBezTo>
                  <a:pt x="6407112" y="2527433"/>
                  <a:pt x="6444673" y="2568802"/>
                  <a:pt x="6482234" y="2568802"/>
                </a:cubicBezTo>
                <a:cubicBezTo>
                  <a:pt x="6358282" y="2659063"/>
                  <a:pt x="6223061" y="2538716"/>
                  <a:pt x="6140426" y="2489824"/>
                </a:cubicBezTo>
                <a:cubicBezTo>
                  <a:pt x="6144182" y="2519911"/>
                  <a:pt x="6193012" y="2546239"/>
                  <a:pt x="6200524" y="2587607"/>
                </a:cubicBezTo>
                <a:cubicBezTo>
                  <a:pt x="6046522" y="2595129"/>
                  <a:pt x="5933838" y="2504868"/>
                  <a:pt x="5839935" y="2422129"/>
                </a:cubicBezTo>
                <a:cubicBezTo>
                  <a:pt x="5839935" y="2463499"/>
                  <a:pt x="5843691" y="2501107"/>
                  <a:pt x="5843691" y="2534955"/>
                </a:cubicBezTo>
                <a:cubicBezTo>
                  <a:pt x="5824910" y="2523672"/>
                  <a:pt x="5813642" y="2497346"/>
                  <a:pt x="5787349" y="2489824"/>
                </a:cubicBezTo>
                <a:cubicBezTo>
                  <a:pt x="5715982" y="2384520"/>
                  <a:pt x="5614567" y="2313066"/>
                  <a:pt x="5588274" y="2155109"/>
                </a:cubicBezTo>
                <a:cubicBezTo>
                  <a:pt x="5644616" y="2219043"/>
                  <a:pt x="5697202" y="2286740"/>
                  <a:pt x="5776081" y="2328108"/>
                </a:cubicBezTo>
                <a:cubicBezTo>
                  <a:pt x="5776081" y="2290500"/>
                  <a:pt x="5783593" y="2260413"/>
                  <a:pt x="5794861" y="2241609"/>
                </a:cubicBezTo>
                <a:cubicBezTo>
                  <a:pt x="5885009" y="2290500"/>
                  <a:pt x="5952619" y="2361955"/>
                  <a:pt x="6061547" y="2388281"/>
                </a:cubicBezTo>
                <a:cubicBezTo>
                  <a:pt x="6042766" y="2354433"/>
                  <a:pt x="5986424" y="2309305"/>
                  <a:pt x="5967644" y="2252892"/>
                </a:cubicBezTo>
                <a:cubicBezTo>
                  <a:pt x="6084084" y="2264174"/>
                  <a:pt x="6166719" y="2365716"/>
                  <a:pt x="6301940" y="2373238"/>
                </a:cubicBezTo>
                <a:cubicBezTo>
                  <a:pt x="6264378" y="2328108"/>
                  <a:pt x="6181743" y="2339390"/>
                  <a:pt x="6166719" y="2271696"/>
                </a:cubicBezTo>
                <a:cubicBezTo>
                  <a:pt x="6264378" y="2282979"/>
                  <a:pt x="6331989" y="2260413"/>
                  <a:pt x="6418380" y="2252892"/>
                </a:cubicBezTo>
                <a:cubicBezTo>
                  <a:pt x="6362038" y="2204000"/>
                  <a:pt x="6256866" y="2215283"/>
                  <a:pt x="6170475" y="2196479"/>
                </a:cubicBezTo>
                <a:cubicBezTo>
                  <a:pt x="6193012" y="2117501"/>
                  <a:pt x="6256866" y="2087414"/>
                  <a:pt x="6328233" y="2064849"/>
                </a:cubicBezTo>
                <a:cubicBezTo>
                  <a:pt x="6189256" y="2019718"/>
                  <a:pt x="6110377" y="2162631"/>
                  <a:pt x="5975156" y="2140065"/>
                </a:cubicBezTo>
                <a:cubicBezTo>
                  <a:pt x="5982668" y="2046045"/>
                  <a:pt x="6050279" y="2023479"/>
                  <a:pt x="6099108" y="1974588"/>
                </a:cubicBezTo>
                <a:cubicBezTo>
                  <a:pt x="6046522" y="1985871"/>
                  <a:pt x="5975156" y="2015957"/>
                  <a:pt x="5930082" y="2053566"/>
                </a:cubicBezTo>
                <a:cubicBezTo>
                  <a:pt x="5903789" y="2076131"/>
                  <a:pt x="5869984" y="2117501"/>
                  <a:pt x="5809886" y="2098696"/>
                </a:cubicBezTo>
                <a:cubicBezTo>
                  <a:pt x="5798617" y="2094935"/>
                  <a:pt x="5787349" y="2076131"/>
                  <a:pt x="5776081" y="2061088"/>
                </a:cubicBezTo>
                <a:cubicBezTo>
                  <a:pt x="5787349" y="2004675"/>
                  <a:pt x="5813642" y="1970827"/>
                  <a:pt x="5839935" y="1936979"/>
                </a:cubicBezTo>
                <a:cubicBezTo>
                  <a:pt x="5794861" y="1955783"/>
                  <a:pt x="5742275" y="1982110"/>
                  <a:pt x="5693446" y="2004675"/>
                </a:cubicBezTo>
                <a:cubicBezTo>
                  <a:pt x="5640860" y="2023479"/>
                  <a:pt x="5588274" y="2053566"/>
                  <a:pt x="5539444" y="2038523"/>
                </a:cubicBezTo>
                <a:cubicBezTo>
                  <a:pt x="5584518" y="1925697"/>
                  <a:pt x="5685933" y="1835436"/>
                  <a:pt x="5794861" y="1771502"/>
                </a:cubicBezTo>
                <a:cubicBezTo>
                  <a:pt x="5843691" y="1745175"/>
                  <a:pt x="5885009" y="1711327"/>
                  <a:pt x="5933838" y="1718849"/>
                </a:cubicBezTo>
                <a:close/>
                <a:moveTo>
                  <a:pt x="2133998" y="1603664"/>
                </a:moveTo>
                <a:cubicBezTo>
                  <a:pt x="2201581" y="1667510"/>
                  <a:pt x="2235372" y="1772668"/>
                  <a:pt x="2302955" y="1840270"/>
                </a:cubicBezTo>
                <a:cubicBezTo>
                  <a:pt x="2351764" y="1892849"/>
                  <a:pt x="2419347" y="1919139"/>
                  <a:pt x="2471912" y="1975474"/>
                </a:cubicBezTo>
                <a:cubicBezTo>
                  <a:pt x="2415593" y="1836514"/>
                  <a:pt x="2321728" y="1723845"/>
                  <a:pt x="2216599" y="1648732"/>
                </a:cubicBezTo>
                <a:cubicBezTo>
                  <a:pt x="2190317" y="1626198"/>
                  <a:pt x="2149016" y="1596153"/>
                  <a:pt x="2133998" y="1603664"/>
                </a:cubicBezTo>
                <a:close/>
                <a:moveTo>
                  <a:pt x="2269163" y="1427148"/>
                </a:moveTo>
                <a:cubicBezTo>
                  <a:pt x="2291691" y="1468460"/>
                  <a:pt x="2340501" y="1502261"/>
                  <a:pt x="2381801" y="1536062"/>
                </a:cubicBezTo>
                <a:cubicBezTo>
                  <a:pt x="2513212" y="1637465"/>
                  <a:pt x="2667151" y="1731356"/>
                  <a:pt x="2821089" y="1783935"/>
                </a:cubicBezTo>
                <a:cubicBezTo>
                  <a:pt x="2749752" y="1701311"/>
                  <a:pt x="2667151" y="1633709"/>
                  <a:pt x="2577040" y="1569863"/>
                </a:cubicBezTo>
                <a:cubicBezTo>
                  <a:pt x="2494439" y="1506017"/>
                  <a:pt x="2396820" y="1430904"/>
                  <a:pt x="2269163" y="1427148"/>
                </a:cubicBezTo>
                <a:close/>
                <a:moveTo>
                  <a:pt x="542049" y="1213076"/>
                </a:moveTo>
                <a:cubicBezTo>
                  <a:pt x="530785" y="1288189"/>
                  <a:pt x="512012" y="1352035"/>
                  <a:pt x="512012" y="1427148"/>
                </a:cubicBezTo>
                <a:cubicBezTo>
                  <a:pt x="515767" y="1543574"/>
                  <a:pt x="572086" y="1652487"/>
                  <a:pt x="572086" y="1765157"/>
                </a:cubicBezTo>
                <a:cubicBezTo>
                  <a:pt x="647178" y="1618687"/>
                  <a:pt x="620896" y="1329501"/>
                  <a:pt x="542049" y="1213076"/>
                </a:cubicBezTo>
                <a:close/>
                <a:moveTo>
                  <a:pt x="3035101" y="822488"/>
                </a:moveTo>
                <a:cubicBezTo>
                  <a:pt x="2892426" y="890090"/>
                  <a:pt x="2738488" y="927646"/>
                  <a:pt x="2629605" y="1036560"/>
                </a:cubicBezTo>
                <a:cubicBezTo>
                  <a:pt x="2588304" y="1074117"/>
                  <a:pt x="2554513" y="1126696"/>
                  <a:pt x="2520721" y="1171764"/>
                </a:cubicBezTo>
                <a:cubicBezTo>
                  <a:pt x="2704697" y="1074117"/>
                  <a:pt x="2896181" y="991492"/>
                  <a:pt x="3035101" y="837511"/>
                </a:cubicBezTo>
                <a:cubicBezTo>
                  <a:pt x="3031347" y="826244"/>
                  <a:pt x="3042610" y="822488"/>
                  <a:pt x="3035101" y="822488"/>
                </a:cubicBezTo>
                <a:close/>
                <a:moveTo>
                  <a:pt x="3207813" y="0"/>
                </a:moveTo>
                <a:cubicBezTo>
                  <a:pt x="3245359" y="78869"/>
                  <a:pt x="3267886" y="180271"/>
                  <a:pt x="3264131" y="292941"/>
                </a:cubicBezTo>
                <a:cubicBezTo>
                  <a:pt x="3260377" y="931402"/>
                  <a:pt x="2839862" y="1186786"/>
                  <a:pt x="2351764" y="1284433"/>
                </a:cubicBezTo>
                <a:cubicBezTo>
                  <a:pt x="2779788" y="1265655"/>
                  <a:pt x="3260377" y="1295700"/>
                  <a:pt x="3628327" y="1385836"/>
                </a:cubicBezTo>
                <a:cubicBezTo>
                  <a:pt x="3654609" y="1393347"/>
                  <a:pt x="3680892" y="1408370"/>
                  <a:pt x="3707174" y="1408370"/>
                </a:cubicBezTo>
                <a:cubicBezTo>
                  <a:pt x="3725947" y="1412126"/>
                  <a:pt x="3752229" y="1404614"/>
                  <a:pt x="3774757" y="1404614"/>
                </a:cubicBezTo>
                <a:cubicBezTo>
                  <a:pt x="3902413" y="1408370"/>
                  <a:pt x="4022560" y="1400859"/>
                  <a:pt x="4131443" y="1370813"/>
                </a:cubicBezTo>
                <a:cubicBezTo>
                  <a:pt x="4161480" y="1363302"/>
                  <a:pt x="4206535" y="1329501"/>
                  <a:pt x="4232817" y="1363302"/>
                </a:cubicBezTo>
                <a:cubicBezTo>
                  <a:pt x="4225308" y="1400859"/>
                  <a:pt x="4187762" y="1400859"/>
                  <a:pt x="4165235" y="1408370"/>
                </a:cubicBezTo>
                <a:cubicBezTo>
                  <a:pt x="4082633" y="1434660"/>
                  <a:pt x="3988769" y="1460949"/>
                  <a:pt x="3883640" y="1460949"/>
                </a:cubicBezTo>
                <a:cubicBezTo>
                  <a:pt x="3906167" y="1487239"/>
                  <a:pt x="3947468" y="1490994"/>
                  <a:pt x="3988769" y="1506017"/>
                </a:cubicBezTo>
                <a:cubicBezTo>
                  <a:pt x="4018805" y="1517284"/>
                  <a:pt x="4052597" y="1543574"/>
                  <a:pt x="4086388" y="1558596"/>
                </a:cubicBezTo>
                <a:cubicBezTo>
                  <a:pt x="4120179" y="1569863"/>
                  <a:pt x="4157725" y="1573619"/>
                  <a:pt x="4191517" y="1584886"/>
                </a:cubicBezTo>
                <a:cubicBezTo>
                  <a:pt x="4405529" y="1663754"/>
                  <a:pt x="4649577" y="1753890"/>
                  <a:pt x="4863589" y="1844026"/>
                </a:cubicBezTo>
                <a:cubicBezTo>
                  <a:pt x="4964963" y="1806469"/>
                  <a:pt x="5051319" y="1746379"/>
                  <a:pt x="5115147" y="1663754"/>
                </a:cubicBezTo>
                <a:cubicBezTo>
                  <a:pt x="5021283" y="1584886"/>
                  <a:pt x="4942436" y="1434660"/>
                  <a:pt x="4983737" y="1235610"/>
                </a:cubicBezTo>
                <a:cubicBezTo>
                  <a:pt x="5017528" y="1265655"/>
                  <a:pt x="5047565" y="1295700"/>
                  <a:pt x="5092620" y="1306967"/>
                </a:cubicBezTo>
                <a:cubicBezTo>
                  <a:pt x="5096375" y="1288189"/>
                  <a:pt x="5073847" y="1273166"/>
                  <a:pt x="5066337" y="1258144"/>
                </a:cubicBezTo>
                <a:cubicBezTo>
                  <a:pt x="5017528" y="1186786"/>
                  <a:pt x="4953699" y="1040316"/>
                  <a:pt x="4995001" y="912624"/>
                </a:cubicBezTo>
                <a:cubicBezTo>
                  <a:pt x="5021283" y="957691"/>
                  <a:pt x="5055074" y="995248"/>
                  <a:pt x="5103883" y="1014026"/>
                </a:cubicBezTo>
                <a:cubicBezTo>
                  <a:pt x="5107638" y="983981"/>
                  <a:pt x="5092620" y="961447"/>
                  <a:pt x="5088865" y="927646"/>
                </a:cubicBezTo>
                <a:cubicBezTo>
                  <a:pt x="5085111" y="845022"/>
                  <a:pt x="5122657" y="769909"/>
                  <a:pt x="5167711" y="736108"/>
                </a:cubicBezTo>
                <a:cubicBezTo>
                  <a:pt x="5186485" y="758642"/>
                  <a:pt x="5201503" y="781176"/>
                  <a:pt x="5216521" y="803710"/>
                </a:cubicBezTo>
                <a:cubicBezTo>
                  <a:pt x="5235295" y="826244"/>
                  <a:pt x="5250313" y="848778"/>
                  <a:pt x="5261577" y="871312"/>
                </a:cubicBezTo>
                <a:cubicBezTo>
                  <a:pt x="5329159" y="781176"/>
                  <a:pt x="5434288" y="736108"/>
                  <a:pt x="5430533" y="567104"/>
                </a:cubicBezTo>
                <a:cubicBezTo>
                  <a:pt x="5486853" y="634705"/>
                  <a:pt x="5531907" y="814977"/>
                  <a:pt x="5479343" y="923891"/>
                </a:cubicBezTo>
                <a:cubicBezTo>
                  <a:pt x="5513135" y="901357"/>
                  <a:pt x="5576963" y="908868"/>
                  <a:pt x="5603245" y="893845"/>
                </a:cubicBezTo>
                <a:cubicBezTo>
                  <a:pt x="5618263" y="1010271"/>
                  <a:pt x="5622018" y="1160497"/>
                  <a:pt x="5573208" y="1235610"/>
                </a:cubicBezTo>
                <a:cubicBezTo>
                  <a:pt x="5610754" y="1213076"/>
                  <a:pt x="5678337" y="1224343"/>
                  <a:pt x="5693355" y="1179275"/>
                </a:cubicBezTo>
                <a:cubicBezTo>
                  <a:pt x="5685846" y="1276922"/>
                  <a:pt x="5633281" y="1370813"/>
                  <a:pt x="5573208" y="1427148"/>
                </a:cubicBezTo>
                <a:cubicBezTo>
                  <a:pt x="5603245" y="1430904"/>
                  <a:pt x="5637036" y="1430904"/>
                  <a:pt x="5667073" y="1438415"/>
                </a:cubicBezTo>
                <a:cubicBezTo>
                  <a:pt x="5622018" y="1517284"/>
                  <a:pt x="5603245" y="1611175"/>
                  <a:pt x="5539417" y="1663754"/>
                </a:cubicBezTo>
                <a:cubicBezTo>
                  <a:pt x="5460570" y="1731356"/>
                  <a:pt x="5310387" y="1753890"/>
                  <a:pt x="5186485" y="1720089"/>
                </a:cubicBezTo>
                <a:cubicBezTo>
                  <a:pt x="5291613" y="1678777"/>
                  <a:pt x="5389233" y="1622442"/>
                  <a:pt x="5456815" y="1536062"/>
                </a:cubicBezTo>
                <a:cubicBezTo>
                  <a:pt x="5411761" y="1517284"/>
                  <a:pt x="5366705" y="1498506"/>
                  <a:pt x="5310387" y="1494750"/>
                </a:cubicBezTo>
                <a:cubicBezTo>
                  <a:pt x="5344177" y="1457193"/>
                  <a:pt x="5392987" y="1438415"/>
                  <a:pt x="5426779" y="1404614"/>
                </a:cubicBezTo>
                <a:cubicBezTo>
                  <a:pt x="5438043" y="1367058"/>
                  <a:pt x="5460570" y="1337013"/>
                  <a:pt x="5464325" y="1291945"/>
                </a:cubicBezTo>
                <a:cubicBezTo>
                  <a:pt x="5449307" y="1303212"/>
                  <a:pt x="5411761" y="1340768"/>
                  <a:pt x="5370460" y="1340768"/>
                </a:cubicBezTo>
                <a:cubicBezTo>
                  <a:pt x="5389233" y="1280678"/>
                  <a:pt x="5408006" y="1205565"/>
                  <a:pt x="5396742" y="1126696"/>
                </a:cubicBezTo>
                <a:cubicBezTo>
                  <a:pt x="5347933" y="1134207"/>
                  <a:pt x="5321650" y="1171764"/>
                  <a:pt x="5291613" y="1201809"/>
                </a:cubicBezTo>
                <a:cubicBezTo>
                  <a:pt x="5269086" y="1160497"/>
                  <a:pt x="5235295" y="1137963"/>
                  <a:pt x="5182730" y="1130452"/>
                </a:cubicBezTo>
                <a:cubicBezTo>
                  <a:pt x="5186485" y="1156741"/>
                  <a:pt x="5212767" y="1175519"/>
                  <a:pt x="5224031" y="1205565"/>
                </a:cubicBezTo>
                <a:cubicBezTo>
                  <a:pt x="5254067" y="1299456"/>
                  <a:pt x="5235295" y="1445927"/>
                  <a:pt x="5280349" y="1524795"/>
                </a:cubicBezTo>
                <a:cubicBezTo>
                  <a:pt x="5235295" y="1502261"/>
                  <a:pt x="5209013" y="1457193"/>
                  <a:pt x="5152693" y="1442171"/>
                </a:cubicBezTo>
                <a:cubicBezTo>
                  <a:pt x="5182730" y="1472216"/>
                  <a:pt x="5197749" y="1581130"/>
                  <a:pt x="5178975" y="1659999"/>
                </a:cubicBezTo>
                <a:cubicBezTo>
                  <a:pt x="5145184" y="1776424"/>
                  <a:pt x="5006264" y="1810225"/>
                  <a:pt x="4931172" y="1870315"/>
                </a:cubicBezTo>
                <a:cubicBezTo>
                  <a:pt x="5085111" y="1937917"/>
                  <a:pt x="5265331" y="1982985"/>
                  <a:pt x="5445552" y="2031808"/>
                </a:cubicBezTo>
                <a:cubicBezTo>
                  <a:pt x="5464325" y="2039320"/>
                  <a:pt x="5505625" y="2035564"/>
                  <a:pt x="5505625" y="2073121"/>
                </a:cubicBezTo>
                <a:cubicBezTo>
                  <a:pt x="5486853" y="2099410"/>
                  <a:pt x="5449307" y="2084388"/>
                  <a:pt x="5430533" y="2076876"/>
                </a:cubicBezTo>
                <a:cubicBezTo>
                  <a:pt x="5047565" y="1986741"/>
                  <a:pt x="4694633" y="1806469"/>
                  <a:pt x="4334191" y="1686288"/>
                </a:cubicBezTo>
                <a:cubicBezTo>
                  <a:pt x="4897381" y="2061854"/>
                  <a:pt x="5366705" y="2550089"/>
                  <a:pt x="5775957" y="3102170"/>
                </a:cubicBezTo>
                <a:cubicBezTo>
                  <a:pt x="5847293" y="3135971"/>
                  <a:pt x="5929895" y="3166016"/>
                  <a:pt x="6020005" y="3154749"/>
                </a:cubicBezTo>
                <a:cubicBezTo>
                  <a:pt x="6061305" y="3147237"/>
                  <a:pt x="6095097" y="3124704"/>
                  <a:pt x="6132643" y="3124704"/>
                </a:cubicBezTo>
                <a:cubicBezTo>
                  <a:pt x="6297845" y="3124704"/>
                  <a:pt x="6380447" y="3274930"/>
                  <a:pt x="6553157" y="3248640"/>
                </a:cubicBezTo>
                <a:cubicBezTo>
                  <a:pt x="6523121" y="3319998"/>
                  <a:pt x="6429256" y="3372577"/>
                  <a:pt x="6342901" y="3380088"/>
                </a:cubicBezTo>
                <a:cubicBezTo>
                  <a:pt x="6290336" y="3383844"/>
                  <a:pt x="6215244" y="3357554"/>
                  <a:pt x="6170189" y="3342531"/>
                </a:cubicBezTo>
                <a:cubicBezTo>
                  <a:pt x="6091343" y="3312486"/>
                  <a:pt x="6012496" y="3282441"/>
                  <a:pt x="5959931" y="3226106"/>
                </a:cubicBezTo>
                <a:cubicBezTo>
                  <a:pt x="5926140" y="3226106"/>
                  <a:pt x="5907367" y="3211084"/>
                  <a:pt x="5881085" y="3203572"/>
                </a:cubicBezTo>
                <a:cubicBezTo>
                  <a:pt x="6177698" y="3500269"/>
                  <a:pt x="6553157" y="3857056"/>
                  <a:pt x="6973673" y="4067373"/>
                </a:cubicBezTo>
                <a:cubicBezTo>
                  <a:pt x="7142629" y="4149997"/>
                  <a:pt x="7307831" y="4240132"/>
                  <a:pt x="7525598" y="4240132"/>
                </a:cubicBezTo>
                <a:cubicBezTo>
                  <a:pt x="7626972" y="4240132"/>
                  <a:pt x="7705819" y="4213843"/>
                  <a:pt x="7780911" y="4172531"/>
                </a:cubicBezTo>
                <a:cubicBezTo>
                  <a:pt x="7762137" y="4142486"/>
                  <a:pt x="7732101" y="4138730"/>
                  <a:pt x="7702064" y="4116196"/>
                </a:cubicBezTo>
                <a:cubicBezTo>
                  <a:pt x="7604445" y="4029816"/>
                  <a:pt x="7551881" y="3834522"/>
                  <a:pt x="7619463" y="3676785"/>
                </a:cubicBezTo>
                <a:cubicBezTo>
                  <a:pt x="7705819" y="3699319"/>
                  <a:pt x="7735855" y="3793210"/>
                  <a:pt x="7769647" y="3883346"/>
                </a:cubicBezTo>
                <a:cubicBezTo>
                  <a:pt x="7788420" y="3823255"/>
                  <a:pt x="7795929" y="3744387"/>
                  <a:pt x="7840984" y="3710586"/>
                </a:cubicBezTo>
                <a:cubicBezTo>
                  <a:pt x="7904813" y="3766921"/>
                  <a:pt x="7908567" y="3954703"/>
                  <a:pt x="7874775" y="4056106"/>
                </a:cubicBezTo>
                <a:cubicBezTo>
                  <a:pt x="7976149" y="3984748"/>
                  <a:pt x="8130088" y="4033572"/>
                  <a:pt x="8178898" y="4123707"/>
                </a:cubicBezTo>
                <a:cubicBezTo>
                  <a:pt x="8152615" y="4127463"/>
                  <a:pt x="8133843" y="4161264"/>
                  <a:pt x="8103806" y="4172531"/>
                </a:cubicBezTo>
                <a:cubicBezTo>
                  <a:pt x="8036223" y="4202576"/>
                  <a:pt x="7949867" y="4195065"/>
                  <a:pt x="7874775" y="4180042"/>
                </a:cubicBezTo>
                <a:cubicBezTo>
                  <a:pt x="7931095" y="4262666"/>
                  <a:pt x="8100051" y="4266422"/>
                  <a:pt x="8152615" y="4364069"/>
                </a:cubicBezTo>
                <a:cubicBezTo>
                  <a:pt x="8160125" y="4345291"/>
                  <a:pt x="8175143" y="4364069"/>
                  <a:pt x="8186407" y="4364069"/>
                </a:cubicBezTo>
                <a:cubicBezTo>
                  <a:pt x="8238971" y="4371580"/>
                  <a:pt x="8329081" y="4371580"/>
                  <a:pt x="8370382" y="4352802"/>
                </a:cubicBezTo>
                <a:cubicBezTo>
                  <a:pt x="8351609" y="4322757"/>
                  <a:pt x="8299045" y="4273933"/>
                  <a:pt x="8276517" y="4225110"/>
                </a:cubicBezTo>
                <a:cubicBezTo>
                  <a:pt x="8351609" y="4225110"/>
                  <a:pt x="8434210" y="4187553"/>
                  <a:pt x="8490529" y="4146241"/>
                </a:cubicBezTo>
                <a:cubicBezTo>
                  <a:pt x="8460493" y="4086151"/>
                  <a:pt x="8370382" y="4093662"/>
                  <a:pt x="8351609" y="4022305"/>
                </a:cubicBezTo>
                <a:cubicBezTo>
                  <a:pt x="8426701" y="4014793"/>
                  <a:pt x="8449229" y="3947192"/>
                  <a:pt x="8494284" y="3905879"/>
                </a:cubicBezTo>
                <a:cubicBezTo>
                  <a:pt x="8456738" y="3864567"/>
                  <a:pt x="8385401" y="3860812"/>
                  <a:pt x="8325327" y="3845789"/>
                </a:cubicBezTo>
                <a:cubicBezTo>
                  <a:pt x="8306554" y="3845789"/>
                  <a:pt x="8329081" y="3819499"/>
                  <a:pt x="8340345" y="3823255"/>
                </a:cubicBezTo>
                <a:cubicBezTo>
                  <a:pt x="8359119" y="3785699"/>
                  <a:pt x="8392910" y="3763165"/>
                  <a:pt x="8404174" y="3714341"/>
                </a:cubicBezTo>
                <a:cubicBezTo>
                  <a:pt x="8362873" y="3688052"/>
                  <a:pt x="8250235" y="3680540"/>
                  <a:pt x="8201425" y="3710586"/>
                </a:cubicBezTo>
                <a:cubicBezTo>
                  <a:pt x="8197671" y="3669273"/>
                  <a:pt x="8242726" y="3639228"/>
                  <a:pt x="8246481" y="3590405"/>
                </a:cubicBezTo>
                <a:cubicBezTo>
                  <a:pt x="8208935" y="3586649"/>
                  <a:pt x="8167634" y="3594160"/>
                  <a:pt x="8137597" y="3612938"/>
                </a:cubicBezTo>
                <a:cubicBezTo>
                  <a:pt x="8107561" y="3631717"/>
                  <a:pt x="8096297" y="3669273"/>
                  <a:pt x="8062505" y="3676785"/>
                </a:cubicBezTo>
                <a:cubicBezTo>
                  <a:pt x="8058751" y="3624205"/>
                  <a:pt x="8073769" y="3594160"/>
                  <a:pt x="8092542" y="3567871"/>
                </a:cubicBezTo>
                <a:cubicBezTo>
                  <a:pt x="8024959" y="3560360"/>
                  <a:pt x="7991168" y="3605427"/>
                  <a:pt x="7957377" y="3639228"/>
                </a:cubicBezTo>
                <a:cubicBezTo>
                  <a:pt x="7942359" y="3654251"/>
                  <a:pt x="7931095" y="3673029"/>
                  <a:pt x="7916076" y="3669273"/>
                </a:cubicBezTo>
                <a:cubicBezTo>
                  <a:pt x="7919831" y="3646739"/>
                  <a:pt x="7919831" y="3616694"/>
                  <a:pt x="7927340" y="3594160"/>
                </a:cubicBezTo>
                <a:cubicBezTo>
                  <a:pt x="7837229" y="3605427"/>
                  <a:pt x="7792175" y="3665518"/>
                  <a:pt x="7754629" y="3733120"/>
                </a:cubicBezTo>
                <a:cubicBezTo>
                  <a:pt x="7743365" y="3582894"/>
                  <a:pt x="7871021" y="3541581"/>
                  <a:pt x="7934849" y="3458957"/>
                </a:cubicBezTo>
                <a:cubicBezTo>
                  <a:pt x="7942359" y="3477735"/>
                  <a:pt x="7949867" y="3500269"/>
                  <a:pt x="7949867" y="3526559"/>
                </a:cubicBezTo>
                <a:cubicBezTo>
                  <a:pt x="7994923" y="3477735"/>
                  <a:pt x="8062505" y="3447690"/>
                  <a:pt x="8137597" y="3432667"/>
                </a:cubicBezTo>
                <a:cubicBezTo>
                  <a:pt x="8148861" y="3451445"/>
                  <a:pt x="8141352" y="3492758"/>
                  <a:pt x="8145107" y="3522803"/>
                </a:cubicBezTo>
                <a:cubicBezTo>
                  <a:pt x="8193916" y="3500269"/>
                  <a:pt x="8261499" y="3470224"/>
                  <a:pt x="8325327" y="3481491"/>
                </a:cubicBezTo>
                <a:cubicBezTo>
                  <a:pt x="8344100" y="3526559"/>
                  <a:pt x="8329081" y="3571627"/>
                  <a:pt x="8310309" y="3605427"/>
                </a:cubicBezTo>
                <a:cubicBezTo>
                  <a:pt x="8374137" y="3590405"/>
                  <a:pt x="8441720" y="3616694"/>
                  <a:pt x="8498039" y="3624205"/>
                </a:cubicBezTo>
                <a:cubicBezTo>
                  <a:pt x="8516811" y="3691807"/>
                  <a:pt x="8475511" y="3740631"/>
                  <a:pt x="8452983" y="3781943"/>
                </a:cubicBezTo>
                <a:cubicBezTo>
                  <a:pt x="8513057" y="3800721"/>
                  <a:pt x="8546848" y="3853300"/>
                  <a:pt x="8614431" y="3860812"/>
                </a:cubicBezTo>
                <a:cubicBezTo>
                  <a:pt x="8588149" y="3950947"/>
                  <a:pt x="8535584" y="4007282"/>
                  <a:pt x="8460493" y="4037327"/>
                </a:cubicBezTo>
                <a:cubicBezTo>
                  <a:pt x="8483020" y="4056106"/>
                  <a:pt x="8498039" y="4074884"/>
                  <a:pt x="8528075" y="4101173"/>
                </a:cubicBezTo>
                <a:cubicBezTo>
                  <a:pt x="8539339" y="4108685"/>
                  <a:pt x="8595658" y="4138730"/>
                  <a:pt x="8599413" y="4157508"/>
                </a:cubicBezTo>
                <a:cubicBezTo>
                  <a:pt x="8599413" y="4180042"/>
                  <a:pt x="8535584" y="4217599"/>
                  <a:pt x="8513057" y="4228866"/>
                </a:cubicBezTo>
                <a:cubicBezTo>
                  <a:pt x="8475511" y="4255155"/>
                  <a:pt x="8449229" y="4273933"/>
                  <a:pt x="8411683" y="4281445"/>
                </a:cubicBezTo>
                <a:cubicBezTo>
                  <a:pt x="8430456" y="4307734"/>
                  <a:pt x="8471756" y="4360313"/>
                  <a:pt x="8494284" y="4405381"/>
                </a:cubicBezTo>
                <a:cubicBezTo>
                  <a:pt x="8415437" y="4461716"/>
                  <a:pt x="8265253" y="4420404"/>
                  <a:pt x="8182653" y="4394114"/>
                </a:cubicBezTo>
                <a:cubicBezTo>
                  <a:pt x="8182653" y="4424160"/>
                  <a:pt x="8220199" y="4461716"/>
                  <a:pt x="8212689" y="4518051"/>
                </a:cubicBezTo>
                <a:cubicBezTo>
                  <a:pt x="8141352" y="4461716"/>
                  <a:pt x="8021205" y="4454205"/>
                  <a:pt x="7957377" y="4390359"/>
                </a:cubicBezTo>
                <a:cubicBezTo>
                  <a:pt x="7931095" y="4364069"/>
                  <a:pt x="7908567" y="4322757"/>
                  <a:pt x="7882285" y="4292712"/>
                </a:cubicBezTo>
                <a:cubicBezTo>
                  <a:pt x="7856003" y="4262666"/>
                  <a:pt x="7837229" y="4232621"/>
                  <a:pt x="7803438" y="4206332"/>
                </a:cubicBezTo>
                <a:cubicBezTo>
                  <a:pt x="7709573" y="4262666"/>
                  <a:pt x="7611954" y="4292712"/>
                  <a:pt x="7461770" y="4281445"/>
                </a:cubicBezTo>
                <a:cubicBezTo>
                  <a:pt x="7296567" y="4270178"/>
                  <a:pt x="7131365" y="4198820"/>
                  <a:pt x="6988691" y="4127463"/>
                </a:cubicBezTo>
                <a:cubicBezTo>
                  <a:pt x="6846016" y="4059861"/>
                  <a:pt x="6718360" y="3969726"/>
                  <a:pt x="6598213" y="3883346"/>
                </a:cubicBezTo>
                <a:cubicBezTo>
                  <a:pt x="6335391" y="3699319"/>
                  <a:pt x="6106361" y="3485246"/>
                  <a:pt x="5903613" y="3289952"/>
                </a:cubicBezTo>
                <a:cubicBezTo>
                  <a:pt x="6128889" y="3616694"/>
                  <a:pt x="6391710" y="4093662"/>
                  <a:pt x="6583195" y="4525562"/>
                </a:cubicBezTo>
                <a:cubicBezTo>
                  <a:pt x="6650777" y="4679544"/>
                  <a:pt x="6703341" y="4833526"/>
                  <a:pt x="6800961" y="4942440"/>
                </a:cubicBezTo>
                <a:cubicBezTo>
                  <a:pt x="6830998" y="4979996"/>
                  <a:pt x="6887317" y="5032575"/>
                  <a:pt x="6928617" y="5066376"/>
                </a:cubicBezTo>
                <a:cubicBezTo>
                  <a:pt x="7003709" y="5130222"/>
                  <a:pt x="7116347" y="5197824"/>
                  <a:pt x="7247758" y="5160268"/>
                </a:cubicBezTo>
                <a:cubicBezTo>
                  <a:pt x="7281549" y="5149001"/>
                  <a:pt x="7304077" y="5126467"/>
                  <a:pt x="7334113" y="5103933"/>
                </a:cubicBezTo>
                <a:cubicBezTo>
                  <a:pt x="7300323" y="5224114"/>
                  <a:pt x="7108838" y="5291715"/>
                  <a:pt x="6973673" y="5216602"/>
                </a:cubicBezTo>
                <a:cubicBezTo>
                  <a:pt x="6883562" y="5164023"/>
                  <a:pt x="6785943" y="5021308"/>
                  <a:pt x="6744642" y="4938684"/>
                </a:cubicBezTo>
                <a:cubicBezTo>
                  <a:pt x="6800961" y="5179046"/>
                  <a:pt x="6932372" y="5359317"/>
                  <a:pt x="7120101" y="5471987"/>
                </a:cubicBezTo>
                <a:cubicBezTo>
                  <a:pt x="7213967" y="5524566"/>
                  <a:pt x="7319095" y="5577145"/>
                  <a:pt x="7431733" y="5599679"/>
                </a:cubicBezTo>
                <a:cubicBezTo>
                  <a:pt x="7146384" y="5704837"/>
                  <a:pt x="6917353" y="5505788"/>
                  <a:pt x="6842261" y="5261670"/>
                </a:cubicBezTo>
                <a:cubicBezTo>
                  <a:pt x="6849771" y="5340539"/>
                  <a:pt x="6879807" y="5419408"/>
                  <a:pt x="6898581" y="5498276"/>
                </a:cubicBezTo>
                <a:cubicBezTo>
                  <a:pt x="6917353" y="5580901"/>
                  <a:pt x="6939881" y="5659770"/>
                  <a:pt x="6958654" y="5742394"/>
                </a:cubicBezTo>
                <a:cubicBezTo>
                  <a:pt x="6984937" y="5866330"/>
                  <a:pt x="7003709" y="5997778"/>
                  <a:pt x="7022482" y="6132982"/>
                </a:cubicBezTo>
                <a:cubicBezTo>
                  <a:pt x="7026237" y="6170538"/>
                  <a:pt x="7045010" y="6219362"/>
                  <a:pt x="7022482" y="6253163"/>
                </a:cubicBezTo>
                <a:cubicBezTo>
                  <a:pt x="6992445" y="6238140"/>
                  <a:pt x="6996200" y="6196828"/>
                  <a:pt x="6992445" y="6170538"/>
                </a:cubicBezTo>
                <a:cubicBezTo>
                  <a:pt x="6977427" y="6080403"/>
                  <a:pt x="6966163" y="5982756"/>
                  <a:pt x="6951145" y="5888864"/>
                </a:cubicBezTo>
                <a:cubicBezTo>
                  <a:pt x="6932372" y="5768683"/>
                  <a:pt x="6902335" y="5652258"/>
                  <a:pt x="6872299" y="5539589"/>
                </a:cubicBezTo>
                <a:cubicBezTo>
                  <a:pt x="6819734" y="5306738"/>
                  <a:pt x="6759661" y="5081399"/>
                  <a:pt x="6680814" y="4882349"/>
                </a:cubicBezTo>
                <a:cubicBezTo>
                  <a:pt x="6669550" y="4931173"/>
                  <a:pt x="6669550" y="4998774"/>
                  <a:pt x="6654532" y="5051354"/>
                </a:cubicBezTo>
                <a:cubicBezTo>
                  <a:pt x="6643268" y="5096421"/>
                  <a:pt x="6635759" y="5164023"/>
                  <a:pt x="6590703" y="5160268"/>
                </a:cubicBezTo>
                <a:cubicBezTo>
                  <a:pt x="6590703" y="5115200"/>
                  <a:pt x="6613231" y="5073888"/>
                  <a:pt x="6620741" y="5028820"/>
                </a:cubicBezTo>
                <a:cubicBezTo>
                  <a:pt x="6632004" y="4968729"/>
                  <a:pt x="6643268" y="4904883"/>
                  <a:pt x="6639513" y="4829770"/>
                </a:cubicBezTo>
                <a:cubicBezTo>
                  <a:pt x="6635759" y="4709589"/>
                  <a:pt x="6564421" y="4581897"/>
                  <a:pt x="6519367" y="4480494"/>
                </a:cubicBezTo>
                <a:cubicBezTo>
                  <a:pt x="6372937" y="4165020"/>
                  <a:pt x="6200225" y="3830766"/>
                  <a:pt x="6035023" y="3567871"/>
                </a:cubicBezTo>
                <a:cubicBezTo>
                  <a:pt x="6076324" y="3733120"/>
                  <a:pt x="6140152" y="3932169"/>
                  <a:pt x="6140152" y="4146241"/>
                </a:cubicBezTo>
                <a:cubicBezTo>
                  <a:pt x="6143907" y="4334024"/>
                  <a:pt x="6091343" y="4503028"/>
                  <a:pt x="6035023" y="4638232"/>
                </a:cubicBezTo>
                <a:cubicBezTo>
                  <a:pt x="6053797" y="4765924"/>
                  <a:pt x="6147661" y="4893616"/>
                  <a:pt x="6132643" y="5055109"/>
                </a:cubicBezTo>
                <a:cubicBezTo>
                  <a:pt x="6125133" y="5137734"/>
                  <a:pt x="6091343" y="5201580"/>
                  <a:pt x="6035023" y="5239136"/>
                </a:cubicBezTo>
                <a:cubicBezTo>
                  <a:pt x="6046287" y="5115200"/>
                  <a:pt x="6023759" y="4987508"/>
                  <a:pt x="5997477" y="4863571"/>
                </a:cubicBezTo>
                <a:cubicBezTo>
                  <a:pt x="5952423" y="4923661"/>
                  <a:pt x="5888594" y="4953707"/>
                  <a:pt x="5805993" y="4972485"/>
                </a:cubicBezTo>
                <a:cubicBezTo>
                  <a:pt x="5805993" y="4841037"/>
                  <a:pt x="5862312" y="4777191"/>
                  <a:pt x="5911122" y="4705834"/>
                </a:cubicBezTo>
                <a:cubicBezTo>
                  <a:pt x="5809747" y="4735879"/>
                  <a:pt x="5682091" y="4713345"/>
                  <a:pt x="5633281" y="4649499"/>
                </a:cubicBezTo>
                <a:cubicBezTo>
                  <a:pt x="5655809" y="4570630"/>
                  <a:pt x="5798484" y="4585653"/>
                  <a:pt x="5866067" y="4608187"/>
                </a:cubicBezTo>
                <a:cubicBezTo>
                  <a:pt x="5824766" y="4559363"/>
                  <a:pt x="5779711" y="4506784"/>
                  <a:pt x="5738411" y="4446693"/>
                </a:cubicBezTo>
                <a:cubicBezTo>
                  <a:pt x="5723392" y="4424160"/>
                  <a:pt x="5712128" y="4401626"/>
                  <a:pt x="5697110" y="4382847"/>
                </a:cubicBezTo>
                <a:cubicBezTo>
                  <a:pt x="5674582" y="4349046"/>
                  <a:pt x="5637036" y="4334024"/>
                  <a:pt x="5629527" y="4292712"/>
                </a:cubicBezTo>
                <a:cubicBezTo>
                  <a:pt x="5727147" y="4266422"/>
                  <a:pt x="5794729" y="4341535"/>
                  <a:pt x="5851048" y="4401626"/>
                </a:cubicBezTo>
                <a:cubicBezTo>
                  <a:pt x="5911122" y="4465472"/>
                  <a:pt x="5959931" y="4540585"/>
                  <a:pt x="5989969" y="4626965"/>
                </a:cubicBezTo>
                <a:cubicBezTo>
                  <a:pt x="6061305" y="4480494"/>
                  <a:pt x="6110115" y="4326513"/>
                  <a:pt x="6102606" y="4104929"/>
                </a:cubicBezTo>
                <a:cubicBezTo>
                  <a:pt x="6098851" y="3999771"/>
                  <a:pt x="6076324" y="3890857"/>
                  <a:pt x="6053797" y="3789454"/>
                </a:cubicBezTo>
                <a:cubicBezTo>
                  <a:pt x="6016251" y="3627961"/>
                  <a:pt x="5982459" y="3507780"/>
                  <a:pt x="5918631" y="3387600"/>
                </a:cubicBezTo>
                <a:cubicBezTo>
                  <a:pt x="5892349" y="3338776"/>
                  <a:pt x="5854803" y="3289952"/>
                  <a:pt x="5821011" y="3237373"/>
                </a:cubicBezTo>
                <a:cubicBezTo>
                  <a:pt x="5599491" y="2910632"/>
                  <a:pt x="5332914" y="2595156"/>
                  <a:pt x="5055074" y="2328505"/>
                </a:cubicBezTo>
                <a:cubicBezTo>
                  <a:pt x="4720915" y="2009275"/>
                  <a:pt x="4364228" y="1712578"/>
                  <a:pt x="3951223" y="1539818"/>
                </a:cubicBezTo>
                <a:cubicBezTo>
                  <a:pt x="4161480" y="1840270"/>
                  <a:pt x="4488130" y="2230858"/>
                  <a:pt x="4514412" y="2756650"/>
                </a:cubicBezTo>
                <a:cubicBezTo>
                  <a:pt x="4521921" y="2861808"/>
                  <a:pt x="4506903" y="2966966"/>
                  <a:pt x="4480621" y="3045835"/>
                </a:cubicBezTo>
                <a:cubicBezTo>
                  <a:pt x="4473111" y="3068369"/>
                  <a:pt x="4473111" y="3109681"/>
                  <a:pt x="4443075" y="3109681"/>
                </a:cubicBezTo>
                <a:cubicBezTo>
                  <a:pt x="4420547" y="3049591"/>
                  <a:pt x="4461847" y="2993256"/>
                  <a:pt x="4473111" y="2933165"/>
                </a:cubicBezTo>
                <a:cubicBezTo>
                  <a:pt x="4518167" y="2613935"/>
                  <a:pt x="4379247" y="2309727"/>
                  <a:pt x="4277873" y="2110677"/>
                </a:cubicBezTo>
                <a:cubicBezTo>
                  <a:pt x="4206535" y="1967962"/>
                  <a:pt x="4116425" y="1836514"/>
                  <a:pt x="4022560" y="1708822"/>
                </a:cubicBezTo>
                <a:cubicBezTo>
                  <a:pt x="3958732" y="1626198"/>
                  <a:pt x="3902413" y="1524795"/>
                  <a:pt x="3793529" y="1475972"/>
                </a:cubicBezTo>
                <a:cubicBezTo>
                  <a:pt x="3740965" y="1453438"/>
                  <a:pt x="3669628" y="1438415"/>
                  <a:pt x="3602045" y="1419637"/>
                </a:cubicBezTo>
                <a:cubicBezTo>
                  <a:pt x="3418070" y="1374569"/>
                  <a:pt x="3162757" y="1340768"/>
                  <a:pt x="2963764" y="1329501"/>
                </a:cubicBezTo>
                <a:cubicBezTo>
                  <a:pt x="2663396" y="1314479"/>
                  <a:pt x="2374292" y="1333257"/>
                  <a:pt x="2092697" y="1352035"/>
                </a:cubicBezTo>
                <a:cubicBezTo>
                  <a:pt x="2295446" y="1385836"/>
                  <a:pt x="2490685" y="1415881"/>
                  <a:pt x="2648378" y="1524795"/>
                </a:cubicBezTo>
                <a:cubicBezTo>
                  <a:pt x="2753506" y="1592397"/>
                  <a:pt x="2854880" y="1686288"/>
                  <a:pt x="2926218" y="1806469"/>
                </a:cubicBezTo>
                <a:cubicBezTo>
                  <a:pt x="2967518" y="1881582"/>
                  <a:pt x="3001310" y="1949184"/>
                  <a:pt x="3008819" y="2061854"/>
                </a:cubicBezTo>
                <a:cubicBezTo>
                  <a:pt x="2944991" y="1986741"/>
                  <a:pt x="2881163" y="1926650"/>
                  <a:pt x="2802316" y="1870315"/>
                </a:cubicBezTo>
                <a:cubicBezTo>
                  <a:pt x="2723469" y="1813981"/>
                  <a:pt x="2637114" y="1772668"/>
                  <a:pt x="2554513" y="1720089"/>
                </a:cubicBezTo>
                <a:cubicBezTo>
                  <a:pt x="2475666" y="1671266"/>
                  <a:pt x="2404329" y="1607420"/>
                  <a:pt x="2321728" y="1558596"/>
                </a:cubicBezTo>
                <a:cubicBezTo>
                  <a:pt x="2280427" y="1532307"/>
                  <a:pt x="2242881" y="1506017"/>
                  <a:pt x="2197826" y="1483483"/>
                </a:cubicBezTo>
                <a:cubicBezTo>
                  <a:pt x="2156525" y="1460949"/>
                  <a:pt x="2115225" y="1427148"/>
                  <a:pt x="2073924" y="1415881"/>
                </a:cubicBezTo>
                <a:cubicBezTo>
                  <a:pt x="1976305" y="1385836"/>
                  <a:pt x="1874931" y="1389592"/>
                  <a:pt x="1773557" y="1408370"/>
                </a:cubicBezTo>
                <a:cubicBezTo>
                  <a:pt x="1803593" y="1427148"/>
                  <a:pt x="1841139" y="1423393"/>
                  <a:pt x="1871176" y="1430904"/>
                </a:cubicBezTo>
                <a:cubicBezTo>
                  <a:pt x="1904967" y="1442171"/>
                  <a:pt x="1935004" y="1449682"/>
                  <a:pt x="1965041" y="1460949"/>
                </a:cubicBezTo>
                <a:cubicBezTo>
                  <a:pt x="2167789" y="1521040"/>
                  <a:pt x="2325482" y="1607420"/>
                  <a:pt x="2441875" y="1783935"/>
                </a:cubicBezTo>
                <a:cubicBezTo>
                  <a:pt x="2475666" y="1836514"/>
                  <a:pt x="2513212" y="1896605"/>
                  <a:pt x="2539494" y="1964207"/>
                </a:cubicBezTo>
                <a:cubicBezTo>
                  <a:pt x="2577040" y="2054342"/>
                  <a:pt x="2603322" y="2136967"/>
                  <a:pt x="2614586" y="2260903"/>
                </a:cubicBezTo>
                <a:cubicBezTo>
                  <a:pt x="2599568" y="2249636"/>
                  <a:pt x="2595813" y="2223347"/>
                  <a:pt x="2588304" y="2208324"/>
                </a:cubicBezTo>
                <a:cubicBezTo>
                  <a:pt x="2494439" y="2073121"/>
                  <a:pt x="2348010" y="1998008"/>
                  <a:pt x="2242881" y="1851537"/>
                </a:cubicBezTo>
                <a:cubicBezTo>
                  <a:pt x="2145262" y="1712578"/>
                  <a:pt x="2055151" y="1554840"/>
                  <a:pt x="1912477" y="1483483"/>
                </a:cubicBezTo>
                <a:cubicBezTo>
                  <a:pt x="1867421" y="1460949"/>
                  <a:pt x="1796084" y="1449682"/>
                  <a:pt x="1739765" y="1442171"/>
                </a:cubicBezTo>
                <a:cubicBezTo>
                  <a:pt x="1608354" y="1430904"/>
                  <a:pt x="1469434" y="1494750"/>
                  <a:pt x="1356796" y="1539818"/>
                </a:cubicBezTo>
                <a:cubicBezTo>
                  <a:pt x="1063938" y="1659999"/>
                  <a:pt x="786098" y="1798958"/>
                  <a:pt x="557067" y="1982985"/>
                </a:cubicBezTo>
                <a:cubicBezTo>
                  <a:pt x="853680" y="1952940"/>
                  <a:pt x="1082711" y="2080632"/>
                  <a:pt x="1285459" y="2212080"/>
                </a:cubicBezTo>
                <a:cubicBezTo>
                  <a:pt x="1458171" y="2328505"/>
                  <a:pt x="1604600" y="2501265"/>
                  <a:pt x="1638391" y="2730360"/>
                </a:cubicBezTo>
                <a:cubicBezTo>
                  <a:pt x="1503226" y="2636469"/>
                  <a:pt x="1371815" y="2621446"/>
                  <a:pt x="1240404" y="2535066"/>
                </a:cubicBezTo>
                <a:cubicBezTo>
                  <a:pt x="1176576" y="2497509"/>
                  <a:pt x="1127766" y="2448686"/>
                  <a:pt x="1082711" y="2388596"/>
                </a:cubicBezTo>
                <a:cubicBezTo>
                  <a:pt x="962564" y="2234614"/>
                  <a:pt x="857435" y="2103166"/>
                  <a:pt x="643423" y="2043075"/>
                </a:cubicBezTo>
                <a:cubicBezTo>
                  <a:pt x="598368" y="2031808"/>
                  <a:pt x="545804" y="2009275"/>
                  <a:pt x="512012" y="2016786"/>
                </a:cubicBezTo>
                <a:cubicBezTo>
                  <a:pt x="463202" y="2024297"/>
                  <a:pt x="429411" y="2103166"/>
                  <a:pt x="369338" y="2118188"/>
                </a:cubicBezTo>
                <a:cubicBezTo>
                  <a:pt x="466957" y="2133211"/>
                  <a:pt x="549558" y="2155745"/>
                  <a:pt x="628405" y="2189546"/>
                </a:cubicBezTo>
                <a:cubicBezTo>
                  <a:pt x="726024" y="2238369"/>
                  <a:pt x="789852" y="2302215"/>
                  <a:pt x="857435" y="2384840"/>
                </a:cubicBezTo>
                <a:cubicBezTo>
                  <a:pt x="868699" y="2396107"/>
                  <a:pt x="891226" y="2411130"/>
                  <a:pt x="898736" y="2422397"/>
                </a:cubicBezTo>
                <a:cubicBezTo>
                  <a:pt x="932527" y="2478731"/>
                  <a:pt x="947545" y="2550089"/>
                  <a:pt x="966318" y="2617690"/>
                </a:cubicBezTo>
                <a:cubicBezTo>
                  <a:pt x="988846" y="2677781"/>
                  <a:pt x="1018883" y="2734116"/>
                  <a:pt x="1045165" y="2790450"/>
                </a:cubicBezTo>
                <a:cubicBezTo>
                  <a:pt x="1011374" y="2782939"/>
                  <a:pt x="981337" y="2752894"/>
                  <a:pt x="951300" y="2730360"/>
                </a:cubicBezTo>
                <a:cubicBezTo>
                  <a:pt x="872453" y="2662758"/>
                  <a:pt x="756061" y="2613935"/>
                  <a:pt x="692233" y="2531310"/>
                </a:cubicBezTo>
                <a:cubicBezTo>
                  <a:pt x="647178" y="2474976"/>
                  <a:pt x="632159" y="2351039"/>
                  <a:pt x="583350" y="2283437"/>
                </a:cubicBezTo>
                <a:cubicBezTo>
                  <a:pt x="534540" y="2215835"/>
                  <a:pt x="448184" y="2155745"/>
                  <a:pt x="346810" y="2144478"/>
                </a:cubicBezTo>
                <a:cubicBezTo>
                  <a:pt x="260454" y="2208324"/>
                  <a:pt x="177853" y="2272170"/>
                  <a:pt x="91497" y="2343528"/>
                </a:cubicBezTo>
                <a:cubicBezTo>
                  <a:pt x="68970" y="2366062"/>
                  <a:pt x="38933" y="2399863"/>
                  <a:pt x="5142" y="2388596"/>
                </a:cubicBezTo>
                <a:cubicBezTo>
                  <a:pt x="-13631" y="2354795"/>
                  <a:pt x="23915" y="2332261"/>
                  <a:pt x="38933" y="2317238"/>
                </a:cubicBezTo>
                <a:cubicBezTo>
                  <a:pt x="155326" y="2178279"/>
                  <a:pt x="331792" y="2073121"/>
                  <a:pt x="478221" y="1964207"/>
                </a:cubicBezTo>
                <a:cubicBezTo>
                  <a:pt x="493239" y="1896605"/>
                  <a:pt x="515767" y="1829003"/>
                  <a:pt x="519521" y="1753890"/>
                </a:cubicBezTo>
                <a:cubicBezTo>
                  <a:pt x="523276" y="1618687"/>
                  <a:pt x="459448" y="1483483"/>
                  <a:pt x="466957" y="1337013"/>
                </a:cubicBezTo>
                <a:cubicBezTo>
                  <a:pt x="474466" y="1235610"/>
                  <a:pt x="508258" y="1152986"/>
                  <a:pt x="489485" y="1047827"/>
                </a:cubicBezTo>
                <a:cubicBezTo>
                  <a:pt x="598368" y="1130452"/>
                  <a:pt x="662196" y="1325746"/>
                  <a:pt x="662196" y="1524795"/>
                </a:cubicBezTo>
                <a:cubicBezTo>
                  <a:pt x="658441" y="1682533"/>
                  <a:pt x="587104" y="1810225"/>
                  <a:pt x="538294" y="1915383"/>
                </a:cubicBezTo>
                <a:cubicBezTo>
                  <a:pt x="940036" y="1659999"/>
                  <a:pt x="1416870" y="1412126"/>
                  <a:pt x="1987569" y="1325746"/>
                </a:cubicBezTo>
                <a:cubicBezTo>
                  <a:pt x="2070170" y="1310723"/>
                  <a:pt x="2175298" y="1321990"/>
                  <a:pt x="2254145" y="1291945"/>
                </a:cubicBezTo>
                <a:cubicBezTo>
                  <a:pt x="2314219" y="1265655"/>
                  <a:pt x="2404329" y="1164253"/>
                  <a:pt x="2456893" y="1115429"/>
                </a:cubicBezTo>
                <a:cubicBezTo>
                  <a:pt x="2516967" y="1051583"/>
                  <a:pt x="2577040" y="987737"/>
                  <a:pt x="2652132" y="938913"/>
                </a:cubicBezTo>
                <a:cubicBezTo>
                  <a:pt x="2764770" y="867556"/>
                  <a:pt x="2907445" y="829999"/>
                  <a:pt x="3020083" y="751131"/>
                </a:cubicBezTo>
                <a:cubicBezTo>
                  <a:pt x="3053874" y="728597"/>
                  <a:pt x="3095175" y="694796"/>
                  <a:pt x="3117702" y="668506"/>
                </a:cubicBezTo>
                <a:cubicBezTo>
                  <a:pt x="3219076" y="529547"/>
                  <a:pt x="3222831" y="229095"/>
                  <a:pt x="320781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 rot="9900000" flipH="1">
            <a:off x="6538905" y="2379255"/>
            <a:ext cx="1629524" cy="1664757"/>
          </a:xfrm>
          <a:custGeom>
            <a:avLst/>
            <a:gdLst/>
            <a:ahLst/>
            <a:cxnLst/>
            <a:rect l="0" t="0" r="r" b="b"/>
            <a:pathLst>
              <a:path w="7179017" h="7335198">
                <a:moveTo>
                  <a:pt x="2017667" y="6832031"/>
                </a:moveTo>
                <a:cubicBezTo>
                  <a:pt x="2092783" y="6892110"/>
                  <a:pt x="2137852" y="6985985"/>
                  <a:pt x="2197945" y="7057330"/>
                </a:cubicBezTo>
                <a:cubicBezTo>
                  <a:pt x="2243015" y="7109899"/>
                  <a:pt x="2299351" y="7139939"/>
                  <a:pt x="2351933" y="7184999"/>
                </a:cubicBezTo>
                <a:cubicBezTo>
                  <a:pt x="2310619" y="6989740"/>
                  <a:pt x="2179166" y="6869580"/>
                  <a:pt x="2017667" y="6832031"/>
                </a:cubicBezTo>
                <a:close/>
                <a:moveTo>
                  <a:pt x="2205457" y="6708116"/>
                </a:moveTo>
                <a:cubicBezTo>
                  <a:pt x="2276817" y="6764441"/>
                  <a:pt x="2336909" y="6835786"/>
                  <a:pt x="2415781" y="6888355"/>
                </a:cubicBezTo>
                <a:cubicBezTo>
                  <a:pt x="2498408" y="6940925"/>
                  <a:pt x="2581036" y="6982230"/>
                  <a:pt x="2689954" y="7008515"/>
                </a:cubicBezTo>
                <a:cubicBezTo>
                  <a:pt x="2573524" y="6858316"/>
                  <a:pt x="2434560" y="6704361"/>
                  <a:pt x="2205457" y="6708116"/>
                </a:cubicBezTo>
                <a:close/>
                <a:moveTo>
                  <a:pt x="3287125" y="5780636"/>
                </a:moveTo>
                <a:cubicBezTo>
                  <a:pt x="3339706" y="5803166"/>
                  <a:pt x="3373508" y="5900795"/>
                  <a:pt x="3381019" y="5998425"/>
                </a:cubicBezTo>
                <a:cubicBezTo>
                  <a:pt x="3384775" y="6058505"/>
                  <a:pt x="3381019" y="6118584"/>
                  <a:pt x="3414821" y="6126094"/>
                </a:cubicBezTo>
                <a:cubicBezTo>
                  <a:pt x="3463647" y="6133604"/>
                  <a:pt x="3459891" y="6058505"/>
                  <a:pt x="3489937" y="6032220"/>
                </a:cubicBezTo>
                <a:cubicBezTo>
                  <a:pt x="3504961" y="6099809"/>
                  <a:pt x="3471159" y="6152379"/>
                  <a:pt x="3471159" y="6208704"/>
                </a:cubicBezTo>
                <a:cubicBezTo>
                  <a:pt x="3471159" y="6265028"/>
                  <a:pt x="3493693" y="6325108"/>
                  <a:pt x="3531251" y="6332618"/>
                </a:cubicBezTo>
                <a:cubicBezTo>
                  <a:pt x="3625146" y="6355148"/>
                  <a:pt x="3602611" y="6197439"/>
                  <a:pt x="3636413" y="6126094"/>
                </a:cubicBezTo>
                <a:cubicBezTo>
                  <a:pt x="3685239" y="6257519"/>
                  <a:pt x="3568809" y="6381433"/>
                  <a:pt x="3625146" y="6486572"/>
                </a:cubicBezTo>
                <a:cubicBezTo>
                  <a:pt x="3692750" y="6497837"/>
                  <a:pt x="3696506" y="6430248"/>
                  <a:pt x="3719041" y="6385188"/>
                </a:cubicBezTo>
                <a:cubicBezTo>
                  <a:pt x="3707773" y="6475307"/>
                  <a:pt x="3734064" y="6670566"/>
                  <a:pt x="3824203" y="6565427"/>
                </a:cubicBezTo>
                <a:cubicBezTo>
                  <a:pt x="3827959" y="6509102"/>
                  <a:pt x="3824203" y="6460287"/>
                  <a:pt x="3801668" y="6430248"/>
                </a:cubicBezTo>
                <a:cubicBezTo>
                  <a:pt x="3790401" y="6415228"/>
                  <a:pt x="3771622" y="6415228"/>
                  <a:pt x="3760355" y="6396453"/>
                </a:cubicBezTo>
                <a:cubicBezTo>
                  <a:pt x="3779133" y="6373923"/>
                  <a:pt x="3794157" y="6351393"/>
                  <a:pt x="3824203" y="6343883"/>
                </a:cubicBezTo>
                <a:cubicBezTo>
                  <a:pt x="3839226" y="6343883"/>
                  <a:pt x="3854249" y="6347638"/>
                  <a:pt x="3869273" y="6343883"/>
                </a:cubicBezTo>
                <a:cubicBezTo>
                  <a:pt x="3861761" y="6313843"/>
                  <a:pt x="3858005" y="6280048"/>
                  <a:pt x="3839226" y="6253764"/>
                </a:cubicBezTo>
                <a:cubicBezTo>
                  <a:pt x="3805424" y="6201194"/>
                  <a:pt x="3734064" y="6182419"/>
                  <a:pt x="3692750" y="6137359"/>
                </a:cubicBezTo>
                <a:cubicBezTo>
                  <a:pt x="3734064" y="6126094"/>
                  <a:pt x="3771622" y="6107319"/>
                  <a:pt x="3801668" y="6084789"/>
                </a:cubicBezTo>
                <a:cubicBezTo>
                  <a:pt x="3782889" y="5964630"/>
                  <a:pt x="3628902" y="5904550"/>
                  <a:pt x="3531251" y="5975895"/>
                </a:cubicBezTo>
                <a:cubicBezTo>
                  <a:pt x="3557542" y="5904550"/>
                  <a:pt x="3673971" y="5904550"/>
                  <a:pt x="3647681" y="5791901"/>
                </a:cubicBezTo>
                <a:cubicBezTo>
                  <a:pt x="3628902" y="5795656"/>
                  <a:pt x="3598855" y="5810676"/>
                  <a:pt x="3568809" y="5814431"/>
                </a:cubicBezTo>
                <a:cubicBezTo>
                  <a:pt x="3474914" y="5825696"/>
                  <a:pt x="3358485" y="5784391"/>
                  <a:pt x="3287125" y="5780636"/>
                </a:cubicBezTo>
                <a:close/>
                <a:moveTo>
                  <a:pt x="5019074" y="4593585"/>
                </a:moveTo>
                <a:cubicBezTo>
                  <a:pt x="5139195" y="4758916"/>
                  <a:pt x="5135441" y="5153455"/>
                  <a:pt x="5052858" y="5356360"/>
                </a:cubicBezTo>
                <a:cubicBezTo>
                  <a:pt x="5037843" y="5393935"/>
                  <a:pt x="5019074" y="5423995"/>
                  <a:pt x="4996552" y="5457813"/>
                </a:cubicBezTo>
                <a:cubicBezTo>
                  <a:pt x="4977783" y="5484116"/>
                  <a:pt x="4959014" y="5521691"/>
                  <a:pt x="4928984" y="5525448"/>
                </a:cubicBezTo>
                <a:cubicBezTo>
                  <a:pt x="4891446" y="5499146"/>
                  <a:pt x="4898954" y="5423995"/>
                  <a:pt x="4895200" y="5360118"/>
                </a:cubicBezTo>
                <a:cubicBezTo>
                  <a:pt x="4880185" y="5356360"/>
                  <a:pt x="4865170" y="5397693"/>
                  <a:pt x="4835140" y="5390178"/>
                </a:cubicBezTo>
                <a:cubicBezTo>
                  <a:pt x="4801356" y="5363875"/>
                  <a:pt x="4797602" y="5307513"/>
                  <a:pt x="4793848" y="5258665"/>
                </a:cubicBezTo>
                <a:cubicBezTo>
                  <a:pt x="4778833" y="5006912"/>
                  <a:pt x="4880185" y="4796491"/>
                  <a:pt x="4970275" y="4653705"/>
                </a:cubicBezTo>
                <a:cubicBezTo>
                  <a:pt x="4962768" y="4736371"/>
                  <a:pt x="4913969" y="4822793"/>
                  <a:pt x="4910215" y="4928004"/>
                </a:cubicBezTo>
                <a:cubicBezTo>
                  <a:pt x="4906461" y="5018184"/>
                  <a:pt x="4928984" y="5097092"/>
                  <a:pt x="4940245" y="5179757"/>
                </a:cubicBezTo>
                <a:cubicBezTo>
                  <a:pt x="4959014" y="5130909"/>
                  <a:pt x="4996552" y="5093334"/>
                  <a:pt x="5022828" y="5033214"/>
                </a:cubicBezTo>
                <a:cubicBezTo>
                  <a:pt x="5071627" y="4909216"/>
                  <a:pt x="5045351" y="4725098"/>
                  <a:pt x="5019074" y="4593585"/>
                </a:cubicBezTo>
                <a:close/>
                <a:moveTo>
                  <a:pt x="4791014" y="4546008"/>
                </a:moveTo>
                <a:cubicBezTo>
                  <a:pt x="4827584" y="4544599"/>
                  <a:pt x="4862279" y="4547418"/>
                  <a:pt x="4894161" y="4556813"/>
                </a:cubicBezTo>
                <a:cubicBezTo>
                  <a:pt x="4871656" y="4583120"/>
                  <a:pt x="4841650" y="4575604"/>
                  <a:pt x="4815394" y="4583120"/>
                </a:cubicBezTo>
                <a:cubicBezTo>
                  <a:pt x="4676616" y="4624460"/>
                  <a:pt x="4530335" y="4692107"/>
                  <a:pt x="4477824" y="4838675"/>
                </a:cubicBezTo>
                <a:cubicBezTo>
                  <a:pt x="4702871" y="4838675"/>
                  <a:pt x="4815394" y="4710898"/>
                  <a:pt x="4931668" y="4590637"/>
                </a:cubicBezTo>
                <a:cubicBezTo>
                  <a:pt x="4939170" y="4590637"/>
                  <a:pt x="4935419" y="4594395"/>
                  <a:pt x="4931668" y="4594395"/>
                </a:cubicBezTo>
                <a:cubicBezTo>
                  <a:pt x="4901662" y="4722172"/>
                  <a:pt x="4811644" y="4816126"/>
                  <a:pt x="4729126" y="4902564"/>
                </a:cubicBezTo>
                <a:cubicBezTo>
                  <a:pt x="4624105" y="5011551"/>
                  <a:pt x="4522834" y="5090472"/>
                  <a:pt x="4346547" y="5090472"/>
                </a:cubicBezTo>
                <a:cubicBezTo>
                  <a:pt x="4324043" y="5049132"/>
                  <a:pt x="4342796" y="4981485"/>
                  <a:pt x="4354049" y="4940146"/>
                </a:cubicBezTo>
                <a:cubicBezTo>
                  <a:pt x="4271532" y="4925113"/>
                  <a:pt x="4215270" y="4853708"/>
                  <a:pt x="4275282" y="4767270"/>
                </a:cubicBezTo>
                <a:cubicBezTo>
                  <a:pt x="4297787" y="4733447"/>
                  <a:pt x="4342796" y="4699623"/>
                  <a:pt x="4384055" y="4669558"/>
                </a:cubicBezTo>
                <a:cubicBezTo>
                  <a:pt x="4462821" y="4616944"/>
                  <a:pt x="4564092" y="4583120"/>
                  <a:pt x="4676616" y="4560571"/>
                </a:cubicBezTo>
                <a:cubicBezTo>
                  <a:pt x="4715999" y="4553055"/>
                  <a:pt x="4754444" y="4547418"/>
                  <a:pt x="4791014" y="4546008"/>
                </a:cubicBezTo>
                <a:close/>
                <a:moveTo>
                  <a:pt x="4988615" y="4447719"/>
                </a:moveTo>
                <a:cubicBezTo>
                  <a:pt x="5048707" y="4519267"/>
                  <a:pt x="4932278" y="4598347"/>
                  <a:pt x="4909743" y="4523033"/>
                </a:cubicBezTo>
                <a:cubicBezTo>
                  <a:pt x="4894720" y="4477845"/>
                  <a:pt x="4928522" y="4436422"/>
                  <a:pt x="4988615" y="4447719"/>
                </a:cubicBezTo>
                <a:close/>
                <a:moveTo>
                  <a:pt x="5386337" y="4346506"/>
                </a:moveTo>
                <a:cubicBezTo>
                  <a:pt x="5525482" y="4350251"/>
                  <a:pt x="5627020" y="4425167"/>
                  <a:pt x="5721037" y="4492591"/>
                </a:cubicBezTo>
                <a:cubicBezTo>
                  <a:pt x="5751123" y="4518812"/>
                  <a:pt x="5788730" y="4533795"/>
                  <a:pt x="5807533" y="4567507"/>
                </a:cubicBezTo>
                <a:cubicBezTo>
                  <a:pt x="5758644" y="4567507"/>
                  <a:pt x="5694713" y="4556270"/>
                  <a:pt x="5642063" y="4567507"/>
                </a:cubicBezTo>
                <a:cubicBezTo>
                  <a:pt x="5563089" y="4586236"/>
                  <a:pt x="5476593" y="4653661"/>
                  <a:pt x="5378816" y="4664898"/>
                </a:cubicBezTo>
                <a:cubicBezTo>
                  <a:pt x="5247192" y="4676135"/>
                  <a:pt x="5149414" y="4627440"/>
                  <a:pt x="5081722" y="4522558"/>
                </a:cubicBezTo>
                <a:cubicBezTo>
                  <a:pt x="5126850" y="4545033"/>
                  <a:pt x="5202064" y="4578745"/>
                  <a:pt x="5284799" y="4578745"/>
                </a:cubicBezTo>
                <a:cubicBezTo>
                  <a:pt x="5363773" y="4578745"/>
                  <a:pt x="5435226" y="4560016"/>
                  <a:pt x="5487875" y="4526303"/>
                </a:cubicBezTo>
                <a:cubicBezTo>
                  <a:pt x="5360012" y="4466371"/>
                  <a:pt x="5168217" y="4455133"/>
                  <a:pt x="5032833" y="4481354"/>
                </a:cubicBezTo>
                <a:cubicBezTo>
                  <a:pt x="5115568" y="4391455"/>
                  <a:pt x="5243431" y="4342760"/>
                  <a:pt x="5386337" y="4346506"/>
                </a:cubicBezTo>
                <a:close/>
                <a:moveTo>
                  <a:pt x="4207333" y="4158610"/>
                </a:moveTo>
                <a:cubicBezTo>
                  <a:pt x="4263617" y="4169876"/>
                  <a:pt x="4338663" y="4184898"/>
                  <a:pt x="4402451" y="4188653"/>
                </a:cubicBezTo>
                <a:cubicBezTo>
                  <a:pt x="4451231" y="4188653"/>
                  <a:pt x="4492506" y="4184898"/>
                  <a:pt x="4537533" y="4188653"/>
                </a:cubicBezTo>
                <a:cubicBezTo>
                  <a:pt x="4687624" y="4199919"/>
                  <a:pt x="4796440" y="4290048"/>
                  <a:pt x="4867733" y="4398954"/>
                </a:cubicBezTo>
                <a:cubicBezTo>
                  <a:pt x="4837715" y="4395199"/>
                  <a:pt x="4800192" y="4353889"/>
                  <a:pt x="4773926" y="4331357"/>
                </a:cubicBezTo>
                <a:cubicBezTo>
                  <a:pt x="4691376" y="4286293"/>
                  <a:pt x="4556294" y="4297559"/>
                  <a:pt x="4454983" y="4275027"/>
                </a:cubicBezTo>
                <a:cubicBezTo>
                  <a:pt x="4477497" y="4335113"/>
                  <a:pt x="4541285" y="4365156"/>
                  <a:pt x="4605074" y="4398954"/>
                </a:cubicBezTo>
                <a:cubicBezTo>
                  <a:pt x="4672615" y="4428997"/>
                  <a:pt x="4747660" y="4444018"/>
                  <a:pt x="4822706" y="4455285"/>
                </a:cubicBezTo>
                <a:cubicBezTo>
                  <a:pt x="4785183" y="4504104"/>
                  <a:pt x="4691376" y="4507860"/>
                  <a:pt x="4616331" y="4489083"/>
                </a:cubicBezTo>
                <a:cubicBezTo>
                  <a:pt x="4530028" y="4466551"/>
                  <a:pt x="4413708" y="4406465"/>
                  <a:pt x="4364928" y="4357645"/>
                </a:cubicBezTo>
                <a:cubicBezTo>
                  <a:pt x="4301140" y="4293803"/>
                  <a:pt x="4278626" y="4196164"/>
                  <a:pt x="4207333" y="4158610"/>
                </a:cubicBezTo>
                <a:close/>
                <a:moveTo>
                  <a:pt x="1935465" y="3984075"/>
                </a:moveTo>
                <a:cubicBezTo>
                  <a:pt x="1990848" y="3987045"/>
                  <a:pt x="2051000" y="4034569"/>
                  <a:pt x="2062737" y="4090894"/>
                </a:cubicBezTo>
                <a:cubicBezTo>
                  <a:pt x="2085271" y="4038324"/>
                  <a:pt x="2111562" y="3982000"/>
                  <a:pt x="2194189" y="3997020"/>
                </a:cubicBezTo>
                <a:cubicBezTo>
                  <a:pt x="2254282" y="4034569"/>
                  <a:pt x="2265549" y="4132199"/>
                  <a:pt x="2273061" y="4226073"/>
                </a:cubicBezTo>
                <a:cubicBezTo>
                  <a:pt x="2291840" y="4181014"/>
                  <a:pt x="2333153" y="4139709"/>
                  <a:pt x="2374467" y="4143464"/>
                </a:cubicBezTo>
                <a:cubicBezTo>
                  <a:pt x="2438316" y="4147219"/>
                  <a:pt x="2449583" y="4252358"/>
                  <a:pt x="2445827" y="4346233"/>
                </a:cubicBezTo>
                <a:cubicBezTo>
                  <a:pt x="2472118" y="4327458"/>
                  <a:pt x="2562257" y="4271133"/>
                  <a:pt x="2614838" y="4319948"/>
                </a:cubicBezTo>
                <a:cubicBezTo>
                  <a:pt x="2611082" y="4421332"/>
                  <a:pt x="2550989" y="4518962"/>
                  <a:pt x="2539722" y="4624102"/>
                </a:cubicBezTo>
                <a:cubicBezTo>
                  <a:pt x="2528455" y="4740506"/>
                  <a:pt x="2558501" y="4823116"/>
                  <a:pt x="2603571" y="4894460"/>
                </a:cubicBezTo>
                <a:cubicBezTo>
                  <a:pt x="2550989" y="4875686"/>
                  <a:pt x="2472118" y="4766791"/>
                  <a:pt x="2445827" y="4635367"/>
                </a:cubicBezTo>
                <a:cubicBezTo>
                  <a:pt x="2438316" y="4579042"/>
                  <a:pt x="2434560" y="4319948"/>
                  <a:pt x="2351933" y="4346233"/>
                </a:cubicBezTo>
                <a:cubicBezTo>
                  <a:pt x="2314375" y="4361253"/>
                  <a:pt x="2333153" y="4447617"/>
                  <a:pt x="2318130" y="4500187"/>
                </a:cubicBezTo>
                <a:cubicBezTo>
                  <a:pt x="2273061" y="4387538"/>
                  <a:pt x="2295595" y="4203544"/>
                  <a:pt x="2156631" y="4203544"/>
                </a:cubicBezTo>
                <a:cubicBezTo>
                  <a:pt x="2141608" y="4304928"/>
                  <a:pt x="2194189" y="4380028"/>
                  <a:pt x="2209212" y="4466392"/>
                </a:cubicBezTo>
                <a:cubicBezTo>
                  <a:pt x="2141608" y="4402558"/>
                  <a:pt x="2107806" y="4297418"/>
                  <a:pt x="1983865" y="4301173"/>
                </a:cubicBezTo>
                <a:cubicBezTo>
                  <a:pt x="1942551" y="4368763"/>
                  <a:pt x="2017667" y="4398803"/>
                  <a:pt x="2055225" y="4425087"/>
                </a:cubicBezTo>
                <a:cubicBezTo>
                  <a:pt x="2021423" y="4440107"/>
                  <a:pt x="2002644" y="4477657"/>
                  <a:pt x="1987621" y="4515207"/>
                </a:cubicBezTo>
                <a:cubicBezTo>
                  <a:pt x="2074004" y="4545247"/>
                  <a:pt x="2179166" y="4522717"/>
                  <a:pt x="2250526" y="4571532"/>
                </a:cubicBezTo>
                <a:cubicBezTo>
                  <a:pt x="2273061" y="4590307"/>
                  <a:pt x="2291840" y="4616592"/>
                  <a:pt x="2303107" y="4646632"/>
                </a:cubicBezTo>
                <a:cubicBezTo>
                  <a:pt x="2254282" y="4590307"/>
                  <a:pt x="2021423" y="4579042"/>
                  <a:pt x="2130341" y="4699201"/>
                </a:cubicBezTo>
                <a:cubicBezTo>
                  <a:pt x="2212968" y="4710466"/>
                  <a:pt x="2276817" y="4751771"/>
                  <a:pt x="2336909" y="4800586"/>
                </a:cubicBezTo>
                <a:cubicBezTo>
                  <a:pt x="2438316" y="4879440"/>
                  <a:pt x="2528455" y="4977070"/>
                  <a:pt x="2550989" y="5146044"/>
                </a:cubicBezTo>
                <a:cubicBezTo>
                  <a:pt x="2581036" y="5360078"/>
                  <a:pt x="2509676" y="5551582"/>
                  <a:pt x="2445827" y="5705536"/>
                </a:cubicBezTo>
                <a:cubicBezTo>
                  <a:pt x="2562257" y="5664232"/>
                  <a:pt x="2671175" y="5607907"/>
                  <a:pt x="2843941" y="5619172"/>
                </a:cubicBezTo>
                <a:cubicBezTo>
                  <a:pt x="2930325" y="5626682"/>
                  <a:pt x="3020463" y="5649212"/>
                  <a:pt x="3110603" y="5671741"/>
                </a:cubicBezTo>
                <a:cubicBezTo>
                  <a:pt x="3242055" y="5709291"/>
                  <a:pt x="3459891" y="5769371"/>
                  <a:pt x="3583832" y="5671741"/>
                </a:cubicBezTo>
                <a:cubicBezTo>
                  <a:pt x="3625146" y="5637947"/>
                  <a:pt x="3655192" y="5551582"/>
                  <a:pt x="3696506" y="5547827"/>
                </a:cubicBezTo>
                <a:cubicBezTo>
                  <a:pt x="3749087" y="5540317"/>
                  <a:pt x="3790401" y="5611662"/>
                  <a:pt x="3790401" y="5675496"/>
                </a:cubicBezTo>
                <a:cubicBezTo>
                  <a:pt x="3794157" y="5750596"/>
                  <a:pt x="3752843" y="5806921"/>
                  <a:pt x="3730308" y="5836961"/>
                </a:cubicBezTo>
                <a:cubicBezTo>
                  <a:pt x="3812935" y="5840716"/>
                  <a:pt x="3910586" y="5859491"/>
                  <a:pt x="3925609" y="5938345"/>
                </a:cubicBezTo>
                <a:cubicBezTo>
                  <a:pt x="3936877" y="5998425"/>
                  <a:pt x="3906831" y="6047240"/>
                  <a:pt x="3876784" y="6092299"/>
                </a:cubicBezTo>
                <a:cubicBezTo>
                  <a:pt x="3899319" y="6092299"/>
                  <a:pt x="3925609" y="6092299"/>
                  <a:pt x="3948144" y="6092299"/>
                </a:cubicBezTo>
                <a:cubicBezTo>
                  <a:pt x="4030771" y="6122339"/>
                  <a:pt x="4079597" y="6238744"/>
                  <a:pt x="4023260" y="6328863"/>
                </a:cubicBezTo>
                <a:cubicBezTo>
                  <a:pt x="4000725" y="6362658"/>
                  <a:pt x="3970679" y="6373923"/>
                  <a:pt x="3940633" y="6396453"/>
                </a:cubicBezTo>
                <a:cubicBezTo>
                  <a:pt x="4064574" y="6418983"/>
                  <a:pt x="4094620" y="6614242"/>
                  <a:pt x="3959411" y="6651792"/>
                </a:cubicBezTo>
                <a:cubicBezTo>
                  <a:pt x="3974435" y="6685586"/>
                  <a:pt x="4015748" y="6719381"/>
                  <a:pt x="4008237" y="6783216"/>
                </a:cubicBezTo>
                <a:cubicBezTo>
                  <a:pt x="3993213" y="6892110"/>
                  <a:pt x="3835470" y="6873335"/>
                  <a:pt x="3824203" y="6764441"/>
                </a:cubicBezTo>
                <a:cubicBezTo>
                  <a:pt x="3805424" y="6771951"/>
                  <a:pt x="3786645" y="6809501"/>
                  <a:pt x="3756599" y="6817011"/>
                </a:cubicBezTo>
                <a:cubicBezTo>
                  <a:pt x="3643925" y="6839541"/>
                  <a:pt x="3591344" y="6708116"/>
                  <a:pt x="3602611" y="6572937"/>
                </a:cubicBezTo>
                <a:cubicBezTo>
                  <a:pt x="3572565" y="6587957"/>
                  <a:pt x="3561297" y="6651792"/>
                  <a:pt x="3493693" y="6640527"/>
                </a:cubicBezTo>
                <a:cubicBezTo>
                  <a:pt x="3396043" y="6625507"/>
                  <a:pt x="3381019" y="6456533"/>
                  <a:pt x="3463647" y="6396453"/>
                </a:cubicBezTo>
                <a:cubicBezTo>
                  <a:pt x="3429845" y="6407718"/>
                  <a:pt x="3381019" y="6452778"/>
                  <a:pt x="3328439" y="6430248"/>
                </a:cubicBezTo>
                <a:cubicBezTo>
                  <a:pt x="3279613" y="6411473"/>
                  <a:pt x="3234543" y="6336373"/>
                  <a:pt x="3242055" y="6250009"/>
                </a:cubicBezTo>
                <a:cubicBezTo>
                  <a:pt x="3253323" y="6167399"/>
                  <a:pt x="3317171" y="6129849"/>
                  <a:pt x="3298392" y="6009690"/>
                </a:cubicBezTo>
                <a:cubicBezTo>
                  <a:pt x="3290881" y="5979650"/>
                  <a:pt x="3260834" y="5930835"/>
                  <a:pt x="3238299" y="5897040"/>
                </a:cubicBezTo>
                <a:cubicBezTo>
                  <a:pt x="3148160" y="5773126"/>
                  <a:pt x="2967882" y="5679251"/>
                  <a:pt x="2821407" y="5664232"/>
                </a:cubicBezTo>
                <a:cubicBezTo>
                  <a:pt x="2712489" y="5656722"/>
                  <a:pt x="2633617" y="5686761"/>
                  <a:pt x="2547233" y="5713046"/>
                </a:cubicBezTo>
                <a:cubicBezTo>
                  <a:pt x="2787604" y="5743086"/>
                  <a:pt x="2952859" y="5855736"/>
                  <a:pt x="3039243" y="6062259"/>
                </a:cubicBezTo>
                <a:cubicBezTo>
                  <a:pt x="2941592" y="5942100"/>
                  <a:pt x="2810139" y="5799411"/>
                  <a:pt x="2588547" y="5784391"/>
                </a:cubicBezTo>
                <a:cubicBezTo>
                  <a:pt x="2528455" y="5780636"/>
                  <a:pt x="2442071" y="5784391"/>
                  <a:pt x="2393246" y="5803166"/>
                </a:cubicBezTo>
                <a:cubicBezTo>
                  <a:pt x="2336909" y="5821941"/>
                  <a:pt x="2269305" y="5904550"/>
                  <a:pt x="2224235" y="5960875"/>
                </a:cubicBezTo>
                <a:cubicBezTo>
                  <a:pt x="2081515" y="6141114"/>
                  <a:pt x="1983865" y="6411473"/>
                  <a:pt x="1923772" y="6666811"/>
                </a:cubicBezTo>
                <a:cubicBezTo>
                  <a:pt x="2032690" y="6610487"/>
                  <a:pt x="2077759" y="6482817"/>
                  <a:pt x="2130341" y="6362658"/>
                </a:cubicBezTo>
                <a:cubicBezTo>
                  <a:pt x="2141608" y="6388943"/>
                  <a:pt x="2134097" y="6434003"/>
                  <a:pt x="2126585" y="6464042"/>
                </a:cubicBezTo>
                <a:cubicBezTo>
                  <a:pt x="2115317" y="6497837"/>
                  <a:pt x="2081515" y="6527877"/>
                  <a:pt x="2077759" y="6554162"/>
                </a:cubicBezTo>
                <a:cubicBezTo>
                  <a:pt x="2265549" y="6415228"/>
                  <a:pt x="2423293" y="6231234"/>
                  <a:pt x="2539722" y="5998425"/>
                </a:cubicBezTo>
                <a:cubicBezTo>
                  <a:pt x="2554745" y="5972140"/>
                  <a:pt x="2569768" y="5923325"/>
                  <a:pt x="2603571" y="5919570"/>
                </a:cubicBezTo>
                <a:cubicBezTo>
                  <a:pt x="2618594" y="5972140"/>
                  <a:pt x="2581036" y="6009690"/>
                  <a:pt x="2562257" y="6043485"/>
                </a:cubicBezTo>
                <a:cubicBezTo>
                  <a:pt x="2423293" y="6306333"/>
                  <a:pt x="2224235" y="6512857"/>
                  <a:pt x="1995132" y="6674321"/>
                </a:cubicBezTo>
                <a:cubicBezTo>
                  <a:pt x="2404513" y="6614242"/>
                  <a:pt x="2678686" y="6798236"/>
                  <a:pt x="2821407" y="7076104"/>
                </a:cubicBezTo>
                <a:cubicBezTo>
                  <a:pt x="2701221" y="7094879"/>
                  <a:pt x="2599815" y="7064839"/>
                  <a:pt x="2502164" y="7019780"/>
                </a:cubicBezTo>
                <a:cubicBezTo>
                  <a:pt x="2430804" y="6985985"/>
                  <a:pt x="2348177" y="6922150"/>
                  <a:pt x="2288084" y="6865825"/>
                </a:cubicBezTo>
                <a:cubicBezTo>
                  <a:pt x="2235503" y="6813256"/>
                  <a:pt x="2160387" y="6715626"/>
                  <a:pt x="2092783" y="6700606"/>
                </a:cubicBezTo>
                <a:cubicBezTo>
                  <a:pt x="2025179" y="6689341"/>
                  <a:pt x="1961330" y="6726891"/>
                  <a:pt x="1893726" y="6734401"/>
                </a:cubicBezTo>
                <a:cubicBezTo>
                  <a:pt x="1953818" y="6764441"/>
                  <a:pt x="2013911" y="6771951"/>
                  <a:pt x="2066492" y="6794481"/>
                </a:cubicBezTo>
                <a:cubicBezTo>
                  <a:pt x="2115317" y="6813256"/>
                  <a:pt x="2167899" y="6843296"/>
                  <a:pt x="2209212" y="6877090"/>
                </a:cubicBezTo>
                <a:cubicBezTo>
                  <a:pt x="2291840" y="6944680"/>
                  <a:pt x="2351933" y="7057330"/>
                  <a:pt x="2385735" y="7184999"/>
                </a:cubicBezTo>
                <a:cubicBezTo>
                  <a:pt x="2400758" y="7237569"/>
                  <a:pt x="2412025" y="7286383"/>
                  <a:pt x="2438316" y="7335198"/>
                </a:cubicBezTo>
                <a:cubicBezTo>
                  <a:pt x="2397002" y="7305158"/>
                  <a:pt x="2355688" y="7278873"/>
                  <a:pt x="2318130" y="7252589"/>
                </a:cubicBezTo>
                <a:cubicBezTo>
                  <a:pt x="2246770" y="7200019"/>
                  <a:pt x="2201701" y="7158714"/>
                  <a:pt x="2149119" y="7079859"/>
                </a:cubicBezTo>
                <a:cubicBezTo>
                  <a:pt x="2100294" y="7012270"/>
                  <a:pt x="2047713" y="6910885"/>
                  <a:pt x="1983865" y="6854561"/>
                </a:cubicBezTo>
                <a:cubicBezTo>
                  <a:pt x="1946307" y="6824521"/>
                  <a:pt x="1874947" y="6779461"/>
                  <a:pt x="1829877" y="6783216"/>
                </a:cubicBezTo>
                <a:cubicBezTo>
                  <a:pt x="1799831" y="6783216"/>
                  <a:pt x="1773540" y="6809501"/>
                  <a:pt x="1739738" y="6828276"/>
                </a:cubicBezTo>
                <a:cubicBezTo>
                  <a:pt x="1503123" y="6944680"/>
                  <a:pt x="1217683" y="7019780"/>
                  <a:pt x="875906" y="7019780"/>
                </a:cubicBezTo>
                <a:cubicBezTo>
                  <a:pt x="721918" y="7019780"/>
                  <a:pt x="545396" y="6974720"/>
                  <a:pt x="391409" y="6929660"/>
                </a:cubicBezTo>
                <a:cubicBezTo>
                  <a:pt x="320049" y="6907130"/>
                  <a:pt x="252444" y="6884600"/>
                  <a:pt x="177328" y="6850806"/>
                </a:cubicBezTo>
                <a:cubicBezTo>
                  <a:pt x="113480" y="6817011"/>
                  <a:pt x="-63042" y="6771951"/>
                  <a:pt x="23341" y="6689341"/>
                </a:cubicBezTo>
                <a:cubicBezTo>
                  <a:pt x="79678" y="6708116"/>
                  <a:pt x="128503" y="6745666"/>
                  <a:pt x="181084" y="6775706"/>
                </a:cubicBezTo>
                <a:cubicBezTo>
                  <a:pt x="368874" y="6880845"/>
                  <a:pt x="567931" y="6944680"/>
                  <a:pt x="834592" y="6963455"/>
                </a:cubicBezTo>
                <a:cubicBezTo>
                  <a:pt x="875906" y="6963455"/>
                  <a:pt x="920975" y="6978475"/>
                  <a:pt x="947266" y="6967210"/>
                </a:cubicBezTo>
                <a:cubicBezTo>
                  <a:pt x="988580" y="6955945"/>
                  <a:pt x="1022382" y="6858316"/>
                  <a:pt x="1037405" y="6798236"/>
                </a:cubicBezTo>
                <a:cubicBezTo>
                  <a:pt x="1056184" y="6726891"/>
                  <a:pt x="1067451" y="6655547"/>
                  <a:pt x="1101253" y="6606732"/>
                </a:cubicBezTo>
                <a:cubicBezTo>
                  <a:pt x="1142567" y="6546652"/>
                  <a:pt x="1191392" y="6512857"/>
                  <a:pt x="1236462" y="6471552"/>
                </a:cubicBezTo>
                <a:cubicBezTo>
                  <a:pt x="1262752" y="6546652"/>
                  <a:pt x="1289043" y="6648037"/>
                  <a:pt x="1258997" y="6730646"/>
                </a:cubicBezTo>
                <a:cubicBezTo>
                  <a:pt x="1232706" y="6809501"/>
                  <a:pt x="1112521" y="6892110"/>
                  <a:pt x="1071207" y="6963455"/>
                </a:cubicBezTo>
                <a:cubicBezTo>
                  <a:pt x="1341624" y="6944680"/>
                  <a:pt x="1555705" y="6865825"/>
                  <a:pt x="1754761" y="6768196"/>
                </a:cubicBezTo>
                <a:cubicBezTo>
                  <a:pt x="1694669" y="6753176"/>
                  <a:pt x="1630820" y="6738156"/>
                  <a:pt x="1578239" y="6711871"/>
                </a:cubicBezTo>
                <a:cubicBezTo>
                  <a:pt x="1653355" y="6689341"/>
                  <a:pt x="1818610" y="6771951"/>
                  <a:pt x="1882458" y="6689341"/>
                </a:cubicBezTo>
                <a:cubicBezTo>
                  <a:pt x="1953818" y="6336373"/>
                  <a:pt x="2081515" y="6032220"/>
                  <a:pt x="2288084" y="5829451"/>
                </a:cubicBezTo>
                <a:cubicBezTo>
                  <a:pt x="2318130" y="5799411"/>
                  <a:pt x="2351933" y="5776881"/>
                  <a:pt x="2378223" y="5746841"/>
                </a:cubicBezTo>
                <a:cubicBezTo>
                  <a:pt x="2442071" y="5660477"/>
                  <a:pt x="2505920" y="5465218"/>
                  <a:pt x="2517187" y="5307508"/>
                </a:cubicBezTo>
                <a:cubicBezTo>
                  <a:pt x="2520943" y="5239919"/>
                  <a:pt x="2517187" y="5127269"/>
                  <a:pt x="2490897" y="5059680"/>
                </a:cubicBezTo>
                <a:cubicBezTo>
                  <a:pt x="2457095" y="4969560"/>
                  <a:pt x="2333153" y="4868176"/>
                  <a:pt x="2212968" y="4905725"/>
                </a:cubicBezTo>
                <a:cubicBezTo>
                  <a:pt x="2179166" y="4916990"/>
                  <a:pt x="2156631" y="4954540"/>
                  <a:pt x="2126585" y="4988335"/>
                </a:cubicBezTo>
                <a:cubicBezTo>
                  <a:pt x="2100294" y="5010865"/>
                  <a:pt x="2058981" y="5052170"/>
                  <a:pt x="2017667" y="5044660"/>
                </a:cubicBezTo>
                <a:cubicBezTo>
                  <a:pt x="1972597" y="5033395"/>
                  <a:pt x="1968842" y="4962050"/>
                  <a:pt x="1987621" y="4901970"/>
                </a:cubicBezTo>
                <a:cubicBezTo>
                  <a:pt x="1946307" y="4909480"/>
                  <a:pt x="1916261" y="4924500"/>
                  <a:pt x="1882458" y="4916990"/>
                </a:cubicBezTo>
                <a:cubicBezTo>
                  <a:pt x="1792319" y="4901970"/>
                  <a:pt x="1777296" y="4744261"/>
                  <a:pt x="1837389" y="4680426"/>
                </a:cubicBezTo>
                <a:cubicBezTo>
                  <a:pt x="1777296" y="4669162"/>
                  <a:pt x="1717203" y="4642877"/>
                  <a:pt x="1702180" y="4582797"/>
                </a:cubicBezTo>
                <a:cubicBezTo>
                  <a:pt x="1675890" y="4496432"/>
                  <a:pt x="1732227" y="4421332"/>
                  <a:pt x="1799831" y="4398803"/>
                </a:cubicBezTo>
                <a:cubicBezTo>
                  <a:pt x="1743494" y="4357498"/>
                  <a:pt x="1649599" y="4289908"/>
                  <a:pt x="1649599" y="4181014"/>
                </a:cubicBezTo>
                <a:cubicBezTo>
                  <a:pt x="1653355" y="4060854"/>
                  <a:pt x="1781052" y="4049589"/>
                  <a:pt x="1844901" y="4120934"/>
                </a:cubicBezTo>
                <a:cubicBezTo>
                  <a:pt x="1844901" y="4087139"/>
                  <a:pt x="1844901" y="4057099"/>
                  <a:pt x="1852412" y="4034569"/>
                </a:cubicBezTo>
                <a:cubicBezTo>
                  <a:pt x="1870722" y="3996550"/>
                  <a:pt x="1902235" y="3982293"/>
                  <a:pt x="1935465" y="3984075"/>
                </a:cubicBezTo>
                <a:close/>
                <a:moveTo>
                  <a:pt x="5532319" y="3779197"/>
                </a:moveTo>
                <a:cubicBezTo>
                  <a:pt x="5536070" y="3861914"/>
                  <a:pt x="5498557" y="3940871"/>
                  <a:pt x="5464794" y="4001029"/>
                </a:cubicBezTo>
                <a:cubicBezTo>
                  <a:pt x="5416027" y="4095026"/>
                  <a:pt x="5359757" y="4162704"/>
                  <a:pt x="5284730" y="4222862"/>
                </a:cubicBezTo>
                <a:cubicBezTo>
                  <a:pt x="5194697" y="4294299"/>
                  <a:pt x="5085908" y="4373257"/>
                  <a:pt x="4969616" y="4422135"/>
                </a:cubicBezTo>
                <a:cubicBezTo>
                  <a:pt x="5112167" y="4298059"/>
                  <a:pt x="5277227" y="4200302"/>
                  <a:pt x="5344751" y="3989750"/>
                </a:cubicBezTo>
                <a:cubicBezTo>
                  <a:pt x="5164686" y="4031108"/>
                  <a:pt x="5044643" y="4189023"/>
                  <a:pt x="4947108" y="4343178"/>
                </a:cubicBezTo>
                <a:cubicBezTo>
                  <a:pt x="4954611" y="4192783"/>
                  <a:pt x="5055897" y="4019829"/>
                  <a:pt x="5149681" y="3940871"/>
                </a:cubicBezTo>
                <a:cubicBezTo>
                  <a:pt x="5205951" y="3891993"/>
                  <a:pt x="5277227" y="3858154"/>
                  <a:pt x="5359757" y="3831835"/>
                </a:cubicBezTo>
                <a:cubicBezTo>
                  <a:pt x="5412275" y="3813036"/>
                  <a:pt x="5472297" y="3786717"/>
                  <a:pt x="5532319" y="3779197"/>
                </a:cubicBezTo>
                <a:close/>
                <a:moveTo>
                  <a:pt x="6262566" y="3019678"/>
                </a:moveTo>
                <a:cubicBezTo>
                  <a:pt x="6280512" y="3026708"/>
                  <a:pt x="6291068" y="3054830"/>
                  <a:pt x="6291068" y="3066079"/>
                </a:cubicBezTo>
                <a:cubicBezTo>
                  <a:pt x="6294821" y="3118574"/>
                  <a:pt x="6223507" y="3126073"/>
                  <a:pt x="6204740" y="3189816"/>
                </a:cubicBezTo>
                <a:cubicBezTo>
                  <a:pt x="6185973" y="3246061"/>
                  <a:pt x="6193480" y="3291056"/>
                  <a:pt x="6231014" y="3332302"/>
                </a:cubicBezTo>
                <a:cubicBezTo>
                  <a:pt x="6208493" y="3238562"/>
                  <a:pt x="6373643" y="3069829"/>
                  <a:pt x="6426190" y="3186067"/>
                </a:cubicBezTo>
                <a:cubicBezTo>
                  <a:pt x="6351122" y="3186067"/>
                  <a:pt x="6321095" y="3253560"/>
                  <a:pt x="6351122" y="3328552"/>
                </a:cubicBezTo>
                <a:cubicBezTo>
                  <a:pt x="6392409" y="3339801"/>
                  <a:pt x="6456217" y="3343551"/>
                  <a:pt x="6501258" y="3332302"/>
                </a:cubicBezTo>
                <a:cubicBezTo>
                  <a:pt x="6471231" y="3414794"/>
                  <a:pt x="6306082" y="3373548"/>
                  <a:pt x="6317342" y="3478537"/>
                </a:cubicBezTo>
                <a:cubicBezTo>
                  <a:pt x="6332355" y="3497285"/>
                  <a:pt x="6366136" y="3493536"/>
                  <a:pt x="6381149" y="3489786"/>
                </a:cubicBezTo>
                <a:cubicBezTo>
                  <a:pt x="6448710" y="3482287"/>
                  <a:pt x="6508765" y="3418543"/>
                  <a:pt x="6535038" y="3366048"/>
                </a:cubicBezTo>
                <a:cubicBezTo>
                  <a:pt x="6542545" y="3478537"/>
                  <a:pt x="6426190" y="3617273"/>
                  <a:pt x="6298575" y="3617273"/>
                </a:cubicBezTo>
                <a:cubicBezTo>
                  <a:pt x="6219754" y="3613523"/>
                  <a:pt x="6170960" y="3553530"/>
                  <a:pt x="6193480" y="3444791"/>
                </a:cubicBezTo>
                <a:cubicBezTo>
                  <a:pt x="6118412" y="3411044"/>
                  <a:pt x="6058358" y="3257310"/>
                  <a:pt x="6118412" y="3163569"/>
                </a:cubicBezTo>
                <a:cubicBezTo>
                  <a:pt x="6159699" y="3103575"/>
                  <a:pt x="6249781" y="3103575"/>
                  <a:pt x="6257288" y="3028583"/>
                </a:cubicBezTo>
                <a:cubicBezTo>
                  <a:pt x="6253534" y="3024833"/>
                  <a:pt x="6249781" y="3021083"/>
                  <a:pt x="6242274" y="3021083"/>
                </a:cubicBezTo>
                <a:cubicBezTo>
                  <a:pt x="6249781" y="3017334"/>
                  <a:pt x="6256584" y="3017334"/>
                  <a:pt x="6262566" y="3019678"/>
                </a:cubicBezTo>
                <a:close/>
                <a:moveTo>
                  <a:pt x="6687002" y="2869226"/>
                </a:moveTo>
                <a:cubicBezTo>
                  <a:pt x="6704609" y="2871361"/>
                  <a:pt x="6723148" y="2876470"/>
                  <a:pt x="6742860" y="2885394"/>
                </a:cubicBezTo>
                <a:cubicBezTo>
                  <a:pt x="6772897" y="2896668"/>
                  <a:pt x="6776652" y="2919214"/>
                  <a:pt x="6810444" y="2941761"/>
                </a:cubicBezTo>
                <a:cubicBezTo>
                  <a:pt x="6900556" y="2892910"/>
                  <a:pt x="7028215" y="2896668"/>
                  <a:pt x="7103308" y="2960550"/>
                </a:cubicBezTo>
                <a:cubicBezTo>
                  <a:pt x="7148364" y="2994369"/>
                  <a:pt x="7193420" y="3065767"/>
                  <a:pt x="7174647" y="3129648"/>
                </a:cubicBezTo>
                <a:cubicBezTo>
                  <a:pt x="7133345" y="3092071"/>
                  <a:pt x="7133345" y="3031947"/>
                  <a:pt x="7088289" y="2994369"/>
                </a:cubicBezTo>
                <a:cubicBezTo>
                  <a:pt x="7020705" y="2938003"/>
                  <a:pt x="6911820" y="2934245"/>
                  <a:pt x="6825463" y="2975581"/>
                </a:cubicBezTo>
                <a:cubicBezTo>
                  <a:pt x="6881783" y="3170984"/>
                  <a:pt x="6622710" y="3163468"/>
                  <a:pt x="6648993" y="3328809"/>
                </a:cubicBezTo>
                <a:cubicBezTo>
                  <a:pt x="6652748" y="3347598"/>
                  <a:pt x="6656502" y="3351356"/>
                  <a:pt x="6667766" y="3366387"/>
                </a:cubicBezTo>
                <a:cubicBezTo>
                  <a:pt x="6671521" y="3385176"/>
                  <a:pt x="6701559" y="3366387"/>
                  <a:pt x="6697804" y="3388934"/>
                </a:cubicBezTo>
                <a:cubicBezTo>
                  <a:pt x="6566390" y="3407722"/>
                  <a:pt x="6480033" y="3257412"/>
                  <a:pt x="6525089" y="3107102"/>
                </a:cubicBezTo>
                <a:cubicBezTo>
                  <a:pt x="6378657" y="3129648"/>
                  <a:pt x="6288545" y="3013158"/>
                  <a:pt x="6333601" y="2874121"/>
                </a:cubicBezTo>
                <a:cubicBezTo>
                  <a:pt x="6329846" y="2907941"/>
                  <a:pt x="6344865" y="2953034"/>
                  <a:pt x="6371148" y="2971823"/>
                </a:cubicBezTo>
                <a:cubicBezTo>
                  <a:pt x="6486134" y="2984975"/>
                  <a:pt x="6563751" y="2854276"/>
                  <a:pt x="6687002" y="2869226"/>
                </a:cubicBezTo>
                <a:close/>
                <a:moveTo>
                  <a:pt x="5049063" y="1724973"/>
                </a:moveTo>
                <a:cubicBezTo>
                  <a:pt x="5049063" y="1724973"/>
                  <a:pt x="5052819" y="1724973"/>
                  <a:pt x="5056574" y="1724973"/>
                </a:cubicBezTo>
                <a:cubicBezTo>
                  <a:pt x="4977709" y="1871608"/>
                  <a:pt x="4816222" y="1920486"/>
                  <a:pt x="4774911" y="2108480"/>
                </a:cubicBezTo>
                <a:cubicBezTo>
                  <a:pt x="4834999" y="2149838"/>
                  <a:pt x="4895087" y="2093440"/>
                  <a:pt x="4932643" y="2059601"/>
                </a:cubicBezTo>
                <a:cubicBezTo>
                  <a:pt x="5011508" y="1991924"/>
                  <a:pt x="5094129" y="1879127"/>
                  <a:pt x="5131684" y="1770091"/>
                </a:cubicBezTo>
                <a:cubicBezTo>
                  <a:pt x="5139195" y="1860328"/>
                  <a:pt x="5105395" y="1909206"/>
                  <a:pt x="5064085" y="1991924"/>
                </a:cubicBezTo>
                <a:cubicBezTo>
                  <a:pt x="5019019" y="2074641"/>
                  <a:pt x="4981464" y="2131038"/>
                  <a:pt x="4913865" y="2191197"/>
                </a:cubicBezTo>
                <a:cubicBezTo>
                  <a:pt x="4861288" y="2232555"/>
                  <a:pt x="4729845" y="2296473"/>
                  <a:pt x="4677269" y="2206236"/>
                </a:cubicBezTo>
                <a:cubicBezTo>
                  <a:pt x="4635958" y="2138559"/>
                  <a:pt x="4650980" y="1995683"/>
                  <a:pt x="4688535" y="1939285"/>
                </a:cubicBezTo>
                <a:cubicBezTo>
                  <a:pt x="4733601" y="1867848"/>
                  <a:pt x="4816222" y="1852808"/>
                  <a:pt x="4902599" y="1815209"/>
                </a:cubicBezTo>
                <a:cubicBezTo>
                  <a:pt x="4955175" y="1792650"/>
                  <a:pt x="5011508" y="1747532"/>
                  <a:pt x="5049063" y="1724973"/>
                </a:cubicBezTo>
                <a:close/>
                <a:moveTo>
                  <a:pt x="5314212" y="1715850"/>
                </a:moveTo>
                <a:cubicBezTo>
                  <a:pt x="5384189" y="1720779"/>
                  <a:pt x="5472099" y="1770064"/>
                  <a:pt x="5536801" y="1781329"/>
                </a:cubicBezTo>
                <a:cubicBezTo>
                  <a:pt x="5581812" y="1788839"/>
                  <a:pt x="5630573" y="1777574"/>
                  <a:pt x="5668082" y="1788839"/>
                </a:cubicBezTo>
                <a:cubicBezTo>
                  <a:pt x="5716843" y="1800104"/>
                  <a:pt x="5773106" y="1818880"/>
                  <a:pt x="5814365" y="1845165"/>
                </a:cubicBezTo>
                <a:cubicBezTo>
                  <a:pt x="5851874" y="1867695"/>
                  <a:pt x="5893133" y="1916511"/>
                  <a:pt x="5900635" y="1935287"/>
                </a:cubicBezTo>
                <a:cubicBezTo>
                  <a:pt x="5945645" y="2040428"/>
                  <a:pt x="5870628" y="2119284"/>
                  <a:pt x="5784358" y="2126794"/>
                </a:cubicBezTo>
                <a:cubicBezTo>
                  <a:pt x="5761853" y="2145569"/>
                  <a:pt x="5754351" y="2175610"/>
                  <a:pt x="5735597" y="2194385"/>
                </a:cubicBezTo>
                <a:cubicBezTo>
                  <a:pt x="5668082" y="2213160"/>
                  <a:pt x="5623071" y="2269486"/>
                  <a:pt x="5540552" y="2239446"/>
                </a:cubicBezTo>
                <a:cubicBezTo>
                  <a:pt x="5484289" y="2216915"/>
                  <a:pt x="5428027" y="2183120"/>
                  <a:pt x="5383016" y="2138059"/>
                </a:cubicBezTo>
                <a:cubicBezTo>
                  <a:pt x="5281743" y="2036673"/>
                  <a:pt x="5247985" y="1867695"/>
                  <a:pt x="5180470" y="1736269"/>
                </a:cubicBezTo>
                <a:cubicBezTo>
                  <a:pt x="5214228" y="1743779"/>
                  <a:pt x="5232982" y="1777574"/>
                  <a:pt x="5259238" y="1803859"/>
                </a:cubicBezTo>
                <a:cubicBezTo>
                  <a:pt x="5311750" y="1852675"/>
                  <a:pt x="5364262" y="1897736"/>
                  <a:pt x="5424276" y="1946552"/>
                </a:cubicBezTo>
                <a:cubicBezTo>
                  <a:pt x="5473037" y="1984102"/>
                  <a:pt x="5503044" y="2029162"/>
                  <a:pt x="5589313" y="2025408"/>
                </a:cubicBezTo>
                <a:cubicBezTo>
                  <a:pt x="5551805" y="1841410"/>
                  <a:pt x="5405521" y="1781329"/>
                  <a:pt x="5251736" y="1728758"/>
                </a:cubicBezTo>
                <a:cubicBezTo>
                  <a:pt x="5269553" y="1717494"/>
                  <a:pt x="5290886" y="1714208"/>
                  <a:pt x="5314212" y="1715850"/>
                </a:cubicBezTo>
                <a:close/>
                <a:moveTo>
                  <a:pt x="5148657" y="1581956"/>
                </a:moveTo>
                <a:cubicBezTo>
                  <a:pt x="5157125" y="1582955"/>
                  <a:pt x="5165414" y="1588595"/>
                  <a:pt x="5172993" y="1600814"/>
                </a:cubicBezTo>
                <a:cubicBezTo>
                  <a:pt x="5199520" y="1649692"/>
                  <a:pt x="5123730" y="1766249"/>
                  <a:pt x="5082045" y="1694811"/>
                </a:cubicBezTo>
                <a:cubicBezTo>
                  <a:pt x="5082045" y="1679772"/>
                  <a:pt x="5082045" y="1660973"/>
                  <a:pt x="5082045" y="1645933"/>
                </a:cubicBezTo>
                <a:cubicBezTo>
                  <a:pt x="5096256" y="1617734"/>
                  <a:pt x="5123256" y="1578960"/>
                  <a:pt x="5148657" y="1581956"/>
                </a:cubicBezTo>
                <a:close/>
                <a:moveTo>
                  <a:pt x="4545868" y="1218491"/>
                </a:moveTo>
                <a:cubicBezTo>
                  <a:pt x="4565128" y="1216614"/>
                  <a:pt x="4584857" y="1217552"/>
                  <a:pt x="4601768" y="1221307"/>
                </a:cubicBezTo>
                <a:cubicBezTo>
                  <a:pt x="4699475" y="1232570"/>
                  <a:pt x="4782151" y="1300149"/>
                  <a:pt x="4861068" y="1367727"/>
                </a:cubicBezTo>
                <a:cubicBezTo>
                  <a:pt x="4939986" y="1435306"/>
                  <a:pt x="5030177" y="1491622"/>
                  <a:pt x="5067757" y="1555446"/>
                </a:cubicBezTo>
                <a:cubicBezTo>
                  <a:pt x="4932470" y="1521657"/>
                  <a:pt x="4834762" y="1450324"/>
                  <a:pt x="4673169" y="1454078"/>
                </a:cubicBezTo>
                <a:cubicBezTo>
                  <a:pt x="4613042" y="1544183"/>
                  <a:pt x="4755845" y="1581727"/>
                  <a:pt x="4838520" y="1600499"/>
                </a:cubicBezTo>
                <a:cubicBezTo>
                  <a:pt x="4883616" y="1608008"/>
                  <a:pt x="4917438" y="1615517"/>
                  <a:pt x="4955018" y="1626780"/>
                </a:cubicBezTo>
                <a:cubicBezTo>
                  <a:pt x="4992597" y="1641797"/>
                  <a:pt x="5033935" y="1645552"/>
                  <a:pt x="5052725" y="1671832"/>
                </a:cubicBezTo>
                <a:cubicBezTo>
                  <a:pt x="4985081" y="1686850"/>
                  <a:pt x="4894890" y="1671832"/>
                  <a:pt x="4804699" y="1679341"/>
                </a:cubicBezTo>
                <a:cubicBezTo>
                  <a:pt x="4688201" y="1690604"/>
                  <a:pt x="4598010" y="1728148"/>
                  <a:pt x="4526608" y="1656815"/>
                </a:cubicBezTo>
                <a:cubicBezTo>
                  <a:pt x="4511576" y="1638043"/>
                  <a:pt x="4504060" y="1608008"/>
                  <a:pt x="4485271" y="1589236"/>
                </a:cubicBezTo>
                <a:cubicBezTo>
                  <a:pt x="4477755" y="1536675"/>
                  <a:pt x="4477755" y="1506640"/>
                  <a:pt x="4462723" y="1469096"/>
                </a:cubicBezTo>
                <a:cubicBezTo>
                  <a:pt x="4447691" y="1431552"/>
                  <a:pt x="4413869" y="1412780"/>
                  <a:pt x="4410111" y="1378991"/>
                </a:cubicBezTo>
                <a:cubicBezTo>
                  <a:pt x="4402595" y="1330183"/>
                  <a:pt x="4447691" y="1255096"/>
                  <a:pt x="4492786" y="1232570"/>
                </a:cubicBezTo>
                <a:cubicBezTo>
                  <a:pt x="4507818" y="1225061"/>
                  <a:pt x="4526608" y="1220368"/>
                  <a:pt x="4545868" y="1218491"/>
                </a:cubicBezTo>
                <a:close/>
                <a:moveTo>
                  <a:pt x="5615156" y="1181037"/>
                </a:moveTo>
                <a:cubicBezTo>
                  <a:pt x="5652693" y="1177286"/>
                  <a:pt x="5697737" y="1184788"/>
                  <a:pt x="5724013" y="1203544"/>
                </a:cubicBezTo>
                <a:cubicBezTo>
                  <a:pt x="5750289" y="1226052"/>
                  <a:pt x="5750289" y="1274817"/>
                  <a:pt x="5776565" y="1301076"/>
                </a:cubicBezTo>
                <a:cubicBezTo>
                  <a:pt x="5821609" y="1338588"/>
                  <a:pt x="5904191" y="1319832"/>
                  <a:pt x="5941728" y="1368597"/>
                </a:cubicBezTo>
                <a:cubicBezTo>
                  <a:pt x="5998033" y="1447373"/>
                  <a:pt x="5941728" y="1571163"/>
                  <a:pt x="5892930" y="1616177"/>
                </a:cubicBezTo>
                <a:cubicBezTo>
                  <a:pt x="5862900" y="1642436"/>
                  <a:pt x="5806595" y="1664943"/>
                  <a:pt x="5757797" y="1668694"/>
                </a:cubicBezTo>
                <a:cubicBezTo>
                  <a:pt x="5600141" y="1683699"/>
                  <a:pt x="5389934" y="1668694"/>
                  <a:pt x="5236033" y="1661192"/>
                </a:cubicBezTo>
                <a:cubicBezTo>
                  <a:pt x="5344890" y="1608675"/>
                  <a:pt x="5480023" y="1586168"/>
                  <a:pt x="5596388" y="1514895"/>
                </a:cubicBezTo>
                <a:cubicBezTo>
                  <a:pt x="5622664" y="1499890"/>
                  <a:pt x="5678969" y="1466129"/>
                  <a:pt x="5667708" y="1424866"/>
                </a:cubicBezTo>
                <a:cubicBezTo>
                  <a:pt x="5660201" y="1368597"/>
                  <a:pt x="5570112" y="1383602"/>
                  <a:pt x="5532575" y="1398607"/>
                </a:cubicBezTo>
                <a:cubicBezTo>
                  <a:pt x="5401196" y="1439870"/>
                  <a:pt x="5337383" y="1556158"/>
                  <a:pt x="5236033" y="1616177"/>
                </a:cubicBezTo>
                <a:cubicBezTo>
                  <a:pt x="5303599" y="1424866"/>
                  <a:pt x="5419964" y="1203544"/>
                  <a:pt x="5615156" y="1181037"/>
                </a:cubicBezTo>
                <a:close/>
                <a:moveTo>
                  <a:pt x="3737610" y="1133222"/>
                </a:moveTo>
                <a:cubicBezTo>
                  <a:pt x="3755742" y="1139383"/>
                  <a:pt x="3771232" y="1166142"/>
                  <a:pt x="3782498" y="1180225"/>
                </a:cubicBezTo>
                <a:cubicBezTo>
                  <a:pt x="3906424" y="1368005"/>
                  <a:pt x="4015328" y="1717276"/>
                  <a:pt x="3985285" y="2059035"/>
                </a:cubicBezTo>
                <a:cubicBezTo>
                  <a:pt x="3974019" y="2175459"/>
                  <a:pt x="3940221" y="2291882"/>
                  <a:pt x="3913934" y="2404550"/>
                </a:cubicBezTo>
                <a:cubicBezTo>
                  <a:pt x="3880136" y="2562283"/>
                  <a:pt x="3846338" y="2701241"/>
                  <a:pt x="3835072" y="2892776"/>
                </a:cubicBezTo>
                <a:cubicBezTo>
                  <a:pt x="3853849" y="2873998"/>
                  <a:pt x="3865115" y="2843953"/>
                  <a:pt x="3880136" y="2817664"/>
                </a:cubicBezTo>
                <a:cubicBezTo>
                  <a:pt x="3977775" y="2633640"/>
                  <a:pt x="4082924" y="2434595"/>
                  <a:pt x="4191829" y="2258082"/>
                </a:cubicBezTo>
                <a:cubicBezTo>
                  <a:pt x="4285712" y="2104102"/>
                  <a:pt x="4402127" y="1965145"/>
                  <a:pt x="4541074" y="1867500"/>
                </a:cubicBezTo>
                <a:cubicBezTo>
                  <a:pt x="4563606" y="1848721"/>
                  <a:pt x="4593649" y="1837455"/>
                  <a:pt x="4616181" y="1822432"/>
                </a:cubicBezTo>
                <a:cubicBezTo>
                  <a:pt x="4638713" y="1807410"/>
                  <a:pt x="4661245" y="1769854"/>
                  <a:pt x="4691287" y="1788632"/>
                </a:cubicBezTo>
                <a:cubicBezTo>
                  <a:pt x="4706309" y="1822432"/>
                  <a:pt x="4668755" y="1826188"/>
                  <a:pt x="4657489" y="1837455"/>
                </a:cubicBezTo>
                <a:cubicBezTo>
                  <a:pt x="4574872" y="1901300"/>
                  <a:pt x="4484744" y="1961390"/>
                  <a:pt x="4409638" y="2036502"/>
                </a:cubicBezTo>
                <a:cubicBezTo>
                  <a:pt x="4266935" y="2179214"/>
                  <a:pt x="4154275" y="2393283"/>
                  <a:pt x="4049126" y="2584817"/>
                </a:cubicBezTo>
                <a:cubicBezTo>
                  <a:pt x="3876381" y="2896532"/>
                  <a:pt x="3703636" y="3230779"/>
                  <a:pt x="3583465" y="3595072"/>
                </a:cubicBezTo>
                <a:cubicBezTo>
                  <a:pt x="3579710" y="3734029"/>
                  <a:pt x="3560933" y="3861719"/>
                  <a:pt x="3534646" y="3978143"/>
                </a:cubicBezTo>
                <a:cubicBezTo>
                  <a:pt x="3568444" y="3936831"/>
                  <a:pt x="3594731" y="3888008"/>
                  <a:pt x="3624774" y="3842941"/>
                </a:cubicBezTo>
                <a:cubicBezTo>
                  <a:pt x="3838828" y="3519960"/>
                  <a:pt x="4097945" y="3227024"/>
                  <a:pt x="4383350" y="2971644"/>
                </a:cubicBezTo>
                <a:cubicBezTo>
                  <a:pt x="4713819" y="2674952"/>
                  <a:pt x="5134416" y="2472149"/>
                  <a:pt x="5660162" y="2442105"/>
                </a:cubicBezTo>
                <a:cubicBezTo>
                  <a:pt x="5866705" y="2434595"/>
                  <a:pt x="6054472" y="2479660"/>
                  <a:pt x="6212195" y="2547261"/>
                </a:cubicBezTo>
                <a:cubicBezTo>
                  <a:pt x="6317345" y="2588572"/>
                  <a:pt x="6411228" y="2637395"/>
                  <a:pt x="6505111" y="2704996"/>
                </a:cubicBezTo>
                <a:cubicBezTo>
                  <a:pt x="6527643" y="2723774"/>
                  <a:pt x="6568952" y="2742552"/>
                  <a:pt x="6572707" y="2783864"/>
                </a:cubicBezTo>
                <a:cubicBezTo>
                  <a:pt x="6546420" y="2802641"/>
                  <a:pt x="6520133" y="2768841"/>
                  <a:pt x="6501356" y="2753819"/>
                </a:cubicBezTo>
                <a:cubicBezTo>
                  <a:pt x="6347387" y="2641151"/>
                  <a:pt x="6137089" y="2528483"/>
                  <a:pt x="5908014" y="2502194"/>
                </a:cubicBezTo>
                <a:cubicBezTo>
                  <a:pt x="5502438" y="2449615"/>
                  <a:pt x="5126905" y="2569795"/>
                  <a:pt x="4837745" y="2704996"/>
                </a:cubicBezTo>
                <a:cubicBezTo>
                  <a:pt x="4969182" y="2727529"/>
                  <a:pt x="5051799" y="2738797"/>
                  <a:pt x="5134416" y="2798886"/>
                </a:cubicBezTo>
                <a:cubicBezTo>
                  <a:pt x="5205767" y="2855220"/>
                  <a:pt x="5247076" y="2952866"/>
                  <a:pt x="5344715" y="2986666"/>
                </a:cubicBezTo>
                <a:cubicBezTo>
                  <a:pt x="5156948" y="3024222"/>
                  <a:pt x="4980447" y="2934087"/>
                  <a:pt x="4882809" y="2828931"/>
                </a:cubicBezTo>
                <a:cubicBezTo>
                  <a:pt x="4905341" y="2915310"/>
                  <a:pt x="4950405" y="3020466"/>
                  <a:pt x="4924118" y="3129378"/>
                </a:cubicBezTo>
                <a:cubicBezTo>
                  <a:pt x="4879054" y="3020466"/>
                  <a:pt x="4773905" y="2941598"/>
                  <a:pt x="4803947" y="2753819"/>
                </a:cubicBezTo>
                <a:cubicBezTo>
                  <a:pt x="4728841" y="2746307"/>
                  <a:pt x="4661245" y="2806397"/>
                  <a:pt x="4601159" y="2851465"/>
                </a:cubicBezTo>
                <a:cubicBezTo>
                  <a:pt x="4304489" y="3076800"/>
                  <a:pt x="4045371" y="3335936"/>
                  <a:pt x="3812540" y="3643895"/>
                </a:cubicBezTo>
                <a:cubicBezTo>
                  <a:pt x="3714902" y="3771585"/>
                  <a:pt x="3624774" y="3910542"/>
                  <a:pt x="3549667" y="4041988"/>
                </a:cubicBezTo>
                <a:cubicBezTo>
                  <a:pt x="3549667" y="4045743"/>
                  <a:pt x="3542157" y="4045743"/>
                  <a:pt x="3542157" y="4053255"/>
                </a:cubicBezTo>
                <a:cubicBezTo>
                  <a:pt x="3647306" y="3966876"/>
                  <a:pt x="3763721" y="3869230"/>
                  <a:pt x="3898913" y="3797874"/>
                </a:cubicBezTo>
                <a:cubicBezTo>
                  <a:pt x="4030349" y="3730273"/>
                  <a:pt x="4188073" y="3666428"/>
                  <a:pt x="4360818" y="3666428"/>
                </a:cubicBezTo>
                <a:cubicBezTo>
                  <a:pt x="4631202" y="3666428"/>
                  <a:pt x="4856522" y="3805385"/>
                  <a:pt x="4954160" y="4030721"/>
                </a:cubicBezTo>
                <a:cubicBezTo>
                  <a:pt x="4965426" y="4064521"/>
                  <a:pt x="4987958" y="4113344"/>
                  <a:pt x="4972937" y="4154656"/>
                </a:cubicBezTo>
                <a:cubicBezTo>
                  <a:pt x="4927873" y="4135878"/>
                  <a:pt x="4931628" y="4087055"/>
                  <a:pt x="4916607" y="4053255"/>
                </a:cubicBezTo>
                <a:cubicBezTo>
                  <a:pt x="4830235" y="3839186"/>
                  <a:pt x="4612425" y="3688962"/>
                  <a:pt x="4319510" y="3711495"/>
                </a:cubicBezTo>
                <a:cubicBezTo>
                  <a:pt x="3958998" y="3741540"/>
                  <a:pt x="3666083" y="3985654"/>
                  <a:pt x="3470805" y="4192212"/>
                </a:cubicBezTo>
                <a:cubicBezTo>
                  <a:pt x="3429497" y="4316146"/>
                  <a:pt x="3380678" y="4428814"/>
                  <a:pt x="3328103" y="4537726"/>
                </a:cubicBezTo>
                <a:cubicBezTo>
                  <a:pt x="3376922" y="4511437"/>
                  <a:pt x="3459539" y="4470126"/>
                  <a:pt x="3534646" y="4481392"/>
                </a:cubicBezTo>
                <a:cubicBezTo>
                  <a:pt x="3564689" y="4485148"/>
                  <a:pt x="3583465" y="4503926"/>
                  <a:pt x="3609753" y="4515193"/>
                </a:cubicBezTo>
                <a:cubicBezTo>
                  <a:pt x="3485827" y="4552749"/>
                  <a:pt x="3358146" y="4541482"/>
                  <a:pt x="3286794" y="4631617"/>
                </a:cubicBezTo>
                <a:cubicBezTo>
                  <a:pt x="3237975" y="4687950"/>
                  <a:pt x="3204177" y="4778085"/>
                  <a:pt x="3162869" y="4856952"/>
                </a:cubicBezTo>
                <a:cubicBezTo>
                  <a:pt x="3084007" y="5007176"/>
                  <a:pt x="3005145" y="5157400"/>
                  <a:pt x="2926283" y="5315135"/>
                </a:cubicBezTo>
                <a:cubicBezTo>
                  <a:pt x="2907506" y="5352691"/>
                  <a:pt x="2892485" y="5394002"/>
                  <a:pt x="2869953" y="5435314"/>
                </a:cubicBezTo>
                <a:cubicBezTo>
                  <a:pt x="2858687" y="5465359"/>
                  <a:pt x="2832400" y="5525448"/>
                  <a:pt x="2787336" y="5506670"/>
                </a:cubicBezTo>
                <a:cubicBezTo>
                  <a:pt x="2776070" y="5457848"/>
                  <a:pt x="2813623" y="5424047"/>
                  <a:pt x="2832400" y="5390247"/>
                </a:cubicBezTo>
                <a:cubicBezTo>
                  <a:pt x="2948815" y="5172422"/>
                  <a:pt x="3065230" y="4954598"/>
                  <a:pt x="3189156" y="4725506"/>
                </a:cubicBezTo>
                <a:cubicBezTo>
                  <a:pt x="3207932" y="4687950"/>
                  <a:pt x="3237975" y="4639128"/>
                  <a:pt x="3241730" y="4612839"/>
                </a:cubicBezTo>
                <a:cubicBezTo>
                  <a:pt x="3256752" y="4503926"/>
                  <a:pt x="3084007" y="4349947"/>
                  <a:pt x="3181645" y="4222256"/>
                </a:cubicBezTo>
                <a:cubicBezTo>
                  <a:pt x="3211688" y="4248546"/>
                  <a:pt x="3215443" y="4293613"/>
                  <a:pt x="3226709" y="4331169"/>
                </a:cubicBezTo>
                <a:cubicBezTo>
                  <a:pt x="3249241" y="4387503"/>
                  <a:pt x="3286794" y="4428814"/>
                  <a:pt x="3290550" y="4511437"/>
                </a:cubicBezTo>
                <a:cubicBezTo>
                  <a:pt x="3324348" y="4447592"/>
                  <a:pt x="3365656" y="4410036"/>
                  <a:pt x="3346880" y="4308635"/>
                </a:cubicBezTo>
                <a:cubicBezTo>
                  <a:pt x="3328103" y="4214745"/>
                  <a:pt x="3260507" y="4117100"/>
                  <a:pt x="3234220" y="4008187"/>
                </a:cubicBezTo>
                <a:cubicBezTo>
                  <a:pt x="3211688" y="3921809"/>
                  <a:pt x="3192911" y="3839186"/>
                  <a:pt x="3192911" y="3730273"/>
                </a:cubicBezTo>
                <a:cubicBezTo>
                  <a:pt x="3192911" y="3703984"/>
                  <a:pt x="3185401" y="3662673"/>
                  <a:pt x="3211688" y="3643895"/>
                </a:cubicBezTo>
                <a:cubicBezTo>
                  <a:pt x="3245486" y="3647651"/>
                  <a:pt x="3264262" y="3692717"/>
                  <a:pt x="3275528" y="3722762"/>
                </a:cubicBezTo>
                <a:cubicBezTo>
                  <a:pt x="3316837" y="3812897"/>
                  <a:pt x="3350635" y="3940587"/>
                  <a:pt x="3361901" y="4068277"/>
                </a:cubicBezTo>
                <a:cubicBezTo>
                  <a:pt x="3365656" y="4150900"/>
                  <a:pt x="3354390" y="4241034"/>
                  <a:pt x="3376922" y="4323657"/>
                </a:cubicBezTo>
                <a:cubicBezTo>
                  <a:pt x="3467050" y="4113344"/>
                  <a:pt x="3575955" y="3779096"/>
                  <a:pt x="3538401" y="3456115"/>
                </a:cubicBezTo>
                <a:cubicBezTo>
                  <a:pt x="3523380" y="3305891"/>
                  <a:pt x="3470805" y="3155667"/>
                  <a:pt x="3406965" y="3039244"/>
                </a:cubicBezTo>
                <a:cubicBezTo>
                  <a:pt x="3384433" y="2997933"/>
                  <a:pt x="3365656" y="2949110"/>
                  <a:pt x="3343124" y="2926576"/>
                </a:cubicBezTo>
                <a:cubicBezTo>
                  <a:pt x="3316837" y="2900287"/>
                  <a:pt x="3264262" y="2873998"/>
                  <a:pt x="3234220" y="2885264"/>
                </a:cubicBezTo>
                <a:cubicBezTo>
                  <a:pt x="3177890" y="2904043"/>
                  <a:pt x="3159113" y="2975399"/>
                  <a:pt x="3102783" y="2997933"/>
                </a:cubicBezTo>
                <a:cubicBezTo>
                  <a:pt x="3038943" y="3024222"/>
                  <a:pt x="2967591" y="3001688"/>
                  <a:pt x="2963836" y="2885264"/>
                </a:cubicBezTo>
                <a:cubicBezTo>
                  <a:pt x="2937549" y="2900287"/>
                  <a:pt x="2918772" y="2922821"/>
                  <a:pt x="2892485" y="2926576"/>
                </a:cubicBezTo>
                <a:cubicBezTo>
                  <a:pt x="2787336" y="2937843"/>
                  <a:pt x="2712229" y="2787619"/>
                  <a:pt x="2798602" y="2708752"/>
                </a:cubicBezTo>
                <a:cubicBezTo>
                  <a:pt x="2622101" y="2753819"/>
                  <a:pt x="2531973" y="2520972"/>
                  <a:pt x="2648388" y="2427084"/>
                </a:cubicBezTo>
                <a:cubicBezTo>
                  <a:pt x="2588303" y="2397039"/>
                  <a:pt x="2494420" y="2336949"/>
                  <a:pt x="2516952" y="2239304"/>
                </a:cubicBezTo>
                <a:cubicBezTo>
                  <a:pt x="2528218" y="2186725"/>
                  <a:pt x="2599569" y="2175459"/>
                  <a:pt x="2659654" y="2182970"/>
                </a:cubicBezTo>
                <a:cubicBezTo>
                  <a:pt x="2633367" y="2025235"/>
                  <a:pt x="2817378" y="1965145"/>
                  <a:pt x="2869953" y="2092835"/>
                </a:cubicBezTo>
                <a:cubicBezTo>
                  <a:pt x="2896240" y="2028991"/>
                  <a:pt x="2926283" y="1976412"/>
                  <a:pt x="2990123" y="1983923"/>
                </a:cubicBezTo>
                <a:cubicBezTo>
                  <a:pt x="3061475" y="1995190"/>
                  <a:pt x="3080251" y="2081569"/>
                  <a:pt x="3095273" y="2160436"/>
                </a:cubicBezTo>
                <a:cubicBezTo>
                  <a:pt x="3121560" y="2119125"/>
                  <a:pt x="3136581" y="2062791"/>
                  <a:pt x="3189156" y="2059035"/>
                </a:cubicBezTo>
                <a:cubicBezTo>
                  <a:pt x="3230464" y="2055279"/>
                  <a:pt x="3283039" y="2100346"/>
                  <a:pt x="3290550" y="2156681"/>
                </a:cubicBezTo>
                <a:cubicBezTo>
                  <a:pt x="3301816" y="2213014"/>
                  <a:pt x="3275528" y="2273104"/>
                  <a:pt x="3268018" y="2329438"/>
                </a:cubicBezTo>
                <a:cubicBezTo>
                  <a:pt x="3305571" y="2288126"/>
                  <a:pt x="3463295" y="2231793"/>
                  <a:pt x="3437007" y="2397039"/>
                </a:cubicBezTo>
                <a:cubicBezTo>
                  <a:pt x="3421986" y="2464638"/>
                  <a:pt x="3346880" y="2513461"/>
                  <a:pt x="3354390" y="2629884"/>
                </a:cubicBezTo>
                <a:cubicBezTo>
                  <a:pt x="3361901" y="2674952"/>
                  <a:pt x="3376922" y="2682463"/>
                  <a:pt x="3384433" y="2738797"/>
                </a:cubicBezTo>
                <a:cubicBezTo>
                  <a:pt x="3320592" y="2689974"/>
                  <a:pt x="3279284" y="2611106"/>
                  <a:pt x="3226709" y="2547261"/>
                </a:cubicBezTo>
                <a:cubicBezTo>
                  <a:pt x="3260507" y="2457127"/>
                  <a:pt x="3252996" y="2318172"/>
                  <a:pt x="3159113" y="2306904"/>
                </a:cubicBezTo>
                <a:cubicBezTo>
                  <a:pt x="3132826" y="2344460"/>
                  <a:pt x="3151603" y="2434595"/>
                  <a:pt x="3132826" y="2483416"/>
                </a:cubicBezTo>
                <a:cubicBezTo>
                  <a:pt x="3072741" y="2378261"/>
                  <a:pt x="3050209" y="2228037"/>
                  <a:pt x="2937549" y="2182970"/>
                </a:cubicBezTo>
                <a:cubicBezTo>
                  <a:pt x="2907506" y="2239304"/>
                  <a:pt x="2945059" y="2299393"/>
                  <a:pt x="2960081" y="2340705"/>
                </a:cubicBezTo>
                <a:cubicBezTo>
                  <a:pt x="2926283" y="2318172"/>
                  <a:pt x="2768559" y="2235548"/>
                  <a:pt x="2764804" y="2329438"/>
                </a:cubicBezTo>
                <a:cubicBezTo>
                  <a:pt x="2761048" y="2366994"/>
                  <a:pt x="2791091" y="2363238"/>
                  <a:pt x="2802357" y="2393283"/>
                </a:cubicBezTo>
                <a:cubicBezTo>
                  <a:pt x="2824889" y="2404550"/>
                  <a:pt x="2854932" y="2408306"/>
                  <a:pt x="2884974" y="2415817"/>
                </a:cubicBezTo>
                <a:cubicBezTo>
                  <a:pt x="2915017" y="2419572"/>
                  <a:pt x="2952570" y="2415817"/>
                  <a:pt x="2963836" y="2442105"/>
                </a:cubicBezTo>
                <a:cubicBezTo>
                  <a:pt x="2911261" y="2453371"/>
                  <a:pt x="2821134" y="2464638"/>
                  <a:pt x="2828644" y="2528483"/>
                </a:cubicBezTo>
                <a:cubicBezTo>
                  <a:pt x="2832400" y="2569795"/>
                  <a:pt x="2907506" y="2584817"/>
                  <a:pt x="2975102" y="2581062"/>
                </a:cubicBezTo>
                <a:cubicBezTo>
                  <a:pt x="3023921" y="2577306"/>
                  <a:pt x="3095273" y="2547261"/>
                  <a:pt x="3151603" y="2573550"/>
                </a:cubicBezTo>
                <a:cubicBezTo>
                  <a:pt x="3095273" y="2592328"/>
                  <a:pt x="2933793" y="2607351"/>
                  <a:pt x="2986368" y="2716263"/>
                </a:cubicBezTo>
                <a:cubicBezTo>
                  <a:pt x="2997634" y="2738797"/>
                  <a:pt x="3016411" y="2761330"/>
                  <a:pt x="3046453" y="2765086"/>
                </a:cubicBezTo>
                <a:cubicBezTo>
                  <a:pt x="3095273" y="2772597"/>
                  <a:pt x="3140337" y="2720018"/>
                  <a:pt x="3177890" y="2720018"/>
                </a:cubicBezTo>
                <a:cubicBezTo>
                  <a:pt x="3234220" y="2720018"/>
                  <a:pt x="3331858" y="2825175"/>
                  <a:pt x="3365656" y="2870242"/>
                </a:cubicBezTo>
                <a:cubicBezTo>
                  <a:pt x="3388188" y="2896532"/>
                  <a:pt x="3403210" y="2937843"/>
                  <a:pt x="3425741" y="2982910"/>
                </a:cubicBezTo>
                <a:cubicBezTo>
                  <a:pt x="3444518" y="3024222"/>
                  <a:pt x="3470805" y="3061778"/>
                  <a:pt x="3485827" y="3088067"/>
                </a:cubicBezTo>
                <a:cubicBezTo>
                  <a:pt x="3542157" y="3223268"/>
                  <a:pt x="3553423" y="3335936"/>
                  <a:pt x="3579710" y="3489915"/>
                </a:cubicBezTo>
                <a:cubicBezTo>
                  <a:pt x="3643551" y="3305891"/>
                  <a:pt x="3718657" y="3133134"/>
                  <a:pt x="3801274" y="2971644"/>
                </a:cubicBezTo>
                <a:cubicBezTo>
                  <a:pt x="3790008" y="2735041"/>
                  <a:pt x="3846338" y="2528483"/>
                  <a:pt x="3891402" y="2336949"/>
                </a:cubicBezTo>
                <a:cubicBezTo>
                  <a:pt x="3835072" y="2250571"/>
                  <a:pt x="3733679" y="2205503"/>
                  <a:pt x="3703636" y="2092835"/>
                </a:cubicBezTo>
                <a:cubicBezTo>
                  <a:pt x="3692370" y="2051524"/>
                  <a:pt x="3692370" y="1972656"/>
                  <a:pt x="3681104" y="1935100"/>
                </a:cubicBezTo>
                <a:cubicBezTo>
                  <a:pt x="3827562" y="1961390"/>
                  <a:pt x="3887647" y="2081569"/>
                  <a:pt x="3906424" y="2250571"/>
                </a:cubicBezTo>
                <a:cubicBezTo>
                  <a:pt x="4007817" y="1938856"/>
                  <a:pt x="3917690" y="1525740"/>
                  <a:pt x="3801274" y="1292894"/>
                </a:cubicBezTo>
                <a:cubicBezTo>
                  <a:pt x="3774987" y="1240315"/>
                  <a:pt x="3729923" y="1199004"/>
                  <a:pt x="3718657" y="1135158"/>
                </a:cubicBezTo>
                <a:cubicBezTo>
                  <a:pt x="3725229" y="1131403"/>
                  <a:pt x="3731566" y="1131168"/>
                  <a:pt x="3737610" y="1133222"/>
                </a:cubicBezTo>
                <a:close/>
                <a:moveTo>
                  <a:pt x="4962348" y="880006"/>
                </a:moveTo>
                <a:cubicBezTo>
                  <a:pt x="4973577" y="880006"/>
                  <a:pt x="4984807" y="891285"/>
                  <a:pt x="5003523" y="898805"/>
                </a:cubicBezTo>
                <a:cubicBezTo>
                  <a:pt x="5037211" y="906325"/>
                  <a:pt x="5070900" y="906325"/>
                  <a:pt x="5089615" y="932644"/>
                </a:cubicBezTo>
                <a:cubicBezTo>
                  <a:pt x="5130790" y="977762"/>
                  <a:pt x="5164479" y="1128157"/>
                  <a:pt x="5171965" y="1225914"/>
                </a:cubicBezTo>
                <a:cubicBezTo>
                  <a:pt x="5175708" y="1304871"/>
                  <a:pt x="5175708" y="1387588"/>
                  <a:pt x="5171965" y="1455266"/>
                </a:cubicBezTo>
                <a:cubicBezTo>
                  <a:pt x="5168222" y="1470305"/>
                  <a:pt x="5164479" y="1496625"/>
                  <a:pt x="5149506" y="1511664"/>
                </a:cubicBezTo>
                <a:cubicBezTo>
                  <a:pt x="5134533" y="1327430"/>
                  <a:pt x="5123304" y="1101838"/>
                  <a:pt x="4996036" y="1026641"/>
                </a:cubicBezTo>
                <a:cubicBezTo>
                  <a:pt x="4943632" y="1094318"/>
                  <a:pt x="4996036" y="1244713"/>
                  <a:pt x="5025982" y="1316151"/>
                </a:cubicBezTo>
                <a:cubicBezTo>
                  <a:pt x="5059670" y="1387588"/>
                  <a:pt x="5085872" y="1459026"/>
                  <a:pt x="5112074" y="1515424"/>
                </a:cubicBezTo>
                <a:cubicBezTo>
                  <a:pt x="5093359" y="1515424"/>
                  <a:pt x="5074643" y="1492865"/>
                  <a:pt x="5063413" y="1477825"/>
                </a:cubicBezTo>
                <a:cubicBezTo>
                  <a:pt x="5033468" y="1436467"/>
                  <a:pt x="5014752" y="1391348"/>
                  <a:pt x="4988550" y="1346230"/>
                </a:cubicBezTo>
                <a:cubicBezTo>
                  <a:pt x="4951119" y="1286072"/>
                  <a:pt x="4909944" y="1233434"/>
                  <a:pt x="4876255" y="1154476"/>
                </a:cubicBezTo>
                <a:cubicBezTo>
                  <a:pt x="4827594" y="1041680"/>
                  <a:pt x="4820108" y="872486"/>
                  <a:pt x="4962348" y="880006"/>
                </a:cubicBezTo>
                <a:close/>
                <a:moveTo>
                  <a:pt x="3351109" y="443861"/>
                </a:moveTo>
                <a:cubicBezTo>
                  <a:pt x="3358610" y="443861"/>
                  <a:pt x="3358610" y="447618"/>
                  <a:pt x="3362360" y="451375"/>
                </a:cubicBezTo>
                <a:cubicBezTo>
                  <a:pt x="3403614" y="680557"/>
                  <a:pt x="3632387" y="699343"/>
                  <a:pt x="3692393" y="909740"/>
                </a:cubicBezTo>
                <a:cubicBezTo>
                  <a:pt x="3692393" y="928525"/>
                  <a:pt x="3692393" y="947310"/>
                  <a:pt x="3692393" y="966096"/>
                </a:cubicBezTo>
                <a:cubicBezTo>
                  <a:pt x="3748649" y="1014938"/>
                  <a:pt x="3861161" y="1018695"/>
                  <a:pt x="3954920" y="1011181"/>
                </a:cubicBezTo>
                <a:cubicBezTo>
                  <a:pt x="3902415" y="1075051"/>
                  <a:pt x="3741148" y="1078808"/>
                  <a:pt x="3681142" y="1014938"/>
                </a:cubicBezTo>
                <a:cubicBezTo>
                  <a:pt x="3647389" y="1086322"/>
                  <a:pt x="3557380" y="1120136"/>
                  <a:pt x="3478622" y="1056266"/>
                </a:cubicBezTo>
                <a:cubicBezTo>
                  <a:pt x="3444868" y="1029966"/>
                  <a:pt x="3429867" y="981124"/>
                  <a:pt x="3399864" y="947310"/>
                </a:cubicBezTo>
                <a:cubicBezTo>
                  <a:pt x="3351109" y="894711"/>
                  <a:pt x="3163590" y="804541"/>
                  <a:pt x="3096083" y="909740"/>
                </a:cubicBezTo>
                <a:cubicBezTo>
                  <a:pt x="3099833" y="875926"/>
                  <a:pt x="3141088" y="827084"/>
                  <a:pt x="3174841" y="808298"/>
                </a:cubicBezTo>
                <a:cubicBezTo>
                  <a:pt x="3227346" y="774485"/>
                  <a:pt x="3351109" y="751942"/>
                  <a:pt x="3437368" y="778242"/>
                </a:cubicBezTo>
                <a:cubicBezTo>
                  <a:pt x="3392363" y="710614"/>
                  <a:pt x="3339858" y="597902"/>
                  <a:pt x="3351109" y="443861"/>
                </a:cubicBezTo>
                <a:close/>
                <a:moveTo>
                  <a:pt x="3067049" y="202713"/>
                </a:moveTo>
                <a:cubicBezTo>
                  <a:pt x="3081812" y="202778"/>
                  <a:pt x="3097719" y="205595"/>
                  <a:pt x="3114624" y="211699"/>
                </a:cubicBezTo>
                <a:cubicBezTo>
                  <a:pt x="3118381" y="215454"/>
                  <a:pt x="3163461" y="245501"/>
                  <a:pt x="3174731" y="253012"/>
                </a:cubicBezTo>
                <a:cubicBezTo>
                  <a:pt x="3234838" y="305593"/>
                  <a:pt x="3272405" y="425779"/>
                  <a:pt x="3302458" y="478360"/>
                </a:cubicBezTo>
                <a:cubicBezTo>
                  <a:pt x="3294945" y="497139"/>
                  <a:pt x="3276161" y="463337"/>
                  <a:pt x="3268648" y="455825"/>
                </a:cubicBezTo>
                <a:cubicBezTo>
                  <a:pt x="3219811" y="429535"/>
                  <a:pt x="3148434" y="399488"/>
                  <a:pt x="3080814" y="418267"/>
                </a:cubicBezTo>
                <a:cubicBezTo>
                  <a:pt x="3118381" y="433290"/>
                  <a:pt x="3144677" y="474604"/>
                  <a:pt x="3178488" y="500895"/>
                </a:cubicBezTo>
                <a:cubicBezTo>
                  <a:pt x="3216054" y="527185"/>
                  <a:pt x="3257378" y="538453"/>
                  <a:pt x="3283675" y="579766"/>
                </a:cubicBezTo>
                <a:cubicBezTo>
                  <a:pt x="3212298" y="579766"/>
                  <a:pt x="3170974" y="545964"/>
                  <a:pt x="3114624" y="530941"/>
                </a:cubicBezTo>
                <a:cubicBezTo>
                  <a:pt x="3137164" y="583522"/>
                  <a:pt x="3186001" y="654882"/>
                  <a:pt x="3242351" y="684928"/>
                </a:cubicBezTo>
                <a:cubicBezTo>
                  <a:pt x="3231081" y="696196"/>
                  <a:pt x="3201028" y="692440"/>
                  <a:pt x="3182244" y="688684"/>
                </a:cubicBezTo>
                <a:cubicBezTo>
                  <a:pt x="3122137" y="673661"/>
                  <a:pt x="3062031" y="609813"/>
                  <a:pt x="3024464" y="568499"/>
                </a:cubicBezTo>
                <a:cubicBezTo>
                  <a:pt x="3009437" y="681173"/>
                  <a:pt x="3092084" y="726242"/>
                  <a:pt x="3144677" y="775067"/>
                </a:cubicBezTo>
                <a:cubicBezTo>
                  <a:pt x="3110867" y="778823"/>
                  <a:pt x="3069544" y="756289"/>
                  <a:pt x="3024464" y="741265"/>
                </a:cubicBezTo>
                <a:cubicBezTo>
                  <a:pt x="2960600" y="714975"/>
                  <a:pt x="2904250" y="692440"/>
                  <a:pt x="2866683" y="636103"/>
                </a:cubicBezTo>
                <a:cubicBezTo>
                  <a:pt x="2810333" y="549720"/>
                  <a:pt x="2847900" y="429535"/>
                  <a:pt x="2975627" y="422023"/>
                </a:cubicBezTo>
                <a:cubicBezTo>
                  <a:pt x="2916460" y="336579"/>
                  <a:pt x="2963712" y="202250"/>
                  <a:pt x="3067049" y="202713"/>
                </a:cubicBezTo>
                <a:close/>
                <a:moveTo>
                  <a:pt x="6055132" y="93"/>
                </a:moveTo>
                <a:cubicBezTo>
                  <a:pt x="6060228" y="1854"/>
                  <a:pt x="6067960" y="27915"/>
                  <a:pt x="6073583" y="30732"/>
                </a:cubicBezTo>
                <a:cubicBezTo>
                  <a:pt x="6148559" y="109620"/>
                  <a:pt x="6216037" y="192265"/>
                  <a:pt x="6272269" y="289935"/>
                </a:cubicBezTo>
                <a:cubicBezTo>
                  <a:pt x="6287264" y="376336"/>
                  <a:pt x="6306008" y="447711"/>
                  <a:pt x="6276018" y="522842"/>
                </a:cubicBezTo>
                <a:cubicBezTo>
                  <a:pt x="6253525" y="590460"/>
                  <a:pt x="6204791" y="654322"/>
                  <a:pt x="6159805" y="710670"/>
                </a:cubicBezTo>
                <a:cubicBezTo>
                  <a:pt x="6114819" y="763262"/>
                  <a:pt x="6069834" y="823367"/>
                  <a:pt x="6021100" y="868446"/>
                </a:cubicBezTo>
                <a:cubicBezTo>
                  <a:pt x="5916133" y="973629"/>
                  <a:pt x="5784925" y="1048761"/>
                  <a:pt x="5683708" y="1120135"/>
                </a:cubicBezTo>
                <a:cubicBezTo>
                  <a:pt x="5736191" y="1029978"/>
                  <a:pt x="5826162" y="951090"/>
                  <a:pt x="5912385" y="875959"/>
                </a:cubicBezTo>
                <a:cubicBezTo>
                  <a:pt x="6032346" y="770775"/>
                  <a:pt x="6197293" y="597973"/>
                  <a:pt x="6182298" y="353797"/>
                </a:cubicBezTo>
                <a:cubicBezTo>
                  <a:pt x="6182298" y="319988"/>
                  <a:pt x="6174800" y="286179"/>
                  <a:pt x="6163554" y="252370"/>
                </a:cubicBezTo>
                <a:cubicBezTo>
                  <a:pt x="6129815" y="162212"/>
                  <a:pt x="6047341" y="128403"/>
                  <a:pt x="6051090" y="8193"/>
                </a:cubicBezTo>
                <a:cubicBezTo>
                  <a:pt x="6052027" y="1619"/>
                  <a:pt x="6053433" y="-494"/>
                  <a:pt x="6055132" y="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8" name="KSO_Shape"/>
          <p:cNvSpPr>
            <a:spLocks/>
          </p:cNvSpPr>
          <p:nvPr/>
        </p:nvSpPr>
        <p:spPr bwMode="auto">
          <a:xfrm rot="900000" flipV="1">
            <a:off x="8857548" y="2026641"/>
            <a:ext cx="1603375" cy="1800225"/>
          </a:xfrm>
          <a:custGeom>
            <a:avLst/>
            <a:gdLst/>
            <a:ahLst/>
            <a:cxnLst/>
            <a:rect l="0" t="0" r="r" b="b"/>
            <a:pathLst>
              <a:path w="7070725" h="7940675">
                <a:moveTo>
                  <a:pt x="3084991" y="7069138"/>
                </a:moveTo>
                <a:cubicBezTo>
                  <a:pt x="3081247" y="7129401"/>
                  <a:pt x="3107456" y="7212263"/>
                  <a:pt x="3171105" y="7193430"/>
                </a:cubicBezTo>
                <a:cubicBezTo>
                  <a:pt x="3189826" y="7189664"/>
                  <a:pt x="3201058" y="7182131"/>
                  <a:pt x="3208546" y="7155766"/>
                </a:cubicBezTo>
                <a:cubicBezTo>
                  <a:pt x="3238499" y="7223562"/>
                  <a:pt x="3178593" y="7261226"/>
                  <a:pt x="3133664" y="7257460"/>
                </a:cubicBezTo>
                <a:cubicBezTo>
                  <a:pt x="3062527" y="7249927"/>
                  <a:pt x="3040062" y="7133168"/>
                  <a:pt x="3084991" y="7069138"/>
                </a:cubicBezTo>
                <a:close/>
                <a:moveTo>
                  <a:pt x="3046637" y="6952391"/>
                </a:moveTo>
                <a:cubicBezTo>
                  <a:pt x="3065571" y="6951569"/>
                  <a:pt x="3083626" y="6953917"/>
                  <a:pt x="3099571" y="6960489"/>
                </a:cubicBezTo>
                <a:cubicBezTo>
                  <a:pt x="3017034" y="6994288"/>
                  <a:pt x="2930745" y="7095687"/>
                  <a:pt x="2964510" y="7223374"/>
                </a:cubicBezTo>
                <a:cubicBezTo>
                  <a:pt x="2908235" y="7242152"/>
                  <a:pt x="2863215" y="7272196"/>
                  <a:pt x="2840705" y="7328528"/>
                </a:cubicBezTo>
                <a:cubicBezTo>
                  <a:pt x="2904483" y="7328528"/>
                  <a:pt x="2934497" y="7343550"/>
                  <a:pt x="2994524" y="7336039"/>
                </a:cubicBezTo>
                <a:cubicBezTo>
                  <a:pt x="2968262" y="7377350"/>
                  <a:pt x="2949503" y="7433682"/>
                  <a:pt x="2919490" y="7471237"/>
                </a:cubicBezTo>
                <a:cubicBezTo>
                  <a:pt x="2990772" y="7497526"/>
                  <a:pt x="3035792" y="7452460"/>
                  <a:pt x="3077061" y="7426171"/>
                </a:cubicBezTo>
                <a:cubicBezTo>
                  <a:pt x="3069557" y="7486259"/>
                  <a:pt x="3069557" y="7565125"/>
                  <a:pt x="3099571" y="7595169"/>
                </a:cubicBezTo>
                <a:cubicBezTo>
                  <a:pt x="3122081" y="7550103"/>
                  <a:pt x="3140839" y="7497526"/>
                  <a:pt x="3152094" y="7437438"/>
                </a:cubicBezTo>
                <a:cubicBezTo>
                  <a:pt x="3174604" y="7490015"/>
                  <a:pt x="3197114" y="7538836"/>
                  <a:pt x="3242135" y="7568880"/>
                </a:cubicBezTo>
                <a:cubicBezTo>
                  <a:pt x="3242135" y="7512548"/>
                  <a:pt x="3230880" y="7474993"/>
                  <a:pt x="3215873" y="7437438"/>
                </a:cubicBezTo>
                <a:cubicBezTo>
                  <a:pt x="3242135" y="7396127"/>
                  <a:pt x="3283403" y="7354817"/>
                  <a:pt x="3290906" y="7290973"/>
                </a:cubicBezTo>
                <a:cubicBezTo>
                  <a:pt x="3302162" y="7189574"/>
                  <a:pt x="3257141" y="7084420"/>
                  <a:pt x="3208370" y="7035599"/>
                </a:cubicBezTo>
                <a:cubicBezTo>
                  <a:pt x="3309665" y="7054376"/>
                  <a:pt x="3362188" y="7234641"/>
                  <a:pt x="3350933" y="7396127"/>
                </a:cubicBezTo>
                <a:cubicBezTo>
                  <a:pt x="3343430" y="7516303"/>
                  <a:pt x="3283403" y="7628968"/>
                  <a:pt x="3294658" y="7737878"/>
                </a:cubicBezTo>
                <a:cubicBezTo>
                  <a:pt x="3302162" y="7782944"/>
                  <a:pt x="3320920" y="7820499"/>
                  <a:pt x="3343430" y="7850543"/>
                </a:cubicBezTo>
                <a:cubicBezTo>
                  <a:pt x="3373444" y="7850543"/>
                  <a:pt x="3384699" y="7869321"/>
                  <a:pt x="3414712" y="7861810"/>
                </a:cubicBezTo>
                <a:cubicBezTo>
                  <a:pt x="3328423" y="7918142"/>
                  <a:pt x="3200866" y="7858054"/>
                  <a:pt x="3185859" y="7760411"/>
                </a:cubicBezTo>
                <a:cubicBezTo>
                  <a:pt x="3155846" y="7835521"/>
                  <a:pt x="3118329" y="7906876"/>
                  <a:pt x="3054551" y="7940675"/>
                </a:cubicBezTo>
                <a:cubicBezTo>
                  <a:pt x="3020785" y="7869321"/>
                  <a:pt x="2975765" y="7790455"/>
                  <a:pt x="2990772" y="7681545"/>
                </a:cubicBezTo>
                <a:cubicBezTo>
                  <a:pt x="2968262" y="7681545"/>
                  <a:pt x="2957007" y="7707834"/>
                  <a:pt x="2934497" y="7719100"/>
                </a:cubicBezTo>
                <a:cubicBezTo>
                  <a:pt x="2893228" y="7749145"/>
                  <a:pt x="2833201" y="7756656"/>
                  <a:pt x="2806940" y="7805477"/>
                </a:cubicBezTo>
                <a:cubicBezTo>
                  <a:pt x="2769423" y="7760411"/>
                  <a:pt x="2769423" y="7636479"/>
                  <a:pt x="2788181" y="7568880"/>
                </a:cubicBezTo>
                <a:cubicBezTo>
                  <a:pt x="2668127" y="7580147"/>
                  <a:pt x="2596845" y="7493770"/>
                  <a:pt x="2495550" y="7467482"/>
                </a:cubicBezTo>
                <a:cubicBezTo>
                  <a:pt x="2630611" y="7444949"/>
                  <a:pt x="2724403" y="7411149"/>
                  <a:pt x="2761919" y="7283462"/>
                </a:cubicBezTo>
                <a:cubicBezTo>
                  <a:pt x="2769423" y="7257174"/>
                  <a:pt x="2765671" y="7223374"/>
                  <a:pt x="2773174" y="7193330"/>
                </a:cubicBezTo>
                <a:cubicBezTo>
                  <a:pt x="2784430" y="7136997"/>
                  <a:pt x="2833201" y="7061887"/>
                  <a:pt x="2885725" y="7016821"/>
                </a:cubicBezTo>
                <a:cubicBezTo>
                  <a:pt x="2925117" y="6985838"/>
                  <a:pt x="2989834" y="6954856"/>
                  <a:pt x="3046637" y="6952391"/>
                </a:cubicBezTo>
                <a:close/>
                <a:moveTo>
                  <a:pt x="2437118" y="6139271"/>
                </a:moveTo>
                <a:cubicBezTo>
                  <a:pt x="2527373" y="6139161"/>
                  <a:pt x="2610111" y="6179942"/>
                  <a:pt x="2631235" y="6280867"/>
                </a:cubicBezTo>
                <a:cubicBezTo>
                  <a:pt x="2619969" y="6295889"/>
                  <a:pt x="2612458" y="6265846"/>
                  <a:pt x="2604947" y="6258335"/>
                </a:cubicBezTo>
                <a:cubicBezTo>
                  <a:pt x="2556126" y="6243313"/>
                  <a:pt x="2518572" y="6190738"/>
                  <a:pt x="2450974" y="6213270"/>
                </a:cubicBezTo>
                <a:cubicBezTo>
                  <a:pt x="2428441" y="6232047"/>
                  <a:pt x="2420930" y="6273356"/>
                  <a:pt x="2417175" y="6299644"/>
                </a:cubicBezTo>
                <a:cubicBezTo>
                  <a:pt x="2394642" y="6269601"/>
                  <a:pt x="2345821" y="6273356"/>
                  <a:pt x="2323289" y="6243313"/>
                </a:cubicBezTo>
                <a:cubicBezTo>
                  <a:pt x="2323289" y="6292133"/>
                  <a:pt x="2345821" y="6314666"/>
                  <a:pt x="2353332" y="6352219"/>
                </a:cubicBezTo>
                <a:cubicBezTo>
                  <a:pt x="2319533" y="6355975"/>
                  <a:pt x="2304511" y="6382262"/>
                  <a:pt x="2278223" y="6401039"/>
                </a:cubicBezTo>
                <a:cubicBezTo>
                  <a:pt x="2312022" y="6419816"/>
                  <a:pt x="2327044" y="6457370"/>
                  <a:pt x="2353332" y="6479902"/>
                </a:cubicBezTo>
                <a:cubicBezTo>
                  <a:pt x="2319533" y="6509945"/>
                  <a:pt x="2304511" y="6562520"/>
                  <a:pt x="2263201" y="6581297"/>
                </a:cubicBezTo>
                <a:cubicBezTo>
                  <a:pt x="2297000" y="6622606"/>
                  <a:pt x="2368354" y="6618851"/>
                  <a:pt x="2405908" y="6581297"/>
                </a:cubicBezTo>
                <a:cubicBezTo>
                  <a:pt x="2405908" y="6618851"/>
                  <a:pt x="2390887" y="6682692"/>
                  <a:pt x="2398398" y="6746534"/>
                </a:cubicBezTo>
                <a:cubicBezTo>
                  <a:pt x="2462240" y="6739023"/>
                  <a:pt x="2462240" y="6660160"/>
                  <a:pt x="2507306" y="6626362"/>
                </a:cubicBezTo>
                <a:cubicBezTo>
                  <a:pt x="2496039" y="6678937"/>
                  <a:pt x="2499795" y="6746534"/>
                  <a:pt x="2537349" y="6765311"/>
                </a:cubicBezTo>
                <a:cubicBezTo>
                  <a:pt x="2567393" y="6739023"/>
                  <a:pt x="2578659" y="6686448"/>
                  <a:pt x="2601192" y="6648894"/>
                </a:cubicBezTo>
                <a:cubicBezTo>
                  <a:pt x="2612458" y="6663916"/>
                  <a:pt x="2601192" y="6697714"/>
                  <a:pt x="2608703" y="6712735"/>
                </a:cubicBezTo>
                <a:cubicBezTo>
                  <a:pt x="2661279" y="6656405"/>
                  <a:pt x="2717611" y="6600074"/>
                  <a:pt x="2732632" y="6502434"/>
                </a:cubicBezTo>
                <a:cubicBezTo>
                  <a:pt x="2770187" y="6652649"/>
                  <a:pt x="2691323" y="6780332"/>
                  <a:pt x="2616214" y="6836663"/>
                </a:cubicBezTo>
                <a:cubicBezTo>
                  <a:pt x="2526083" y="6908015"/>
                  <a:pt x="2402153" y="6919281"/>
                  <a:pt x="2383376" y="7080762"/>
                </a:cubicBezTo>
                <a:cubicBezTo>
                  <a:pt x="2379620" y="7103295"/>
                  <a:pt x="2383376" y="7133338"/>
                  <a:pt x="2383376" y="7159625"/>
                </a:cubicBezTo>
                <a:cubicBezTo>
                  <a:pt x="2278223" y="7107050"/>
                  <a:pt x="2199359" y="6908015"/>
                  <a:pt x="2263201" y="6746534"/>
                </a:cubicBezTo>
                <a:cubicBezTo>
                  <a:pt x="2146782" y="6802864"/>
                  <a:pt x="2019097" y="6708980"/>
                  <a:pt x="1917700" y="6671426"/>
                </a:cubicBezTo>
                <a:cubicBezTo>
                  <a:pt x="2000320" y="6607585"/>
                  <a:pt x="2049141" y="6506190"/>
                  <a:pt x="2139272" y="6453614"/>
                </a:cubicBezTo>
                <a:cubicBezTo>
                  <a:pt x="2030363" y="6423571"/>
                  <a:pt x="1943988" y="6322176"/>
                  <a:pt x="1977787" y="6168206"/>
                </a:cubicBezTo>
                <a:cubicBezTo>
                  <a:pt x="1992809" y="6224537"/>
                  <a:pt x="2045385" y="6288378"/>
                  <a:pt x="2124250" y="6277112"/>
                </a:cubicBezTo>
                <a:cubicBezTo>
                  <a:pt x="2180581" y="6269601"/>
                  <a:pt x="2218136" y="6213270"/>
                  <a:pt x="2278223" y="6179472"/>
                </a:cubicBezTo>
                <a:cubicBezTo>
                  <a:pt x="2326105" y="6154123"/>
                  <a:pt x="2382965" y="6139337"/>
                  <a:pt x="2437118" y="6139271"/>
                </a:cubicBezTo>
                <a:close/>
                <a:moveTo>
                  <a:pt x="3332184" y="5811971"/>
                </a:moveTo>
                <a:cubicBezTo>
                  <a:pt x="3459851" y="5826965"/>
                  <a:pt x="3572498" y="5984402"/>
                  <a:pt x="3707675" y="5946917"/>
                </a:cubicBezTo>
                <a:cubicBezTo>
                  <a:pt x="3722695" y="5950665"/>
                  <a:pt x="3730205" y="5916929"/>
                  <a:pt x="3745224" y="5931923"/>
                </a:cubicBezTo>
                <a:cubicBezTo>
                  <a:pt x="3771509" y="6040629"/>
                  <a:pt x="3715185" y="6130593"/>
                  <a:pt x="3655106" y="6179323"/>
                </a:cubicBezTo>
                <a:cubicBezTo>
                  <a:pt x="3771509" y="6239299"/>
                  <a:pt x="3869136" y="6318018"/>
                  <a:pt x="3917950" y="6452964"/>
                </a:cubicBezTo>
                <a:cubicBezTo>
                  <a:pt x="3899175" y="6437970"/>
                  <a:pt x="3884156" y="6422976"/>
                  <a:pt x="3872891" y="6400485"/>
                </a:cubicBezTo>
                <a:cubicBezTo>
                  <a:pt x="3824077" y="6381742"/>
                  <a:pt x="3809058" y="6355503"/>
                  <a:pt x="3745224" y="6363000"/>
                </a:cubicBezTo>
                <a:cubicBezTo>
                  <a:pt x="3613802" y="6370497"/>
                  <a:pt x="3568744" y="6516688"/>
                  <a:pt x="3411037" y="6497946"/>
                </a:cubicBezTo>
                <a:cubicBezTo>
                  <a:pt x="3302145" y="6482952"/>
                  <a:pt x="3223292" y="6419227"/>
                  <a:pt x="3197008" y="6310521"/>
                </a:cubicBezTo>
                <a:cubicBezTo>
                  <a:pt x="3215782" y="6318018"/>
                  <a:pt x="3223292" y="6351754"/>
                  <a:pt x="3245821" y="6374245"/>
                </a:cubicBezTo>
                <a:cubicBezTo>
                  <a:pt x="3279616" y="6400485"/>
                  <a:pt x="3335939" y="6411730"/>
                  <a:pt x="3388508" y="6419227"/>
                </a:cubicBezTo>
                <a:cubicBezTo>
                  <a:pt x="3392263" y="6400485"/>
                  <a:pt x="3347204" y="6385491"/>
                  <a:pt x="3350959" y="6351754"/>
                </a:cubicBezTo>
                <a:cubicBezTo>
                  <a:pt x="3377243" y="6389239"/>
                  <a:pt x="3426057" y="6404233"/>
                  <a:pt x="3489890" y="6407982"/>
                </a:cubicBezTo>
                <a:cubicBezTo>
                  <a:pt x="3489890" y="6392988"/>
                  <a:pt x="3474871" y="6385491"/>
                  <a:pt x="3463606" y="6366748"/>
                </a:cubicBezTo>
                <a:cubicBezTo>
                  <a:pt x="3444832" y="6336760"/>
                  <a:pt x="3444832" y="6291778"/>
                  <a:pt x="3399773" y="6291778"/>
                </a:cubicBezTo>
                <a:cubicBezTo>
                  <a:pt x="3441077" y="6250545"/>
                  <a:pt x="3542459" y="6306772"/>
                  <a:pt x="3591273" y="6269287"/>
                </a:cubicBezTo>
                <a:cubicBezTo>
                  <a:pt x="3527440" y="6250545"/>
                  <a:pt x="3486136" y="6205563"/>
                  <a:pt x="3437322" y="6168078"/>
                </a:cubicBezTo>
                <a:cubicBezTo>
                  <a:pt x="3463606" y="6141838"/>
                  <a:pt x="3508665" y="6138090"/>
                  <a:pt x="3531194" y="6111851"/>
                </a:cubicBezTo>
                <a:cubicBezTo>
                  <a:pt x="3497400" y="6085611"/>
                  <a:pt x="3467361" y="6021887"/>
                  <a:pt x="3403528" y="6044378"/>
                </a:cubicBezTo>
                <a:cubicBezTo>
                  <a:pt x="3414792" y="6018138"/>
                  <a:pt x="3429812" y="5991899"/>
                  <a:pt x="3433567" y="5954414"/>
                </a:cubicBezTo>
                <a:cubicBezTo>
                  <a:pt x="3369733" y="5958162"/>
                  <a:pt x="3294635" y="5920677"/>
                  <a:pt x="3227047" y="5943168"/>
                </a:cubicBezTo>
                <a:cubicBezTo>
                  <a:pt x="3170723" y="5961911"/>
                  <a:pt x="3151949" y="6018138"/>
                  <a:pt x="3133174" y="6078114"/>
                </a:cubicBezTo>
                <a:cubicBezTo>
                  <a:pt x="3095625" y="5928174"/>
                  <a:pt x="3197008" y="5800725"/>
                  <a:pt x="3332184" y="5811971"/>
                </a:cubicBezTo>
                <a:close/>
                <a:moveTo>
                  <a:pt x="5264943" y="4827221"/>
                </a:moveTo>
                <a:cubicBezTo>
                  <a:pt x="5321299" y="4819650"/>
                  <a:pt x="5302514" y="4906718"/>
                  <a:pt x="5264943" y="4914289"/>
                </a:cubicBezTo>
                <a:cubicBezTo>
                  <a:pt x="5223615" y="4918075"/>
                  <a:pt x="5208587" y="4834792"/>
                  <a:pt x="5264943" y="4827221"/>
                </a:cubicBezTo>
                <a:close/>
                <a:moveTo>
                  <a:pt x="3225150" y="4769378"/>
                </a:moveTo>
                <a:cubicBezTo>
                  <a:pt x="3158886" y="4766445"/>
                  <a:pt x="3090627" y="4773249"/>
                  <a:pt x="3021196" y="4793896"/>
                </a:cubicBezTo>
                <a:cubicBezTo>
                  <a:pt x="3208848" y="4880239"/>
                  <a:pt x="3407759" y="4985352"/>
                  <a:pt x="3692990" y="4947812"/>
                </a:cubicBezTo>
                <a:cubicBezTo>
                  <a:pt x="3711755" y="4940303"/>
                  <a:pt x="3730520" y="4962828"/>
                  <a:pt x="3745533" y="4947812"/>
                </a:cubicBezTo>
                <a:cubicBezTo>
                  <a:pt x="3604794" y="4874608"/>
                  <a:pt x="3423944" y="4778177"/>
                  <a:pt x="3225150" y="4769378"/>
                </a:cubicBezTo>
                <a:close/>
                <a:moveTo>
                  <a:pt x="5178688" y="4715029"/>
                </a:moveTo>
                <a:cubicBezTo>
                  <a:pt x="5199627" y="4716788"/>
                  <a:pt x="5206725" y="4732266"/>
                  <a:pt x="5209564" y="4751965"/>
                </a:cubicBezTo>
                <a:cubicBezTo>
                  <a:pt x="5213350" y="4819506"/>
                  <a:pt x="5126282" y="4830763"/>
                  <a:pt x="5118711" y="4770727"/>
                </a:cubicBezTo>
                <a:cubicBezTo>
                  <a:pt x="5114925" y="4736956"/>
                  <a:pt x="5130067" y="4725699"/>
                  <a:pt x="5152781" y="4718195"/>
                </a:cubicBezTo>
                <a:cubicBezTo>
                  <a:pt x="5163191" y="4715380"/>
                  <a:pt x="5171709" y="4714442"/>
                  <a:pt x="5178688" y="4715029"/>
                </a:cubicBezTo>
                <a:close/>
                <a:moveTo>
                  <a:pt x="5163302" y="4535873"/>
                </a:moveTo>
                <a:cubicBezTo>
                  <a:pt x="5173217" y="4535347"/>
                  <a:pt x="5184076" y="4539316"/>
                  <a:pt x="5194463" y="4549588"/>
                </a:cubicBezTo>
                <a:cubicBezTo>
                  <a:pt x="5213349" y="4594412"/>
                  <a:pt x="5179355" y="4635500"/>
                  <a:pt x="5137806" y="4613088"/>
                </a:cubicBezTo>
                <a:cubicBezTo>
                  <a:pt x="5112311" y="4579470"/>
                  <a:pt x="5133557" y="4537448"/>
                  <a:pt x="5163302" y="4535873"/>
                </a:cubicBezTo>
                <a:close/>
                <a:moveTo>
                  <a:pt x="5224230" y="4459788"/>
                </a:moveTo>
                <a:cubicBezTo>
                  <a:pt x="5074108" y="4448526"/>
                  <a:pt x="4957764" y="4546130"/>
                  <a:pt x="4841420" y="4579917"/>
                </a:cubicBezTo>
                <a:cubicBezTo>
                  <a:pt x="4856432" y="4632473"/>
                  <a:pt x="4893962" y="4658751"/>
                  <a:pt x="4942752" y="4673767"/>
                </a:cubicBezTo>
                <a:cubicBezTo>
                  <a:pt x="4912728" y="4715062"/>
                  <a:pt x="4875198" y="4745094"/>
                  <a:pt x="4833914" y="4771372"/>
                </a:cubicBezTo>
                <a:cubicBezTo>
                  <a:pt x="4852679" y="4820174"/>
                  <a:pt x="4905222" y="4831437"/>
                  <a:pt x="4957764" y="4842699"/>
                </a:cubicBezTo>
                <a:cubicBezTo>
                  <a:pt x="4916481" y="4891501"/>
                  <a:pt x="4890210" y="4955320"/>
                  <a:pt x="4852679" y="5004122"/>
                </a:cubicBezTo>
                <a:cubicBezTo>
                  <a:pt x="4908974" y="5000368"/>
                  <a:pt x="4961517" y="5000368"/>
                  <a:pt x="4999048" y="4981598"/>
                </a:cubicBezTo>
                <a:cubicBezTo>
                  <a:pt x="5021566" y="4970336"/>
                  <a:pt x="5029072" y="4940303"/>
                  <a:pt x="5051590" y="4947812"/>
                </a:cubicBezTo>
                <a:cubicBezTo>
                  <a:pt x="5014060" y="4992860"/>
                  <a:pt x="4987788" y="5052924"/>
                  <a:pt x="4991542" y="5143021"/>
                </a:cubicBezTo>
                <a:cubicBezTo>
                  <a:pt x="5096626" y="5064186"/>
                  <a:pt x="5239242" y="5049170"/>
                  <a:pt x="5325562" y="4947812"/>
                </a:cubicBezTo>
                <a:cubicBezTo>
                  <a:pt x="5351834" y="4917779"/>
                  <a:pt x="5366846" y="4880239"/>
                  <a:pt x="5381858" y="4842699"/>
                </a:cubicBezTo>
                <a:cubicBezTo>
                  <a:pt x="5396870" y="4808912"/>
                  <a:pt x="5415635" y="4775126"/>
                  <a:pt x="5415635" y="4730078"/>
                </a:cubicBezTo>
                <a:cubicBezTo>
                  <a:pt x="5348080" y="4808912"/>
                  <a:pt x="5235489" y="4745094"/>
                  <a:pt x="5242995" y="4647489"/>
                </a:cubicBezTo>
                <a:cubicBezTo>
                  <a:pt x="5246748" y="4579917"/>
                  <a:pt x="5310550" y="4527360"/>
                  <a:pt x="5385610" y="4561146"/>
                </a:cubicBezTo>
                <a:cubicBezTo>
                  <a:pt x="5351834" y="4497328"/>
                  <a:pt x="5291784" y="4463542"/>
                  <a:pt x="5224230" y="4459788"/>
                </a:cubicBezTo>
                <a:close/>
                <a:moveTo>
                  <a:pt x="1774718" y="4211083"/>
                </a:moveTo>
                <a:cubicBezTo>
                  <a:pt x="1774249" y="4210145"/>
                  <a:pt x="1773311" y="4210145"/>
                  <a:pt x="1771434" y="4212022"/>
                </a:cubicBezTo>
                <a:cubicBezTo>
                  <a:pt x="1640078" y="4512344"/>
                  <a:pt x="1489956" y="4790142"/>
                  <a:pt x="1223491" y="4936549"/>
                </a:cubicBezTo>
                <a:cubicBezTo>
                  <a:pt x="1313564" y="4929041"/>
                  <a:pt x="1399884" y="4902763"/>
                  <a:pt x="1474944" y="4853961"/>
                </a:cubicBezTo>
                <a:cubicBezTo>
                  <a:pt x="1662596" y="4737586"/>
                  <a:pt x="1790200" y="4557392"/>
                  <a:pt x="1775187" y="4215776"/>
                </a:cubicBezTo>
                <a:cubicBezTo>
                  <a:pt x="1775187" y="4213899"/>
                  <a:pt x="1775187" y="4212022"/>
                  <a:pt x="1774718" y="4211083"/>
                </a:cubicBezTo>
                <a:close/>
                <a:moveTo>
                  <a:pt x="6567845" y="3648075"/>
                </a:moveTo>
                <a:cubicBezTo>
                  <a:pt x="6605484" y="3735010"/>
                  <a:pt x="6778624" y="3663194"/>
                  <a:pt x="6763568" y="3806825"/>
                </a:cubicBezTo>
                <a:cubicBezTo>
                  <a:pt x="6756041" y="3799266"/>
                  <a:pt x="6748513" y="3784147"/>
                  <a:pt x="6733457" y="3780367"/>
                </a:cubicBezTo>
                <a:cubicBezTo>
                  <a:pt x="6631832" y="3795486"/>
                  <a:pt x="6545262" y="3761468"/>
                  <a:pt x="6567845" y="3648075"/>
                </a:cubicBezTo>
                <a:close/>
                <a:moveTo>
                  <a:pt x="6542074" y="3601405"/>
                </a:moveTo>
                <a:cubicBezTo>
                  <a:pt x="6523719" y="3604573"/>
                  <a:pt x="6506831" y="3612316"/>
                  <a:pt x="6492757" y="3626393"/>
                </a:cubicBezTo>
                <a:cubicBezTo>
                  <a:pt x="6485251" y="3742768"/>
                  <a:pt x="6507769" y="3821603"/>
                  <a:pt x="6575324" y="3855389"/>
                </a:cubicBezTo>
                <a:cubicBezTo>
                  <a:pt x="6654138" y="3889175"/>
                  <a:pt x="6755470" y="3847881"/>
                  <a:pt x="6849296" y="3847881"/>
                </a:cubicBezTo>
                <a:cubicBezTo>
                  <a:pt x="6830530" y="3757784"/>
                  <a:pt x="6777988" y="3690212"/>
                  <a:pt x="6710434" y="3648917"/>
                </a:cubicBezTo>
                <a:cubicBezTo>
                  <a:pt x="6665396" y="3623578"/>
                  <a:pt x="6597138" y="3591903"/>
                  <a:pt x="6542074" y="3601405"/>
                </a:cubicBezTo>
                <a:close/>
                <a:moveTo>
                  <a:pt x="3049356" y="3329949"/>
                </a:moveTo>
                <a:cubicBezTo>
                  <a:pt x="3080433" y="3336302"/>
                  <a:pt x="3093701" y="3404066"/>
                  <a:pt x="3054594" y="3412537"/>
                </a:cubicBezTo>
                <a:cubicBezTo>
                  <a:pt x="3032247" y="3416301"/>
                  <a:pt x="3009900" y="3393713"/>
                  <a:pt x="3013624" y="3348538"/>
                </a:cubicBezTo>
                <a:cubicBezTo>
                  <a:pt x="3026660" y="3332538"/>
                  <a:pt x="3038998" y="3327832"/>
                  <a:pt x="3049356" y="3329949"/>
                </a:cubicBezTo>
                <a:close/>
                <a:moveTo>
                  <a:pt x="2989801" y="3190287"/>
                </a:moveTo>
                <a:cubicBezTo>
                  <a:pt x="2997868" y="3190876"/>
                  <a:pt x="3006172" y="3194403"/>
                  <a:pt x="3013764" y="3201929"/>
                </a:cubicBezTo>
                <a:cubicBezTo>
                  <a:pt x="3028949" y="3269662"/>
                  <a:pt x="2956822" y="3273425"/>
                  <a:pt x="2949229" y="3235795"/>
                </a:cubicBezTo>
                <a:cubicBezTo>
                  <a:pt x="2943535" y="3213218"/>
                  <a:pt x="2965600" y="3188523"/>
                  <a:pt x="2989801" y="3190287"/>
                </a:cubicBezTo>
                <a:close/>
                <a:moveTo>
                  <a:pt x="3035127" y="3019630"/>
                </a:moveTo>
                <a:cubicBezTo>
                  <a:pt x="3040157" y="3020154"/>
                  <a:pt x="3045515" y="3021924"/>
                  <a:pt x="3051105" y="3025229"/>
                </a:cubicBezTo>
                <a:cubicBezTo>
                  <a:pt x="3062287" y="3059224"/>
                  <a:pt x="3051105" y="3108327"/>
                  <a:pt x="3010107" y="3093218"/>
                </a:cubicBezTo>
                <a:cubicBezTo>
                  <a:pt x="2984948" y="3076221"/>
                  <a:pt x="2995431" y="3031603"/>
                  <a:pt x="3021113" y="3021511"/>
                </a:cubicBezTo>
                <a:cubicBezTo>
                  <a:pt x="3025394" y="3019829"/>
                  <a:pt x="3030096" y="3019106"/>
                  <a:pt x="3035127" y="3019630"/>
                </a:cubicBezTo>
                <a:close/>
                <a:moveTo>
                  <a:pt x="4142366" y="2970083"/>
                </a:moveTo>
                <a:cubicBezTo>
                  <a:pt x="4102717" y="2966740"/>
                  <a:pt x="4067356" y="2975538"/>
                  <a:pt x="4042023" y="3010732"/>
                </a:cubicBezTo>
                <a:cubicBezTo>
                  <a:pt x="4019504" y="3040764"/>
                  <a:pt x="4008246" y="3093321"/>
                  <a:pt x="4015752" y="3153385"/>
                </a:cubicBezTo>
                <a:cubicBezTo>
                  <a:pt x="4049529" y="3108337"/>
                  <a:pt x="4158367" y="3085813"/>
                  <a:pt x="4147108" y="3198434"/>
                </a:cubicBezTo>
                <a:cubicBezTo>
                  <a:pt x="4139602" y="3243482"/>
                  <a:pt x="4083306" y="3269760"/>
                  <a:pt x="4060788" y="3292285"/>
                </a:cubicBezTo>
                <a:cubicBezTo>
                  <a:pt x="4143355" y="3401151"/>
                  <a:pt x="4282217" y="3284776"/>
                  <a:pt x="4312242" y="3209696"/>
                </a:cubicBezTo>
                <a:cubicBezTo>
                  <a:pt x="4338513" y="3149631"/>
                  <a:pt x="4323500" y="3078305"/>
                  <a:pt x="4349772" y="3021994"/>
                </a:cubicBezTo>
                <a:cubicBezTo>
                  <a:pt x="4286440" y="3014955"/>
                  <a:pt x="4208447" y="2975655"/>
                  <a:pt x="4142366" y="2970083"/>
                </a:cubicBezTo>
                <a:close/>
                <a:moveTo>
                  <a:pt x="2765990" y="2946914"/>
                </a:moveTo>
                <a:cubicBezTo>
                  <a:pt x="2784755" y="2988208"/>
                  <a:pt x="2807273" y="3021994"/>
                  <a:pt x="2833544" y="3048272"/>
                </a:cubicBezTo>
                <a:cubicBezTo>
                  <a:pt x="2848556" y="3059534"/>
                  <a:pt x="2874828" y="3063288"/>
                  <a:pt x="2882334" y="3082059"/>
                </a:cubicBezTo>
                <a:cubicBezTo>
                  <a:pt x="2796014" y="3100829"/>
                  <a:pt x="2705941" y="3149631"/>
                  <a:pt x="2660904" y="3209696"/>
                </a:cubicBezTo>
                <a:cubicBezTo>
                  <a:pt x="2657152" y="3209696"/>
                  <a:pt x="2627127" y="3224712"/>
                  <a:pt x="2649645" y="3232220"/>
                </a:cubicBezTo>
                <a:cubicBezTo>
                  <a:pt x="2735965" y="3262252"/>
                  <a:pt x="2799767" y="3322317"/>
                  <a:pt x="2912358" y="3326071"/>
                </a:cubicBezTo>
                <a:cubicBezTo>
                  <a:pt x="2863568" y="3389889"/>
                  <a:pt x="2829791" y="3498756"/>
                  <a:pt x="2811026" y="3581345"/>
                </a:cubicBezTo>
                <a:cubicBezTo>
                  <a:pt x="2848556" y="3528788"/>
                  <a:pt x="2908605" y="3521280"/>
                  <a:pt x="2976160" y="3513772"/>
                </a:cubicBezTo>
                <a:cubicBezTo>
                  <a:pt x="3088751" y="3502510"/>
                  <a:pt x="3178824" y="3457462"/>
                  <a:pt x="3246378" y="3389889"/>
                </a:cubicBezTo>
                <a:cubicBezTo>
                  <a:pt x="3253884" y="3359857"/>
                  <a:pt x="3295168" y="3333579"/>
                  <a:pt x="3280156" y="3299793"/>
                </a:cubicBezTo>
                <a:cubicBezTo>
                  <a:pt x="3223860" y="3359857"/>
                  <a:pt x="3115022" y="3326071"/>
                  <a:pt x="3107516" y="3247236"/>
                </a:cubicBezTo>
                <a:cubicBezTo>
                  <a:pt x="3100010" y="3157139"/>
                  <a:pt x="3208848" y="3119599"/>
                  <a:pt x="3276403" y="3175909"/>
                </a:cubicBezTo>
                <a:cubicBezTo>
                  <a:pt x="3190083" y="3006978"/>
                  <a:pt x="2979913" y="2950668"/>
                  <a:pt x="2765990" y="2946914"/>
                </a:cubicBezTo>
                <a:close/>
                <a:moveTo>
                  <a:pt x="5734756" y="2849295"/>
                </a:moveTo>
                <a:cubicBezTo>
                  <a:pt x="5761214" y="2842390"/>
                  <a:pt x="5799314" y="2887007"/>
                  <a:pt x="5756981" y="2921002"/>
                </a:cubicBezTo>
                <a:cubicBezTo>
                  <a:pt x="5730640" y="2917225"/>
                  <a:pt x="5711825" y="2902116"/>
                  <a:pt x="5715588" y="2875676"/>
                </a:cubicBezTo>
                <a:cubicBezTo>
                  <a:pt x="5718410" y="2859623"/>
                  <a:pt x="5725936" y="2851596"/>
                  <a:pt x="5734756" y="2849295"/>
                </a:cubicBezTo>
                <a:close/>
                <a:moveTo>
                  <a:pt x="5802556" y="2667498"/>
                </a:moveTo>
                <a:cubicBezTo>
                  <a:pt x="5822110" y="2670785"/>
                  <a:pt x="5837939" y="2693328"/>
                  <a:pt x="5821178" y="2740292"/>
                </a:cubicBezTo>
                <a:cubicBezTo>
                  <a:pt x="5795107" y="2759077"/>
                  <a:pt x="5761586" y="2736534"/>
                  <a:pt x="5761586" y="2710235"/>
                </a:cubicBezTo>
                <a:cubicBezTo>
                  <a:pt x="5759724" y="2680178"/>
                  <a:pt x="5783002" y="2664210"/>
                  <a:pt x="5802556" y="2667498"/>
                </a:cubicBezTo>
                <a:close/>
                <a:moveTo>
                  <a:pt x="5931428" y="2602726"/>
                </a:moveTo>
                <a:cubicBezTo>
                  <a:pt x="5940953" y="2602900"/>
                  <a:pt x="5950831" y="2608014"/>
                  <a:pt x="5959298" y="2620102"/>
                </a:cubicBezTo>
                <a:cubicBezTo>
                  <a:pt x="5970587" y="2657295"/>
                  <a:pt x="5944246" y="2701926"/>
                  <a:pt x="5902854" y="2679610"/>
                </a:cubicBezTo>
                <a:cubicBezTo>
                  <a:pt x="5877454" y="2646137"/>
                  <a:pt x="5902853" y="2602203"/>
                  <a:pt x="5931428" y="2602726"/>
                </a:cubicBezTo>
                <a:close/>
                <a:moveTo>
                  <a:pt x="5738396" y="2278696"/>
                </a:moveTo>
                <a:cubicBezTo>
                  <a:pt x="5704619" y="2361285"/>
                  <a:pt x="5742150" y="2466398"/>
                  <a:pt x="5738396" y="2545232"/>
                </a:cubicBezTo>
                <a:cubicBezTo>
                  <a:pt x="5727137" y="2533970"/>
                  <a:pt x="5719631" y="2515200"/>
                  <a:pt x="5715878" y="2496430"/>
                </a:cubicBezTo>
                <a:cubicBezTo>
                  <a:pt x="5689606" y="2462644"/>
                  <a:pt x="5655830" y="2410087"/>
                  <a:pt x="5629558" y="2380055"/>
                </a:cubicBezTo>
                <a:cubicBezTo>
                  <a:pt x="5622052" y="2376301"/>
                  <a:pt x="5603287" y="2346269"/>
                  <a:pt x="5599534" y="2365039"/>
                </a:cubicBezTo>
                <a:cubicBezTo>
                  <a:pt x="5577016" y="2447628"/>
                  <a:pt x="5614546" y="2515200"/>
                  <a:pt x="5637064" y="2567757"/>
                </a:cubicBezTo>
                <a:cubicBezTo>
                  <a:pt x="5595781" y="2556494"/>
                  <a:pt x="5554498" y="2541478"/>
                  <a:pt x="5494448" y="2545232"/>
                </a:cubicBezTo>
                <a:cubicBezTo>
                  <a:pt x="5505708" y="2627821"/>
                  <a:pt x="5562004" y="2684131"/>
                  <a:pt x="5588274" y="2725426"/>
                </a:cubicBezTo>
                <a:cubicBezTo>
                  <a:pt x="5543238" y="2706656"/>
                  <a:pt x="5471930" y="2717918"/>
                  <a:pt x="5449412" y="2755458"/>
                </a:cubicBezTo>
                <a:cubicBezTo>
                  <a:pt x="5531979" y="2770474"/>
                  <a:pt x="5562004" y="2879341"/>
                  <a:pt x="5622052" y="2943160"/>
                </a:cubicBezTo>
                <a:cubicBezTo>
                  <a:pt x="5663336" y="2984454"/>
                  <a:pt x="5738396" y="3033256"/>
                  <a:pt x="5802198" y="3037010"/>
                </a:cubicBezTo>
                <a:cubicBezTo>
                  <a:pt x="5881012" y="3048272"/>
                  <a:pt x="5914789" y="3003224"/>
                  <a:pt x="5952320" y="2958176"/>
                </a:cubicBezTo>
                <a:cubicBezTo>
                  <a:pt x="5813457" y="2973192"/>
                  <a:pt x="5824716" y="2744196"/>
                  <a:pt x="5937308" y="2751704"/>
                </a:cubicBezTo>
                <a:cubicBezTo>
                  <a:pt x="5978590" y="2751704"/>
                  <a:pt x="5993603" y="2781736"/>
                  <a:pt x="6012368" y="2811768"/>
                </a:cubicBezTo>
                <a:cubicBezTo>
                  <a:pt x="6023627" y="2639083"/>
                  <a:pt x="5982344" y="2518954"/>
                  <a:pt x="5899777" y="2440119"/>
                </a:cubicBezTo>
                <a:cubicBezTo>
                  <a:pt x="5843482" y="2383809"/>
                  <a:pt x="5772174" y="2353777"/>
                  <a:pt x="5738396" y="2278696"/>
                </a:cubicBezTo>
                <a:close/>
                <a:moveTo>
                  <a:pt x="3315463" y="2100003"/>
                </a:moveTo>
                <a:cubicBezTo>
                  <a:pt x="3322786" y="2098426"/>
                  <a:pt x="3330342" y="2098735"/>
                  <a:pt x="3337234" y="2101028"/>
                </a:cubicBezTo>
                <a:cubicBezTo>
                  <a:pt x="3346424" y="2104085"/>
                  <a:pt x="3354436" y="2110671"/>
                  <a:pt x="3359149" y="2121019"/>
                </a:cubicBezTo>
                <a:cubicBezTo>
                  <a:pt x="3359149" y="2166174"/>
                  <a:pt x="3336527" y="2181226"/>
                  <a:pt x="3295054" y="2177463"/>
                </a:cubicBezTo>
                <a:cubicBezTo>
                  <a:pt x="3295054" y="2169937"/>
                  <a:pt x="3287513" y="2166174"/>
                  <a:pt x="3279973" y="2162411"/>
                </a:cubicBezTo>
                <a:cubicBezTo>
                  <a:pt x="3273611" y="2126428"/>
                  <a:pt x="3293493" y="2104732"/>
                  <a:pt x="3315463" y="2100003"/>
                </a:cubicBezTo>
                <a:close/>
                <a:moveTo>
                  <a:pt x="3248427" y="1946962"/>
                </a:moveTo>
                <a:cubicBezTo>
                  <a:pt x="3256252" y="1945512"/>
                  <a:pt x="3264332" y="1945853"/>
                  <a:pt x="3271655" y="1948011"/>
                </a:cubicBezTo>
                <a:cubicBezTo>
                  <a:pt x="3281419" y="1950887"/>
                  <a:pt x="3289839" y="1956992"/>
                  <a:pt x="3294516" y="1966385"/>
                </a:cubicBezTo>
                <a:cubicBezTo>
                  <a:pt x="3302000" y="2022742"/>
                  <a:pt x="3238387" y="2041527"/>
                  <a:pt x="3212193" y="2007713"/>
                </a:cubicBezTo>
                <a:cubicBezTo>
                  <a:pt x="3203774" y="1971786"/>
                  <a:pt x="3224953" y="1951313"/>
                  <a:pt x="3248427" y="1946962"/>
                </a:cubicBezTo>
                <a:close/>
                <a:moveTo>
                  <a:pt x="3299678" y="1772446"/>
                </a:moveTo>
                <a:cubicBezTo>
                  <a:pt x="3339395" y="1778886"/>
                  <a:pt x="3334456" y="1864751"/>
                  <a:pt x="3294944" y="1864751"/>
                </a:cubicBezTo>
                <a:cubicBezTo>
                  <a:pt x="3257315" y="1868489"/>
                  <a:pt x="3238500" y="1793723"/>
                  <a:pt x="3279893" y="1775031"/>
                </a:cubicBezTo>
                <a:cubicBezTo>
                  <a:pt x="3287419" y="1772227"/>
                  <a:pt x="3294004" y="1771527"/>
                  <a:pt x="3299678" y="1772446"/>
                </a:cubicBezTo>
                <a:close/>
                <a:moveTo>
                  <a:pt x="3062480" y="1651773"/>
                </a:moveTo>
                <a:cubicBezTo>
                  <a:pt x="3073739" y="1708084"/>
                  <a:pt x="3062480" y="1790672"/>
                  <a:pt x="3092504" y="1820705"/>
                </a:cubicBezTo>
                <a:cubicBezTo>
                  <a:pt x="3058726" y="1809442"/>
                  <a:pt x="2987419" y="1801934"/>
                  <a:pt x="2957394" y="1820705"/>
                </a:cubicBezTo>
                <a:cubicBezTo>
                  <a:pt x="3002431" y="1843229"/>
                  <a:pt x="3024949" y="1892031"/>
                  <a:pt x="3054974" y="1933325"/>
                </a:cubicBezTo>
                <a:cubicBezTo>
                  <a:pt x="3036208" y="1967112"/>
                  <a:pt x="3006184" y="1989636"/>
                  <a:pt x="2968654" y="2000898"/>
                </a:cubicBezTo>
                <a:cubicBezTo>
                  <a:pt x="3009937" y="2057208"/>
                  <a:pt x="3062480" y="2102257"/>
                  <a:pt x="3152552" y="2098503"/>
                </a:cubicBezTo>
                <a:cubicBezTo>
                  <a:pt x="3152552" y="2147305"/>
                  <a:pt x="3130034" y="2169829"/>
                  <a:pt x="3115022" y="2199862"/>
                </a:cubicBezTo>
                <a:cubicBezTo>
                  <a:pt x="3190083" y="2203616"/>
                  <a:pt x="3257638" y="2256172"/>
                  <a:pt x="3340204" y="2244910"/>
                </a:cubicBezTo>
                <a:cubicBezTo>
                  <a:pt x="3434030" y="2233648"/>
                  <a:pt x="3509091" y="2158567"/>
                  <a:pt x="3524104" y="2072225"/>
                </a:cubicBezTo>
                <a:cubicBezTo>
                  <a:pt x="3509091" y="2087241"/>
                  <a:pt x="3494079" y="2094749"/>
                  <a:pt x="3475314" y="2098503"/>
                </a:cubicBezTo>
                <a:cubicBezTo>
                  <a:pt x="3310180" y="2117273"/>
                  <a:pt x="3340204" y="1839475"/>
                  <a:pt x="3475314" y="1877015"/>
                </a:cubicBezTo>
                <a:cubicBezTo>
                  <a:pt x="3490326" y="1884523"/>
                  <a:pt x="3497832" y="1895785"/>
                  <a:pt x="3512844" y="1918309"/>
                </a:cubicBezTo>
                <a:cubicBezTo>
                  <a:pt x="3486573" y="1783164"/>
                  <a:pt x="3411512" y="1719346"/>
                  <a:pt x="3291415" y="1704330"/>
                </a:cubicBezTo>
                <a:cubicBezTo>
                  <a:pt x="3197589" y="1689314"/>
                  <a:pt x="3118775" y="1700576"/>
                  <a:pt x="3062480" y="1651773"/>
                </a:cubicBezTo>
                <a:close/>
                <a:moveTo>
                  <a:pt x="4361904" y="1385237"/>
                </a:moveTo>
                <a:cubicBezTo>
                  <a:pt x="4368503" y="1385237"/>
                  <a:pt x="4375680" y="1387363"/>
                  <a:pt x="4383088" y="1392088"/>
                </a:cubicBezTo>
                <a:cubicBezTo>
                  <a:pt x="4394200" y="1422326"/>
                  <a:pt x="4379383" y="1452564"/>
                  <a:pt x="4349750" y="1452564"/>
                </a:cubicBezTo>
                <a:cubicBezTo>
                  <a:pt x="4342342" y="1445005"/>
                  <a:pt x="4334933" y="1437445"/>
                  <a:pt x="4327525" y="1429886"/>
                </a:cubicBezTo>
                <a:cubicBezTo>
                  <a:pt x="4327525" y="1412877"/>
                  <a:pt x="4334007" y="1398703"/>
                  <a:pt x="4344194" y="1391143"/>
                </a:cubicBezTo>
                <a:cubicBezTo>
                  <a:pt x="4349287" y="1387363"/>
                  <a:pt x="4355306" y="1385237"/>
                  <a:pt x="4361904" y="1385237"/>
                </a:cubicBezTo>
                <a:close/>
                <a:moveTo>
                  <a:pt x="4320418" y="1196389"/>
                </a:moveTo>
                <a:cubicBezTo>
                  <a:pt x="4328901" y="1197271"/>
                  <a:pt x="4337148" y="1203150"/>
                  <a:pt x="4342804" y="1216321"/>
                </a:cubicBezTo>
                <a:cubicBezTo>
                  <a:pt x="4346574" y="1250188"/>
                  <a:pt x="4331493" y="1265239"/>
                  <a:pt x="4301330" y="1261476"/>
                </a:cubicBezTo>
                <a:cubicBezTo>
                  <a:pt x="4267398" y="1236076"/>
                  <a:pt x="4294968" y="1193743"/>
                  <a:pt x="4320418" y="1196389"/>
                </a:cubicBezTo>
                <a:close/>
                <a:moveTo>
                  <a:pt x="4181802" y="1132727"/>
                </a:moveTo>
                <a:cubicBezTo>
                  <a:pt x="4206531" y="1130853"/>
                  <a:pt x="4230794" y="1153343"/>
                  <a:pt x="4210264" y="1196448"/>
                </a:cubicBezTo>
                <a:cubicBezTo>
                  <a:pt x="4199065" y="1218938"/>
                  <a:pt x="4180402" y="1241428"/>
                  <a:pt x="4150540" y="1215190"/>
                </a:cubicBezTo>
                <a:cubicBezTo>
                  <a:pt x="4131876" y="1160840"/>
                  <a:pt x="4157072" y="1134602"/>
                  <a:pt x="4181802" y="1132727"/>
                </a:cubicBezTo>
                <a:close/>
                <a:moveTo>
                  <a:pt x="4274711" y="968540"/>
                </a:moveTo>
                <a:cubicBezTo>
                  <a:pt x="4248440" y="976048"/>
                  <a:pt x="4244687" y="1013588"/>
                  <a:pt x="4229674" y="1036112"/>
                </a:cubicBezTo>
                <a:cubicBezTo>
                  <a:pt x="4060788" y="1017342"/>
                  <a:pt x="4027010" y="1317665"/>
                  <a:pt x="4132096" y="1404007"/>
                </a:cubicBezTo>
                <a:cubicBezTo>
                  <a:pt x="4135849" y="1377729"/>
                  <a:pt x="4120836" y="1370221"/>
                  <a:pt x="4120836" y="1347697"/>
                </a:cubicBezTo>
                <a:cubicBezTo>
                  <a:pt x="4154614" y="1268862"/>
                  <a:pt x="4267205" y="1295140"/>
                  <a:pt x="4274711" y="1373975"/>
                </a:cubicBezTo>
                <a:cubicBezTo>
                  <a:pt x="4278464" y="1434039"/>
                  <a:pt x="4237180" y="1467826"/>
                  <a:pt x="4184638" y="1482842"/>
                </a:cubicBezTo>
                <a:cubicBezTo>
                  <a:pt x="4237180" y="1557922"/>
                  <a:pt x="4391056" y="1535398"/>
                  <a:pt x="4447351" y="1482842"/>
                </a:cubicBezTo>
                <a:cubicBezTo>
                  <a:pt x="4451104" y="1460318"/>
                  <a:pt x="4458610" y="1445302"/>
                  <a:pt x="4458610" y="1419023"/>
                </a:cubicBezTo>
                <a:cubicBezTo>
                  <a:pt x="4499894" y="1404007"/>
                  <a:pt x="4526164" y="1370221"/>
                  <a:pt x="4544930" y="1328926"/>
                </a:cubicBezTo>
                <a:cubicBezTo>
                  <a:pt x="4492388" y="1328926"/>
                  <a:pt x="4439845" y="1332681"/>
                  <a:pt x="4421080" y="1295140"/>
                </a:cubicBezTo>
                <a:cubicBezTo>
                  <a:pt x="4436092" y="1265108"/>
                  <a:pt x="4469869" y="1257600"/>
                  <a:pt x="4473622" y="1216306"/>
                </a:cubicBezTo>
                <a:cubicBezTo>
                  <a:pt x="4432339" y="1216306"/>
                  <a:pt x="4413574" y="1186273"/>
                  <a:pt x="4379796" y="1182519"/>
                </a:cubicBezTo>
                <a:cubicBezTo>
                  <a:pt x="4398562" y="1156241"/>
                  <a:pt x="4424832" y="1099931"/>
                  <a:pt x="4402314" y="1062390"/>
                </a:cubicBezTo>
                <a:cubicBezTo>
                  <a:pt x="4387302" y="1077406"/>
                  <a:pt x="4353525" y="1073652"/>
                  <a:pt x="4334760" y="1084915"/>
                </a:cubicBezTo>
                <a:cubicBezTo>
                  <a:pt x="4308488" y="1051128"/>
                  <a:pt x="4304736" y="994818"/>
                  <a:pt x="4274711" y="968540"/>
                </a:cubicBezTo>
                <a:close/>
                <a:moveTo>
                  <a:pt x="3435382" y="749433"/>
                </a:moveTo>
                <a:cubicBezTo>
                  <a:pt x="3444985" y="749374"/>
                  <a:pt x="3454994" y="755003"/>
                  <a:pt x="3463374" y="769074"/>
                </a:cubicBezTo>
                <a:cubicBezTo>
                  <a:pt x="3467099" y="810349"/>
                  <a:pt x="3455926" y="836615"/>
                  <a:pt x="3414956" y="829110"/>
                </a:cubicBezTo>
                <a:cubicBezTo>
                  <a:pt x="3381436" y="800968"/>
                  <a:pt x="3406576" y="749609"/>
                  <a:pt x="3435382" y="749433"/>
                </a:cubicBezTo>
                <a:close/>
                <a:moveTo>
                  <a:pt x="3560226" y="728327"/>
                </a:moveTo>
                <a:cubicBezTo>
                  <a:pt x="3570529" y="724454"/>
                  <a:pt x="3583876" y="728210"/>
                  <a:pt x="3598862" y="746050"/>
                </a:cubicBezTo>
                <a:cubicBezTo>
                  <a:pt x="3598862" y="768585"/>
                  <a:pt x="3595116" y="783608"/>
                  <a:pt x="3587623" y="794876"/>
                </a:cubicBezTo>
                <a:cubicBezTo>
                  <a:pt x="3525806" y="820227"/>
                  <a:pt x="3529318" y="739947"/>
                  <a:pt x="3560226" y="728327"/>
                </a:cubicBezTo>
                <a:close/>
                <a:moveTo>
                  <a:pt x="3505338" y="416697"/>
                </a:moveTo>
                <a:cubicBezTo>
                  <a:pt x="3482820" y="461746"/>
                  <a:pt x="3460302" y="514302"/>
                  <a:pt x="3464055" y="570612"/>
                </a:cubicBezTo>
                <a:cubicBezTo>
                  <a:pt x="3430278" y="521810"/>
                  <a:pt x="3377735" y="488024"/>
                  <a:pt x="3325192" y="457992"/>
                </a:cubicBezTo>
                <a:cubicBezTo>
                  <a:pt x="3321439" y="533072"/>
                  <a:pt x="3336452" y="585629"/>
                  <a:pt x="3373982" y="611907"/>
                </a:cubicBezTo>
                <a:cubicBezTo>
                  <a:pt x="3325192" y="611907"/>
                  <a:pt x="3265144" y="604399"/>
                  <a:pt x="3238872" y="634431"/>
                </a:cubicBezTo>
                <a:cubicBezTo>
                  <a:pt x="3257638" y="664463"/>
                  <a:pt x="3272650" y="698250"/>
                  <a:pt x="3306427" y="717020"/>
                </a:cubicBezTo>
                <a:cubicBezTo>
                  <a:pt x="3268897" y="724528"/>
                  <a:pt x="3231366" y="732036"/>
                  <a:pt x="3208848" y="750806"/>
                </a:cubicBezTo>
                <a:cubicBezTo>
                  <a:pt x="3283909" y="893459"/>
                  <a:pt x="3351464" y="1047374"/>
                  <a:pt x="3531610" y="1069898"/>
                </a:cubicBezTo>
                <a:cubicBezTo>
                  <a:pt x="3524104" y="1043620"/>
                  <a:pt x="3501585" y="1036112"/>
                  <a:pt x="3494079" y="1006080"/>
                </a:cubicBezTo>
                <a:cubicBezTo>
                  <a:pt x="3456549" y="867181"/>
                  <a:pt x="3636694" y="825887"/>
                  <a:pt x="3647954" y="972294"/>
                </a:cubicBezTo>
                <a:cubicBezTo>
                  <a:pt x="3666719" y="957278"/>
                  <a:pt x="3670472" y="919737"/>
                  <a:pt x="3677978" y="893459"/>
                </a:cubicBezTo>
                <a:cubicBezTo>
                  <a:pt x="3711755" y="679479"/>
                  <a:pt x="3554128" y="566858"/>
                  <a:pt x="3505338" y="416697"/>
                </a:cubicBezTo>
                <a:close/>
                <a:moveTo>
                  <a:pt x="3587905" y="0"/>
                </a:moveTo>
                <a:cubicBezTo>
                  <a:pt x="3572893" y="60064"/>
                  <a:pt x="3546622" y="138899"/>
                  <a:pt x="3546622" y="206471"/>
                </a:cubicBezTo>
                <a:cubicBezTo>
                  <a:pt x="3546622" y="397927"/>
                  <a:pt x="3700496" y="559350"/>
                  <a:pt x="3723014" y="762068"/>
                </a:cubicBezTo>
                <a:cubicBezTo>
                  <a:pt x="3734274" y="889705"/>
                  <a:pt x="3723014" y="1043620"/>
                  <a:pt x="3636694" y="1092423"/>
                </a:cubicBezTo>
                <a:cubicBezTo>
                  <a:pt x="3723014" y="1460318"/>
                  <a:pt x="3775557" y="1865753"/>
                  <a:pt x="3805581" y="2297466"/>
                </a:cubicBezTo>
                <a:cubicBezTo>
                  <a:pt x="3839359" y="1937080"/>
                  <a:pt x="3989480" y="1708084"/>
                  <a:pt x="4109578" y="1449056"/>
                </a:cubicBezTo>
                <a:cubicBezTo>
                  <a:pt x="4068294" y="1373975"/>
                  <a:pt x="4023258" y="1313910"/>
                  <a:pt x="4027010" y="1186273"/>
                </a:cubicBezTo>
                <a:cubicBezTo>
                  <a:pt x="4030764" y="1073652"/>
                  <a:pt x="4072047" y="983556"/>
                  <a:pt x="4132096" y="908475"/>
                </a:cubicBezTo>
                <a:cubicBezTo>
                  <a:pt x="4192144" y="829641"/>
                  <a:pt x="4331006" y="747052"/>
                  <a:pt x="4285970" y="593137"/>
                </a:cubicBezTo>
                <a:cubicBezTo>
                  <a:pt x="4379796" y="626923"/>
                  <a:pt x="4409820" y="762068"/>
                  <a:pt x="4398562" y="897213"/>
                </a:cubicBezTo>
                <a:cubicBezTo>
                  <a:pt x="4454857" y="848411"/>
                  <a:pt x="4578708" y="844657"/>
                  <a:pt x="4665027" y="848411"/>
                </a:cubicBezTo>
                <a:cubicBezTo>
                  <a:pt x="4668780" y="968540"/>
                  <a:pt x="4653768" y="1099931"/>
                  <a:pt x="4604978" y="1186273"/>
                </a:cubicBezTo>
                <a:cubicBezTo>
                  <a:pt x="4702558" y="1126209"/>
                  <a:pt x="4901468" y="1159995"/>
                  <a:pt x="4927740" y="1250092"/>
                </a:cubicBezTo>
                <a:cubicBezTo>
                  <a:pt x="4589966" y="1175011"/>
                  <a:pt x="4695052" y="1678051"/>
                  <a:pt x="4342266" y="1629249"/>
                </a:cubicBezTo>
                <a:cubicBezTo>
                  <a:pt x="4263452" y="1617987"/>
                  <a:pt x="4218416" y="1561676"/>
                  <a:pt x="4154614" y="1516628"/>
                </a:cubicBezTo>
                <a:cubicBezTo>
                  <a:pt x="4057035" y="1629249"/>
                  <a:pt x="3981974" y="1779410"/>
                  <a:pt x="3921926" y="1940834"/>
                </a:cubicBezTo>
                <a:cubicBezTo>
                  <a:pt x="3895654" y="2019668"/>
                  <a:pt x="3873136" y="2113519"/>
                  <a:pt x="3854371" y="2207370"/>
                </a:cubicBezTo>
                <a:cubicBezTo>
                  <a:pt x="3828100" y="2361285"/>
                  <a:pt x="3809334" y="2511446"/>
                  <a:pt x="3816840" y="2710410"/>
                </a:cubicBezTo>
                <a:cubicBezTo>
                  <a:pt x="3846865" y="2646591"/>
                  <a:pt x="3873136" y="2575265"/>
                  <a:pt x="3910666" y="2518954"/>
                </a:cubicBezTo>
                <a:cubicBezTo>
                  <a:pt x="3940691" y="2462644"/>
                  <a:pt x="3985727" y="2398825"/>
                  <a:pt x="4053282" y="2380055"/>
                </a:cubicBezTo>
                <a:cubicBezTo>
                  <a:pt x="4030764" y="2436365"/>
                  <a:pt x="3985727" y="2466398"/>
                  <a:pt x="3959456" y="2507692"/>
                </a:cubicBezTo>
                <a:cubicBezTo>
                  <a:pt x="3899407" y="2590281"/>
                  <a:pt x="3850618" y="2695394"/>
                  <a:pt x="3820594" y="2811768"/>
                </a:cubicBezTo>
                <a:cubicBezTo>
                  <a:pt x="3805581" y="2871833"/>
                  <a:pt x="3798075" y="2935651"/>
                  <a:pt x="3786816" y="3003224"/>
                </a:cubicBezTo>
                <a:cubicBezTo>
                  <a:pt x="3745533" y="3254744"/>
                  <a:pt x="3659213" y="3491248"/>
                  <a:pt x="3572893" y="3682704"/>
                </a:cubicBezTo>
                <a:cubicBezTo>
                  <a:pt x="3569140" y="3682704"/>
                  <a:pt x="3569140" y="3686458"/>
                  <a:pt x="3569140" y="3690212"/>
                </a:cubicBezTo>
                <a:cubicBezTo>
                  <a:pt x="3565387" y="3693966"/>
                  <a:pt x="3561634" y="3693966"/>
                  <a:pt x="3561634" y="3701474"/>
                </a:cubicBezTo>
                <a:cubicBezTo>
                  <a:pt x="3696743" y="3528788"/>
                  <a:pt x="3850618" y="3382381"/>
                  <a:pt x="4004492" y="3232220"/>
                </a:cubicBezTo>
                <a:cubicBezTo>
                  <a:pt x="3985727" y="3187171"/>
                  <a:pt x="3955703" y="3168401"/>
                  <a:pt x="3948197" y="3119599"/>
                </a:cubicBezTo>
                <a:cubicBezTo>
                  <a:pt x="3929432" y="2980700"/>
                  <a:pt x="4023258" y="2890603"/>
                  <a:pt x="4117084" y="2875587"/>
                </a:cubicBezTo>
                <a:cubicBezTo>
                  <a:pt x="4225922" y="2856817"/>
                  <a:pt x="4327254" y="2939406"/>
                  <a:pt x="4421080" y="2935651"/>
                </a:cubicBezTo>
                <a:cubicBezTo>
                  <a:pt x="4447351" y="2935651"/>
                  <a:pt x="4462363" y="2913127"/>
                  <a:pt x="4488634" y="2924389"/>
                </a:cubicBezTo>
                <a:cubicBezTo>
                  <a:pt x="4503646" y="2935651"/>
                  <a:pt x="4473622" y="2946914"/>
                  <a:pt x="4473622" y="2946914"/>
                </a:cubicBezTo>
                <a:cubicBezTo>
                  <a:pt x="4466116" y="2954422"/>
                  <a:pt x="4451104" y="2969438"/>
                  <a:pt x="4447351" y="2976946"/>
                </a:cubicBezTo>
                <a:cubicBezTo>
                  <a:pt x="4361031" y="3119599"/>
                  <a:pt x="4402314" y="3438692"/>
                  <a:pt x="4169626" y="3412413"/>
                </a:cubicBezTo>
                <a:cubicBezTo>
                  <a:pt x="4102071" y="3404905"/>
                  <a:pt x="4045776" y="3341087"/>
                  <a:pt x="4011998" y="3288530"/>
                </a:cubicBezTo>
                <a:cubicBezTo>
                  <a:pt x="3865630" y="3419921"/>
                  <a:pt x="3719262" y="3558821"/>
                  <a:pt x="3591658" y="3723998"/>
                </a:cubicBezTo>
                <a:cubicBezTo>
                  <a:pt x="3554128" y="3776554"/>
                  <a:pt x="3509091" y="3829111"/>
                  <a:pt x="3475314" y="3889175"/>
                </a:cubicBezTo>
                <a:cubicBezTo>
                  <a:pt x="3437784" y="3949240"/>
                  <a:pt x="3407759" y="4016812"/>
                  <a:pt x="3370229" y="4073123"/>
                </a:cubicBezTo>
                <a:cubicBezTo>
                  <a:pt x="3261391" y="4249562"/>
                  <a:pt x="3133787" y="4407231"/>
                  <a:pt x="2983666" y="4546130"/>
                </a:cubicBezTo>
                <a:cubicBezTo>
                  <a:pt x="3426524" y="4275840"/>
                  <a:pt x="3891901" y="4035582"/>
                  <a:pt x="4428586" y="3844127"/>
                </a:cubicBezTo>
                <a:cubicBezTo>
                  <a:pt x="4676286" y="3754030"/>
                  <a:pt x="4957764" y="3663933"/>
                  <a:pt x="5254254" y="3611377"/>
                </a:cubicBezTo>
                <a:cubicBezTo>
                  <a:pt x="5411882" y="3581345"/>
                  <a:pt x="5569510" y="3585099"/>
                  <a:pt x="5700866" y="3536296"/>
                </a:cubicBezTo>
                <a:cubicBezTo>
                  <a:pt x="5813457" y="3495002"/>
                  <a:pt x="5956072" y="3412413"/>
                  <a:pt x="6023627" y="3314809"/>
                </a:cubicBezTo>
                <a:cubicBezTo>
                  <a:pt x="6079923" y="3235974"/>
                  <a:pt x="6113700" y="3074551"/>
                  <a:pt x="6019874" y="3010732"/>
                </a:cubicBezTo>
                <a:cubicBezTo>
                  <a:pt x="5952320" y="3063288"/>
                  <a:pt x="5884765" y="3100829"/>
                  <a:pt x="5757162" y="3082059"/>
                </a:cubicBezTo>
                <a:cubicBezTo>
                  <a:pt x="5595781" y="3063288"/>
                  <a:pt x="5453166" y="2860571"/>
                  <a:pt x="5242995" y="2935651"/>
                </a:cubicBezTo>
                <a:cubicBezTo>
                  <a:pt x="5258008" y="2883095"/>
                  <a:pt x="5254254" y="2830539"/>
                  <a:pt x="5273020" y="2785490"/>
                </a:cubicBezTo>
                <a:cubicBezTo>
                  <a:pt x="5291784" y="2732934"/>
                  <a:pt x="5329315" y="2695394"/>
                  <a:pt x="5366846" y="2665361"/>
                </a:cubicBezTo>
                <a:cubicBezTo>
                  <a:pt x="5310550" y="2605297"/>
                  <a:pt x="5280526" y="2515200"/>
                  <a:pt x="5201712" y="2477660"/>
                </a:cubicBezTo>
                <a:cubicBezTo>
                  <a:pt x="5254254" y="2432611"/>
                  <a:pt x="5336821" y="2425103"/>
                  <a:pt x="5426894" y="2421349"/>
                </a:cubicBezTo>
                <a:cubicBezTo>
                  <a:pt x="5404376" y="2365039"/>
                  <a:pt x="5389364" y="2248664"/>
                  <a:pt x="5366846" y="2173583"/>
                </a:cubicBezTo>
                <a:cubicBezTo>
                  <a:pt x="5445659" y="2136043"/>
                  <a:pt x="5558250" y="2162321"/>
                  <a:pt x="5607040" y="2211124"/>
                </a:cubicBezTo>
                <a:cubicBezTo>
                  <a:pt x="5614546" y="2072225"/>
                  <a:pt x="5723384" y="2015914"/>
                  <a:pt x="5790939" y="1963358"/>
                </a:cubicBezTo>
                <a:cubicBezTo>
                  <a:pt x="5738396" y="2256172"/>
                  <a:pt x="5982344" y="2350023"/>
                  <a:pt x="6061158" y="2564002"/>
                </a:cubicBezTo>
                <a:cubicBezTo>
                  <a:pt x="6079923" y="2612805"/>
                  <a:pt x="6087429" y="2672869"/>
                  <a:pt x="6083676" y="2755458"/>
                </a:cubicBezTo>
                <a:cubicBezTo>
                  <a:pt x="6076170" y="2845555"/>
                  <a:pt x="6064910" y="2905619"/>
                  <a:pt x="6027380" y="2969438"/>
                </a:cubicBezTo>
                <a:cubicBezTo>
                  <a:pt x="6061158" y="2999470"/>
                  <a:pt x="6094935" y="3033256"/>
                  <a:pt x="6106194" y="3082059"/>
                </a:cubicBezTo>
                <a:cubicBezTo>
                  <a:pt x="6169996" y="3314809"/>
                  <a:pt x="5907283" y="3479986"/>
                  <a:pt x="5772174" y="3547558"/>
                </a:cubicBezTo>
                <a:cubicBezTo>
                  <a:pt x="5952320" y="3547558"/>
                  <a:pt x="6162490" y="3562575"/>
                  <a:pt x="6342636" y="3588853"/>
                </a:cubicBezTo>
                <a:cubicBezTo>
                  <a:pt x="6380166" y="3592607"/>
                  <a:pt x="6417696" y="3607623"/>
                  <a:pt x="6432708" y="3603869"/>
                </a:cubicBezTo>
                <a:cubicBezTo>
                  <a:pt x="6462732" y="3596361"/>
                  <a:pt x="6515276" y="3510018"/>
                  <a:pt x="6545300" y="3491248"/>
                </a:cubicBezTo>
                <a:cubicBezTo>
                  <a:pt x="6571571" y="3476232"/>
                  <a:pt x="6631620" y="3457462"/>
                  <a:pt x="6684162" y="3468724"/>
                </a:cubicBezTo>
                <a:cubicBezTo>
                  <a:pt x="6725446" y="3476232"/>
                  <a:pt x="6777988" y="3521280"/>
                  <a:pt x="6808012" y="3558821"/>
                </a:cubicBezTo>
                <a:cubicBezTo>
                  <a:pt x="6834284" y="3592607"/>
                  <a:pt x="6856802" y="3637655"/>
                  <a:pt x="6879320" y="3678950"/>
                </a:cubicBezTo>
                <a:cubicBezTo>
                  <a:pt x="6901838" y="3720244"/>
                  <a:pt x="6916850" y="3765292"/>
                  <a:pt x="6935616" y="3806586"/>
                </a:cubicBezTo>
                <a:cubicBezTo>
                  <a:pt x="6976899" y="3892929"/>
                  <a:pt x="7029442" y="3971764"/>
                  <a:pt x="7070725" y="4050598"/>
                </a:cubicBezTo>
                <a:cubicBezTo>
                  <a:pt x="6995664" y="3990534"/>
                  <a:pt x="6920604" y="3930469"/>
                  <a:pt x="6804259" y="3926715"/>
                </a:cubicBezTo>
                <a:cubicBezTo>
                  <a:pt x="6755470" y="3926715"/>
                  <a:pt x="6702927" y="3945486"/>
                  <a:pt x="6650384" y="3945486"/>
                </a:cubicBezTo>
                <a:cubicBezTo>
                  <a:pt x="6504016" y="3937978"/>
                  <a:pt x="6432708" y="3840373"/>
                  <a:pt x="6432708" y="3648917"/>
                </a:cubicBezTo>
                <a:cubicBezTo>
                  <a:pt x="6211279" y="3603869"/>
                  <a:pt x="5952320" y="3585099"/>
                  <a:pt x="5693360" y="3600115"/>
                </a:cubicBezTo>
                <a:cubicBezTo>
                  <a:pt x="5790939" y="3630147"/>
                  <a:pt x="5896024" y="3667687"/>
                  <a:pt x="5952320" y="3746522"/>
                </a:cubicBezTo>
                <a:cubicBezTo>
                  <a:pt x="6053652" y="3877913"/>
                  <a:pt x="5986097" y="4088139"/>
                  <a:pt x="5911036" y="4200760"/>
                </a:cubicBezTo>
                <a:cubicBezTo>
                  <a:pt x="5798445" y="4358429"/>
                  <a:pt x="5607040" y="4501082"/>
                  <a:pt x="5445659" y="4594933"/>
                </a:cubicBezTo>
                <a:cubicBezTo>
                  <a:pt x="5453166" y="4624965"/>
                  <a:pt x="5468178" y="4628719"/>
                  <a:pt x="5468178" y="4658751"/>
                </a:cubicBezTo>
                <a:cubicBezTo>
                  <a:pt x="5475684" y="4711308"/>
                  <a:pt x="5456918" y="4771372"/>
                  <a:pt x="5449412" y="4816420"/>
                </a:cubicBezTo>
                <a:cubicBezTo>
                  <a:pt x="5438153" y="4876485"/>
                  <a:pt x="5430647" y="4921533"/>
                  <a:pt x="5415635" y="4959074"/>
                </a:cubicBezTo>
                <a:cubicBezTo>
                  <a:pt x="5340574" y="5124251"/>
                  <a:pt x="5145416" y="5116743"/>
                  <a:pt x="5029072" y="5210594"/>
                </a:cubicBezTo>
                <a:cubicBezTo>
                  <a:pt x="4984036" y="5251888"/>
                  <a:pt x="4942752" y="5330723"/>
                  <a:pt x="4957764" y="5417065"/>
                </a:cubicBezTo>
                <a:cubicBezTo>
                  <a:pt x="4867692" y="5409557"/>
                  <a:pt x="4815148" y="5266904"/>
                  <a:pt x="4841420" y="5143021"/>
                </a:cubicBezTo>
                <a:cubicBezTo>
                  <a:pt x="4773866" y="5188069"/>
                  <a:pt x="4672533" y="5128005"/>
                  <a:pt x="4604978" y="5154283"/>
                </a:cubicBezTo>
                <a:cubicBezTo>
                  <a:pt x="4619990" y="5064186"/>
                  <a:pt x="4657521" y="4955320"/>
                  <a:pt x="4717570" y="4902763"/>
                </a:cubicBezTo>
                <a:cubicBezTo>
                  <a:pt x="4638756" y="4880239"/>
                  <a:pt x="4593720" y="4820174"/>
                  <a:pt x="4526164" y="4786388"/>
                </a:cubicBezTo>
                <a:cubicBezTo>
                  <a:pt x="4582460" y="4737586"/>
                  <a:pt x="4608732" y="4662505"/>
                  <a:pt x="4713816" y="4670013"/>
                </a:cubicBezTo>
                <a:cubicBezTo>
                  <a:pt x="4683792" y="4602441"/>
                  <a:pt x="4631250" y="4418493"/>
                  <a:pt x="4687546" y="4324643"/>
                </a:cubicBezTo>
                <a:cubicBezTo>
                  <a:pt x="4713816" y="4347167"/>
                  <a:pt x="4728829" y="4384707"/>
                  <a:pt x="4758853" y="4403477"/>
                </a:cubicBezTo>
                <a:cubicBezTo>
                  <a:pt x="4871444" y="4463542"/>
                  <a:pt x="5017813" y="4384707"/>
                  <a:pt x="5160428" y="4384707"/>
                </a:cubicBezTo>
                <a:cubicBezTo>
                  <a:pt x="5299290" y="4384707"/>
                  <a:pt x="5381858" y="4426001"/>
                  <a:pt x="5445659" y="4538622"/>
                </a:cubicBezTo>
                <a:cubicBezTo>
                  <a:pt x="5539485" y="4497328"/>
                  <a:pt x="5629558" y="4426001"/>
                  <a:pt x="5715878" y="4347167"/>
                </a:cubicBezTo>
                <a:cubicBezTo>
                  <a:pt x="5798445" y="4268332"/>
                  <a:pt x="5884765" y="4181989"/>
                  <a:pt x="5929801" y="4084385"/>
                </a:cubicBezTo>
                <a:cubicBezTo>
                  <a:pt x="5971084" y="3998042"/>
                  <a:pt x="5986097" y="3862897"/>
                  <a:pt x="5926048" y="3780309"/>
                </a:cubicBezTo>
                <a:cubicBezTo>
                  <a:pt x="5843482" y="3671441"/>
                  <a:pt x="5659582" y="3611377"/>
                  <a:pt x="5483190" y="3622639"/>
                </a:cubicBezTo>
                <a:cubicBezTo>
                  <a:pt x="5344327" y="3630147"/>
                  <a:pt x="5209218" y="3663933"/>
                  <a:pt x="5074108" y="3693966"/>
                </a:cubicBezTo>
                <a:cubicBezTo>
                  <a:pt x="4683792" y="3784063"/>
                  <a:pt x="4331006" y="3922961"/>
                  <a:pt x="3989480" y="4061861"/>
                </a:cubicBezTo>
                <a:cubicBezTo>
                  <a:pt x="3516597" y="4257070"/>
                  <a:pt x="3111269" y="4546130"/>
                  <a:pt x="2698435" y="4741340"/>
                </a:cubicBezTo>
                <a:cubicBezTo>
                  <a:pt x="2859816" y="4726324"/>
                  <a:pt x="3013690" y="4688783"/>
                  <a:pt x="3212601" y="4696291"/>
                </a:cubicBezTo>
                <a:cubicBezTo>
                  <a:pt x="3460302" y="4711308"/>
                  <a:pt x="3711755" y="4812666"/>
                  <a:pt x="3873136" y="4936549"/>
                </a:cubicBezTo>
                <a:cubicBezTo>
                  <a:pt x="3918172" y="4970336"/>
                  <a:pt x="3966962" y="4996614"/>
                  <a:pt x="4008246" y="5030400"/>
                </a:cubicBezTo>
                <a:cubicBezTo>
                  <a:pt x="4049529" y="5064186"/>
                  <a:pt x="4079553" y="5112989"/>
                  <a:pt x="4117084" y="5154283"/>
                </a:cubicBezTo>
                <a:cubicBezTo>
                  <a:pt x="4188391" y="5244380"/>
                  <a:pt x="4248440" y="5338231"/>
                  <a:pt x="4293476" y="5443344"/>
                </a:cubicBezTo>
                <a:cubicBezTo>
                  <a:pt x="4252193" y="5390787"/>
                  <a:pt x="4222168" y="5345739"/>
                  <a:pt x="4177132" y="5296936"/>
                </a:cubicBezTo>
                <a:cubicBezTo>
                  <a:pt x="4090812" y="5210594"/>
                  <a:pt x="3936938" y="5135513"/>
                  <a:pt x="3790569" y="5109235"/>
                </a:cubicBezTo>
                <a:cubicBezTo>
                  <a:pt x="3726768" y="5097973"/>
                  <a:pt x="3659213" y="5082957"/>
                  <a:pt x="3591658" y="5064186"/>
                </a:cubicBezTo>
                <a:cubicBezTo>
                  <a:pt x="3527856" y="5049170"/>
                  <a:pt x="3464055" y="5034154"/>
                  <a:pt x="3404006" y="5015384"/>
                </a:cubicBezTo>
                <a:cubicBezTo>
                  <a:pt x="3381488" y="5004122"/>
                  <a:pt x="3355217" y="4981598"/>
                  <a:pt x="3332698" y="4974090"/>
                </a:cubicBezTo>
                <a:cubicBezTo>
                  <a:pt x="3302674" y="4962828"/>
                  <a:pt x="3272650" y="4962828"/>
                  <a:pt x="3242626" y="4951566"/>
                </a:cubicBezTo>
                <a:cubicBezTo>
                  <a:pt x="3190083" y="4932795"/>
                  <a:pt x="3133787" y="4910271"/>
                  <a:pt x="3077492" y="4891501"/>
                </a:cubicBezTo>
                <a:cubicBezTo>
                  <a:pt x="2934876" y="4838945"/>
                  <a:pt x="2799767" y="4790142"/>
                  <a:pt x="2623374" y="4805158"/>
                </a:cubicBezTo>
                <a:cubicBezTo>
                  <a:pt x="2540807" y="4812666"/>
                  <a:pt x="2454487" y="4857715"/>
                  <a:pt x="2368168" y="4891501"/>
                </a:cubicBezTo>
                <a:cubicBezTo>
                  <a:pt x="2203034" y="4951566"/>
                  <a:pt x="2037900" y="5004122"/>
                  <a:pt x="1842742" y="5037908"/>
                </a:cubicBezTo>
                <a:cubicBezTo>
                  <a:pt x="1703880" y="5060432"/>
                  <a:pt x="1576276" y="5071695"/>
                  <a:pt x="1418649" y="5082957"/>
                </a:cubicBezTo>
                <a:cubicBezTo>
                  <a:pt x="1940321" y="5236872"/>
                  <a:pt x="2341896" y="5480884"/>
                  <a:pt x="2668410" y="5875057"/>
                </a:cubicBezTo>
                <a:cubicBezTo>
                  <a:pt x="2792261" y="6025219"/>
                  <a:pt x="2916111" y="6194150"/>
                  <a:pt x="3163812" y="6164118"/>
                </a:cubicBezTo>
                <a:cubicBezTo>
                  <a:pt x="3186330" y="6141594"/>
                  <a:pt x="3186330" y="6111561"/>
                  <a:pt x="3212601" y="6096545"/>
                </a:cubicBezTo>
                <a:cubicBezTo>
                  <a:pt x="3351464" y="6013957"/>
                  <a:pt x="3396500" y="6318033"/>
                  <a:pt x="3246378" y="6303017"/>
                </a:cubicBezTo>
                <a:cubicBezTo>
                  <a:pt x="3205095" y="6303017"/>
                  <a:pt x="3182577" y="6269231"/>
                  <a:pt x="3171318" y="6220428"/>
                </a:cubicBezTo>
                <a:cubicBezTo>
                  <a:pt x="3043714" y="6216674"/>
                  <a:pt x="2938629" y="6179134"/>
                  <a:pt x="2856062" y="6119069"/>
                </a:cubicBezTo>
                <a:cubicBezTo>
                  <a:pt x="2979913" y="6336803"/>
                  <a:pt x="3126281" y="6603339"/>
                  <a:pt x="3163812" y="6948710"/>
                </a:cubicBezTo>
                <a:cubicBezTo>
                  <a:pt x="3167565" y="6993758"/>
                  <a:pt x="3182577" y="7050069"/>
                  <a:pt x="3156306" y="7091363"/>
                </a:cubicBezTo>
                <a:cubicBezTo>
                  <a:pt x="3118775" y="7065085"/>
                  <a:pt x="3130034" y="6993758"/>
                  <a:pt x="3122528" y="6937448"/>
                </a:cubicBezTo>
                <a:cubicBezTo>
                  <a:pt x="3077492" y="6565799"/>
                  <a:pt x="2916111" y="6280493"/>
                  <a:pt x="2747224" y="6043989"/>
                </a:cubicBezTo>
                <a:cubicBezTo>
                  <a:pt x="2788508" y="6186642"/>
                  <a:pt x="2743471" y="6314279"/>
                  <a:pt x="2694682" y="6419392"/>
                </a:cubicBezTo>
                <a:cubicBezTo>
                  <a:pt x="2668410" y="6471948"/>
                  <a:pt x="2642139" y="6532013"/>
                  <a:pt x="2608362" y="6543275"/>
                </a:cubicBezTo>
                <a:cubicBezTo>
                  <a:pt x="2477006" y="6592077"/>
                  <a:pt x="2450734" y="6363081"/>
                  <a:pt x="2559572" y="6344311"/>
                </a:cubicBezTo>
                <a:cubicBezTo>
                  <a:pt x="2600856" y="6336803"/>
                  <a:pt x="2612115" y="6355573"/>
                  <a:pt x="2645892" y="6374343"/>
                </a:cubicBezTo>
                <a:cubicBezTo>
                  <a:pt x="2777249" y="6295509"/>
                  <a:pt x="2728459" y="6017711"/>
                  <a:pt x="2660904" y="5920106"/>
                </a:cubicBezTo>
                <a:cubicBezTo>
                  <a:pt x="2623374" y="5871303"/>
                  <a:pt x="2570832" y="5826255"/>
                  <a:pt x="2525795" y="5777452"/>
                </a:cubicBezTo>
                <a:cubicBezTo>
                  <a:pt x="2251823" y="5480884"/>
                  <a:pt x="1872766" y="5259396"/>
                  <a:pt x="1433661" y="5131759"/>
                </a:cubicBezTo>
                <a:cubicBezTo>
                  <a:pt x="1399884" y="5124251"/>
                  <a:pt x="1366106" y="5109235"/>
                  <a:pt x="1336082" y="5105481"/>
                </a:cubicBezTo>
                <a:cubicBezTo>
                  <a:pt x="1197219" y="5082957"/>
                  <a:pt x="987049" y="5109235"/>
                  <a:pt x="825668" y="5105481"/>
                </a:cubicBezTo>
                <a:cubicBezTo>
                  <a:pt x="945766" y="5176807"/>
                  <a:pt x="1028333" y="5285674"/>
                  <a:pt x="1103393" y="5409557"/>
                </a:cubicBezTo>
                <a:cubicBezTo>
                  <a:pt x="1114652" y="5417065"/>
                  <a:pt x="1140924" y="5432081"/>
                  <a:pt x="1133418" y="5450852"/>
                </a:cubicBezTo>
                <a:cubicBezTo>
                  <a:pt x="1073369" y="5435835"/>
                  <a:pt x="1028333" y="5424573"/>
                  <a:pt x="990802" y="5394541"/>
                </a:cubicBezTo>
                <a:cubicBezTo>
                  <a:pt x="934507" y="5349493"/>
                  <a:pt x="908235" y="5263150"/>
                  <a:pt x="866952" y="5199332"/>
                </a:cubicBezTo>
                <a:cubicBezTo>
                  <a:pt x="848187" y="5176807"/>
                  <a:pt x="788138" y="5112989"/>
                  <a:pt x="758114" y="5105481"/>
                </a:cubicBezTo>
                <a:cubicBezTo>
                  <a:pt x="724336" y="5094219"/>
                  <a:pt x="671794" y="5109235"/>
                  <a:pt x="630510" y="5109235"/>
                </a:cubicBezTo>
                <a:cubicBezTo>
                  <a:pt x="416587" y="5120497"/>
                  <a:pt x="210170" y="5128005"/>
                  <a:pt x="0" y="5097973"/>
                </a:cubicBezTo>
                <a:cubicBezTo>
                  <a:pt x="33777" y="5075449"/>
                  <a:pt x="56295" y="5045416"/>
                  <a:pt x="90073" y="5037908"/>
                </a:cubicBezTo>
                <a:cubicBezTo>
                  <a:pt x="123850" y="5026646"/>
                  <a:pt x="176393" y="5037908"/>
                  <a:pt x="225182" y="5041662"/>
                </a:cubicBezTo>
                <a:cubicBezTo>
                  <a:pt x="506660" y="5064186"/>
                  <a:pt x="836928" y="5060432"/>
                  <a:pt x="1054604" y="4970336"/>
                </a:cubicBezTo>
                <a:cubicBezTo>
                  <a:pt x="1088381" y="4955320"/>
                  <a:pt x="1125912" y="4936549"/>
                  <a:pt x="1155936" y="4917779"/>
                </a:cubicBezTo>
                <a:cubicBezTo>
                  <a:pt x="1369859" y="4805158"/>
                  <a:pt x="1542499" y="4613703"/>
                  <a:pt x="1640078" y="4358429"/>
                </a:cubicBezTo>
                <a:cubicBezTo>
                  <a:pt x="1696374" y="4215776"/>
                  <a:pt x="1745163" y="4046844"/>
                  <a:pt x="1700126" y="3847881"/>
                </a:cubicBezTo>
                <a:cubicBezTo>
                  <a:pt x="1696374" y="3825357"/>
                  <a:pt x="1692620" y="3799078"/>
                  <a:pt x="1666349" y="3772800"/>
                </a:cubicBezTo>
                <a:cubicBezTo>
                  <a:pt x="1707633" y="3784063"/>
                  <a:pt x="1745163" y="3825357"/>
                  <a:pt x="1771434" y="3859143"/>
                </a:cubicBezTo>
                <a:cubicBezTo>
                  <a:pt x="1805212" y="3915454"/>
                  <a:pt x="1842742" y="4050598"/>
                  <a:pt x="1854001" y="4136941"/>
                </a:cubicBezTo>
                <a:cubicBezTo>
                  <a:pt x="1887778" y="4433509"/>
                  <a:pt x="1786446" y="4700046"/>
                  <a:pt x="1640078" y="4820174"/>
                </a:cubicBezTo>
                <a:cubicBezTo>
                  <a:pt x="1621313" y="4835191"/>
                  <a:pt x="1598794" y="4850207"/>
                  <a:pt x="1576276" y="4865223"/>
                </a:cubicBezTo>
                <a:cubicBezTo>
                  <a:pt x="1441167" y="4966582"/>
                  <a:pt x="1238503" y="5022892"/>
                  <a:pt x="1024580" y="5030400"/>
                </a:cubicBezTo>
                <a:cubicBezTo>
                  <a:pt x="1122159" y="5037908"/>
                  <a:pt x="1230997" y="5045416"/>
                  <a:pt x="1328576" y="5037908"/>
                </a:cubicBezTo>
                <a:cubicBezTo>
                  <a:pt x="1621313" y="5007876"/>
                  <a:pt x="1929062" y="4996614"/>
                  <a:pt x="2203034" y="4906517"/>
                </a:cubicBezTo>
                <a:cubicBezTo>
                  <a:pt x="2326884" y="4865223"/>
                  <a:pt x="2458240" y="4812666"/>
                  <a:pt x="2570832" y="4760110"/>
                </a:cubicBezTo>
                <a:cubicBezTo>
                  <a:pt x="2694682" y="4700046"/>
                  <a:pt x="2818532" y="4651243"/>
                  <a:pt x="2901099" y="4579917"/>
                </a:cubicBezTo>
                <a:cubicBezTo>
                  <a:pt x="2961148" y="4523606"/>
                  <a:pt x="3021196" y="4448526"/>
                  <a:pt x="3088751" y="4380953"/>
                </a:cubicBezTo>
                <a:cubicBezTo>
                  <a:pt x="3208848" y="4253316"/>
                  <a:pt x="3317686" y="4091893"/>
                  <a:pt x="3411512" y="3926715"/>
                </a:cubicBezTo>
                <a:cubicBezTo>
                  <a:pt x="3456549" y="3844127"/>
                  <a:pt x="3512844" y="3754030"/>
                  <a:pt x="3520350" y="3645163"/>
                </a:cubicBezTo>
                <a:cubicBezTo>
                  <a:pt x="3531610" y="3449954"/>
                  <a:pt x="3486573" y="3273514"/>
                  <a:pt x="3351464" y="3235974"/>
                </a:cubicBezTo>
                <a:cubicBezTo>
                  <a:pt x="3328945" y="3449954"/>
                  <a:pt x="3242626" y="3528788"/>
                  <a:pt x="3073739" y="3577591"/>
                </a:cubicBezTo>
                <a:cubicBezTo>
                  <a:pt x="2931123" y="3615131"/>
                  <a:pt x="2747224" y="3588853"/>
                  <a:pt x="2773496" y="3802832"/>
                </a:cubicBezTo>
                <a:cubicBezTo>
                  <a:pt x="2664658" y="3735260"/>
                  <a:pt x="2702188" y="3472478"/>
                  <a:pt x="2765990" y="3382381"/>
                </a:cubicBezTo>
                <a:cubicBezTo>
                  <a:pt x="2675917" y="3382381"/>
                  <a:pt x="2604609" y="3367365"/>
                  <a:pt x="2540807" y="3333579"/>
                </a:cubicBezTo>
                <a:cubicBezTo>
                  <a:pt x="2503277" y="3311054"/>
                  <a:pt x="2473252" y="3277268"/>
                  <a:pt x="2416957" y="3269760"/>
                </a:cubicBezTo>
                <a:cubicBezTo>
                  <a:pt x="2529548" y="3213450"/>
                  <a:pt x="2559572" y="3063288"/>
                  <a:pt x="2709694" y="3048272"/>
                </a:cubicBezTo>
                <a:cubicBezTo>
                  <a:pt x="2657152" y="2980700"/>
                  <a:pt x="2578338" y="2838047"/>
                  <a:pt x="2615868" y="2680377"/>
                </a:cubicBezTo>
                <a:cubicBezTo>
                  <a:pt x="2638386" y="2766720"/>
                  <a:pt x="2698435" y="2819277"/>
                  <a:pt x="2803520" y="2823031"/>
                </a:cubicBezTo>
                <a:cubicBezTo>
                  <a:pt x="2867322" y="2826785"/>
                  <a:pt x="2919864" y="2823031"/>
                  <a:pt x="2991172" y="2834293"/>
                </a:cubicBezTo>
                <a:cubicBezTo>
                  <a:pt x="3182577" y="2871833"/>
                  <a:pt x="3295168" y="2988208"/>
                  <a:pt x="3343958" y="3190926"/>
                </a:cubicBezTo>
                <a:cubicBezTo>
                  <a:pt x="3516597" y="3217204"/>
                  <a:pt x="3554128" y="3427430"/>
                  <a:pt x="3546622" y="3637655"/>
                </a:cubicBezTo>
                <a:cubicBezTo>
                  <a:pt x="3647954" y="3408659"/>
                  <a:pt x="3760545" y="3093321"/>
                  <a:pt x="3775557" y="2755458"/>
                </a:cubicBezTo>
                <a:cubicBezTo>
                  <a:pt x="3779310" y="2635329"/>
                  <a:pt x="3775557" y="2537724"/>
                  <a:pt x="3749286" y="2432611"/>
                </a:cubicBezTo>
                <a:cubicBezTo>
                  <a:pt x="3738026" y="2380055"/>
                  <a:pt x="3723014" y="2323745"/>
                  <a:pt x="3708002" y="2278696"/>
                </a:cubicBezTo>
                <a:cubicBezTo>
                  <a:pt x="3670472" y="2188599"/>
                  <a:pt x="3629188" y="2090995"/>
                  <a:pt x="3557881" y="2049700"/>
                </a:cubicBezTo>
                <a:cubicBezTo>
                  <a:pt x="3584152" y="2211124"/>
                  <a:pt x="3471561" y="2338761"/>
                  <a:pt x="3351464" y="2357531"/>
                </a:cubicBezTo>
                <a:cubicBezTo>
                  <a:pt x="3175071" y="2387563"/>
                  <a:pt x="2931123" y="2248664"/>
                  <a:pt x="2897346" y="2443874"/>
                </a:cubicBezTo>
                <a:cubicBezTo>
                  <a:pt x="2826038" y="2413841"/>
                  <a:pt x="2837297" y="2233648"/>
                  <a:pt x="2889840" y="2196108"/>
                </a:cubicBezTo>
                <a:cubicBezTo>
                  <a:pt x="2807273" y="2169829"/>
                  <a:pt x="2781002" y="2079733"/>
                  <a:pt x="2668410" y="2087241"/>
                </a:cubicBezTo>
                <a:cubicBezTo>
                  <a:pt x="2687176" y="1997144"/>
                  <a:pt x="2732212" y="1937080"/>
                  <a:pt x="2803520" y="1907047"/>
                </a:cubicBezTo>
                <a:cubicBezTo>
                  <a:pt x="2750978" y="1888277"/>
                  <a:pt x="2638386" y="1790672"/>
                  <a:pt x="2653398" y="1719346"/>
                </a:cubicBezTo>
                <a:cubicBezTo>
                  <a:pt x="2668410" y="1663035"/>
                  <a:pt x="2754730" y="1674297"/>
                  <a:pt x="2818532" y="1663035"/>
                </a:cubicBezTo>
                <a:cubicBezTo>
                  <a:pt x="2784755" y="1599217"/>
                  <a:pt x="2732212" y="1407761"/>
                  <a:pt x="2803520" y="1325172"/>
                </a:cubicBezTo>
                <a:cubicBezTo>
                  <a:pt x="2818532" y="1486596"/>
                  <a:pt x="2946136" y="1554168"/>
                  <a:pt x="3077492" y="1572939"/>
                </a:cubicBezTo>
                <a:cubicBezTo>
                  <a:pt x="3190083" y="1587955"/>
                  <a:pt x="3317686" y="1569185"/>
                  <a:pt x="3415265" y="1629249"/>
                </a:cubicBezTo>
                <a:cubicBezTo>
                  <a:pt x="3482820" y="1670543"/>
                  <a:pt x="3557881" y="1771902"/>
                  <a:pt x="3561634" y="1888277"/>
                </a:cubicBezTo>
                <a:cubicBezTo>
                  <a:pt x="3565387" y="1907047"/>
                  <a:pt x="3554128" y="1937080"/>
                  <a:pt x="3557881" y="1963358"/>
                </a:cubicBezTo>
                <a:cubicBezTo>
                  <a:pt x="3565387" y="2004652"/>
                  <a:pt x="3625436" y="2038438"/>
                  <a:pt x="3651707" y="2075979"/>
                </a:cubicBezTo>
                <a:cubicBezTo>
                  <a:pt x="3704249" y="2151059"/>
                  <a:pt x="3726768" y="2259926"/>
                  <a:pt x="3764298" y="2346269"/>
                </a:cubicBezTo>
                <a:cubicBezTo>
                  <a:pt x="3749286" y="1914555"/>
                  <a:pt x="3685484" y="1490350"/>
                  <a:pt x="3602917" y="1114947"/>
                </a:cubicBezTo>
                <a:cubicBezTo>
                  <a:pt x="3385241" y="1171257"/>
                  <a:pt x="3291415" y="976048"/>
                  <a:pt x="3182577" y="859673"/>
                </a:cubicBezTo>
                <a:cubicBezTo>
                  <a:pt x="3137540" y="810870"/>
                  <a:pt x="3088751" y="743298"/>
                  <a:pt x="2983666" y="758314"/>
                </a:cubicBezTo>
                <a:cubicBezTo>
                  <a:pt x="2946136" y="762068"/>
                  <a:pt x="2923617" y="784592"/>
                  <a:pt x="2886087" y="803362"/>
                </a:cubicBezTo>
                <a:cubicBezTo>
                  <a:pt x="2867322" y="656955"/>
                  <a:pt x="2987419" y="566858"/>
                  <a:pt x="3115022" y="604399"/>
                </a:cubicBezTo>
                <a:cubicBezTo>
                  <a:pt x="3088751" y="536826"/>
                  <a:pt x="3028702" y="457992"/>
                  <a:pt x="3028702" y="337863"/>
                </a:cubicBezTo>
                <a:cubicBezTo>
                  <a:pt x="3115022" y="315338"/>
                  <a:pt x="3182577" y="367895"/>
                  <a:pt x="3238872" y="401681"/>
                </a:cubicBezTo>
                <a:cubicBezTo>
                  <a:pt x="3212601" y="341617"/>
                  <a:pt x="3182577" y="225242"/>
                  <a:pt x="3216354" y="150161"/>
                </a:cubicBezTo>
                <a:cubicBezTo>
                  <a:pt x="3238872" y="153915"/>
                  <a:pt x="3257638" y="168931"/>
                  <a:pt x="3280156" y="180193"/>
                </a:cubicBezTo>
                <a:cubicBezTo>
                  <a:pt x="3328945" y="206471"/>
                  <a:pt x="3377735" y="236504"/>
                  <a:pt x="3411512" y="281552"/>
                </a:cubicBezTo>
                <a:cubicBezTo>
                  <a:pt x="3434030" y="150161"/>
                  <a:pt x="3475314" y="33786"/>
                  <a:pt x="358790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086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646962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14134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22492" y="4468303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26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-33251" y="3260825"/>
            <a:ext cx="12219709" cy="529780"/>
          </a:xfrm>
          <a:custGeom>
            <a:avLst/>
            <a:gdLst>
              <a:gd name="connsiteX0" fmla="*/ 0 w 12219709"/>
              <a:gd name="connsiteY0" fmla="*/ 978667 h 978667"/>
              <a:gd name="connsiteX1" fmla="*/ 897775 w 12219709"/>
              <a:gd name="connsiteY1" fmla="*/ 297023 h 978667"/>
              <a:gd name="connsiteX2" fmla="*/ 2809702 w 12219709"/>
              <a:gd name="connsiteY2" fmla="*/ 928791 h 978667"/>
              <a:gd name="connsiteX3" fmla="*/ 4771506 w 12219709"/>
              <a:gd name="connsiteY3" fmla="*/ 164020 h 978667"/>
              <a:gd name="connsiteX4" fmla="*/ 8562109 w 12219709"/>
              <a:gd name="connsiteY4" fmla="*/ 812412 h 978667"/>
              <a:gd name="connsiteX5" fmla="*/ 10507287 w 12219709"/>
              <a:gd name="connsiteY5" fmla="*/ 31016 h 978667"/>
              <a:gd name="connsiteX6" fmla="*/ 12219709 w 12219709"/>
              <a:gd name="connsiteY6" fmla="*/ 230521 h 978667"/>
              <a:gd name="connsiteX0" fmla="*/ 0 w 12219709"/>
              <a:gd name="connsiteY0" fmla="*/ 978667 h 978667"/>
              <a:gd name="connsiteX1" fmla="*/ 1346663 w 12219709"/>
              <a:gd name="connsiteY1" fmla="*/ 297023 h 978667"/>
              <a:gd name="connsiteX2" fmla="*/ 2809702 w 12219709"/>
              <a:gd name="connsiteY2" fmla="*/ 928791 h 978667"/>
              <a:gd name="connsiteX3" fmla="*/ 4771506 w 12219709"/>
              <a:gd name="connsiteY3" fmla="*/ 164020 h 978667"/>
              <a:gd name="connsiteX4" fmla="*/ 8562109 w 12219709"/>
              <a:gd name="connsiteY4" fmla="*/ 812412 h 978667"/>
              <a:gd name="connsiteX5" fmla="*/ 10507287 w 12219709"/>
              <a:gd name="connsiteY5" fmla="*/ 31016 h 978667"/>
              <a:gd name="connsiteX6" fmla="*/ 12219709 w 12219709"/>
              <a:gd name="connsiteY6" fmla="*/ 230521 h 97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9709" h="978667">
                <a:moveTo>
                  <a:pt x="0" y="978667"/>
                </a:moveTo>
                <a:cubicBezTo>
                  <a:pt x="214745" y="642001"/>
                  <a:pt x="878379" y="305336"/>
                  <a:pt x="1346663" y="297023"/>
                </a:cubicBezTo>
                <a:cubicBezTo>
                  <a:pt x="1814947" y="288710"/>
                  <a:pt x="2238895" y="950958"/>
                  <a:pt x="2809702" y="928791"/>
                </a:cubicBezTo>
                <a:cubicBezTo>
                  <a:pt x="3380509" y="906624"/>
                  <a:pt x="3812772" y="183416"/>
                  <a:pt x="4771506" y="164020"/>
                </a:cubicBezTo>
                <a:cubicBezTo>
                  <a:pt x="5730240" y="144624"/>
                  <a:pt x="7606146" y="834579"/>
                  <a:pt x="8562109" y="812412"/>
                </a:cubicBezTo>
                <a:cubicBezTo>
                  <a:pt x="9518072" y="790245"/>
                  <a:pt x="9897687" y="127998"/>
                  <a:pt x="10507287" y="31016"/>
                </a:cubicBezTo>
                <a:cubicBezTo>
                  <a:pt x="11116887" y="-65966"/>
                  <a:pt x="11668298" y="82277"/>
                  <a:pt x="12219709" y="230521"/>
                </a:cubicBez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317357" y="3035675"/>
            <a:ext cx="938373" cy="914980"/>
          </a:xfrm>
          <a:custGeom>
            <a:avLst/>
            <a:gdLst>
              <a:gd name="connsiteX0" fmla="*/ 244888 w 1192827"/>
              <a:gd name="connsiteY0" fmla="*/ 47367 h 1163091"/>
              <a:gd name="connsiteX1" fmla="*/ 45383 w 1192827"/>
              <a:gd name="connsiteY1" fmla="*/ 1111396 h 1163091"/>
              <a:gd name="connsiteX2" fmla="*/ 1109412 w 1192827"/>
              <a:gd name="connsiteY2" fmla="*/ 928516 h 1163091"/>
              <a:gd name="connsiteX3" fmla="*/ 1076161 w 1192827"/>
              <a:gd name="connsiteY3" fmla="*/ 330000 h 1163091"/>
              <a:gd name="connsiteX4" fmla="*/ 693775 w 1192827"/>
              <a:gd name="connsiteY4" fmla="*/ 196996 h 1163091"/>
              <a:gd name="connsiteX5" fmla="*/ 244888 w 1192827"/>
              <a:gd name="connsiteY5" fmla="*/ 47367 h 116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827" h="1163091">
                <a:moveTo>
                  <a:pt x="244888" y="47367"/>
                </a:moveTo>
                <a:cubicBezTo>
                  <a:pt x="136823" y="199767"/>
                  <a:pt x="-98704" y="964538"/>
                  <a:pt x="45383" y="1111396"/>
                </a:cubicBezTo>
                <a:cubicBezTo>
                  <a:pt x="189470" y="1258254"/>
                  <a:pt x="937616" y="1058749"/>
                  <a:pt x="1109412" y="928516"/>
                </a:cubicBezTo>
                <a:cubicBezTo>
                  <a:pt x="1281208" y="798283"/>
                  <a:pt x="1145434" y="451920"/>
                  <a:pt x="1076161" y="330000"/>
                </a:cubicBezTo>
                <a:cubicBezTo>
                  <a:pt x="1006888" y="208080"/>
                  <a:pt x="829549" y="238560"/>
                  <a:pt x="693775" y="196996"/>
                </a:cubicBezTo>
                <a:cubicBezTo>
                  <a:pt x="558001" y="155432"/>
                  <a:pt x="352953" y="-105033"/>
                  <a:pt x="244888" y="473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265965" y="2773465"/>
            <a:ext cx="1047335" cy="1008390"/>
          </a:xfrm>
          <a:custGeom>
            <a:avLst/>
            <a:gdLst>
              <a:gd name="connsiteX0" fmla="*/ 498764 w 1331337"/>
              <a:gd name="connsiteY0" fmla="*/ 259889 h 1281831"/>
              <a:gd name="connsiteX1" fmla="*/ 1064029 w 1331337"/>
              <a:gd name="connsiteY1" fmla="*/ 43758 h 1281831"/>
              <a:gd name="connsiteX2" fmla="*/ 1313411 w 1331337"/>
              <a:gd name="connsiteY2" fmla="*/ 1190915 h 1281831"/>
              <a:gd name="connsiteX3" fmla="*/ 598516 w 1331337"/>
              <a:gd name="connsiteY3" fmla="*/ 1157664 h 1281831"/>
              <a:gd name="connsiteX4" fmla="*/ 0 w 1331337"/>
              <a:gd name="connsiteY4" fmla="*/ 742028 h 1281831"/>
              <a:gd name="connsiteX5" fmla="*/ 598516 w 1331337"/>
              <a:gd name="connsiteY5" fmla="*/ 459395 h 1281831"/>
              <a:gd name="connsiteX6" fmla="*/ 498764 w 1331337"/>
              <a:gd name="connsiteY6" fmla="*/ 259889 h 1281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1337" h="1281831">
                <a:moveTo>
                  <a:pt x="498764" y="259889"/>
                </a:moveTo>
                <a:cubicBezTo>
                  <a:pt x="576349" y="190616"/>
                  <a:pt x="928255" y="-111413"/>
                  <a:pt x="1064029" y="43758"/>
                </a:cubicBezTo>
                <a:cubicBezTo>
                  <a:pt x="1199803" y="198929"/>
                  <a:pt x="1390996" y="1005264"/>
                  <a:pt x="1313411" y="1190915"/>
                </a:cubicBezTo>
                <a:cubicBezTo>
                  <a:pt x="1235826" y="1376566"/>
                  <a:pt x="817418" y="1232478"/>
                  <a:pt x="598516" y="1157664"/>
                </a:cubicBezTo>
                <a:cubicBezTo>
                  <a:pt x="379614" y="1082850"/>
                  <a:pt x="0" y="858406"/>
                  <a:pt x="0" y="742028"/>
                </a:cubicBezTo>
                <a:cubicBezTo>
                  <a:pt x="0" y="625650"/>
                  <a:pt x="515389" y="531439"/>
                  <a:pt x="598516" y="459395"/>
                </a:cubicBezTo>
                <a:cubicBezTo>
                  <a:pt x="681643" y="387351"/>
                  <a:pt x="421179" y="329162"/>
                  <a:pt x="498764" y="25988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542954" y="3300237"/>
            <a:ext cx="813351" cy="837220"/>
          </a:xfrm>
          <a:custGeom>
            <a:avLst/>
            <a:gdLst>
              <a:gd name="connsiteX0" fmla="*/ 322800 w 1034638"/>
              <a:gd name="connsiteY0" fmla="*/ 27041 h 1064245"/>
              <a:gd name="connsiteX1" fmla="*/ 987819 w 1034638"/>
              <a:gd name="connsiteY1" fmla="*/ 60292 h 1064245"/>
              <a:gd name="connsiteX2" fmla="*/ 954568 w 1034638"/>
              <a:gd name="connsiteY2" fmla="*/ 559056 h 1064245"/>
              <a:gd name="connsiteX3" fmla="*/ 755062 w 1034638"/>
              <a:gd name="connsiteY3" fmla="*/ 1057820 h 1064245"/>
              <a:gd name="connsiteX4" fmla="*/ 206422 w 1034638"/>
              <a:gd name="connsiteY4" fmla="*/ 808438 h 1064245"/>
              <a:gd name="connsiteX5" fmla="*/ 156546 w 1034638"/>
              <a:gd name="connsiteY5" fmla="*/ 326300 h 1064245"/>
              <a:gd name="connsiteX6" fmla="*/ 6917 w 1034638"/>
              <a:gd name="connsiteY6" fmla="*/ 43667 h 1064245"/>
              <a:gd name="connsiteX7" fmla="*/ 405928 w 1034638"/>
              <a:gd name="connsiteY7" fmla="*/ 209921 h 1064245"/>
              <a:gd name="connsiteX8" fmla="*/ 389302 w 1034638"/>
              <a:gd name="connsiteY8" fmla="*/ 27041 h 1064245"/>
              <a:gd name="connsiteX0" fmla="*/ 322065 w 1033903"/>
              <a:gd name="connsiteY0" fmla="*/ 27041 h 1064245"/>
              <a:gd name="connsiteX1" fmla="*/ 987084 w 1033903"/>
              <a:gd name="connsiteY1" fmla="*/ 60292 h 1064245"/>
              <a:gd name="connsiteX2" fmla="*/ 953833 w 1033903"/>
              <a:gd name="connsiteY2" fmla="*/ 559056 h 1064245"/>
              <a:gd name="connsiteX3" fmla="*/ 754327 w 1033903"/>
              <a:gd name="connsiteY3" fmla="*/ 1057820 h 1064245"/>
              <a:gd name="connsiteX4" fmla="*/ 205687 w 1033903"/>
              <a:gd name="connsiteY4" fmla="*/ 808438 h 1064245"/>
              <a:gd name="connsiteX5" fmla="*/ 155811 w 1033903"/>
              <a:gd name="connsiteY5" fmla="*/ 326300 h 1064245"/>
              <a:gd name="connsiteX6" fmla="*/ 6182 w 1033903"/>
              <a:gd name="connsiteY6" fmla="*/ 43667 h 1064245"/>
              <a:gd name="connsiteX7" fmla="*/ 388567 w 1033903"/>
              <a:gd name="connsiteY7" fmla="*/ 27041 h 106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3903" h="1064245">
                <a:moveTo>
                  <a:pt x="322065" y="27041"/>
                </a:moveTo>
                <a:cubicBezTo>
                  <a:pt x="601927" y="-668"/>
                  <a:pt x="881789" y="-28377"/>
                  <a:pt x="987084" y="60292"/>
                </a:cubicBezTo>
                <a:cubicBezTo>
                  <a:pt x="1092379" y="148961"/>
                  <a:pt x="992626" y="392801"/>
                  <a:pt x="953833" y="559056"/>
                </a:cubicBezTo>
                <a:cubicBezTo>
                  <a:pt x="915040" y="725311"/>
                  <a:pt x="879018" y="1016256"/>
                  <a:pt x="754327" y="1057820"/>
                </a:cubicBezTo>
                <a:cubicBezTo>
                  <a:pt x="629636" y="1099384"/>
                  <a:pt x="305440" y="930358"/>
                  <a:pt x="205687" y="808438"/>
                </a:cubicBezTo>
                <a:cubicBezTo>
                  <a:pt x="105934" y="686518"/>
                  <a:pt x="189062" y="453762"/>
                  <a:pt x="155811" y="326300"/>
                </a:cubicBezTo>
                <a:cubicBezTo>
                  <a:pt x="122560" y="198838"/>
                  <a:pt x="-32611" y="93544"/>
                  <a:pt x="6182" y="43667"/>
                </a:cubicBezTo>
                <a:cubicBezTo>
                  <a:pt x="44975" y="-6210"/>
                  <a:pt x="308904" y="30505"/>
                  <a:pt x="388567" y="2704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0137749" y="2943250"/>
            <a:ext cx="977635" cy="635150"/>
          </a:xfrm>
          <a:custGeom>
            <a:avLst/>
            <a:gdLst>
              <a:gd name="connsiteX0" fmla="*/ 559733 w 1242736"/>
              <a:gd name="connsiteY0" fmla="*/ 2940 h 807381"/>
              <a:gd name="connsiteX1" fmla="*/ 44344 w 1242736"/>
              <a:gd name="connsiteY1" fmla="*/ 169194 h 807381"/>
              <a:gd name="connsiteX2" fmla="*/ 44344 w 1242736"/>
              <a:gd name="connsiteY2" fmla="*/ 568205 h 807381"/>
              <a:gd name="connsiteX3" fmla="*/ 193973 w 1242736"/>
              <a:gd name="connsiteY3" fmla="*/ 784336 h 807381"/>
              <a:gd name="connsiteX4" fmla="*/ 775864 w 1242736"/>
              <a:gd name="connsiteY4" fmla="*/ 784336 h 807381"/>
              <a:gd name="connsiteX5" fmla="*/ 1224751 w 1242736"/>
              <a:gd name="connsiteY5" fmla="*/ 634707 h 807381"/>
              <a:gd name="connsiteX6" fmla="*/ 1141624 w 1242736"/>
              <a:gd name="connsiteY6" fmla="*/ 285572 h 807381"/>
              <a:gd name="connsiteX7" fmla="*/ 1025246 w 1242736"/>
              <a:gd name="connsiteY7" fmla="*/ 152569 h 807381"/>
              <a:gd name="connsiteX8" fmla="*/ 759239 w 1242736"/>
              <a:gd name="connsiteY8" fmla="*/ 69441 h 807381"/>
              <a:gd name="connsiteX9" fmla="*/ 559733 w 1242736"/>
              <a:gd name="connsiteY9" fmla="*/ 2940 h 80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2736" h="807381">
                <a:moveTo>
                  <a:pt x="559733" y="2940"/>
                </a:moveTo>
                <a:cubicBezTo>
                  <a:pt x="440584" y="19565"/>
                  <a:pt x="130242" y="74983"/>
                  <a:pt x="44344" y="169194"/>
                </a:cubicBezTo>
                <a:cubicBezTo>
                  <a:pt x="-41554" y="263405"/>
                  <a:pt x="19406" y="465681"/>
                  <a:pt x="44344" y="568205"/>
                </a:cubicBezTo>
                <a:cubicBezTo>
                  <a:pt x="69282" y="670729"/>
                  <a:pt x="72053" y="748314"/>
                  <a:pt x="193973" y="784336"/>
                </a:cubicBezTo>
                <a:cubicBezTo>
                  <a:pt x="315893" y="820358"/>
                  <a:pt x="604068" y="809274"/>
                  <a:pt x="775864" y="784336"/>
                </a:cubicBezTo>
                <a:cubicBezTo>
                  <a:pt x="947660" y="759398"/>
                  <a:pt x="1163791" y="717834"/>
                  <a:pt x="1224751" y="634707"/>
                </a:cubicBezTo>
                <a:cubicBezTo>
                  <a:pt x="1285711" y="551580"/>
                  <a:pt x="1174875" y="365928"/>
                  <a:pt x="1141624" y="285572"/>
                </a:cubicBezTo>
                <a:cubicBezTo>
                  <a:pt x="1108373" y="205216"/>
                  <a:pt x="1088977" y="188591"/>
                  <a:pt x="1025246" y="152569"/>
                </a:cubicBezTo>
                <a:cubicBezTo>
                  <a:pt x="961515" y="116547"/>
                  <a:pt x="831282" y="94379"/>
                  <a:pt x="759239" y="69441"/>
                </a:cubicBezTo>
                <a:cubicBezTo>
                  <a:pt x="687196" y="44503"/>
                  <a:pt x="678882" y="-13685"/>
                  <a:pt x="559733" y="29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1579179" y="3313827"/>
            <a:ext cx="414728" cy="414728"/>
          </a:xfrm>
          <a:custGeom>
            <a:avLst/>
            <a:gdLst>
              <a:gd name="T0" fmla="*/ 531865 w 1930400"/>
              <a:gd name="T1" fmla="*/ 757458 h 1930400"/>
              <a:gd name="T2" fmla="*/ 768140 w 1930400"/>
              <a:gd name="T3" fmla="*/ 127523 h 1930400"/>
              <a:gd name="T4" fmla="*/ 580177 w 1930400"/>
              <a:gd name="T5" fmla="*/ 193633 h 1930400"/>
              <a:gd name="T6" fmla="*/ 415084 w 1930400"/>
              <a:gd name="T7" fmla="*/ 300163 h 1930400"/>
              <a:gd name="T8" fmla="*/ 280064 w 1930400"/>
              <a:gd name="T9" fmla="*/ 441158 h 1930400"/>
              <a:gd name="T10" fmla="*/ 179817 w 1930400"/>
              <a:gd name="T11" fmla="*/ 610352 h 1930400"/>
              <a:gd name="T12" fmla="*/ 120923 w 1930400"/>
              <a:gd name="T13" fmla="*/ 801792 h 1930400"/>
              <a:gd name="T14" fmla="*/ 137213 w 1930400"/>
              <a:gd name="T15" fmla="*/ 817771 h 1930400"/>
              <a:gd name="T16" fmla="*/ 242158 w 1930400"/>
              <a:gd name="T17" fmla="*/ 674896 h 1930400"/>
              <a:gd name="T18" fmla="*/ 396601 w 1930400"/>
              <a:gd name="T19" fmla="*/ 586853 h 1930400"/>
              <a:gd name="T20" fmla="*/ 546971 w 1930400"/>
              <a:gd name="T21" fmla="*/ 568054 h 1930400"/>
              <a:gd name="T22" fmla="*/ 651290 w 1930400"/>
              <a:gd name="T23" fmla="*/ 586539 h 1930400"/>
              <a:gd name="T24" fmla="*/ 745271 w 1930400"/>
              <a:gd name="T25" fmla="*/ 628838 h 1930400"/>
              <a:gd name="T26" fmla="*/ 825469 w 1930400"/>
              <a:gd name="T27" fmla="*/ 691816 h 1930400"/>
              <a:gd name="T28" fmla="*/ 888749 w 1930400"/>
              <a:gd name="T29" fmla="*/ 772026 h 1930400"/>
              <a:gd name="T30" fmla="*/ 931041 w 1930400"/>
              <a:gd name="T31" fmla="*/ 866023 h 1930400"/>
              <a:gd name="T32" fmla="*/ 949524 w 1930400"/>
              <a:gd name="T33" fmla="*/ 970673 h 1930400"/>
              <a:gd name="T34" fmla="*/ 958609 w 1930400"/>
              <a:gd name="T35" fmla="*/ 1078143 h 1930400"/>
              <a:gd name="T36" fmla="*/ 992129 w 1930400"/>
              <a:gd name="T37" fmla="*/ 1176839 h 1930400"/>
              <a:gd name="T38" fmla="*/ 1047264 w 1930400"/>
              <a:gd name="T39" fmla="*/ 1263003 h 1930400"/>
              <a:gd name="T40" fmla="*/ 1120883 w 1930400"/>
              <a:gd name="T41" fmla="*/ 1333187 h 1930400"/>
              <a:gd name="T42" fmla="*/ 1209852 w 1930400"/>
              <a:gd name="T43" fmla="*/ 1384258 h 1930400"/>
              <a:gd name="T44" fmla="*/ 1310412 w 1930400"/>
              <a:gd name="T45" fmla="*/ 1412771 h 1930400"/>
              <a:gd name="T46" fmla="*/ 1445119 w 1930400"/>
              <a:gd name="T47" fmla="*/ 1411831 h 1930400"/>
              <a:gd name="T48" fmla="*/ 1601440 w 1930400"/>
              <a:gd name="T49" fmla="*/ 1352613 h 1930400"/>
              <a:gd name="T50" fmla="*/ 1721110 w 1930400"/>
              <a:gd name="T51" fmla="*/ 1240130 h 1930400"/>
              <a:gd name="T52" fmla="*/ 1787837 w 1930400"/>
              <a:gd name="T53" fmla="*/ 1080023 h 1930400"/>
              <a:gd name="T54" fmla="*/ 1793162 w 1930400"/>
              <a:gd name="T55" fmla="*/ 866023 h 1930400"/>
              <a:gd name="T56" fmla="*/ 1746172 w 1930400"/>
              <a:gd name="T57" fmla="*/ 662051 h 1930400"/>
              <a:gd name="T58" fmla="*/ 1653130 w 1930400"/>
              <a:gd name="T59" fmla="*/ 480010 h 1930400"/>
              <a:gd name="T60" fmla="*/ 1520303 w 1930400"/>
              <a:gd name="T61" fmla="*/ 326796 h 1930400"/>
              <a:gd name="T62" fmla="*/ 1355210 w 1930400"/>
              <a:gd name="T63" fmla="*/ 209299 h 1930400"/>
              <a:gd name="T64" fmla="*/ 1163802 w 1930400"/>
              <a:gd name="T65" fmla="*/ 134102 h 1930400"/>
              <a:gd name="T66" fmla="*/ 952657 w 1930400"/>
              <a:gd name="T67" fmla="*/ 107470 h 1930400"/>
              <a:gd name="T68" fmla="*/ 1167248 w 1930400"/>
              <a:gd name="T69" fmla="*/ 24439 h 1930400"/>
              <a:gd name="T70" fmla="*/ 1385597 w 1930400"/>
              <a:gd name="T71" fmla="*/ 104650 h 1930400"/>
              <a:gd name="T72" fmla="*/ 1575439 w 1930400"/>
              <a:gd name="T73" fmla="*/ 232485 h 1930400"/>
              <a:gd name="T74" fmla="*/ 1728941 w 1930400"/>
              <a:gd name="T75" fmla="*/ 401679 h 1930400"/>
              <a:gd name="T76" fmla="*/ 1838900 w 1930400"/>
              <a:gd name="T77" fmla="*/ 603773 h 1930400"/>
              <a:gd name="T78" fmla="*/ 1897168 w 1930400"/>
              <a:gd name="T79" fmla="*/ 831558 h 1930400"/>
              <a:gd name="T80" fmla="*/ 1897168 w 1930400"/>
              <a:gd name="T81" fmla="*/ 1073756 h 1930400"/>
              <a:gd name="T82" fmla="*/ 1838900 w 1930400"/>
              <a:gd name="T83" fmla="*/ 1301541 h 1930400"/>
              <a:gd name="T84" fmla="*/ 1728941 w 1930400"/>
              <a:gd name="T85" fmla="*/ 1503635 h 1930400"/>
              <a:gd name="T86" fmla="*/ 1575439 w 1930400"/>
              <a:gd name="T87" fmla="*/ 1672202 h 1930400"/>
              <a:gd name="T88" fmla="*/ 1385597 w 1930400"/>
              <a:gd name="T89" fmla="*/ 1800664 h 1930400"/>
              <a:gd name="T90" fmla="*/ 1167248 w 1930400"/>
              <a:gd name="T91" fmla="*/ 1880561 h 1930400"/>
              <a:gd name="T92" fmla="*/ 927908 w 1930400"/>
              <a:gd name="T93" fmla="*/ 1904687 h 1930400"/>
              <a:gd name="T94" fmla="*/ 692015 w 1930400"/>
              <a:gd name="T95" fmla="*/ 1868655 h 1930400"/>
              <a:gd name="T96" fmla="*/ 478678 w 1930400"/>
              <a:gd name="T97" fmla="*/ 1778418 h 1930400"/>
              <a:gd name="T98" fmla="*/ 295728 w 1930400"/>
              <a:gd name="T99" fmla="*/ 1641496 h 1930400"/>
              <a:gd name="T100" fmla="*/ 150370 w 1930400"/>
              <a:gd name="T101" fmla="*/ 1465409 h 1930400"/>
              <a:gd name="T102" fmla="*/ 50437 w 1930400"/>
              <a:gd name="T103" fmla="*/ 1257363 h 1930400"/>
              <a:gd name="T104" fmla="*/ 2819 w 1930400"/>
              <a:gd name="T105" fmla="*/ 1025817 h 1930400"/>
              <a:gd name="T106" fmla="*/ 15038 w 1930400"/>
              <a:gd name="T107" fmla="*/ 783933 h 1930400"/>
              <a:gd name="T108" fmla="*/ 84269 w 1930400"/>
              <a:gd name="T109" fmla="*/ 561161 h 1930400"/>
              <a:gd name="T110" fmla="*/ 203313 w 1930400"/>
              <a:gd name="T111" fmla="*/ 365021 h 1930400"/>
              <a:gd name="T112" fmla="*/ 364961 w 1930400"/>
              <a:gd name="T113" fmla="*/ 203660 h 1930400"/>
              <a:gd name="T114" fmla="*/ 560755 w 1930400"/>
              <a:gd name="T115" fmla="*/ 84284 h 1930400"/>
              <a:gd name="T116" fmla="*/ 784117 w 1930400"/>
              <a:gd name="T117" fmla="*/ 15039 h 19304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30400" h="1930400">
                <a:moveTo>
                  <a:pt x="1406526" y="767557"/>
                </a:moveTo>
                <a:cubicBezTo>
                  <a:pt x="1540669" y="767557"/>
                  <a:pt x="1649414" y="876302"/>
                  <a:pt x="1649414" y="1010445"/>
                </a:cubicBezTo>
                <a:cubicBezTo>
                  <a:pt x="1649414" y="1144588"/>
                  <a:pt x="1540669" y="1253333"/>
                  <a:pt x="1406526" y="1253333"/>
                </a:cubicBezTo>
                <a:cubicBezTo>
                  <a:pt x="1272383" y="1253333"/>
                  <a:pt x="1163638" y="1144588"/>
                  <a:pt x="1163638" y="1010445"/>
                </a:cubicBezTo>
                <a:cubicBezTo>
                  <a:pt x="1163638" y="876302"/>
                  <a:pt x="1272383" y="767557"/>
                  <a:pt x="1406526" y="767557"/>
                </a:cubicBezTo>
                <a:close/>
                <a:moveTo>
                  <a:pt x="538957" y="767557"/>
                </a:moveTo>
                <a:cubicBezTo>
                  <a:pt x="404814" y="767557"/>
                  <a:pt x="296069" y="876302"/>
                  <a:pt x="296069" y="1010445"/>
                </a:cubicBezTo>
                <a:cubicBezTo>
                  <a:pt x="296069" y="1144588"/>
                  <a:pt x="404814" y="1253333"/>
                  <a:pt x="538957" y="1253333"/>
                </a:cubicBezTo>
                <a:cubicBezTo>
                  <a:pt x="673100" y="1253333"/>
                  <a:pt x="781845" y="1144588"/>
                  <a:pt x="781845" y="1010445"/>
                </a:cubicBezTo>
                <a:cubicBezTo>
                  <a:pt x="781845" y="876302"/>
                  <a:pt x="673100" y="767557"/>
                  <a:pt x="538957" y="767557"/>
                </a:cubicBezTo>
                <a:close/>
                <a:moveTo>
                  <a:pt x="965359" y="108903"/>
                </a:moveTo>
                <a:lnTo>
                  <a:pt x="943772" y="109220"/>
                </a:lnTo>
                <a:lnTo>
                  <a:pt x="922821" y="109855"/>
                </a:lnTo>
                <a:lnTo>
                  <a:pt x="901552" y="111443"/>
                </a:lnTo>
                <a:lnTo>
                  <a:pt x="880600" y="113030"/>
                </a:lnTo>
                <a:lnTo>
                  <a:pt x="859649" y="115253"/>
                </a:lnTo>
                <a:lnTo>
                  <a:pt x="839332" y="118110"/>
                </a:lnTo>
                <a:lnTo>
                  <a:pt x="818698" y="121603"/>
                </a:lnTo>
                <a:lnTo>
                  <a:pt x="798381" y="125095"/>
                </a:lnTo>
                <a:lnTo>
                  <a:pt x="778382" y="129223"/>
                </a:lnTo>
                <a:lnTo>
                  <a:pt x="758383" y="133985"/>
                </a:lnTo>
                <a:lnTo>
                  <a:pt x="738701" y="139383"/>
                </a:lnTo>
                <a:lnTo>
                  <a:pt x="719337" y="145098"/>
                </a:lnTo>
                <a:lnTo>
                  <a:pt x="699655" y="151130"/>
                </a:lnTo>
                <a:lnTo>
                  <a:pt x="680608" y="157480"/>
                </a:lnTo>
                <a:lnTo>
                  <a:pt x="661561" y="164465"/>
                </a:lnTo>
                <a:lnTo>
                  <a:pt x="642832" y="171768"/>
                </a:lnTo>
                <a:lnTo>
                  <a:pt x="624420" y="179705"/>
                </a:lnTo>
                <a:lnTo>
                  <a:pt x="606008" y="187960"/>
                </a:lnTo>
                <a:lnTo>
                  <a:pt x="587913" y="196215"/>
                </a:lnTo>
                <a:lnTo>
                  <a:pt x="569819" y="205423"/>
                </a:lnTo>
                <a:lnTo>
                  <a:pt x="552359" y="214948"/>
                </a:lnTo>
                <a:lnTo>
                  <a:pt x="534582" y="224790"/>
                </a:lnTo>
                <a:lnTo>
                  <a:pt x="517757" y="234950"/>
                </a:lnTo>
                <a:lnTo>
                  <a:pt x="500933" y="245428"/>
                </a:lnTo>
                <a:lnTo>
                  <a:pt x="484425" y="256540"/>
                </a:lnTo>
                <a:lnTo>
                  <a:pt x="468236" y="268288"/>
                </a:lnTo>
                <a:lnTo>
                  <a:pt x="451728" y="280035"/>
                </a:lnTo>
                <a:lnTo>
                  <a:pt x="436173" y="291783"/>
                </a:lnTo>
                <a:lnTo>
                  <a:pt x="420618" y="304165"/>
                </a:lnTo>
                <a:lnTo>
                  <a:pt x="405698" y="317183"/>
                </a:lnTo>
                <a:lnTo>
                  <a:pt x="390778" y="330200"/>
                </a:lnTo>
                <a:lnTo>
                  <a:pt x="376493" y="343535"/>
                </a:lnTo>
                <a:lnTo>
                  <a:pt x="361891" y="357505"/>
                </a:lnTo>
                <a:lnTo>
                  <a:pt x="348240" y="371475"/>
                </a:lnTo>
                <a:lnTo>
                  <a:pt x="334590" y="386080"/>
                </a:lnTo>
                <a:lnTo>
                  <a:pt x="321257" y="401003"/>
                </a:lnTo>
                <a:lnTo>
                  <a:pt x="308559" y="415925"/>
                </a:lnTo>
                <a:lnTo>
                  <a:pt x="295544" y="431483"/>
                </a:lnTo>
                <a:lnTo>
                  <a:pt x="283798" y="447040"/>
                </a:lnTo>
                <a:lnTo>
                  <a:pt x="271735" y="462915"/>
                </a:lnTo>
                <a:lnTo>
                  <a:pt x="260307" y="479108"/>
                </a:lnTo>
                <a:lnTo>
                  <a:pt x="249197" y="495618"/>
                </a:lnTo>
                <a:lnTo>
                  <a:pt x="238403" y="512445"/>
                </a:lnTo>
                <a:lnTo>
                  <a:pt x="227928" y="529590"/>
                </a:lnTo>
                <a:lnTo>
                  <a:pt x="218087" y="546735"/>
                </a:lnTo>
                <a:lnTo>
                  <a:pt x="208563" y="564198"/>
                </a:lnTo>
                <a:lnTo>
                  <a:pt x="199357" y="581978"/>
                </a:lnTo>
                <a:lnTo>
                  <a:pt x="190469" y="600075"/>
                </a:lnTo>
                <a:lnTo>
                  <a:pt x="182215" y="618490"/>
                </a:lnTo>
                <a:lnTo>
                  <a:pt x="174279" y="636905"/>
                </a:lnTo>
                <a:lnTo>
                  <a:pt x="166660" y="655638"/>
                </a:lnTo>
                <a:lnTo>
                  <a:pt x="159676" y="674370"/>
                </a:lnTo>
                <a:lnTo>
                  <a:pt x="153010" y="693420"/>
                </a:lnTo>
                <a:lnTo>
                  <a:pt x="146978" y="713105"/>
                </a:lnTo>
                <a:lnTo>
                  <a:pt x="140947" y="732473"/>
                </a:lnTo>
                <a:lnTo>
                  <a:pt x="135550" y="752158"/>
                </a:lnTo>
                <a:lnTo>
                  <a:pt x="131106" y="772160"/>
                </a:lnTo>
                <a:lnTo>
                  <a:pt x="126344" y="792163"/>
                </a:lnTo>
                <a:lnTo>
                  <a:pt x="122535" y="812483"/>
                </a:lnTo>
                <a:lnTo>
                  <a:pt x="119360" y="832803"/>
                </a:lnTo>
                <a:lnTo>
                  <a:pt x="116186" y="853440"/>
                </a:lnTo>
                <a:lnTo>
                  <a:pt x="113964" y="874078"/>
                </a:lnTo>
                <a:lnTo>
                  <a:pt x="111742" y="895033"/>
                </a:lnTo>
                <a:lnTo>
                  <a:pt x="110472" y="915988"/>
                </a:lnTo>
                <a:lnTo>
                  <a:pt x="114599" y="897890"/>
                </a:lnTo>
                <a:lnTo>
                  <a:pt x="119678" y="880110"/>
                </a:lnTo>
                <a:lnTo>
                  <a:pt x="125392" y="862330"/>
                </a:lnTo>
                <a:lnTo>
                  <a:pt x="132058" y="845503"/>
                </a:lnTo>
                <a:lnTo>
                  <a:pt x="139042" y="828675"/>
                </a:lnTo>
                <a:lnTo>
                  <a:pt x="146978" y="812165"/>
                </a:lnTo>
                <a:lnTo>
                  <a:pt x="155549" y="796290"/>
                </a:lnTo>
                <a:lnTo>
                  <a:pt x="164755" y="780733"/>
                </a:lnTo>
                <a:lnTo>
                  <a:pt x="174279" y="765493"/>
                </a:lnTo>
                <a:lnTo>
                  <a:pt x="184755" y="750570"/>
                </a:lnTo>
                <a:lnTo>
                  <a:pt x="195865" y="736283"/>
                </a:lnTo>
                <a:lnTo>
                  <a:pt x="207293" y="722630"/>
                </a:lnTo>
                <a:lnTo>
                  <a:pt x="219674" y="708978"/>
                </a:lnTo>
                <a:lnTo>
                  <a:pt x="232054" y="696278"/>
                </a:lnTo>
                <a:lnTo>
                  <a:pt x="245387" y="683895"/>
                </a:lnTo>
                <a:lnTo>
                  <a:pt x="258720" y="672148"/>
                </a:lnTo>
                <a:lnTo>
                  <a:pt x="273005" y="661353"/>
                </a:lnTo>
                <a:lnTo>
                  <a:pt x="287925" y="650558"/>
                </a:lnTo>
                <a:lnTo>
                  <a:pt x="302845" y="640715"/>
                </a:lnTo>
                <a:lnTo>
                  <a:pt x="318400" y="631508"/>
                </a:lnTo>
                <a:lnTo>
                  <a:pt x="334273" y="622618"/>
                </a:lnTo>
                <a:lnTo>
                  <a:pt x="350462" y="614998"/>
                </a:lnTo>
                <a:lnTo>
                  <a:pt x="367287" y="607378"/>
                </a:lnTo>
                <a:lnTo>
                  <a:pt x="384429" y="600710"/>
                </a:lnTo>
                <a:lnTo>
                  <a:pt x="401889" y="594678"/>
                </a:lnTo>
                <a:lnTo>
                  <a:pt x="419666" y="589598"/>
                </a:lnTo>
                <a:lnTo>
                  <a:pt x="437761" y="585153"/>
                </a:lnTo>
                <a:lnTo>
                  <a:pt x="456173" y="581660"/>
                </a:lnTo>
                <a:lnTo>
                  <a:pt x="474584" y="578803"/>
                </a:lnTo>
                <a:lnTo>
                  <a:pt x="493314" y="576580"/>
                </a:lnTo>
                <a:lnTo>
                  <a:pt x="512361" y="575310"/>
                </a:lnTo>
                <a:lnTo>
                  <a:pt x="522202" y="574993"/>
                </a:lnTo>
                <a:lnTo>
                  <a:pt x="531725" y="574993"/>
                </a:lnTo>
                <a:lnTo>
                  <a:pt x="542836" y="574993"/>
                </a:lnTo>
                <a:lnTo>
                  <a:pt x="554264" y="575628"/>
                </a:lnTo>
                <a:lnTo>
                  <a:pt x="565057" y="576263"/>
                </a:lnTo>
                <a:lnTo>
                  <a:pt x="575850" y="576898"/>
                </a:lnTo>
                <a:lnTo>
                  <a:pt x="586644" y="578485"/>
                </a:lnTo>
                <a:lnTo>
                  <a:pt x="597437" y="579755"/>
                </a:lnTo>
                <a:lnTo>
                  <a:pt x="607913" y="581660"/>
                </a:lnTo>
                <a:lnTo>
                  <a:pt x="618706" y="583565"/>
                </a:lnTo>
                <a:lnTo>
                  <a:pt x="629182" y="585788"/>
                </a:lnTo>
                <a:lnTo>
                  <a:pt x="639657" y="588328"/>
                </a:lnTo>
                <a:lnTo>
                  <a:pt x="649816" y="591185"/>
                </a:lnTo>
                <a:lnTo>
                  <a:pt x="659974" y="594360"/>
                </a:lnTo>
                <a:lnTo>
                  <a:pt x="669815" y="597535"/>
                </a:lnTo>
                <a:lnTo>
                  <a:pt x="679973" y="601028"/>
                </a:lnTo>
                <a:lnTo>
                  <a:pt x="689814" y="604520"/>
                </a:lnTo>
                <a:lnTo>
                  <a:pt x="699655" y="608965"/>
                </a:lnTo>
                <a:lnTo>
                  <a:pt x="709178" y="612775"/>
                </a:lnTo>
                <a:lnTo>
                  <a:pt x="718702" y="617220"/>
                </a:lnTo>
                <a:lnTo>
                  <a:pt x="727908" y="621983"/>
                </a:lnTo>
                <a:lnTo>
                  <a:pt x="737114" y="627063"/>
                </a:lnTo>
                <a:lnTo>
                  <a:pt x="746320" y="631825"/>
                </a:lnTo>
                <a:lnTo>
                  <a:pt x="755208" y="637223"/>
                </a:lnTo>
                <a:lnTo>
                  <a:pt x="764097" y="642938"/>
                </a:lnTo>
                <a:lnTo>
                  <a:pt x="772668" y="648653"/>
                </a:lnTo>
                <a:lnTo>
                  <a:pt x="781239" y="654050"/>
                </a:lnTo>
                <a:lnTo>
                  <a:pt x="789810" y="660718"/>
                </a:lnTo>
                <a:lnTo>
                  <a:pt x="797746" y="667068"/>
                </a:lnTo>
                <a:lnTo>
                  <a:pt x="806000" y="673418"/>
                </a:lnTo>
                <a:lnTo>
                  <a:pt x="813619" y="680085"/>
                </a:lnTo>
                <a:lnTo>
                  <a:pt x="821555" y="686753"/>
                </a:lnTo>
                <a:lnTo>
                  <a:pt x="828856" y="693738"/>
                </a:lnTo>
                <a:lnTo>
                  <a:pt x="836475" y="701040"/>
                </a:lnTo>
                <a:lnTo>
                  <a:pt x="843776" y="708343"/>
                </a:lnTo>
                <a:lnTo>
                  <a:pt x="851078" y="716280"/>
                </a:lnTo>
                <a:lnTo>
                  <a:pt x="857744" y="723583"/>
                </a:lnTo>
                <a:lnTo>
                  <a:pt x="864410" y="731838"/>
                </a:lnTo>
                <a:lnTo>
                  <a:pt x="870759" y="739775"/>
                </a:lnTo>
                <a:lnTo>
                  <a:pt x="877108" y="748030"/>
                </a:lnTo>
                <a:lnTo>
                  <a:pt x="883140" y="756285"/>
                </a:lnTo>
                <a:lnTo>
                  <a:pt x="889171" y="764540"/>
                </a:lnTo>
                <a:lnTo>
                  <a:pt x="894885" y="773430"/>
                </a:lnTo>
                <a:lnTo>
                  <a:pt x="900599" y="782320"/>
                </a:lnTo>
                <a:lnTo>
                  <a:pt x="905679" y="791210"/>
                </a:lnTo>
                <a:lnTo>
                  <a:pt x="910758" y="800418"/>
                </a:lnTo>
                <a:lnTo>
                  <a:pt x="915837" y="809625"/>
                </a:lnTo>
                <a:lnTo>
                  <a:pt x="920281" y="818833"/>
                </a:lnTo>
                <a:lnTo>
                  <a:pt x="924725" y="828358"/>
                </a:lnTo>
                <a:lnTo>
                  <a:pt x="928852" y="837883"/>
                </a:lnTo>
                <a:lnTo>
                  <a:pt x="932662" y="848043"/>
                </a:lnTo>
                <a:lnTo>
                  <a:pt x="936471" y="857568"/>
                </a:lnTo>
                <a:lnTo>
                  <a:pt x="940280" y="867410"/>
                </a:lnTo>
                <a:lnTo>
                  <a:pt x="943455" y="877570"/>
                </a:lnTo>
                <a:lnTo>
                  <a:pt x="946629" y="888048"/>
                </a:lnTo>
                <a:lnTo>
                  <a:pt x="949169" y="898208"/>
                </a:lnTo>
                <a:lnTo>
                  <a:pt x="951709" y="908368"/>
                </a:lnTo>
                <a:lnTo>
                  <a:pt x="953931" y="919163"/>
                </a:lnTo>
                <a:lnTo>
                  <a:pt x="956153" y="929323"/>
                </a:lnTo>
                <a:lnTo>
                  <a:pt x="957740" y="940118"/>
                </a:lnTo>
                <a:lnTo>
                  <a:pt x="959327" y="950913"/>
                </a:lnTo>
                <a:lnTo>
                  <a:pt x="960280" y="961708"/>
                </a:lnTo>
                <a:lnTo>
                  <a:pt x="961549" y="972503"/>
                </a:lnTo>
                <a:lnTo>
                  <a:pt x="962184" y="983615"/>
                </a:lnTo>
                <a:lnTo>
                  <a:pt x="962502" y="994410"/>
                </a:lnTo>
                <a:lnTo>
                  <a:pt x="962819" y="1005840"/>
                </a:lnTo>
                <a:lnTo>
                  <a:pt x="962819" y="1016953"/>
                </a:lnTo>
                <a:lnTo>
                  <a:pt x="963137" y="1027748"/>
                </a:lnTo>
                <a:lnTo>
                  <a:pt x="963772" y="1038860"/>
                </a:lnTo>
                <a:lnTo>
                  <a:pt x="965041" y="1049655"/>
                </a:lnTo>
                <a:lnTo>
                  <a:pt x="966311" y="1060768"/>
                </a:lnTo>
                <a:lnTo>
                  <a:pt x="967898" y="1071245"/>
                </a:lnTo>
                <a:lnTo>
                  <a:pt x="969486" y="1082040"/>
                </a:lnTo>
                <a:lnTo>
                  <a:pt x="971390" y="1092518"/>
                </a:lnTo>
                <a:lnTo>
                  <a:pt x="973930" y="1103313"/>
                </a:lnTo>
                <a:lnTo>
                  <a:pt x="976152" y="1113473"/>
                </a:lnTo>
                <a:lnTo>
                  <a:pt x="979009" y="1123633"/>
                </a:lnTo>
                <a:lnTo>
                  <a:pt x="981866" y="1134110"/>
                </a:lnTo>
                <a:lnTo>
                  <a:pt x="985358" y="1143953"/>
                </a:lnTo>
                <a:lnTo>
                  <a:pt x="989167" y="1153795"/>
                </a:lnTo>
                <a:lnTo>
                  <a:pt x="992659" y="1163638"/>
                </a:lnTo>
                <a:lnTo>
                  <a:pt x="996469" y="1173480"/>
                </a:lnTo>
                <a:lnTo>
                  <a:pt x="1000595" y="1183005"/>
                </a:lnTo>
                <a:lnTo>
                  <a:pt x="1005357" y="1192530"/>
                </a:lnTo>
                <a:lnTo>
                  <a:pt x="1009801" y="1202055"/>
                </a:lnTo>
                <a:lnTo>
                  <a:pt x="1014881" y="1211263"/>
                </a:lnTo>
                <a:lnTo>
                  <a:pt x="1019960" y="1220153"/>
                </a:lnTo>
                <a:lnTo>
                  <a:pt x="1025039" y="1229360"/>
                </a:lnTo>
                <a:lnTo>
                  <a:pt x="1030436" y="1238250"/>
                </a:lnTo>
                <a:lnTo>
                  <a:pt x="1036467" y="1246505"/>
                </a:lnTo>
                <a:lnTo>
                  <a:pt x="1042181" y="1255078"/>
                </a:lnTo>
                <a:lnTo>
                  <a:pt x="1048530" y="1263650"/>
                </a:lnTo>
                <a:lnTo>
                  <a:pt x="1054562" y="1271905"/>
                </a:lnTo>
                <a:lnTo>
                  <a:pt x="1061228" y="1279843"/>
                </a:lnTo>
                <a:lnTo>
                  <a:pt x="1067894" y="1287780"/>
                </a:lnTo>
                <a:lnTo>
                  <a:pt x="1074878" y="1295400"/>
                </a:lnTo>
                <a:lnTo>
                  <a:pt x="1081862" y="1303020"/>
                </a:lnTo>
                <a:lnTo>
                  <a:pt x="1088846" y="1310323"/>
                </a:lnTo>
                <a:lnTo>
                  <a:pt x="1096465" y="1317625"/>
                </a:lnTo>
                <a:lnTo>
                  <a:pt x="1103766" y="1324610"/>
                </a:lnTo>
                <a:lnTo>
                  <a:pt x="1111702" y="1331595"/>
                </a:lnTo>
                <a:lnTo>
                  <a:pt x="1119638" y="1338263"/>
                </a:lnTo>
                <a:lnTo>
                  <a:pt x="1127575" y="1344613"/>
                </a:lnTo>
                <a:lnTo>
                  <a:pt x="1135828" y="1350963"/>
                </a:lnTo>
                <a:lnTo>
                  <a:pt x="1144082" y="1356995"/>
                </a:lnTo>
                <a:lnTo>
                  <a:pt x="1152653" y="1363028"/>
                </a:lnTo>
                <a:lnTo>
                  <a:pt x="1161542" y="1368743"/>
                </a:lnTo>
                <a:lnTo>
                  <a:pt x="1170430" y="1374140"/>
                </a:lnTo>
                <a:lnTo>
                  <a:pt x="1179319" y="1379538"/>
                </a:lnTo>
                <a:lnTo>
                  <a:pt x="1188525" y="1384618"/>
                </a:lnTo>
                <a:lnTo>
                  <a:pt x="1197731" y="1389380"/>
                </a:lnTo>
                <a:lnTo>
                  <a:pt x="1206937" y="1393825"/>
                </a:lnTo>
                <a:lnTo>
                  <a:pt x="1216460" y="1398588"/>
                </a:lnTo>
                <a:lnTo>
                  <a:pt x="1225983" y="1402715"/>
                </a:lnTo>
                <a:lnTo>
                  <a:pt x="1235824" y="1406843"/>
                </a:lnTo>
                <a:lnTo>
                  <a:pt x="1245348" y="1410653"/>
                </a:lnTo>
                <a:lnTo>
                  <a:pt x="1255189" y="1414145"/>
                </a:lnTo>
                <a:lnTo>
                  <a:pt x="1265664" y="1417320"/>
                </a:lnTo>
                <a:lnTo>
                  <a:pt x="1275823" y="1420178"/>
                </a:lnTo>
                <a:lnTo>
                  <a:pt x="1285981" y="1423035"/>
                </a:lnTo>
                <a:lnTo>
                  <a:pt x="1296457" y="1425575"/>
                </a:lnTo>
                <a:lnTo>
                  <a:pt x="1306933" y="1428115"/>
                </a:lnTo>
                <a:lnTo>
                  <a:pt x="1317408" y="1429703"/>
                </a:lnTo>
                <a:lnTo>
                  <a:pt x="1327884" y="1431608"/>
                </a:lnTo>
                <a:lnTo>
                  <a:pt x="1338995" y="1433195"/>
                </a:lnTo>
                <a:lnTo>
                  <a:pt x="1349471" y="1434465"/>
                </a:lnTo>
                <a:lnTo>
                  <a:pt x="1360581" y="1435418"/>
                </a:lnTo>
                <a:lnTo>
                  <a:pt x="1371375" y="1436053"/>
                </a:lnTo>
                <a:lnTo>
                  <a:pt x="1382485" y="1436370"/>
                </a:lnTo>
                <a:lnTo>
                  <a:pt x="1393913" y="1436370"/>
                </a:lnTo>
                <a:lnTo>
                  <a:pt x="1411373" y="1436053"/>
                </a:lnTo>
                <a:lnTo>
                  <a:pt x="1429467" y="1435100"/>
                </a:lnTo>
                <a:lnTo>
                  <a:pt x="1446927" y="1433195"/>
                </a:lnTo>
                <a:lnTo>
                  <a:pt x="1464387" y="1430655"/>
                </a:lnTo>
                <a:lnTo>
                  <a:pt x="1481529" y="1427480"/>
                </a:lnTo>
                <a:lnTo>
                  <a:pt x="1498354" y="1423670"/>
                </a:lnTo>
                <a:lnTo>
                  <a:pt x="1514861" y="1419543"/>
                </a:lnTo>
                <a:lnTo>
                  <a:pt x="1531051" y="1414145"/>
                </a:lnTo>
                <a:lnTo>
                  <a:pt x="1547558" y="1408430"/>
                </a:lnTo>
                <a:lnTo>
                  <a:pt x="1563113" y="1402080"/>
                </a:lnTo>
                <a:lnTo>
                  <a:pt x="1578668" y="1395095"/>
                </a:lnTo>
                <a:lnTo>
                  <a:pt x="1593588" y="1387475"/>
                </a:lnTo>
                <a:lnTo>
                  <a:pt x="1608508" y="1379538"/>
                </a:lnTo>
                <a:lnTo>
                  <a:pt x="1622793" y="1370648"/>
                </a:lnTo>
                <a:lnTo>
                  <a:pt x="1636761" y="1361440"/>
                </a:lnTo>
                <a:lnTo>
                  <a:pt x="1650411" y="1351915"/>
                </a:lnTo>
                <a:lnTo>
                  <a:pt x="1663744" y="1341438"/>
                </a:lnTo>
                <a:lnTo>
                  <a:pt x="1676442" y="1330960"/>
                </a:lnTo>
                <a:lnTo>
                  <a:pt x="1688822" y="1319530"/>
                </a:lnTo>
                <a:lnTo>
                  <a:pt x="1700885" y="1307783"/>
                </a:lnTo>
                <a:lnTo>
                  <a:pt x="1712313" y="1295400"/>
                </a:lnTo>
                <a:lnTo>
                  <a:pt x="1723424" y="1283018"/>
                </a:lnTo>
                <a:lnTo>
                  <a:pt x="1733582" y="1270000"/>
                </a:lnTo>
                <a:lnTo>
                  <a:pt x="1744058" y="1256665"/>
                </a:lnTo>
                <a:lnTo>
                  <a:pt x="1753582" y="1242695"/>
                </a:lnTo>
                <a:lnTo>
                  <a:pt x="1762470" y="1228725"/>
                </a:lnTo>
                <a:lnTo>
                  <a:pt x="1771041" y="1214120"/>
                </a:lnTo>
                <a:lnTo>
                  <a:pt x="1778660" y="1199198"/>
                </a:lnTo>
                <a:lnTo>
                  <a:pt x="1786279" y="1183958"/>
                </a:lnTo>
                <a:lnTo>
                  <a:pt x="1792945" y="1168400"/>
                </a:lnTo>
                <a:lnTo>
                  <a:pt x="1798977" y="1152525"/>
                </a:lnTo>
                <a:lnTo>
                  <a:pt x="1804056" y="1136015"/>
                </a:lnTo>
                <a:lnTo>
                  <a:pt x="1808183" y="1115695"/>
                </a:lnTo>
                <a:lnTo>
                  <a:pt x="1811675" y="1094423"/>
                </a:lnTo>
                <a:lnTo>
                  <a:pt x="1814849" y="1073468"/>
                </a:lnTo>
                <a:lnTo>
                  <a:pt x="1817071" y="1051878"/>
                </a:lnTo>
                <a:lnTo>
                  <a:pt x="1818976" y="1030605"/>
                </a:lnTo>
                <a:lnTo>
                  <a:pt x="1820563" y="1009015"/>
                </a:lnTo>
                <a:lnTo>
                  <a:pt x="1821198" y="987108"/>
                </a:lnTo>
                <a:lnTo>
                  <a:pt x="1821515" y="965200"/>
                </a:lnTo>
                <a:lnTo>
                  <a:pt x="1821198" y="943293"/>
                </a:lnTo>
                <a:lnTo>
                  <a:pt x="1820563" y="921068"/>
                </a:lnTo>
                <a:lnTo>
                  <a:pt x="1818976" y="899160"/>
                </a:lnTo>
                <a:lnTo>
                  <a:pt x="1817071" y="877570"/>
                </a:lnTo>
                <a:lnTo>
                  <a:pt x="1814532" y="855980"/>
                </a:lnTo>
                <a:lnTo>
                  <a:pt x="1811675" y="834708"/>
                </a:lnTo>
                <a:lnTo>
                  <a:pt x="1808183" y="813435"/>
                </a:lnTo>
                <a:lnTo>
                  <a:pt x="1804056" y="792798"/>
                </a:lnTo>
                <a:lnTo>
                  <a:pt x="1799612" y="771843"/>
                </a:lnTo>
                <a:lnTo>
                  <a:pt x="1794532" y="751205"/>
                </a:lnTo>
                <a:lnTo>
                  <a:pt x="1788818" y="730568"/>
                </a:lnTo>
                <a:lnTo>
                  <a:pt x="1782787" y="710565"/>
                </a:lnTo>
                <a:lnTo>
                  <a:pt x="1776438" y="690563"/>
                </a:lnTo>
                <a:lnTo>
                  <a:pt x="1769454" y="670878"/>
                </a:lnTo>
                <a:lnTo>
                  <a:pt x="1762153" y="651510"/>
                </a:lnTo>
                <a:lnTo>
                  <a:pt x="1754217" y="631825"/>
                </a:lnTo>
                <a:lnTo>
                  <a:pt x="1745645" y="612775"/>
                </a:lnTo>
                <a:lnTo>
                  <a:pt x="1736757" y="594043"/>
                </a:lnTo>
                <a:lnTo>
                  <a:pt x="1727551" y="575310"/>
                </a:lnTo>
                <a:lnTo>
                  <a:pt x="1718027" y="557213"/>
                </a:lnTo>
                <a:lnTo>
                  <a:pt x="1707869" y="539115"/>
                </a:lnTo>
                <a:lnTo>
                  <a:pt x="1697711" y="521018"/>
                </a:lnTo>
                <a:lnTo>
                  <a:pt x="1686600" y="503555"/>
                </a:lnTo>
                <a:lnTo>
                  <a:pt x="1675172" y="486410"/>
                </a:lnTo>
                <a:lnTo>
                  <a:pt x="1663744" y="469583"/>
                </a:lnTo>
                <a:lnTo>
                  <a:pt x="1651363" y="453073"/>
                </a:lnTo>
                <a:lnTo>
                  <a:pt x="1638666" y="436563"/>
                </a:lnTo>
                <a:lnTo>
                  <a:pt x="1625968" y="420370"/>
                </a:lnTo>
                <a:lnTo>
                  <a:pt x="1612635" y="404813"/>
                </a:lnTo>
                <a:lnTo>
                  <a:pt x="1599302" y="389255"/>
                </a:lnTo>
                <a:lnTo>
                  <a:pt x="1585017" y="374333"/>
                </a:lnTo>
                <a:lnTo>
                  <a:pt x="1570414" y="359410"/>
                </a:lnTo>
                <a:lnTo>
                  <a:pt x="1555812" y="345440"/>
                </a:lnTo>
                <a:lnTo>
                  <a:pt x="1540574" y="331153"/>
                </a:lnTo>
                <a:lnTo>
                  <a:pt x="1525654" y="317818"/>
                </a:lnTo>
                <a:lnTo>
                  <a:pt x="1509782" y="304165"/>
                </a:lnTo>
                <a:lnTo>
                  <a:pt x="1493909" y="291465"/>
                </a:lnTo>
                <a:lnTo>
                  <a:pt x="1477402" y="279083"/>
                </a:lnTo>
                <a:lnTo>
                  <a:pt x="1460577" y="266700"/>
                </a:lnTo>
                <a:lnTo>
                  <a:pt x="1444070" y="254953"/>
                </a:lnTo>
                <a:lnTo>
                  <a:pt x="1426610" y="243840"/>
                </a:lnTo>
                <a:lnTo>
                  <a:pt x="1409468" y="232728"/>
                </a:lnTo>
                <a:lnTo>
                  <a:pt x="1391374" y="222568"/>
                </a:lnTo>
                <a:lnTo>
                  <a:pt x="1373279" y="212090"/>
                </a:lnTo>
                <a:lnTo>
                  <a:pt x="1354867" y="202565"/>
                </a:lnTo>
                <a:lnTo>
                  <a:pt x="1336455" y="193358"/>
                </a:lnTo>
                <a:lnTo>
                  <a:pt x="1317726" y="184468"/>
                </a:lnTo>
                <a:lnTo>
                  <a:pt x="1298362" y="176213"/>
                </a:lnTo>
                <a:lnTo>
                  <a:pt x="1278997" y="168275"/>
                </a:lnTo>
                <a:lnTo>
                  <a:pt x="1259633" y="160973"/>
                </a:lnTo>
                <a:lnTo>
                  <a:pt x="1239634" y="153670"/>
                </a:lnTo>
                <a:lnTo>
                  <a:pt x="1219952" y="147320"/>
                </a:lnTo>
                <a:lnTo>
                  <a:pt x="1199635" y="141288"/>
                </a:lnTo>
                <a:lnTo>
                  <a:pt x="1179319" y="135890"/>
                </a:lnTo>
                <a:lnTo>
                  <a:pt x="1158684" y="130810"/>
                </a:lnTo>
                <a:lnTo>
                  <a:pt x="1137733" y="126048"/>
                </a:lnTo>
                <a:lnTo>
                  <a:pt x="1116781" y="122238"/>
                </a:lnTo>
                <a:lnTo>
                  <a:pt x="1095512" y="118745"/>
                </a:lnTo>
                <a:lnTo>
                  <a:pt x="1074243" y="115888"/>
                </a:lnTo>
                <a:lnTo>
                  <a:pt x="1052657" y="113348"/>
                </a:lnTo>
                <a:lnTo>
                  <a:pt x="1031070" y="111443"/>
                </a:lnTo>
                <a:lnTo>
                  <a:pt x="1009167" y="109855"/>
                </a:lnTo>
                <a:lnTo>
                  <a:pt x="987263" y="109220"/>
                </a:lnTo>
                <a:lnTo>
                  <a:pt x="965359" y="108903"/>
                </a:lnTo>
                <a:close/>
                <a:moveTo>
                  <a:pt x="965359" y="0"/>
                </a:moveTo>
                <a:lnTo>
                  <a:pt x="990120" y="318"/>
                </a:lnTo>
                <a:lnTo>
                  <a:pt x="1014881" y="1270"/>
                </a:lnTo>
                <a:lnTo>
                  <a:pt x="1039324" y="2858"/>
                </a:lnTo>
                <a:lnTo>
                  <a:pt x="1063768" y="5080"/>
                </a:lnTo>
                <a:lnTo>
                  <a:pt x="1087894" y="7938"/>
                </a:lnTo>
                <a:lnTo>
                  <a:pt x="1112020" y="11113"/>
                </a:lnTo>
                <a:lnTo>
                  <a:pt x="1135511" y="15240"/>
                </a:lnTo>
                <a:lnTo>
                  <a:pt x="1159319" y="19685"/>
                </a:lnTo>
                <a:lnTo>
                  <a:pt x="1182811" y="24765"/>
                </a:lnTo>
                <a:lnTo>
                  <a:pt x="1205984" y="30480"/>
                </a:lnTo>
                <a:lnTo>
                  <a:pt x="1229158" y="36513"/>
                </a:lnTo>
                <a:lnTo>
                  <a:pt x="1251697" y="43815"/>
                </a:lnTo>
                <a:lnTo>
                  <a:pt x="1274553" y="50800"/>
                </a:lnTo>
                <a:lnTo>
                  <a:pt x="1296774" y="59055"/>
                </a:lnTo>
                <a:lnTo>
                  <a:pt x="1318678" y="66993"/>
                </a:lnTo>
                <a:lnTo>
                  <a:pt x="1340265" y="75883"/>
                </a:lnTo>
                <a:lnTo>
                  <a:pt x="1361851" y="85408"/>
                </a:lnTo>
                <a:lnTo>
                  <a:pt x="1383120" y="95250"/>
                </a:lnTo>
                <a:lnTo>
                  <a:pt x="1404072" y="106045"/>
                </a:lnTo>
                <a:lnTo>
                  <a:pt x="1425023" y="116523"/>
                </a:lnTo>
                <a:lnTo>
                  <a:pt x="1445022" y="128270"/>
                </a:lnTo>
                <a:lnTo>
                  <a:pt x="1465339" y="140018"/>
                </a:lnTo>
                <a:lnTo>
                  <a:pt x="1485021" y="152400"/>
                </a:lnTo>
                <a:lnTo>
                  <a:pt x="1504385" y="165100"/>
                </a:lnTo>
                <a:lnTo>
                  <a:pt x="1523432" y="178118"/>
                </a:lnTo>
                <a:lnTo>
                  <a:pt x="1542161" y="192088"/>
                </a:lnTo>
                <a:lnTo>
                  <a:pt x="1560573" y="206375"/>
                </a:lnTo>
                <a:lnTo>
                  <a:pt x="1578668" y="220663"/>
                </a:lnTo>
                <a:lnTo>
                  <a:pt x="1596445" y="235585"/>
                </a:lnTo>
                <a:lnTo>
                  <a:pt x="1613587" y="251143"/>
                </a:lnTo>
                <a:lnTo>
                  <a:pt x="1630729" y="266700"/>
                </a:lnTo>
                <a:lnTo>
                  <a:pt x="1647237" y="283210"/>
                </a:lnTo>
                <a:lnTo>
                  <a:pt x="1663744" y="299720"/>
                </a:lnTo>
                <a:lnTo>
                  <a:pt x="1679299" y="316865"/>
                </a:lnTo>
                <a:lnTo>
                  <a:pt x="1694854" y="334010"/>
                </a:lnTo>
                <a:lnTo>
                  <a:pt x="1709774" y="351790"/>
                </a:lnTo>
                <a:lnTo>
                  <a:pt x="1724059" y="369888"/>
                </a:lnTo>
                <a:lnTo>
                  <a:pt x="1738344" y="388303"/>
                </a:lnTo>
                <a:lnTo>
                  <a:pt x="1751994" y="407035"/>
                </a:lnTo>
                <a:lnTo>
                  <a:pt x="1765327" y="426085"/>
                </a:lnTo>
                <a:lnTo>
                  <a:pt x="1778025" y="445135"/>
                </a:lnTo>
                <a:lnTo>
                  <a:pt x="1790406" y="465138"/>
                </a:lnTo>
                <a:lnTo>
                  <a:pt x="1802151" y="485140"/>
                </a:lnTo>
                <a:lnTo>
                  <a:pt x="1813897" y="505460"/>
                </a:lnTo>
                <a:lnTo>
                  <a:pt x="1824373" y="526415"/>
                </a:lnTo>
                <a:lnTo>
                  <a:pt x="1834848" y="547370"/>
                </a:lnTo>
                <a:lnTo>
                  <a:pt x="1845007" y="568643"/>
                </a:lnTo>
                <a:lnTo>
                  <a:pt x="1854213" y="589598"/>
                </a:lnTo>
                <a:lnTo>
                  <a:pt x="1863419" y="611823"/>
                </a:lnTo>
                <a:lnTo>
                  <a:pt x="1871355" y="633730"/>
                </a:lnTo>
                <a:lnTo>
                  <a:pt x="1879608" y="655955"/>
                </a:lnTo>
                <a:lnTo>
                  <a:pt x="1886592" y="678498"/>
                </a:lnTo>
                <a:lnTo>
                  <a:pt x="1893576" y="701358"/>
                </a:lnTo>
                <a:lnTo>
                  <a:pt x="1899925" y="724218"/>
                </a:lnTo>
                <a:lnTo>
                  <a:pt x="1905322" y="747713"/>
                </a:lnTo>
                <a:lnTo>
                  <a:pt x="1910718" y="771208"/>
                </a:lnTo>
                <a:lnTo>
                  <a:pt x="1915163" y="794385"/>
                </a:lnTo>
                <a:lnTo>
                  <a:pt x="1919289" y="818515"/>
                </a:lnTo>
                <a:lnTo>
                  <a:pt x="1922464" y="842645"/>
                </a:lnTo>
                <a:lnTo>
                  <a:pt x="1925321" y="866775"/>
                </a:lnTo>
                <a:lnTo>
                  <a:pt x="1927543" y="891223"/>
                </a:lnTo>
                <a:lnTo>
                  <a:pt x="1928813" y="915670"/>
                </a:lnTo>
                <a:lnTo>
                  <a:pt x="1929765" y="940435"/>
                </a:lnTo>
                <a:lnTo>
                  <a:pt x="1930400" y="965200"/>
                </a:lnTo>
                <a:lnTo>
                  <a:pt x="1929765" y="989965"/>
                </a:lnTo>
                <a:lnTo>
                  <a:pt x="1928813" y="1014730"/>
                </a:lnTo>
                <a:lnTo>
                  <a:pt x="1927543" y="1039495"/>
                </a:lnTo>
                <a:lnTo>
                  <a:pt x="1925321" y="1063943"/>
                </a:lnTo>
                <a:lnTo>
                  <a:pt x="1922464" y="1088073"/>
                </a:lnTo>
                <a:lnTo>
                  <a:pt x="1919289" y="1112203"/>
                </a:lnTo>
                <a:lnTo>
                  <a:pt x="1915163" y="1135698"/>
                </a:lnTo>
                <a:lnTo>
                  <a:pt x="1910718" y="1159510"/>
                </a:lnTo>
                <a:lnTo>
                  <a:pt x="1905322" y="1183005"/>
                </a:lnTo>
                <a:lnTo>
                  <a:pt x="1899925" y="1206183"/>
                </a:lnTo>
                <a:lnTo>
                  <a:pt x="1893576" y="1229360"/>
                </a:lnTo>
                <a:lnTo>
                  <a:pt x="1886592" y="1251903"/>
                </a:lnTo>
                <a:lnTo>
                  <a:pt x="1879608" y="1274128"/>
                </a:lnTo>
                <a:lnTo>
                  <a:pt x="1871355" y="1296670"/>
                </a:lnTo>
                <a:lnTo>
                  <a:pt x="1863419" y="1318895"/>
                </a:lnTo>
                <a:lnTo>
                  <a:pt x="1854213" y="1340485"/>
                </a:lnTo>
                <a:lnTo>
                  <a:pt x="1845007" y="1362075"/>
                </a:lnTo>
                <a:lnTo>
                  <a:pt x="1834848" y="1383348"/>
                </a:lnTo>
                <a:lnTo>
                  <a:pt x="1824373" y="1404303"/>
                </a:lnTo>
                <a:lnTo>
                  <a:pt x="1813897" y="1424623"/>
                </a:lnTo>
                <a:lnTo>
                  <a:pt x="1802151" y="1445260"/>
                </a:lnTo>
                <a:lnTo>
                  <a:pt x="1790406" y="1465263"/>
                </a:lnTo>
                <a:lnTo>
                  <a:pt x="1778025" y="1484948"/>
                </a:lnTo>
                <a:lnTo>
                  <a:pt x="1765327" y="1504315"/>
                </a:lnTo>
                <a:lnTo>
                  <a:pt x="1751994" y="1523683"/>
                </a:lnTo>
                <a:lnTo>
                  <a:pt x="1738344" y="1542415"/>
                </a:lnTo>
                <a:lnTo>
                  <a:pt x="1724059" y="1560830"/>
                </a:lnTo>
                <a:lnTo>
                  <a:pt x="1709774" y="1578928"/>
                </a:lnTo>
                <a:lnTo>
                  <a:pt x="1694854" y="1596390"/>
                </a:lnTo>
                <a:lnTo>
                  <a:pt x="1679299" y="1613853"/>
                </a:lnTo>
                <a:lnTo>
                  <a:pt x="1663744" y="1630998"/>
                </a:lnTo>
                <a:lnTo>
                  <a:pt x="1647237" y="1647190"/>
                </a:lnTo>
                <a:lnTo>
                  <a:pt x="1630729" y="1663383"/>
                </a:lnTo>
                <a:lnTo>
                  <a:pt x="1613587" y="1679258"/>
                </a:lnTo>
                <a:lnTo>
                  <a:pt x="1596445" y="1694498"/>
                </a:lnTo>
                <a:lnTo>
                  <a:pt x="1578668" y="1709738"/>
                </a:lnTo>
                <a:lnTo>
                  <a:pt x="1560573" y="1724343"/>
                </a:lnTo>
                <a:lnTo>
                  <a:pt x="1542161" y="1738630"/>
                </a:lnTo>
                <a:lnTo>
                  <a:pt x="1523432" y="1751965"/>
                </a:lnTo>
                <a:lnTo>
                  <a:pt x="1504385" y="1765300"/>
                </a:lnTo>
                <a:lnTo>
                  <a:pt x="1485021" y="1778318"/>
                </a:lnTo>
                <a:lnTo>
                  <a:pt x="1465339" y="1790700"/>
                </a:lnTo>
                <a:lnTo>
                  <a:pt x="1445022" y="1802130"/>
                </a:lnTo>
                <a:lnTo>
                  <a:pt x="1425023" y="1813560"/>
                </a:lnTo>
                <a:lnTo>
                  <a:pt x="1404072" y="1824673"/>
                </a:lnTo>
                <a:lnTo>
                  <a:pt x="1383120" y="1834833"/>
                </a:lnTo>
                <a:lnTo>
                  <a:pt x="1361851" y="1844993"/>
                </a:lnTo>
                <a:lnTo>
                  <a:pt x="1340265" y="1854200"/>
                </a:lnTo>
                <a:lnTo>
                  <a:pt x="1318678" y="1863090"/>
                </a:lnTo>
                <a:lnTo>
                  <a:pt x="1296774" y="1871663"/>
                </a:lnTo>
                <a:lnTo>
                  <a:pt x="1274553" y="1879600"/>
                </a:lnTo>
                <a:lnTo>
                  <a:pt x="1251697" y="1886903"/>
                </a:lnTo>
                <a:lnTo>
                  <a:pt x="1229158" y="1893570"/>
                </a:lnTo>
                <a:lnTo>
                  <a:pt x="1205984" y="1899920"/>
                </a:lnTo>
                <a:lnTo>
                  <a:pt x="1182811" y="1905635"/>
                </a:lnTo>
                <a:lnTo>
                  <a:pt x="1159319" y="1910715"/>
                </a:lnTo>
                <a:lnTo>
                  <a:pt x="1135511" y="1915160"/>
                </a:lnTo>
                <a:lnTo>
                  <a:pt x="1112020" y="1919288"/>
                </a:lnTo>
                <a:lnTo>
                  <a:pt x="1087894" y="1922780"/>
                </a:lnTo>
                <a:lnTo>
                  <a:pt x="1063768" y="1925638"/>
                </a:lnTo>
                <a:lnTo>
                  <a:pt x="1039324" y="1927543"/>
                </a:lnTo>
                <a:lnTo>
                  <a:pt x="1014881" y="1929130"/>
                </a:lnTo>
                <a:lnTo>
                  <a:pt x="990120" y="1930083"/>
                </a:lnTo>
                <a:lnTo>
                  <a:pt x="965359" y="1930400"/>
                </a:lnTo>
                <a:lnTo>
                  <a:pt x="940280" y="1930083"/>
                </a:lnTo>
                <a:lnTo>
                  <a:pt x="915837" y="1929130"/>
                </a:lnTo>
                <a:lnTo>
                  <a:pt x="891076" y="1927543"/>
                </a:lnTo>
                <a:lnTo>
                  <a:pt x="866633" y="1925638"/>
                </a:lnTo>
                <a:lnTo>
                  <a:pt x="842506" y="1922780"/>
                </a:lnTo>
                <a:lnTo>
                  <a:pt x="818380" y="1919288"/>
                </a:lnTo>
                <a:lnTo>
                  <a:pt x="794572" y="1915160"/>
                </a:lnTo>
                <a:lnTo>
                  <a:pt x="770763" y="1910715"/>
                </a:lnTo>
                <a:lnTo>
                  <a:pt x="747590" y="1905635"/>
                </a:lnTo>
                <a:lnTo>
                  <a:pt x="724098" y="1899920"/>
                </a:lnTo>
                <a:lnTo>
                  <a:pt x="701242" y="1893570"/>
                </a:lnTo>
                <a:lnTo>
                  <a:pt x="678386" y="1886903"/>
                </a:lnTo>
                <a:lnTo>
                  <a:pt x="656165" y="1879600"/>
                </a:lnTo>
                <a:lnTo>
                  <a:pt x="633943" y="1871663"/>
                </a:lnTo>
                <a:lnTo>
                  <a:pt x="611405" y="1863090"/>
                </a:lnTo>
                <a:lnTo>
                  <a:pt x="589818" y="1854200"/>
                </a:lnTo>
                <a:lnTo>
                  <a:pt x="568232" y="1844993"/>
                </a:lnTo>
                <a:lnTo>
                  <a:pt x="546963" y="1834833"/>
                </a:lnTo>
                <a:lnTo>
                  <a:pt x="526328" y="1824673"/>
                </a:lnTo>
                <a:lnTo>
                  <a:pt x="505694" y="1813560"/>
                </a:lnTo>
                <a:lnTo>
                  <a:pt x="485060" y="1802130"/>
                </a:lnTo>
                <a:lnTo>
                  <a:pt x="465379" y="1790700"/>
                </a:lnTo>
                <a:lnTo>
                  <a:pt x="445379" y="1778318"/>
                </a:lnTo>
                <a:lnTo>
                  <a:pt x="426015" y="1765300"/>
                </a:lnTo>
                <a:lnTo>
                  <a:pt x="406968" y="1751965"/>
                </a:lnTo>
                <a:lnTo>
                  <a:pt x="388239" y="1738630"/>
                </a:lnTo>
                <a:lnTo>
                  <a:pt x="369827" y="1724343"/>
                </a:lnTo>
                <a:lnTo>
                  <a:pt x="351732" y="1709738"/>
                </a:lnTo>
                <a:lnTo>
                  <a:pt x="333955" y="1694498"/>
                </a:lnTo>
                <a:lnTo>
                  <a:pt x="316495" y="1679258"/>
                </a:lnTo>
                <a:lnTo>
                  <a:pt x="299671" y="1663383"/>
                </a:lnTo>
                <a:lnTo>
                  <a:pt x="282846" y="1647190"/>
                </a:lnTo>
                <a:lnTo>
                  <a:pt x="266974" y="1630998"/>
                </a:lnTo>
                <a:lnTo>
                  <a:pt x="251101" y="1613853"/>
                </a:lnTo>
                <a:lnTo>
                  <a:pt x="235864" y="1596390"/>
                </a:lnTo>
                <a:lnTo>
                  <a:pt x="220626" y="1578928"/>
                </a:lnTo>
                <a:lnTo>
                  <a:pt x="206024" y="1560830"/>
                </a:lnTo>
                <a:lnTo>
                  <a:pt x="192056" y="1542415"/>
                </a:lnTo>
                <a:lnTo>
                  <a:pt x="178406" y="1523683"/>
                </a:lnTo>
                <a:lnTo>
                  <a:pt x="165073" y="1504315"/>
                </a:lnTo>
                <a:lnTo>
                  <a:pt x="152375" y="1484948"/>
                </a:lnTo>
                <a:lnTo>
                  <a:pt x="139995" y="1465263"/>
                </a:lnTo>
                <a:lnTo>
                  <a:pt x="128249" y="1445260"/>
                </a:lnTo>
                <a:lnTo>
                  <a:pt x="116821" y="1424623"/>
                </a:lnTo>
                <a:lnTo>
                  <a:pt x="106028" y="1404303"/>
                </a:lnTo>
                <a:lnTo>
                  <a:pt x="95234" y="1383348"/>
                </a:lnTo>
                <a:lnTo>
                  <a:pt x="85393" y="1362075"/>
                </a:lnTo>
                <a:lnTo>
                  <a:pt x="76187" y="1340485"/>
                </a:lnTo>
                <a:lnTo>
                  <a:pt x="67299" y="1318895"/>
                </a:lnTo>
                <a:lnTo>
                  <a:pt x="58728" y="1296670"/>
                </a:lnTo>
                <a:lnTo>
                  <a:pt x="51109" y="1274128"/>
                </a:lnTo>
                <a:lnTo>
                  <a:pt x="43490" y="1251903"/>
                </a:lnTo>
                <a:lnTo>
                  <a:pt x="36824" y="1229360"/>
                </a:lnTo>
                <a:lnTo>
                  <a:pt x="30475" y="1206183"/>
                </a:lnTo>
                <a:lnTo>
                  <a:pt x="24761" y="1183005"/>
                </a:lnTo>
                <a:lnTo>
                  <a:pt x="19682" y="1159510"/>
                </a:lnTo>
                <a:lnTo>
                  <a:pt x="15238" y="1135698"/>
                </a:lnTo>
                <a:lnTo>
                  <a:pt x="11428" y="1112203"/>
                </a:lnTo>
                <a:lnTo>
                  <a:pt x="7936" y="1088073"/>
                </a:lnTo>
                <a:lnTo>
                  <a:pt x="5079" y="1063943"/>
                </a:lnTo>
                <a:lnTo>
                  <a:pt x="2857" y="1039495"/>
                </a:lnTo>
                <a:lnTo>
                  <a:pt x="1270" y="1014730"/>
                </a:lnTo>
                <a:lnTo>
                  <a:pt x="317" y="989965"/>
                </a:lnTo>
                <a:lnTo>
                  <a:pt x="0" y="965200"/>
                </a:lnTo>
                <a:lnTo>
                  <a:pt x="317" y="940435"/>
                </a:lnTo>
                <a:lnTo>
                  <a:pt x="1270" y="915670"/>
                </a:lnTo>
                <a:lnTo>
                  <a:pt x="2857" y="891223"/>
                </a:lnTo>
                <a:lnTo>
                  <a:pt x="5079" y="866775"/>
                </a:lnTo>
                <a:lnTo>
                  <a:pt x="7936" y="842645"/>
                </a:lnTo>
                <a:lnTo>
                  <a:pt x="11428" y="818515"/>
                </a:lnTo>
                <a:lnTo>
                  <a:pt x="15238" y="794385"/>
                </a:lnTo>
                <a:lnTo>
                  <a:pt x="19682" y="771208"/>
                </a:lnTo>
                <a:lnTo>
                  <a:pt x="24761" y="747713"/>
                </a:lnTo>
                <a:lnTo>
                  <a:pt x="30475" y="724218"/>
                </a:lnTo>
                <a:lnTo>
                  <a:pt x="36824" y="701358"/>
                </a:lnTo>
                <a:lnTo>
                  <a:pt x="43490" y="678498"/>
                </a:lnTo>
                <a:lnTo>
                  <a:pt x="51109" y="655955"/>
                </a:lnTo>
                <a:lnTo>
                  <a:pt x="58728" y="633730"/>
                </a:lnTo>
                <a:lnTo>
                  <a:pt x="67299" y="611823"/>
                </a:lnTo>
                <a:lnTo>
                  <a:pt x="76187" y="589598"/>
                </a:lnTo>
                <a:lnTo>
                  <a:pt x="85393" y="568643"/>
                </a:lnTo>
                <a:lnTo>
                  <a:pt x="95234" y="547370"/>
                </a:lnTo>
                <a:lnTo>
                  <a:pt x="106028" y="526415"/>
                </a:lnTo>
                <a:lnTo>
                  <a:pt x="116821" y="505460"/>
                </a:lnTo>
                <a:lnTo>
                  <a:pt x="128249" y="485140"/>
                </a:lnTo>
                <a:lnTo>
                  <a:pt x="139995" y="465138"/>
                </a:lnTo>
                <a:lnTo>
                  <a:pt x="152375" y="445135"/>
                </a:lnTo>
                <a:lnTo>
                  <a:pt x="165073" y="426085"/>
                </a:lnTo>
                <a:lnTo>
                  <a:pt x="178406" y="407035"/>
                </a:lnTo>
                <a:lnTo>
                  <a:pt x="192056" y="388303"/>
                </a:lnTo>
                <a:lnTo>
                  <a:pt x="206024" y="369888"/>
                </a:lnTo>
                <a:lnTo>
                  <a:pt x="220626" y="351790"/>
                </a:lnTo>
                <a:lnTo>
                  <a:pt x="235864" y="334010"/>
                </a:lnTo>
                <a:lnTo>
                  <a:pt x="251101" y="316865"/>
                </a:lnTo>
                <a:lnTo>
                  <a:pt x="266974" y="299720"/>
                </a:lnTo>
                <a:lnTo>
                  <a:pt x="282846" y="283210"/>
                </a:lnTo>
                <a:lnTo>
                  <a:pt x="299671" y="266700"/>
                </a:lnTo>
                <a:lnTo>
                  <a:pt x="316495" y="251143"/>
                </a:lnTo>
                <a:lnTo>
                  <a:pt x="333955" y="235585"/>
                </a:lnTo>
                <a:lnTo>
                  <a:pt x="351732" y="220663"/>
                </a:lnTo>
                <a:lnTo>
                  <a:pt x="369827" y="206375"/>
                </a:lnTo>
                <a:lnTo>
                  <a:pt x="388239" y="192088"/>
                </a:lnTo>
                <a:lnTo>
                  <a:pt x="406968" y="178118"/>
                </a:lnTo>
                <a:lnTo>
                  <a:pt x="426015" y="165100"/>
                </a:lnTo>
                <a:lnTo>
                  <a:pt x="445379" y="152400"/>
                </a:lnTo>
                <a:lnTo>
                  <a:pt x="465379" y="140018"/>
                </a:lnTo>
                <a:lnTo>
                  <a:pt x="485060" y="128270"/>
                </a:lnTo>
                <a:lnTo>
                  <a:pt x="505694" y="116523"/>
                </a:lnTo>
                <a:lnTo>
                  <a:pt x="526328" y="106045"/>
                </a:lnTo>
                <a:lnTo>
                  <a:pt x="546963" y="95250"/>
                </a:lnTo>
                <a:lnTo>
                  <a:pt x="568232" y="85408"/>
                </a:lnTo>
                <a:lnTo>
                  <a:pt x="589818" y="75883"/>
                </a:lnTo>
                <a:lnTo>
                  <a:pt x="611405" y="66993"/>
                </a:lnTo>
                <a:lnTo>
                  <a:pt x="633943" y="59055"/>
                </a:lnTo>
                <a:lnTo>
                  <a:pt x="656165" y="50800"/>
                </a:lnTo>
                <a:lnTo>
                  <a:pt x="678386" y="43815"/>
                </a:lnTo>
                <a:lnTo>
                  <a:pt x="701242" y="36513"/>
                </a:lnTo>
                <a:lnTo>
                  <a:pt x="724098" y="30480"/>
                </a:lnTo>
                <a:lnTo>
                  <a:pt x="747590" y="24765"/>
                </a:lnTo>
                <a:lnTo>
                  <a:pt x="770763" y="19685"/>
                </a:lnTo>
                <a:lnTo>
                  <a:pt x="794572" y="15240"/>
                </a:lnTo>
                <a:lnTo>
                  <a:pt x="818380" y="11113"/>
                </a:lnTo>
                <a:lnTo>
                  <a:pt x="842506" y="7938"/>
                </a:lnTo>
                <a:lnTo>
                  <a:pt x="866633" y="5080"/>
                </a:lnTo>
                <a:lnTo>
                  <a:pt x="891076" y="2858"/>
                </a:lnTo>
                <a:lnTo>
                  <a:pt x="915837" y="1270"/>
                </a:lnTo>
                <a:lnTo>
                  <a:pt x="940280" y="318"/>
                </a:lnTo>
                <a:lnTo>
                  <a:pt x="965359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4789632" y="3210983"/>
            <a:ext cx="384176" cy="383498"/>
          </a:xfrm>
          <a:custGeom>
            <a:avLst/>
            <a:gdLst>
              <a:gd name="T0" fmla="*/ 1800397 w 9217"/>
              <a:gd name="T1" fmla="*/ 1402891 h 9195"/>
              <a:gd name="T2" fmla="*/ 1800397 w 9217"/>
              <a:gd name="T3" fmla="*/ 1796099 h 9195"/>
              <a:gd name="T4" fmla="*/ 1403087 w 9217"/>
              <a:gd name="T5" fmla="*/ 1796099 h 9195"/>
              <a:gd name="T6" fmla="*/ 1403087 w 9217"/>
              <a:gd name="T7" fmla="*/ 1618345 h 9195"/>
              <a:gd name="T8" fmla="*/ 397310 w 9217"/>
              <a:gd name="T9" fmla="*/ 1618345 h 9195"/>
              <a:gd name="T10" fmla="*/ 397310 w 9217"/>
              <a:gd name="T11" fmla="*/ 1796099 h 9195"/>
              <a:gd name="T12" fmla="*/ 0 w 9217"/>
              <a:gd name="T13" fmla="*/ 1796099 h 9195"/>
              <a:gd name="T14" fmla="*/ 0 w 9217"/>
              <a:gd name="T15" fmla="*/ 1402891 h 9195"/>
              <a:gd name="T16" fmla="*/ 177559 w 9217"/>
              <a:gd name="T17" fmla="*/ 1402891 h 9195"/>
              <a:gd name="T18" fmla="*/ 177559 w 9217"/>
              <a:gd name="T19" fmla="*/ 392817 h 9195"/>
              <a:gd name="T20" fmla="*/ 0 w 9217"/>
              <a:gd name="T21" fmla="*/ 392817 h 9195"/>
              <a:gd name="T22" fmla="*/ 0 w 9217"/>
              <a:gd name="T23" fmla="*/ 0 h 9195"/>
              <a:gd name="T24" fmla="*/ 397310 w 9217"/>
              <a:gd name="T25" fmla="*/ 0 h 9195"/>
              <a:gd name="T26" fmla="*/ 397310 w 9217"/>
              <a:gd name="T27" fmla="*/ 177364 h 9195"/>
              <a:gd name="T28" fmla="*/ 1403087 w 9217"/>
              <a:gd name="T29" fmla="*/ 177364 h 9195"/>
              <a:gd name="T30" fmla="*/ 1403087 w 9217"/>
              <a:gd name="T31" fmla="*/ 0 h 9195"/>
              <a:gd name="T32" fmla="*/ 1800397 w 9217"/>
              <a:gd name="T33" fmla="*/ 0 h 9195"/>
              <a:gd name="T34" fmla="*/ 1800397 w 9217"/>
              <a:gd name="T35" fmla="*/ 392817 h 9195"/>
              <a:gd name="T36" fmla="*/ 1618541 w 9217"/>
              <a:gd name="T37" fmla="*/ 392817 h 9195"/>
              <a:gd name="T38" fmla="*/ 1618541 w 9217"/>
              <a:gd name="T39" fmla="*/ 1402891 h 9195"/>
              <a:gd name="T40" fmla="*/ 1800397 w 9217"/>
              <a:gd name="T41" fmla="*/ 1402891 h 9195"/>
              <a:gd name="T42" fmla="*/ 108020 w 9217"/>
              <a:gd name="T43" fmla="*/ 1510911 h 9195"/>
              <a:gd name="T44" fmla="*/ 108020 w 9217"/>
              <a:gd name="T45" fmla="*/ 1688079 h 9195"/>
              <a:gd name="T46" fmla="*/ 285188 w 9217"/>
              <a:gd name="T47" fmla="*/ 1688079 h 9195"/>
              <a:gd name="T48" fmla="*/ 285188 w 9217"/>
              <a:gd name="T49" fmla="*/ 1510911 h 9195"/>
              <a:gd name="T50" fmla="*/ 108020 w 9217"/>
              <a:gd name="T51" fmla="*/ 1510911 h 9195"/>
              <a:gd name="T52" fmla="*/ 285188 w 9217"/>
              <a:gd name="T53" fmla="*/ 107629 h 9195"/>
              <a:gd name="T54" fmla="*/ 108020 w 9217"/>
              <a:gd name="T55" fmla="*/ 107629 h 9195"/>
              <a:gd name="T56" fmla="*/ 108020 w 9217"/>
              <a:gd name="T57" fmla="*/ 284797 h 9195"/>
              <a:gd name="T58" fmla="*/ 285188 w 9217"/>
              <a:gd name="T59" fmla="*/ 284797 h 9195"/>
              <a:gd name="T60" fmla="*/ 285188 w 9217"/>
              <a:gd name="T61" fmla="*/ 107629 h 9195"/>
              <a:gd name="T62" fmla="*/ 1403087 w 9217"/>
              <a:gd name="T63" fmla="*/ 284797 h 9195"/>
              <a:gd name="T64" fmla="*/ 397310 w 9217"/>
              <a:gd name="T65" fmla="*/ 284797 h 9195"/>
              <a:gd name="T66" fmla="*/ 397310 w 9217"/>
              <a:gd name="T67" fmla="*/ 392817 h 9195"/>
              <a:gd name="T68" fmla="*/ 285188 w 9217"/>
              <a:gd name="T69" fmla="*/ 392817 h 9195"/>
              <a:gd name="T70" fmla="*/ 285188 w 9217"/>
              <a:gd name="T71" fmla="*/ 1402891 h 9195"/>
              <a:gd name="T72" fmla="*/ 397310 w 9217"/>
              <a:gd name="T73" fmla="*/ 1402891 h 9195"/>
              <a:gd name="T74" fmla="*/ 397310 w 9217"/>
              <a:gd name="T75" fmla="*/ 1510911 h 9195"/>
              <a:gd name="T76" fmla="*/ 1403087 w 9217"/>
              <a:gd name="T77" fmla="*/ 1510911 h 9195"/>
              <a:gd name="T78" fmla="*/ 1403087 w 9217"/>
              <a:gd name="T79" fmla="*/ 1402891 h 9195"/>
              <a:gd name="T80" fmla="*/ 1510521 w 9217"/>
              <a:gd name="T81" fmla="*/ 1402891 h 9195"/>
              <a:gd name="T82" fmla="*/ 1510521 w 9217"/>
              <a:gd name="T83" fmla="*/ 392817 h 9195"/>
              <a:gd name="T84" fmla="*/ 1403087 w 9217"/>
              <a:gd name="T85" fmla="*/ 392817 h 9195"/>
              <a:gd name="T86" fmla="*/ 1403087 w 9217"/>
              <a:gd name="T87" fmla="*/ 284797 h 9195"/>
              <a:gd name="T88" fmla="*/ 1688275 w 9217"/>
              <a:gd name="T89" fmla="*/ 284797 h 9195"/>
              <a:gd name="T90" fmla="*/ 1688275 w 9217"/>
              <a:gd name="T91" fmla="*/ 107629 h 9195"/>
              <a:gd name="T92" fmla="*/ 1510521 w 9217"/>
              <a:gd name="T93" fmla="*/ 107629 h 9195"/>
              <a:gd name="T94" fmla="*/ 1510521 w 9217"/>
              <a:gd name="T95" fmla="*/ 284797 h 9195"/>
              <a:gd name="T96" fmla="*/ 1688275 w 9217"/>
              <a:gd name="T97" fmla="*/ 284797 h 9195"/>
              <a:gd name="T98" fmla="*/ 1510521 w 9217"/>
              <a:gd name="T99" fmla="*/ 1510911 h 9195"/>
              <a:gd name="T100" fmla="*/ 1510521 w 9217"/>
              <a:gd name="T101" fmla="*/ 1688079 h 9195"/>
              <a:gd name="T102" fmla="*/ 1688275 w 9217"/>
              <a:gd name="T103" fmla="*/ 1688079 h 9195"/>
              <a:gd name="T104" fmla="*/ 1688275 w 9217"/>
              <a:gd name="T105" fmla="*/ 1510911 h 9195"/>
              <a:gd name="T106" fmla="*/ 1510521 w 9217"/>
              <a:gd name="T107" fmla="*/ 1510911 h 919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217" h="9195">
                <a:moveTo>
                  <a:pt x="9217" y="7182"/>
                </a:moveTo>
                <a:lnTo>
                  <a:pt x="9217" y="9195"/>
                </a:lnTo>
                <a:lnTo>
                  <a:pt x="7183" y="9195"/>
                </a:lnTo>
                <a:lnTo>
                  <a:pt x="7183" y="8285"/>
                </a:lnTo>
                <a:lnTo>
                  <a:pt x="2034" y="8285"/>
                </a:lnTo>
                <a:lnTo>
                  <a:pt x="2034" y="9195"/>
                </a:lnTo>
                <a:lnTo>
                  <a:pt x="0" y="9195"/>
                </a:lnTo>
                <a:lnTo>
                  <a:pt x="0" y="7182"/>
                </a:lnTo>
                <a:lnTo>
                  <a:pt x="909" y="7182"/>
                </a:lnTo>
                <a:lnTo>
                  <a:pt x="909" y="2011"/>
                </a:lnTo>
                <a:lnTo>
                  <a:pt x="0" y="2011"/>
                </a:lnTo>
                <a:lnTo>
                  <a:pt x="0" y="0"/>
                </a:lnTo>
                <a:lnTo>
                  <a:pt x="2034" y="0"/>
                </a:lnTo>
                <a:lnTo>
                  <a:pt x="2034" y="908"/>
                </a:lnTo>
                <a:lnTo>
                  <a:pt x="7183" y="908"/>
                </a:lnTo>
                <a:lnTo>
                  <a:pt x="7183" y="0"/>
                </a:lnTo>
                <a:lnTo>
                  <a:pt x="9217" y="0"/>
                </a:lnTo>
                <a:lnTo>
                  <a:pt x="9217" y="2011"/>
                </a:lnTo>
                <a:lnTo>
                  <a:pt x="8286" y="2011"/>
                </a:lnTo>
                <a:lnTo>
                  <a:pt x="8286" y="7182"/>
                </a:lnTo>
                <a:lnTo>
                  <a:pt x="9217" y="7182"/>
                </a:lnTo>
                <a:close/>
                <a:moveTo>
                  <a:pt x="553" y="7735"/>
                </a:moveTo>
                <a:lnTo>
                  <a:pt x="553" y="8642"/>
                </a:lnTo>
                <a:lnTo>
                  <a:pt x="1460" y="8642"/>
                </a:lnTo>
                <a:lnTo>
                  <a:pt x="1460" y="7735"/>
                </a:lnTo>
                <a:lnTo>
                  <a:pt x="553" y="7735"/>
                </a:lnTo>
                <a:close/>
                <a:moveTo>
                  <a:pt x="1460" y="551"/>
                </a:moveTo>
                <a:lnTo>
                  <a:pt x="553" y="551"/>
                </a:lnTo>
                <a:lnTo>
                  <a:pt x="553" y="1458"/>
                </a:lnTo>
                <a:lnTo>
                  <a:pt x="1460" y="1458"/>
                </a:lnTo>
                <a:lnTo>
                  <a:pt x="1460" y="551"/>
                </a:lnTo>
                <a:close/>
                <a:moveTo>
                  <a:pt x="7183" y="1458"/>
                </a:moveTo>
                <a:lnTo>
                  <a:pt x="2034" y="1458"/>
                </a:lnTo>
                <a:lnTo>
                  <a:pt x="2034" y="2011"/>
                </a:lnTo>
                <a:lnTo>
                  <a:pt x="1460" y="2011"/>
                </a:lnTo>
                <a:lnTo>
                  <a:pt x="1460" y="7182"/>
                </a:lnTo>
                <a:lnTo>
                  <a:pt x="2034" y="7182"/>
                </a:lnTo>
                <a:lnTo>
                  <a:pt x="2034" y="7735"/>
                </a:lnTo>
                <a:lnTo>
                  <a:pt x="7183" y="7735"/>
                </a:lnTo>
                <a:lnTo>
                  <a:pt x="7183" y="7182"/>
                </a:lnTo>
                <a:lnTo>
                  <a:pt x="7733" y="7182"/>
                </a:lnTo>
                <a:lnTo>
                  <a:pt x="7733" y="2011"/>
                </a:lnTo>
                <a:lnTo>
                  <a:pt x="7183" y="2011"/>
                </a:lnTo>
                <a:lnTo>
                  <a:pt x="7183" y="1458"/>
                </a:lnTo>
                <a:close/>
                <a:moveTo>
                  <a:pt x="8643" y="1458"/>
                </a:moveTo>
                <a:lnTo>
                  <a:pt x="8643" y="551"/>
                </a:lnTo>
                <a:lnTo>
                  <a:pt x="7733" y="551"/>
                </a:lnTo>
                <a:lnTo>
                  <a:pt x="7733" y="1458"/>
                </a:lnTo>
                <a:lnTo>
                  <a:pt x="8643" y="1458"/>
                </a:lnTo>
                <a:close/>
                <a:moveTo>
                  <a:pt x="7733" y="7735"/>
                </a:moveTo>
                <a:lnTo>
                  <a:pt x="7733" y="8642"/>
                </a:lnTo>
                <a:lnTo>
                  <a:pt x="8643" y="8642"/>
                </a:lnTo>
                <a:lnTo>
                  <a:pt x="8643" y="7735"/>
                </a:lnTo>
                <a:lnTo>
                  <a:pt x="7733" y="7735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7811857" y="3493165"/>
            <a:ext cx="367868" cy="408182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10420867" y="3149923"/>
            <a:ext cx="402743" cy="291318"/>
          </a:xfrm>
          <a:custGeom>
            <a:avLst/>
            <a:gdLst>
              <a:gd name="T0" fmla="*/ 16160 w 4435475"/>
              <a:gd name="T1" fmla="*/ 46785 h 3211513"/>
              <a:gd name="T2" fmla="*/ 33201 w 4435475"/>
              <a:gd name="T3" fmla="*/ 67861 h 3211513"/>
              <a:gd name="T4" fmla="*/ 52655 w 4435475"/>
              <a:gd name="T5" fmla="*/ 88212 h 3211513"/>
              <a:gd name="T6" fmla="*/ 85279 w 4435475"/>
              <a:gd name="T7" fmla="*/ 75751 h 3211513"/>
              <a:gd name="T8" fmla="*/ 115383 w 4435475"/>
              <a:gd name="T9" fmla="*/ 88965 h 3211513"/>
              <a:gd name="T10" fmla="*/ 119686 w 4435475"/>
              <a:gd name="T11" fmla="*/ 60860 h 3211513"/>
              <a:gd name="T12" fmla="*/ 110287 w 4435475"/>
              <a:gd name="T13" fmla="*/ 26354 h 3211513"/>
              <a:gd name="T14" fmla="*/ 70300 w 4435475"/>
              <a:gd name="T15" fmla="*/ 34252 h 3211513"/>
              <a:gd name="T16" fmla="*/ 85817 w 4435475"/>
              <a:gd name="T17" fmla="*/ 7056 h 3211513"/>
              <a:gd name="T18" fmla="*/ 72581 w 4435475"/>
              <a:gd name="T19" fmla="*/ 29297 h 3211513"/>
              <a:gd name="T20" fmla="*/ 64594 w 4435475"/>
              <a:gd name="T21" fmla="*/ 7602 h 3211513"/>
              <a:gd name="T22" fmla="*/ 81819 w 4435475"/>
              <a:gd name="T23" fmla="*/ 18065 h 3211513"/>
              <a:gd name="T24" fmla="*/ 65477 w 4435475"/>
              <a:gd name="T25" fmla="*/ 15769 h 3211513"/>
              <a:gd name="T26" fmla="*/ 76615 w 4435475"/>
              <a:gd name="T27" fmla="*/ 18109 h 3211513"/>
              <a:gd name="T28" fmla="*/ 65009 w 4435475"/>
              <a:gd name="T29" fmla="*/ 12569 h 3211513"/>
              <a:gd name="T30" fmla="*/ 76002 w 4435475"/>
              <a:gd name="T31" fmla="*/ 25541 h 3211513"/>
              <a:gd name="T32" fmla="*/ 81432 w 4435475"/>
              <a:gd name="T33" fmla="*/ 7226 h 3211513"/>
              <a:gd name="T34" fmla="*/ 57139 w 4435475"/>
              <a:gd name="T35" fmla="*/ 15151 h 3211513"/>
              <a:gd name="T36" fmla="*/ 80297 w 4435475"/>
              <a:gd name="T37" fmla="*/ 30293 h 3211513"/>
              <a:gd name="T38" fmla="*/ 117835 w 4435475"/>
              <a:gd name="T39" fmla="*/ 16397 h 3211513"/>
              <a:gd name="T40" fmla="*/ 145180 w 4435475"/>
              <a:gd name="T41" fmla="*/ 31162 h 3211513"/>
              <a:gd name="T42" fmla="*/ 144784 w 4435475"/>
              <a:gd name="T43" fmla="*/ 54857 h 3211513"/>
              <a:gd name="T44" fmla="*/ 119366 w 4435475"/>
              <a:gd name="T45" fmla="*/ 44296 h 3211513"/>
              <a:gd name="T46" fmla="*/ 143469 w 4435475"/>
              <a:gd name="T47" fmla="*/ 36497 h 3211513"/>
              <a:gd name="T48" fmla="*/ 136302 w 4435475"/>
              <a:gd name="T49" fmla="*/ 53494 h 3211513"/>
              <a:gd name="T50" fmla="*/ 128784 w 4435475"/>
              <a:gd name="T51" fmla="*/ 38603 h 3211513"/>
              <a:gd name="T52" fmla="*/ 124129 w 4435475"/>
              <a:gd name="T53" fmla="*/ 43059 h 3211513"/>
              <a:gd name="T54" fmla="*/ 140480 w 4435475"/>
              <a:gd name="T55" fmla="*/ 53763 h 3211513"/>
              <a:gd name="T56" fmla="*/ 144262 w 4435475"/>
              <a:gd name="T57" fmla="*/ 34300 h 3211513"/>
              <a:gd name="T58" fmla="*/ 117079 w 4435475"/>
              <a:gd name="T59" fmla="*/ 41777 h 3211513"/>
              <a:gd name="T60" fmla="*/ 139624 w 4435475"/>
              <a:gd name="T61" fmla="*/ 60738 h 3211513"/>
              <a:gd name="T62" fmla="*/ 119852 w 4435475"/>
              <a:gd name="T63" fmla="*/ 91398 h 3211513"/>
              <a:gd name="T64" fmla="*/ 72842 w 4435475"/>
              <a:gd name="T65" fmla="*/ 108629 h 3211513"/>
              <a:gd name="T66" fmla="*/ 61677 w 4435475"/>
              <a:gd name="T67" fmla="*/ 86396 h 3211513"/>
              <a:gd name="T68" fmla="*/ 83503 w 4435475"/>
              <a:gd name="T69" fmla="*/ 85472 h 3211513"/>
              <a:gd name="T70" fmla="*/ 77434 w 4435475"/>
              <a:gd name="T71" fmla="*/ 101923 h 3211513"/>
              <a:gd name="T72" fmla="*/ 70996 w 4435475"/>
              <a:gd name="T73" fmla="*/ 87642 h 3211513"/>
              <a:gd name="T74" fmla="*/ 71942 w 4435475"/>
              <a:gd name="T75" fmla="*/ 95361 h 3211513"/>
              <a:gd name="T76" fmla="*/ 80631 w 4435475"/>
              <a:gd name="T77" fmla="*/ 88726 h 3211513"/>
              <a:gd name="T78" fmla="*/ 63172 w 4435475"/>
              <a:gd name="T79" fmla="*/ 95235 h 3211513"/>
              <a:gd name="T80" fmla="*/ 86618 w 4435475"/>
              <a:gd name="T81" fmla="*/ 99834 h 3211513"/>
              <a:gd name="T82" fmla="*/ 74175 w 4435475"/>
              <a:gd name="T83" fmla="*/ 77789 h 3211513"/>
              <a:gd name="T84" fmla="*/ 38060 w 4435475"/>
              <a:gd name="T85" fmla="*/ 95020 h 3211513"/>
              <a:gd name="T86" fmla="*/ 3196 w 4435475"/>
              <a:gd name="T87" fmla="*/ 87570 h 3211513"/>
              <a:gd name="T88" fmla="*/ 18035 w 4435475"/>
              <a:gd name="T89" fmla="*/ 65373 h 3211513"/>
              <a:gd name="T90" fmla="*/ 26931 w 4435475"/>
              <a:gd name="T91" fmla="*/ 86485 h 3211513"/>
              <a:gd name="T92" fmla="*/ 7438 w 4435475"/>
              <a:gd name="T93" fmla="*/ 77781 h 3211513"/>
              <a:gd name="T94" fmla="*/ 24986 w 4435475"/>
              <a:gd name="T95" fmla="*/ 77619 h 3211513"/>
              <a:gd name="T96" fmla="*/ 26445 w 4435475"/>
              <a:gd name="T97" fmla="*/ 78049 h 3211513"/>
              <a:gd name="T98" fmla="*/ 8626 w 4435475"/>
              <a:gd name="T99" fmla="*/ 71845 h 3211513"/>
              <a:gd name="T100" fmla="*/ 17981 w 4435475"/>
              <a:gd name="T101" fmla="*/ 92098 h 3211513"/>
              <a:gd name="T102" fmla="*/ 29128 w 4435475"/>
              <a:gd name="T103" fmla="*/ 67390 h 3211513"/>
              <a:gd name="T104" fmla="*/ 2602 w 4435475"/>
              <a:gd name="T105" fmla="*/ 62405 h 3211513"/>
              <a:gd name="T106" fmla="*/ 5862 w 4435475"/>
              <a:gd name="T107" fmla="*/ 17464 h 3211513"/>
              <a:gd name="T108" fmla="*/ 31946 w 4435475"/>
              <a:gd name="T109" fmla="*/ 22332 h 3211513"/>
              <a:gd name="T110" fmla="*/ 20925 w 4435475"/>
              <a:gd name="T111" fmla="*/ 40961 h 3211513"/>
              <a:gd name="T112" fmla="*/ 8626 w 4435475"/>
              <a:gd name="T113" fmla="*/ 22556 h 3211513"/>
              <a:gd name="T114" fmla="*/ 24419 w 4435475"/>
              <a:gd name="T115" fmla="*/ 33556 h 3211513"/>
              <a:gd name="T116" fmla="*/ 15964 w 4435475"/>
              <a:gd name="T117" fmla="*/ 36362 h 3211513"/>
              <a:gd name="T118" fmla="*/ 22465 w 4435475"/>
              <a:gd name="T119" fmla="*/ 18154 h 3211513"/>
              <a:gd name="T120" fmla="*/ 6708 w 4435475"/>
              <a:gd name="T121" fmla="*/ 37913 h 3211513"/>
              <a:gd name="T122" fmla="*/ 31910 w 4435475"/>
              <a:gd name="T123" fmla="*/ 37958 h 3211513"/>
              <a:gd name="T124" fmla="*/ 35926 w 4435475"/>
              <a:gd name="T125" fmla="*/ 12730 h 321151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435475" h="3211513">
                <a:moveTo>
                  <a:pt x="1531064" y="687387"/>
                </a:moveTo>
                <a:lnTo>
                  <a:pt x="1185809" y="759864"/>
                </a:lnTo>
                <a:lnTo>
                  <a:pt x="1185544" y="771503"/>
                </a:lnTo>
                <a:lnTo>
                  <a:pt x="1184750" y="783142"/>
                </a:lnTo>
                <a:lnTo>
                  <a:pt x="1183957" y="795045"/>
                </a:lnTo>
                <a:lnTo>
                  <a:pt x="1182634" y="806155"/>
                </a:lnTo>
                <a:lnTo>
                  <a:pt x="1181311" y="817529"/>
                </a:lnTo>
                <a:lnTo>
                  <a:pt x="1179459" y="828638"/>
                </a:lnTo>
                <a:lnTo>
                  <a:pt x="1177872" y="839483"/>
                </a:lnTo>
                <a:lnTo>
                  <a:pt x="1175755" y="850329"/>
                </a:lnTo>
                <a:lnTo>
                  <a:pt x="1173639" y="861174"/>
                </a:lnTo>
                <a:lnTo>
                  <a:pt x="1170993" y="871754"/>
                </a:lnTo>
                <a:lnTo>
                  <a:pt x="1168348" y="882070"/>
                </a:lnTo>
                <a:lnTo>
                  <a:pt x="1165702" y="892386"/>
                </a:lnTo>
                <a:lnTo>
                  <a:pt x="1162527" y="902703"/>
                </a:lnTo>
                <a:lnTo>
                  <a:pt x="1159352" y="912490"/>
                </a:lnTo>
                <a:lnTo>
                  <a:pt x="1155913" y="922541"/>
                </a:lnTo>
                <a:lnTo>
                  <a:pt x="1152209" y="932328"/>
                </a:lnTo>
                <a:lnTo>
                  <a:pt x="1148241" y="942115"/>
                </a:lnTo>
                <a:lnTo>
                  <a:pt x="1144272" y="951373"/>
                </a:lnTo>
                <a:lnTo>
                  <a:pt x="1140304" y="960896"/>
                </a:lnTo>
                <a:lnTo>
                  <a:pt x="1135806" y="969889"/>
                </a:lnTo>
                <a:lnTo>
                  <a:pt x="1131309" y="979147"/>
                </a:lnTo>
                <a:lnTo>
                  <a:pt x="1126811" y="988141"/>
                </a:lnTo>
                <a:lnTo>
                  <a:pt x="1122049" y="997134"/>
                </a:lnTo>
                <a:lnTo>
                  <a:pt x="1116758" y="1005863"/>
                </a:lnTo>
                <a:lnTo>
                  <a:pt x="1111731" y="1014592"/>
                </a:lnTo>
                <a:lnTo>
                  <a:pt x="1106440" y="1023057"/>
                </a:lnTo>
                <a:lnTo>
                  <a:pt x="1101148" y="1031257"/>
                </a:lnTo>
                <a:lnTo>
                  <a:pt x="1095593" y="1039721"/>
                </a:lnTo>
                <a:lnTo>
                  <a:pt x="1090037" y="1047921"/>
                </a:lnTo>
                <a:lnTo>
                  <a:pt x="1083952" y="1055857"/>
                </a:lnTo>
                <a:lnTo>
                  <a:pt x="1077867" y="1063792"/>
                </a:lnTo>
                <a:lnTo>
                  <a:pt x="1072046" y="1071463"/>
                </a:lnTo>
                <a:lnTo>
                  <a:pt x="1059347" y="1086805"/>
                </a:lnTo>
                <a:lnTo>
                  <a:pt x="1046648" y="1101618"/>
                </a:lnTo>
                <a:lnTo>
                  <a:pt x="1033156" y="1115902"/>
                </a:lnTo>
                <a:lnTo>
                  <a:pt x="1019398" y="1129921"/>
                </a:lnTo>
                <a:lnTo>
                  <a:pt x="1005112" y="1143147"/>
                </a:lnTo>
                <a:lnTo>
                  <a:pt x="990561" y="1156108"/>
                </a:lnTo>
                <a:lnTo>
                  <a:pt x="976010" y="1168540"/>
                </a:lnTo>
                <a:lnTo>
                  <a:pt x="960930" y="1180972"/>
                </a:lnTo>
                <a:lnTo>
                  <a:pt x="945585" y="1192611"/>
                </a:lnTo>
                <a:lnTo>
                  <a:pt x="929976" y="1203721"/>
                </a:lnTo>
                <a:lnTo>
                  <a:pt x="914366" y="1214566"/>
                </a:lnTo>
                <a:lnTo>
                  <a:pt x="898493" y="1225146"/>
                </a:lnTo>
                <a:lnTo>
                  <a:pt x="882354" y="1235198"/>
                </a:lnTo>
                <a:lnTo>
                  <a:pt x="866480" y="1244985"/>
                </a:lnTo>
                <a:lnTo>
                  <a:pt x="850077" y="1254243"/>
                </a:lnTo>
                <a:lnTo>
                  <a:pt x="834204" y="1263237"/>
                </a:lnTo>
                <a:lnTo>
                  <a:pt x="817801" y="1271701"/>
                </a:lnTo>
                <a:lnTo>
                  <a:pt x="801662" y="1279637"/>
                </a:lnTo>
                <a:lnTo>
                  <a:pt x="785524" y="1287307"/>
                </a:lnTo>
                <a:lnTo>
                  <a:pt x="769386" y="1294714"/>
                </a:lnTo>
                <a:lnTo>
                  <a:pt x="753776" y="1301856"/>
                </a:lnTo>
                <a:lnTo>
                  <a:pt x="737638" y="1308733"/>
                </a:lnTo>
                <a:lnTo>
                  <a:pt x="722293" y="1315082"/>
                </a:lnTo>
                <a:lnTo>
                  <a:pt x="706949" y="1321165"/>
                </a:lnTo>
                <a:lnTo>
                  <a:pt x="691604" y="1326720"/>
                </a:lnTo>
                <a:lnTo>
                  <a:pt x="676524" y="1332275"/>
                </a:lnTo>
                <a:lnTo>
                  <a:pt x="661973" y="1337301"/>
                </a:lnTo>
                <a:lnTo>
                  <a:pt x="647686" y="1342327"/>
                </a:lnTo>
                <a:lnTo>
                  <a:pt x="633664" y="1346559"/>
                </a:lnTo>
                <a:lnTo>
                  <a:pt x="620172" y="1350791"/>
                </a:lnTo>
                <a:lnTo>
                  <a:pt x="594244" y="1358198"/>
                </a:lnTo>
                <a:lnTo>
                  <a:pt x="570434" y="1364546"/>
                </a:lnTo>
                <a:lnTo>
                  <a:pt x="548475" y="1369572"/>
                </a:lnTo>
                <a:lnTo>
                  <a:pt x="528897" y="1373539"/>
                </a:lnTo>
                <a:lnTo>
                  <a:pt x="512230" y="1376978"/>
                </a:lnTo>
                <a:lnTo>
                  <a:pt x="497943" y="1379094"/>
                </a:lnTo>
                <a:lnTo>
                  <a:pt x="487096" y="1380417"/>
                </a:lnTo>
                <a:lnTo>
                  <a:pt x="479424" y="1380681"/>
                </a:lnTo>
                <a:lnTo>
                  <a:pt x="476778" y="1380681"/>
                </a:lnTo>
                <a:lnTo>
                  <a:pt x="474926" y="1380417"/>
                </a:lnTo>
                <a:lnTo>
                  <a:pt x="473868" y="1383062"/>
                </a:lnTo>
                <a:lnTo>
                  <a:pt x="470429" y="1390468"/>
                </a:lnTo>
                <a:lnTo>
                  <a:pt x="468048" y="1396288"/>
                </a:lnTo>
                <a:lnTo>
                  <a:pt x="465931" y="1402636"/>
                </a:lnTo>
                <a:lnTo>
                  <a:pt x="463550" y="1410042"/>
                </a:lnTo>
                <a:lnTo>
                  <a:pt x="461434" y="1418771"/>
                </a:lnTo>
                <a:lnTo>
                  <a:pt x="459317" y="1428294"/>
                </a:lnTo>
                <a:lnTo>
                  <a:pt x="457730" y="1438610"/>
                </a:lnTo>
                <a:lnTo>
                  <a:pt x="456142" y="1449984"/>
                </a:lnTo>
                <a:lnTo>
                  <a:pt x="455878" y="1455804"/>
                </a:lnTo>
                <a:lnTo>
                  <a:pt x="455613" y="1462152"/>
                </a:lnTo>
                <a:lnTo>
                  <a:pt x="455613" y="1468500"/>
                </a:lnTo>
                <a:lnTo>
                  <a:pt x="455613" y="1474849"/>
                </a:lnTo>
                <a:lnTo>
                  <a:pt x="455878" y="1481462"/>
                </a:lnTo>
                <a:lnTo>
                  <a:pt x="456407" y="1488339"/>
                </a:lnTo>
                <a:lnTo>
                  <a:pt x="456936" y="1495481"/>
                </a:lnTo>
                <a:lnTo>
                  <a:pt x="458259" y="1502623"/>
                </a:lnTo>
                <a:lnTo>
                  <a:pt x="459317" y="1510029"/>
                </a:lnTo>
                <a:lnTo>
                  <a:pt x="461169" y="1517436"/>
                </a:lnTo>
                <a:lnTo>
                  <a:pt x="462756" y="1525107"/>
                </a:lnTo>
                <a:lnTo>
                  <a:pt x="465137" y="1532777"/>
                </a:lnTo>
                <a:lnTo>
                  <a:pt x="467518" y="1540977"/>
                </a:lnTo>
                <a:lnTo>
                  <a:pt x="470429" y="1548913"/>
                </a:lnTo>
                <a:lnTo>
                  <a:pt x="473603" y="1556848"/>
                </a:lnTo>
                <a:lnTo>
                  <a:pt x="477043" y="1565048"/>
                </a:lnTo>
                <a:lnTo>
                  <a:pt x="481011" y="1573513"/>
                </a:lnTo>
                <a:lnTo>
                  <a:pt x="485244" y="1581977"/>
                </a:lnTo>
                <a:lnTo>
                  <a:pt x="490271" y="1590442"/>
                </a:lnTo>
                <a:lnTo>
                  <a:pt x="495298" y="1599171"/>
                </a:lnTo>
                <a:lnTo>
                  <a:pt x="501118" y="1607900"/>
                </a:lnTo>
                <a:lnTo>
                  <a:pt x="506938" y="1616629"/>
                </a:lnTo>
                <a:lnTo>
                  <a:pt x="513553" y="1625622"/>
                </a:lnTo>
                <a:lnTo>
                  <a:pt x="520696" y="1634616"/>
                </a:lnTo>
                <a:lnTo>
                  <a:pt x="528104" y="1643345"/>
                </a:lnTo>
                <a:lnTo>
                  <a:pt x="536305" y="1652603"/>
                </a:lnTo>
                <a:lnTo>
                  <a:pt x="545036" y="1661596"/>
                </a:lnTo>
                <a:lnTo>
                  <a:pt x="554031" y="1670854"/>
                </a:lnTo>
                <a:lnTo>
                  <a:pt x="563820" y="1679848"/>
                </a:lnTo>
                <a:lnTo>
                  <a:pt x="574138" y="1689106"/>
                </a:lnTo>
                <a:lnTo>
                  <a:pt x="585249" y="1698099"/>
                </a:lnTo>
                <a:lnTo>
                  <a:pt x="596626" y="1707622"/>
                </a:lnTo>
                <a:lnTo>
                  <a:pt x="608795" y="1716615"/>
                </a:lnTo>
                <a:lnTo>
                  <a:pt x="621759" y="1726138"/>
                </a:lnTo>
                <a:lnTo>
                  <a:pt x="635252" y="1735396"/>
                </a:lnTo>
                <a:lnTo>
                  <a:pt x="649274" y="1744390"/>
                </a:lnTo>
                <a:lnTo>
                  <a:pt x="664089" y="1753912"/>
                </a:lnTo>
                <a:lnTo>
                  <a:pt x="679699" y="1762906"/>
                </a:lnTo>
                <a:lnTo>
                  <a:pt x="696101" y="1772164"/>
                </a:lnTo>
                <a:lnTo>
                  <a:pt x="712769" y="1781157"/>
                </a:lnTo>
                <a:lnTo>
                  <a:pt x="730495" y="1790415"/>
                </a:lnTo>
                <a:lnTo>
                  <a:pt x="749014" y="1799409"/>
                </a:lnTo>
                <a:lnTo>
                  <a:pt x="758538" y="1804170"/>
                </a:lnTo>
                <a:lnTo>
                  <a:pt x="767534" y="1808931"/>
                </a:lnTo>
                <a:lnTo>
                  <a:pt x="776793" y="1813692"/>
                </a:lnTo>
                <a:lnTo>
                  <a:pt x="785524" y="1818983"/>
                </a:lnTo>
                <a:lnTo>
                  <a:pt x="794519" y="1824009"/>
                </a:lnTo>
                <a:lnTo>
                  <a:pt x="802985" y="1829299"/>
                </a:lnTo>
                <a:lnTo>
                  <a:pt x="811451" y="1834589"/>
                </a:lnTo>
                <a:lnTo>
                  <a:pt x="819653" y="1840144"/>
                </a:lnTo>
                <a:lnTo>
                  <a:pt x="827854" y="1845699"/>
                </a:lnTo>
                <a:lnTo>
                  <a:pt x="835791" y="1851518"/>
                </a:lnTo>
                <a:lnTo>
                  <a:pt x="843463" y="1857337"/>
                </a:lnTo>
                <a:lnTo>
                  <a:pt x="851400" y="1863421"/>
                </a:lnTo>
                <a:lnTo>
                  <a:pt x="858808" y="1869505"/>
                </a:lnTo>
                <a:lnTo>
                  <a:pt x="866216" y="1875854"/>
                </a:lnTo>
                <a:lnTo>
                  <a:pt x="880502" y="1888286"/>
                </a:lnTo>
                <a:lnTo>
                  <a:pt x="893995" y="1901511"/>
                </a:lnTo>
                <a:lnTo>
                  <a:pt x="907488" y="1914737"/>
                </a:lnTo>
                <a:lnTo>
                  <a:pt x="920187" y="1928492"/>
                </a:lnTo>
                <a:lnTo>
                  <a:pt x="932357" y="1942776"/>
                </a:lnTo>
                <a:lnTo>
                  <a:pt x="943998" y="1957060"/>
                </a:lnTo>
                <a:lnTo>
                  <a:pt x="955109" y="1971873"/>
                </a:lnTo>
                <a:lnTo>
                  <a:pt x="965692" y="1986685"/>
                </a:lnTo>
                <a:lnTo>
                  <a:pt x="975745" y="2002292"/>
                </a:lnTo>
                <a:lnTo>
                  <a:pt x="985534" y="2017634"/>
                </a:lnTo>
                <a:lnTo>
                  <a:pt x="994794" y="2032976"/>
                </a:lnTo>
                <a:lnTo>
                  <a:pt x="1003524" y="2048846"/>
                </a:lnTo>
                <a:lnTo>
                  <a:pt x="1011990" y="2064717"/>
                </a:lnTo>
                <a:lnTo>
                  <a:pt x="1019663" y="2080588"/>
                </a:lnTo>
                <a:lnTo>
                  <a:pt x="1027071" y="2096988"/>
                </a:lnTo>
                <a:lnTo>
                  <a:pt x="1034214" y="2113124"/>
                </a:lnTo>
                <a:lnTo>
                  <a:pt x="1041092" y="2129524"/>
                </a:lnTo>
                <a:lnTo>
                  <a:pt x="1047442" y="2145659"/>
                </a:lnTo>
                <a:lnTo>
                  <a:pt x="1053527" y="2162059"/>
                </a:lnTo>
                <a:lnTo>
                  <a:pt x="1058818" y="2178194"/>
                </a:lnTo>
                <a:lnTo>
                  <a:pt x="1063845" y="2194594"/>
                </a:lnTo>
                <a:lnTo>
                  <a:pt x="1068872" y="2210994"/>
                </a:lnTo>
                <a:lnTo>
                  <a:pt x="1073369" y="2226865"/>
                </a:lnTo>
                <a:lnTo>
                  <a:pt x="1077602" y="2243000"/>
                </a:lnTo>
                <a:lnTo>
                  <a:pt x="1081571" y="2258871"/>
                </a:lnTo>
                <a:lnTo>
                  <a:pt x="1085275" y="2274742"/>
                </a:lnTo>
                <a:lnTo>
                  <a:pt x="1088449" y="2290613"/>
                </a:lnTo>
                <a:lnTo>
                  <a:pt x="1091624" y="2305955"/>
                </a:lnTo>
                <a:lnTo>
                  <a:pt x="1094534" y="2321032"/>
                </a:lnTo>
                <a:lnTo>
                  <a:pt x="1097180" y="2336110"/>
                </a:lnTo>
                <a:lnTo>
                  <a:pt x="1099296" y="2350658"/>
                </a:lnTo>
                <a:lnTo>
                  <a:pt x="1101677" y="2365206"/>
                </a:lnTo>
                <a:lnTo>
                  <a:pt x="1103265" y="2379490"/>
                </a:lnTo>
                <a:lnTo>
                  <a:pt x="1106440" y="2407000"/>
                </a:lnTo>
                <a:lnTo>
                  <a:pt x="1109085" y="2432658"/>
                </a:lnTo>
                <a:lnTo>
                  <a:pt x="1110673" y="2457258"/>
                </a:lnTo>
                <a:lnTo>
                  <a:pt x="1111995" y="2479477"/>
                </a:lnTo>
                <a:lnTo>
                  <a:pt x="1112525" y="2500109"/>
                </a:lnTo>
                <a:lnTo>
                  <a:pt x="1113054" y="2518625"/>
                </a:lnTo>
                <a:lnTo>
                  <a:pt x="1113054" y="2534496"/>
                </a:lnTo>
                <a:lnTo>
                  <a:pt x="1112789" y="2547986"/>
                </a:lnTo>
                <a:lnTo>
                  <a:pt x="1112260" y="2566767"/>
                </a:lnTo>
                <a:lnTo>
                  <a:pt x="1111995" y="2573380"/>
                </a:lnTo>
                <a:lnTo>
                  <a:pt x="1128663" y="2580522"/>
                </a:lnTo>
                <a:lnTo>
                  <a:pt x="1148505" y="2588193"/>
                </a:lnTo>
                <a:lnTo>
                  <a:pt x="1173903" y="2598509"/>
                </a:lnTo>
                <a:lnTo>
                  <a:pt x="1203799" y="2609883"/>
                </a:lnTo>
                <a:lnTo>
                  <a:pt x="1237928" y="2622580"/>
                </a:lnTo>
                <a:lnTo>
                  <a:pt x="1255389" y="2629193"/>
                </a:lnTo>
                <a:lnTo>
                  <a:pt x="1273908" y="2635276"/>
                </a:lnTo>
                <a:lnTo>
                  <a:pt x="1292692" y="2641625"/>
                </a:lnTo>
                <a:lnTo>
                  <a:pt x="1311476" y="2647973"/>
                </a:lnTo>
                <a:lnTo>
                  <a:pt x="1330260" y="2653528"/>
                </a:lnTo>
                <a:lnTo>
                  <a:pt x="1349044" y="2659347"/>
                </a:lnTo>
                <a:lnTo>
                  <a:pt x="1367828" y="2664373"/>
                </a:lnTo>
                <a:lnTo>
                  <a:pt x="1385819" y="2669399"/>
                </a:lnTo>
                <a:lnTo>
                  <a:pt x="1403280" y="2673631"/>
                </a:lnTo>
                <a:lnTo>
                  <a:pt x="1420477" y="2677070"/>
                </a:lnTo>
                <a:lnTo>
                  <a:pt x="1436615" y="2679979"/>
                </a:lnTo>
                <a:lnTo>
                  <a:pt x="1451960" y="2682096"/>
                </a:lnTo>
                <a:lnTo>
                  <a:pt x="1459103" y="2682625"/>
                </a:lnTo>
                <a:lnTo>
                  <a:pt x="1466246" y="2683418"/>
                </a:lnTo>
                <a:lnTo>
                  <a:pt x="1472860" y="2683683"/>
                </a:lnTo>
                <a:lnTo>
                  <a:pt x="1478945" y="2683683"/>
                </a:lnTo>
                <a:lnTo>
                  <a:pt x="1485030" y="2683683"/>
                </a:lnTo>
                <a:lnTo>
                  <a:pt x="1490586" y="2682889"/>
                </a:lnTo>
                <a:lnTo>
                  <a:pt x="1495877" y="2682096"/>
                </a:lnTo>
                <a:lnTo>
                  <a:pt x="1500639" y="2681302"/>
                </a:lnTo>
                <a:lnTo>
                  <a:pt x="1505137" y="2679979"/>
                </a:lnTo>
                <a:lnTo>
                  <a:pt x="1509105" y="2678392"/>
                </a:lnTo>
                <a:lnTo>
                  <a:pt x="1512545" y="2676541"/>
                </a:lnTo>
                <a:lnTo>
                  <a:pt x="1515720" y="2674160"/>
                </a:lnTo>
                <a:lnTo>
                  <a:pt x="1518101" y="2671515"/>
                </a:lnTo>
                <a:lnTo>
                  <a:pt x="1520482" y="2668870"/>
                </a:lnTo>
                <a:lnTo>
                  <a:pt x="1521805" y="2665696"/>
                </a:lnTo>
                <a:lnTo>
                  <a:pt x="1523127" y="2661992"/>
                </a:lnTo>
                <a:lnTo>
                  <a:pt x="1523921" y="2658025"/>
                </a:lnTo>
                <a:lnTo>
                  <a:pt x="1524979" y="2653263"/>
                </a:lnTo>
                <a:lnTo>
                  <a:pt x="1526831" y="2648502"/>
                </a:lnTo>
                <a:lnTo>
                  <a:pt x="1528683" y="2642947"/>
                </a:lnTo>
                <a:lnTo>
                  <a:pt x="1533445" y="2631044"/>
                </a:lnTo>
                <a:lnTo>
                  <a:pt x="1539795" y="2617554"/>
                </a:lnTo>
                <a:lnTo>
                  <a:pt x="1547467" y="2602741"/>
                </a:lnTo>
                <a:lnTo>
                  <a:pt x="1556462" y="2586606"/>
                </a:lnTo>
                <a:lnTo>
                  <a:pt x="1566780" y="2569412"/>
                </a:lnTo>
                <a:lnTo>
                  <a:pt x="1578421" y="2551161"/>
                </a:lnTo>
                <a:lnTo>
                  <a:pt x="1591120" y="2531851"/>
                </a:lnTo>
                <a:lnTo>
                  <a:pt x="1597999" y="2522064"/>
                </a:lnTo>
                <a:lnTo>
                  <a:pt x="1605407" y="2512012"/>
                </a:lnTo>
                <a:lnTo>
                  <a:pt x="1612814" y="2501696"/>
                </a:lnTo>
                <a:lnTo>
                  <a:pt x="1621016" y="2491380"/>
                </a:lnTo>
                <a:lnTo>
                  <a:pt x="1629217" y="2481329"/>
                </a:lnTo>
                <a:lnTo>
                  <a:pt x="1637683" y="2470748"/>
                </a:lnTo>
                <a:lnTo>
                  <a:pt x="1646679" y="2460167"/>
                </a:lnTo>
                <a:lnTo>
                  <a:pt x="1655674" y="2449322"/>
                </a:lnTo>
                <a:lnTo>
                  <a:pt x="1665463" y="2438742"/>
                </a:lnTo>
                <a:lnTo>
                  <a:pt x="1675251" y="2427897"/>
                </a:lnTo>
                <a:lnTo>
                  <a:pt x="1685569" y="2417051"/>
                </a:lnTo>
                <a:lnTo>
                  <a:pt x="1695887" y="2406471"/>
                </a:lnTo>
                <a:lnTo>
                  <a:pt x="1706734" y="2395626"/>
                </a:lnTo>
                <a:lnTo>
                  <a:pt x="1718111" y="2385045"/>
                </a:lnTo>
                <a:lnTo>
                  <a:pt x="1729487" y="2374200"/>
                </a:lnTo>
                <a:lnTo>
                  <a:pt x="1741128" y="2363619"/>
                </a:lnTo>
                <a:lnTo>
                  <a:pt x="1753033" y="2353303"/>
                </a:lnTo>
                <a:lnTo>
                  <a:pt x="1765732" y="2342723"/>
                </a:lnTo>
                <a:lnTo>
                  <a:pt x="1778167" y="2332407"/>
                </a:lnTo>
                <a:lnTo>
                  <a:pt x="1791395" y="2322355"/>
                </a:lnTo>
                <a:lnTo>
                  <a:pt x="1804358" y="2312568"/>
                </a:lnTo>
                <a:lnTo>
                  <a:pt x="1818116" y="2302781"/>
                </a:lnTo>
                <a:lnTo>
                  <a:pt x="1832138" y="2292994"/>
                </a:lnTo>
                <a:lnTo>
                  <a:pt x="1846424" y="2283736"/>
                </a:lnTo>
                <a:lnTo>
                  <a:pt x="1860975" y="2274478"/>
                </a:lnTo>
                <a:lnTo>
                  <a:pt x="1875791" y="2265484"/>
                </a:lnTo>
                <a:lnTo>
                  <a:pt x="1890871" y="2256755"/>
                </a:lnTo>
                <a:lnTo>
                  <a:pt x="1906480" y="2248291"/>
                </a:lnTo>
                <a:lnTo>
                  <a:pt x="1922089" y="2240355"/>
                </a:lnTo>
                <a:lnTo>
                  <a:pt x="1938492" y="2232155"/>
                </a:lnTo>
                <a:lnTo>
                  <a:pt x="1954631" y="2224749"/>
                </a:lnTo>
                <a:lnTo>
                  <a:pt x="1971563" y="2217607"/>
                </a:lnTo>
                <a:lnTo>
                  <a:pt x="1988230" y="2210994"/>
                </a:lnTo>
                <a:lnTo>
                  <a:pt x="2005691" y="2204646"/>
                </a:lnTo>
                <a:lnTo>
                  <a:pt x="2023153" y="2198297"/>
                </a:lnTo>
                <a:lnTo>
                  <a:pt x="2041143" y="2193007"/>
                </a:lnTo>
                <a:lnTo>
                  <a:pt x="2059398" y="2187452"/>
                </a:lnTo>
                <a:lnTo>
                  <a:pt x="2077653" y="2182691"/>
                </a:lnTo>
                <a:lnTo>
                  <a:pt x="2096437" y="2178194"/>
                </a:lnTo>
                <a:lnTo>
                  <a:pt x="2115750" y="2174491"/>
                </a:lnTo>
                <a:lnTo>
                  <a:pt x="2135063" y="2171317"/>
                </a:lnTo>
                <a:lnTo>
                  <a:pt x="2154641" y="2168407"/>
                </a:lnTo>
                <a:lnTo>
                  <a:pt x="2174483" y="2166027"/>
                </a:lnTo>
                <a:lnTo>
                  <a:pt x="2194854" y="2164175"/>
                </a:lnTo>
                <a:lnTo>
                  <a:pt x="2215226" y="2162852"/>
                </a:lnTo>
                <a:lnTo>
                  <a:pt x="2236126" y="2162323"/>
                </a:lnTo>
                <a:lnTo>
                  <a:pt x="2246709" y="2162059"/>
                </a:lnTo>
                <a:lnTo>
                  <a:pt x="2257027" y="2162323"/>
                </a:lnTo>
                <a:lnTo>
                  <a:pt x="2267345" y="2162588"/>
                </a:lnTo>
                <a:lnTo>
                  <a:pt x="2277134" y="2163117"/>
                </a:lnTo>
                <a:lnTo>
                  <a:pt x="2287187" y="2163646"/>
                </a:lnTo>
                <a:lnTo>
                  <a:pt x="2297240" y="2164704"/>
                </a:lnTo>
                <a:lnTo>
                  <a:pt x="2307294" y="2165762"/>
                </a:lnTo>
                <a:lnTo>
                  <a:pt x="2316818" y="2167085"/>
                </a:lnTo>
                <a:lnTo>
                  <a:pt x="2326342" y="2168672"/>
                </a:lnTo>
                <a:lnTo>
                  <a:pt x="2336131" y="2169994"/>
                </a:lnTo>
                <a:lnTo>
                  <a:pt x="2345391" y="2172110"/>
                </a:lnTo>
                <a:lnTo>
                  <a:pt x="2354915" y="2173962"/>
                </a:lnTo>
                <a:lnTo>
                  <a:pt x="2363910" y="2176078"/>
                </a:lnTo>
                <a:lnTo>
                  <a:pt x="2373170" y="2178194"/>
                </a:lnTo>
                <a:lnTo>
                  <a:pt x="2382165" y="2180839"/>
                </a:lnTo>
                <a:lnTo>
                  <a:pt x="2391161" y="2183485"/>
                </a:lnTo>
                <a:lnTo>
                  <a:pt x="2399891" y="2186394"/>
                </a:lnTo>
                <a:lnTo>
                  <a:pt x="2408886" y="2189039"/>
                </a:lnTo>
                <a:lnTo>
                  <a:pt x="2426083" y="2195388"/>
                </a:lnTo>
                <a:lnTo>
                  <a:pt x="2442750" y="2202265"/>
                </a:lnTo>
                <a:lnTo>
                  <a:pt x="2459153" y="2209672"/>
                </a:lnTo>
                <a:lnTo>
                  <a:pt x="2475292" y="2217607"/>
                </a:lnTo>
                <a:lnTo>
                  <a:pt x="2491166" y="2226336"/>
                </a:lnTo>
                <a:lnTo>
                  <a:pt x="2506246" y="2235065"/>
                </a:lnTo>
                <a:lnTo>
                  <a:pt x="2521326" y="2244588"/>
                </a:lnTo>
                <a:lnTo>
                  <a:pt x="2535877" y="2254375"/>
                </a:lnTo>
                <a:lnTo>
                  <a:pt x="2550163" y="2264426"/>
                </a:lnTo>
                <a:lnTo>
                  <a:pt x="2563921" y="2274742"/>
                </a:lnTo>
                <a:lnTo>
                  <a:pt x="2577678" y="2285587"/>
                </a:lnTo>
                <a:lnTo>
                  <a:pt x="2590641" y="2296962"/>
                </a:lnTo>
                <a:lnTo>
                  <a:pt x="2603340" y="2308600"/>
                </a:lnTo>
                <a:lnTo>
                  <a:pt x="2615775" y="2320239"/>
                </a:lnTo>
                <a:lnTo>
                  <a:pt x="2627680" y="2332142"/>
                </a:lnTo>
                <a:lnTo>
                  <a:pt x="2639586" y="2344045"/>
                </a:lnTo>
                <a:lnTo>
                  <a:pt x="2650962" y="2356742"/>
                </a:lnTo>
                <a:lnTo>
                  <a:pt x="2662074" y="2368910"/>
                </a:lnTo>
                <a:lnTo>
                  <a:pt x="2672921" y="2381871"/>
                </a:lnTo>
                <a:lnTo>
                  <a:pt x="2683239" y="2394832"/>
                </a:lnTo>
                <a:lnTo>
                  <a:pt x="2693292" y="2407529"/>
                </a:lnTo>
                <a:lnTo>
                  <a:pt x="2702816" y="2420490"/>
                </a:lnTo>
                <a:lnTo>
                  <a:pt x="2712341" y="2433187"/>
                </a:lnTo>
                <a:lnTo>
                  <a:pt x="2721336" y="2446148"/>
                </a:lnTo>
                <a:lnTo>
                  <a:pt x="2730066" y="2459109"/>
                </a:lnTo>
                <a:lnTo>
                  <a:pt x="2738532" y="2472071"/>
                </a:lnTo>
                <a:lnTo>
                  <a:pt x="2746469" y="2485032"/>
                </a:lnTo>
                <a:lnTo>
                  <a:pt x="2754142" y="2497464"/>
                </a:lnTo>
                <a:lnTo>
                  <a:pt x="2761814" y="2510161"/>
                </a:lnTo>
                <a:lnTo>
                  <a:pt x="2768693" y="2522593"/>
                </a:lnTo>
                <a:lnTo>
                  <a:pt x="2775571" y="2534761"/>
                </a:lnTo>
                <a:lnTo>
                  <a:pt x="2788535" y="2558567"/>
                </a:lnTo>
                <a:lnTo>
                  <a:pt x="2799911" y="2581580"/>
                </a:lnTo>
                <a:lnTo>
                  <a:pt x="2810229" y="2603270"/>
                </a:lnTo>
                <a:lnTo>
                  <a:pt x="2819224" y="2623638"/>
                </a:lnTo>
                <a:lnTo>
                  <a:pt x="2827426" y="2642154"/>
                </a:lnTo>
                <a:lnTo>
                  <a:pt x="2834305" y="2659083"/>
                </a:lnTo>
                <a:lnTo>
                  <a:pt x="2839860" y="2673896"/>
                </a:lnTo>
                <a:lnTo>
                  <a:pt x="2844887" y="2686328"/>
                </a:lnTo>
                <a:lnTo>
                  <a:pt x="2850707" y="2704050"/>
                </a:lnTo>
                <a:lnTo>
                  <a:pt x="2852824" y="2710399"/>
                </a:lnTo>
                <a:lnTo>
                  <a:pt x="2867904" y="2714631"/>
                </a:lnTo>
                <a:lnTo>
                  <a:pt x="2882720" y="2718599"/>
                </a:lnTo>
                <a:lnTo>
                  <a:pt x="2897800" y="2722302"/>
                </a:lnTo>
                <a:lnTo>
                  <a:pt x="2912615" y="2725476"/>
                </a:lnTo>
                <a:lnTo>
                  <a:pt x="2927431" y="2728386"/>
                </a:lnTo>
                <a:lnTo>
                  <a:pt x="2941982" y="2730766"/>
                </a:lnTo>
                <a:lnTo>
                  <a:pt x="2957062" y="2732618"/>
                </a:lnTo>
                <a:lnTo>
                  <a:pt x="2971613" y="2734470"/>
                </a:lnTo>
                <a:lnTo>
                  <a:pt x="2986164" y="2735528"/>
                </a:lnTo>
                <a:lnTo>
                  <a:pt x="3000715" y="2736321"/>
                </a:lnTo>
                <a:lnTo>
                  <a:pt x="3015266" y="2736850"/>
                </a:lnTo>
                <a:lnTo>
                  <a:pt x="3029552" y="2736850"/>
                </a:lnTo>
                <a:lnTo>
                  <a:pt x="3044103" y="2736586"/>
                </a:lnTo>
                <a:lnTo>
                  <a:pt x="3058390" y="2736057"/>
                </a:lnTo>
                <a:lnTo>
                  <a:pt x="3072412" y="2735263"/>
                </a:lnTo>
                <a:lnTo>
                  <a:pt x="3086434" y="2734205"/>
                </a:lnTo>
                <a:lnTo>
                  <a:pt x="3100455" y="2732353"/>
                </a:lnTo>
                <a:lnTo>
                  <a:pt x="3114477" y="2730502"/>
                </a:lnTo>
                <a:lnTo>
                  <a:pt x="3128499" y="2728121"/>
                </a:lnTo>
                <a:lnTo>
                  <a:pt x="3142521" y="2725476"/>
                </a:lnTo>
                <a:lnTo>
                  <a:pt x="3156278" y="2722831"/>
                </a:lnTo>
                <a:lnTo>
                  <a:pt x="3170036" y="2719657"/>
                </a:lnTo>
                <a:lnTo>
                  <a:pt x="3183528" y="2716218"/>
                </a:lnTo>
                <a:lnTo>
                  <a:pt x="3197021" y="2712250"/>
                </a:lnTo>
                <a:lnTo>
                  <a:pt x="3210514" y="2708018"/>
                </a:lnTo>
                <a:lnTo>
                  <a:pt x="3223742" y="2703786"/>
                </a:lnTo>
                <a:lnTo>
                  <a:pt x="3237235" y="2699289"/>
                </a:lnTo>
                <a:lnTo>
                  <a:pt x="3250728" y="2694528"/>
                </a:lnTo>
                <a:lnTo>
                  <a:pt x="3263956" y="2689237"/>
                </a:lnTo>
                <a:lnTo>
                  <a:pt x="3276919" y="2683947"/>
                </a:lnTo>
                <a:lnTo>
                  <a:pt x="3289883" y="2678128"/>
                </a:lnTo>
                <a:lnTo>
                  <a:pt x="3302582" y="2672573"/>
                </a:lnTo>
                <a:lnTo>
                  <a:pt x="3315546" y="2666225"/>
                </a:lnTo>
                <a:lnTo>
                  <a:pt x="3328245" y="2659876"/>
                </a:lnTo>
                <a:lnTo>
                  <a:pt x="3340944" y="2653263"/>
                </a:lnTo>
                <a:lnTo>
                  <a:pt x="3353378" y="2646386"/>
                </a:lnTo>
                <a:lnTo>
                  <a:pt x="3366077" y="2639509"/>
                </a:lnTo>
                <a:lnTo>
                  <a:pt x="3378512" y="2632367"/>
                </a:lnTo>
                <a:lnTo>
                  <a:pt x="3390946" y="2624960"/>
                </a:lnTo>
                <a:lnTo>
                  <a:pt x="3403116" y="2617289"/>
                </a:lnTo>
                <a:lnTo>
                  <a:pt x="3415022" y="2609618"/>
                </a:lnTo>
                <a:lnTo>
                  <a:pt x="3427192" y="2601683"/>
                </a:lnTo>
                <a:lnTo>
                  <a:pt x="3439097" y="2593748"/>
                </a:lnTo>
                <a:lnTo>
                  <a:pt x="3451002" y="2585283"/>
                </a:lnTo>
                <a:lnTo>
                  <a:pt x="3462908" y="2576819"/>
                </a:lnTo>
                <a:lnTo>
                  <a:pt x="3474284" y="2568354"/>
                </a:lnTo>
                <a:lnTo>
                  <a:pt x="3485925" y="2559361"/>
                </a:lnTo>
                <a:lnTo>
                  <a:pt x="3497301" y="2550632"/>
                </a:lnTo>
                <a:lnTo>
                  <a:pt x="3519789" y="2532645"/>
                </a:lnTo>
                <a:lnTo>
                  <a:pt x="3542277" y="2513864"/>
                </a:lnTo>
                <a:lnTo>
                  <a:pt x="3563971" y="2494554"/>
                </a:lnTo>
                <a:lnTo>
                  <a:pt x="3585401" y="2475245"/>
                </a:lnTo>
                <a:lnTo>
                  <a:pt x="3606037" y="2455142"/>
                </a:lnTo>
                <a:lnTo>
                  <a:pt x="3626673" y="2435303"/>
                </a:lnTo>
                <a:lnTo>
                  <a:pt x="3646779" y="2414671"/>
                </a:lnTo>
                <a:lnTo>
                  <a:pt x="3666092" y="2394039"/>
                </a:lnTo>
                <a:lnTo>
                  <a:pt x="3685141" y="2373671"/>
                </a:lnTo>
                <a:lnTo>
                  <a:pt x="3703661" y="2352774"/>
                </a:lnTo>
                <a:lnTo>
                  <a:pt x="3721651" y="2331878"/>
                </a:lnTo>
                <a:lnTo>
                  <a:pt x="3739377" y="2310981"/>
                </a:lnTo>
                <a:lnTo>
                  <a:pt x="3756573" y="2290349"/>
                </a:lnTo>
                <a:lnTo>
                  <a:pt x="3773241" y="2269452"/>
                </a:lnTo>
                <a:lnTo>
                  <a:pt x="3789115" y="2248820"/>
                </a:lnTo>
                <a:lnTo>
                  <a:pt x="3804459" y="2228452"/>
                </a:lnTo>
                <a:lnTo>
                  <a:pt x="3819539" y="2208349"/>
                </a:lnTo>
                <a:lnTo>
                  <a:pt x="3834090" y="2188510"/>
                </a:lnTo>
                <a:lnTo>
                  <a:pt x="3847848" y="2169201"/>
                </a:lnTo>
                <a:lnTo>
                  <a:pt x="3861340" y="2150156"/>
                </a:lnTo>
                <a:lnTo>
                  <a:pt x="3874304" y="2131640"/>
                </a:lnTo>
                <a:lnTo>
                  <a:pt x="3886209" y="2113124"/>
                </a:lnTo>
                <a:lnTo>
                  <a:pt x="3897850" y="2095930"/>
                </a:lnTo>
                <a:lnTo>
                  <a:pt x="3908697" y="2078737"/>
                </a:lnTo>
                <a:lnTo>
                  <a:pt x="3929069" y="2046730"/>
                </a:lnTo>
                <a:lnTo>
                  <a:pt x="3946794" y="2017898"/>
                </a:lnTo>
                <a:lnTo>
                  <a:pt x="3961875" y="1992240"/>
                </a:lnTo>
                <a:lnTo>
                  <a:pt x="3974309" y="1970285"/>
                </a:lnTo>
                <a:lnTo>
                  <a:pt x="3984363" y="1952563"/>
                </a:lnTo>
                <a:lnTo>
                  <a:pt x="3991506" y="1939337"/>
                </a:lnTo>
                <a:lnTo>
                  <a:pt x="3997326" y="1928492"/>
                </a:lnTo>
                <a:lnTo>
                  <a:pt x="3976955" y="1930873"/>
                </a:lnTo>
                <a:lnTo>
                  <a:pt x="3956848" y="1932724"/>
                </a:lnTo>
                <a:lnTo>
                  <a:pt x="3937535" y="1934311"/>
                </a:lnTo>
                <a:lnTo>
                  <a:pt x="3918486" y="1935369"/>
                </a:lnTo>
                <a:lnTo>
                  <a:pt x="3899702" y="1935898"/>
                </a:lnTo>
                <a:lnTo>
                  <a:pt x="3881447" y="1936163"/>
                </a:lnTo>
                <a:lnTo>
                  <a:pt x="3863457" y="1935898"/>
                </a:lnTo>
                <a:lnTo>
                  <a:pt x="3845996" y="1935369"/>
                </a:lnTo>
                <a:lnTo>
                  <a:pt x="3828799" y="1934311"/>
                </a:lnTo>
                <a:lnTo>
                  <a:pt x="3812132" y="1932724"/>
                </a:lnTo>
                <a:lnTo>
                  <a:pt x="3795729" y="1931137"/>
                </a:lnTo>
                <a:lnTo>
                  <a:pt x="3779855" y="1928757"/>
                </a:lnTo>
                <a:lnTo>
                  <a:pt x="3764246" y="1926376"/>
                </a:lnTo>
                <a:lnTo>
                  <a:pt x="3749165" y="1923466"/>
                </a:lnTo>
                <a:lnTo>
                  <a:pt x="3734350" y="1920028"/>
                </a:lnTo>
                <a:lnTo>
                  <a:pt x="3719799" y="1916324"/>
                </a:lnTo>
                <a:lnTo>
                  <a:pt x="3705777" y="1912357"/>
                </a:lnTo>
                <a:lnTo>
                  <a:pt x="3692020" y="1907595"/>
                </a:lnTo>
                <a:lnTo>
                  <a:pt x="3678527" y="1903099"/>
                </a:lnTo>
                <a:lnTo>
                  <a:pt x="3665563" y="1898073"/>
                </a:lnTo>
                <a:lnTo>
                  <a:pt x="3652864" y="1892518"/>
                </a:lnTo>
                <a:lnTo>
                  <a:pt x="3640430" y="1886963"/>
                </a:lnTo>
                <a:lnTo>
                  <a:pt x="3628260" y="1880879"/>
                </a:lnTo>
                <a:lnTo>
                  <a:pt x="3616619" y="1874531"/>
                </a:lnTo>
                <a:lnTo>
                  <a:pt x="3605507" y="1867654"/>
                </a:lnTo>
                <a:lnTo>
                  <a:pt x="3594396" y="1860776"/>
                </a:lnTo>
                <a:lnTo>
                  <a:pt x="3583549" y="1853634"/>
                </a:lnTo>
                <a:lnTo>
                  <a:pt x="3573231" y="1846228"/>
                </a:lnTo>
                <a:lnTo>
                  <a:pt x="3563177" y="1838292"/>
                </a:lnTo>
                <a:lnTo>
                  <a:pt x="3553388" y="1830357"/>
                </a:lnTo>
                <a:lnTo>
                  <a:pt x="3543864" y="1822157"/>
                </a:lnTo>
                <a:lnTo>
                  <a:pt x="3534869" y="1813692"/>
                </a:lnTo>
                <a:lnTo>
                  <a:pt x="3525874" y="1804963"/>
                </a:lnTo>
                <a:lnTo>
                  <a:pt x="3517408" y="1795705"/>
                </a:lnTo>
                <a:lnTo>
                  <a:pt x="3508942" y="1786712"/>
                </a:lnTo>
                <a:lnTo>
                  <a:pt x="3501005" y="1777189"/>
                </a:lnTo>
                <a:lnTo>
                  <a:pt x="3493068" y="1767667"/>
                </a:lnTo>
                <a:lnTo>
                  <a:pt x="3485660" y="1757880"/>
                </a:lnTo>
                <a:lnTo>
                  <a:pt x="3478517" y="1747564"/>
                </a:lnTo>
                <a:lnTo>
                  <a:pt x="3471638" y="1737248"/>
                </a:lnTo>
                <a:lnTo>
                  <a:pt x="3464760" y="1726932"/>
                </a:lnTo>
                <a:lnTo>
                  <a:pt x="3458410" y="1716351"/>
                </a:lnTo>
                <a:lnTo>
                  <a:pt x="3452325" y="1705506"/>
                </a:lnTo>
                <a:lnTo>
                  <a:pt x="3446240" y="1694396"/>
                </a:lnTo>
                <a:lnTo>
                  <a:pt x="3440420" y="1683287"/>
                </a:lnTo>
                <a:lnTo>
                  <a:pt x="3435128" y="1672177"/>
                </a:lnTo>
                <a:lnTo>
                  <a:pt x="3430102" y="1660803"/>
                </a:lnTo>
                <a:lnTo>
                  <a:pt x="3425075" y="1649164"/>
                </a:lnTo>
                <a:lnTo>
                  <a:pt x="3420313" y="1637261"/>
                </a:lnTo>
                <a:lnTo>
                  <a:pt x="3415815" y="1625622"/>
                </a:lnTo>
                <a:lnTo>
                  <a:pt x="3411318" y="1613719"/>
                </a:lnTo>
                <a:lnTo>
                  <a:pt x="3407349" y="1601816"/>
                </a:lnTo>
                <a:lnTo>
                  <a:pt x="3403381" y="1589384"/>
                </a:lnTo>
                <a:lnTo>
                  <a:pt x="3399942" y="1577216"/>
                </a:lnTo>
                <a:lnTo>
                  <a:pt x="3396238" y="1564784"/>
                </a:lnTo>
                <a:lnTo>
                  <a:pt x="3393063" y="1552616"/>
                </a:lnTo>
                <a:lnTo>
                  <a:pt x="3389888" y="1539919"/>
                </a:lnTo>
                <a:lnTo>
                  <a:pt x="3387242" y="1527487"/>
                </a:lnTo>
                <a:lnTo>
                  <a:pt x="3384597" y="1514790"/>
                </a:lnTo>
                <a:lnTo>
                  <a:pt x="3381951" y="1502094"/>
                </a:lnTo>
                <a:lnTo>
                  <a:pt x="3379835" y="1489397"/>
                </a:lnTo>
                <a:lnTo>
                  <a:pt x="3377454" y="1476700"/>
                </a:lnTo>
                <a:lnTo>
                  <a:pt x="3373750" y="1451042"/>
                </a:lnTo>
                <a:lnTo>
                  <a:pt x="3370575" y="1425384"/>
                </a:lnTo>
                <a:lnTo>
                  <a:pt x="3367929" y="1399462"/>
                </a:lnTo>
                <a:lnTo>
                  <a:pt x="3366077" y="1373804"/>
                </a:lnTo>
                <a:lnTo>
                  <a:pt x="3364490" y="1348146"/>
                </a:lnTo>
                <a:lnTo>
                  <a:pt x="3363432" y="1322752"/>
                </a:lnTo>
                <a:lnTo>
                  <a:pt x="3363167" y="1297359"/>
                </a:lnTo>
                <a:lnTo>
                  <a:pt x="3363167" y="1272230"/>
                </a:lnTo>
                <a:lnTo>
                  <a:pt x="3363432" y="1247366"/>
                </a:lnTo>
                <a:lnTo>
                  <a:pt x="3364225" y="1223295"/>
                </a:lnTo>
                <a:lnTo>
                  <a:pt x="3365548" y="1199224"/>
                </a:lnTo>
                <a:lnTo>
                  <a:pt x="3366871" y="1175682"/>
                </a:lnTo>
                <a:lnTo>
                  <a:pt x="3368194" y="1152669"/>
                </a:lnTo>
                <a:lnTo>
                  <a:pt x="3370310" y="1130450"/>
                </a:lnTo>
                <a:lnTo>
                  <a:pt x="3372691" y="1108760"/>
                </a:lnTo>
                <a:lnTo>
                  <a:pt x="3374808" y="1087599"/>
                </a:lnTo>
                <a:lnTo>
                  <a:pt x="3377454" y="1067231"/>
                </a:lnTo>
                <a:lnTo>
                  <a:pt x="3380099" y="1047657"/>
                </a:lnTo>
                <a:lnTo>
                  <a:pt x="3382480" y="1029141"/>
                </a:lnTo>
                <a:lnTo>
                  <a:pt x="3388036" y="994489"/>
                </a:lnTo>
                <a:lnTo>
                  <a:pt x="3393063" y="964070"/>
                </a:lnTo>
                <a:lnTo>
                  <a:pt x="3398354" y="938148"/>
                </a:lnTo>
                <a:lnTo>
                  <a:pt x="3402587" y="917251"/>
                </a:lnTo>
                <a:lnTo>
                  <a:pt x="3406026" y="901644"/>
                </a:lnTo>
                <a:lnTo>
                  <a:pt x="3408937" y="888948"/>
                </a:lnTo>
                <a:lnTo>
                  <a:pt x="3406556" y="884716"/>
                </a:lnTo>
                <a:lnTo>
                  <a:pt x="3404175" y="880219"/>
                </a:lnTo>
                <a:lnTo>
                  <a:pt x="3401793" y="875987"/>
                </a:lnTo>
                <a:lnTo>
                  <a:pt x="3398883" y="871754"/>
                </a:lnTo>
                <a:lnTo>
                  <a:pt x="3395973" y="867787"/>
                </a:lnTo>
                <a:lnTo>
                  <a:pt x="3392798" y="863819"/>
                </a:lnTo>
                <a:lnTo>
                  <a:pt x="3386184" y="856148"/>
                </a:lnTo>
                <a:lnTo>
                  <a:pt x="3379041" y="848741"/>
                </a:lnTo>
                <a:lnTo>
                  <a:pt x="3371104" y="841864"/>
                </a:lnTo>
                <a:lnTo>
                  <a:pt x="3362903" y="834987"/>
                </a:lnTo>
                <a:lnTo>
                  <a:pt x="3354172" y="828374"/>
                </a:lnTo>
                <a:lnTo>
                  <a:pt x="3344648" y="822025"/>
                </a:lnTo>
                <a:lnTo>
                  <a:pt x="3334859" y="816206"/>
                </a:lnTo>
                <a:lnTo>
                  <a:pt x="3324276" y="810387"/>
                </a:lnTo>
                <a:lnTo>
                  <a:pt x="3313694" y="805096"/>
                </a:lnTo>
                <a:lnTo>
                  <a:pt x="3302318" y="799806"/>
                </a:lnTo>
                <a:lnTo>
                  <a:pt x="3290941" y="794780"/>
                </a:lnTo>
                <a:lnTo>
                  <a:pt x="3279036" y="790019"/>
                </a:lnTo>
                <a:lnTo>
                  <a:pt x="3266601" y="785522"/>
                </a:lnTo>
                <a:lnTo>
                  <a:pt x="3254167" y="781555"/>
                </a:lnTo>
                <a:lnTo>
                  <a:pt x="3241203" y="777587"/>
                </a:lnTo>
                <a:lnTo>
                  <a:pt x="3228240" y="773619"/>
                </a:lnTo>
                <a:lnTo>
                  <a:pt x="3214747" y="770180"/>
                </a:lnTo>
                <a:lnTo>
                  <a:pt x="3200990" y="766742"/>
                </a:lnTo>
                <a:lnTo>
                  <a:pt x="3187232" y="763568"/>
                </a:lnTo>
                <a:lnTo>
                  <a:pt x="3173210" y="760658"/>
                </a:lnTo>
                <a:lnTo>
                  <a:pt x="3159453" y="757748"/>
                </a:lnTo>
                <a:lnTo>
                  <a:pt x="3145167" y="755368"/>
                </a:lnTo>
                <a:lnTo>
                  <a:pt x="3130880" y="752722"/>
                </a:lnTo>
                <a:lnTo>
                  <a:pt x="3116329" y="750606"/>
                </a:lnTo>
                <a:lnTo>
                  <a:pt x="3101778" y="748490"/>
                </a:lnTo>
                <a:lnTo>
                  <a:pt x="3072941" y="745052"/>
                </a:lnTo>
                <a:lnTo>
                  <a:pt x="3044103" y="741877"/>
                </a:lnTo>
                <a:lnTo>
                  <a:pt x="3015266" y="739232"/>
                </a:lnTo>
                <a:lnTo>
                  <a:pt x="2986958" y="737381"/>
                </a:lnTo>
                <a:lnTo>
                  <a:pt x="2959443" y="735794"/>
                </a:lnTo>
                <a:lnTo>
                  <a:pt x="2932722" y="734735"/>
                </a:lnTo>
                <a:lnTo>
                  <a:pt x="2907324" y="733942"/>
                </a:lnTo>
                <a:lnTo>
                  <a:pt x="2882720" y="733413"/>
                </a:lnTo>
                <a:lnTo>
                  <a:pt x="2859703" y="733413"/>
                </a:lnTo>
                <a:lnTo>
                  <a:pt x="2838273" y="733413"/>
                </a:lnTo>
                <a:lnTo>
                  <a:pt x="2800969" y="733942"/>
                </a:lnTo>
                <a:lnTo>
                  <a:pt x="2772661" y="734735"/>
                </a:lnTo>
                <a:lnTo>
                  <a:pt x="2754671" y="735264"/>
                </a:lnTo>
                <a:lnTo>
                  <a:pt x="2748057" y="735529"/>
                </a:lnTo>
                <a:lnTo>
                  <a:pt x="2733506" y="751135"/>
                </a:lnTo>
                <a:lnTo>
                  <a:pt x="2718955" y="766213"/>
                </a:lnTo>
                <a:lnTo>
                  <a:pt x="2704404" y="780497"/>
                </a:lnTo>
                <a:lnTo>
                  <a:pt x="2690117" y="794516"/>
                </a:lnTo>
                <a:lnTo>
                  <a:pt x="2675566" y="807742"/>
                </a:lnTo>
                <a:lnTo>
                  <a:pt x="2661015" y="820967"/>
                </a:lnTo>
                <a:lnTo>
                  <a:pt x="2646729" y="833400"/>
                </a:lnTo>
                <a:lnTo>
                  <a:pt x="2632178" y="845567"/>
                </a:lnTo>
                <a:lnTo>
                  <a:pt x="2617891" y="856941"/>
                </a:lnTo>
                <a:lnTo>
                  <a:pt x="2603340" y="868051"/>
                </a:lnTo>
                <a:lnTo>
                  <a:pt x="2589054" y="878896"/>
                </a:lnTo>
                <a:lnTo>
                  <a:pt x="2574768" y="889212"/>
                </a:lnTo>
                <a:lnTo>
                  <a:pt x="2560217" y="898999"/>
                </a:lnTo>
                <a:lnTo>
                  <a:pt x="2545930" y="908257"/>
                </a:lnTo>
                <a:lnTo>
                  <a:pt x="2531908" y="917251"/>
                </a:lnTo>
                <a:lnTo>
                  <a:pt x="2517622" y="925715"/>
                </a:lnTo>
                <a:lnTo>
                  <a:pt x="2503336" y="933651"/>
                </a:lnTo>
                <a:lnTo>
                  <a:pt x="2489314" y="941322"/>
                </a:lnTo>
                <a:lnTo>
                  <a:pt x="2475027" y="948728"/>
                </a:lnTo>
                <a:lnTo>
                  <a:pt x="2461005" y="955606"/>
                </a:lnTo>
                <a:lnTo>
                  <a:pt x="2446983" y="962218"/>
                </a:lnTo>
                <a:lnTo>
                  <a:pt x="2433226" y="968567"/>
                </a:lnTo>
                <a:lnTo>
                  <a:pt x="2419204" y="974122"/>
                </a:lnTo>
                <a:lnTo>
                  <a:pt x="2405182" y="979676"/>
                </a:lnTo>
                <a:lnTo>
                  <a:pt x="2391425" y="984702"/>
                </a:lnTo>
                <a:lnTo>
                  <a:pt x="2377668" y="989463"/>
                </a:lnTo>
                <a:lnTo>
                  <a:pt x="2363910" y="993696"/>
                </a:lnTo>
                <a:lnTo>
                  <a:pt x="2350418" y="997663"/>
                </a:lnTo>
                <a:lnTo>
                  <a:pt x="2336660" y="1001367"/>
                </a:lnTo>
                <a:lnTo>
                  <a:pt x="2322903" y="1004805"/>
                </a:lnTo>
                <a:lnTo>
                  <a:pt x="2309410" y="1007715"/>
                </a:lnTo>
                <a:lnTo>
                  <a:pt x="2296182" y="1010625"/>
                </a:lnTo>
                <a:lnTo>
                  <a:pt x="2282689" y="1012741"/>
                </a:lnTo>
                <a:lnTo>
                  <a:pt x="2269197" y="1014857"/>
                </a:lnTo>
                <a:lnTo>
                  <a:pt x="2256233" y="1016444"/>
                </a:lnTo>
                <a:lnTo>
                  <a:pt x="2243005" y="1018031"/>
                </a:lnTo>
                <a:lnTo>
                  <a:pt x="2229777" y="1019089"/>
                </a:lnTo>
                <a:lnTo>
                  <a:pt x="2216813" y="1019883"/>
                </a:lnTo>
                <a:lnTo>
                  <a:pt x="2203585" y="1020412"/>
                </a:lnTo>
                <a:lnTo>
                  <a:pt x="2190621" y="1020941"/>
                </a:lnTo>
                <a:lnTo>
                  <a:pt x="2177922" y="1020941"/>
                </a:lnTo>
                <a:lnTo>
                  <a:pt x="2164959" y="1020676"/>
                </a:lnTo>
                <a:lnTo>
                  <a:pt x="2152524" y="1020147"/>
                </a:lnTo>
                <a:lnTo>
                  <a:pt x="2139825" y="1019618"/>
                </a:lnTo>
                <a:lnTo>
                  <a:pt x="2127391" y="1018825"/>
                </a:lnTo>
                <a:lnTo>
                  <a:pt x="2114692" y="1017238"/>
                </a:lnTo>
                <a:lnTo>
                  <a:pt x="2102522" y="1015915"/>
                </a:lnTo>
                <a:lnTo>
                  <a:pt x="2090352" y="1014592"/>
                </a:lnTo>
                <a:lnTo>
                  <a:pt x="2077917" y="1012476"/>
                </a:lnTo>
                <a:lnTo>
                  <a:pt x="2066012" y="1010625"/>
                </a:lnTo>
                <a:lnTo>
                  <a:pt x="2054106" y="1008244"/>
                </a:lnTo>
                <a:lnTo>
                  <a:pt x="2041937" y="1005599"/>
                </a:lnTo>
                <a:lnTo>
                  <a:pt x="2030296" y="1002954"/>
                </a:lnTo>
                <a:lnTo>
                  <a:pt x="2018390" y="1000309"/>
                </a:lnTo>
                <a:lnTo>
                  <a:pt x="2007014" y="997134"/>
                </a:lnTo>
                <a:lnTo>
                  <a:pt x="1995109" y="993960"/>
                </a:lnTo>
                <a:lnTo>
                  <a:pt x="1983733" y="990522"/>
                </a:lnTo>
                <a:lnTo>
                  <a:pt x="1972621" y="986818"/>
                </a:lnTo>
                <a:lnTo>
                  <a:pt x="1961245" y="983115"/>
                </a:lnTo>
                <a:lnTo>
                  <a:pt x="1950133" y="979412"/>
                </a:lnTo>
                <a:lnTo>
                  <a:pt x="1928439" y="971212"/>
                </a:lnTo>
                <a:lnTo>
                  <a:pt x="1906745" y="962218"/>
                </a:lnTo>
                <a:lnTo>
                  <a:pt x="1885844" y="953225"/>
                </a:lnTo>
                <a:lnTo>
                  <a:pt x="1865208" y="943438"/>
                </a:lnTo>
                <a:lnTo>
                  <a:pt x="1845101" y="933386"/>
                </a:lnTo>
                <a:lnTo>
                  <a:pt x="1825524" y="923070"/>
                </a:lnTo>
                <a:lnTo>
                  <a:pt x="1806475" y="912225"/>
                </a:lnTo>
                <a:lnTo>
                  <a:pt x="1787956" y="901380"/>
                </a:lnTo>
                <a:lnTo>
                  <a:pt x="1769965" y="890270"/>
                </a:lnTo>
                <a:lnTo>
                  <a:pt x="1752504" y="878896"/>
                </a:lnTo>
                <a:lnTo>
                  <a:pt x="1735307" y="867787"/>
                </a:lnTo>
                <a:lnTo>
                  <a:pt x="1719169" y="856148"/>
                </a:lnTo>
                <a:lnTo>
                  <a:pt x="1703560" y="844774"/>
                </a:lnTo>
                <a:lnTo>
                  <a:pt x="1688215" y="833135"/>
                </a:lnTo>
                <a:lnTo>
                  <a:pt x="1673664" y="822025"/>
                </a:lnTo>
                <a:lnTo>
                  <a:pt x="1659642" y="810651"/>
                </a:lnTo>
                <a:lnTo>
                  <a:pt x="1646679" y="799806"/>
                </a:lnTo>
                <a:lnTo>
                  <a:pt x="1633715" y="788961"/>
                </a:lnTo>
                <a:lnTo>
                  <a:pt x="1621810" y="778380"/>
                </a:lnTo>
                <a:lnTo>
                  <a:pt x="1610698" y="768329"/>
                </a:lnTo>
                <a:lnTo>
                  <a:pt x="1600115" y="758542"/>
                </a:lnTo>
                <a:lnTo>
                  <a:pt x="1590062" y="749019"/>
                </a:lnTo>
                <a:lnTo>
                  <a:pt x="1572336" y="731826"/>
                </a:lnTo>
                <a:lnTo>
                  <a:pt x="1557785" y="716748"/>
                </a:lnTo>
                <a:lnTo>
                  <a:pt x="1546144" y="704581"/>
                </a:lnTo>
                <a:lnTo>
                  <a:pt x="1537943" y="695323"/>
                </a:lnTo>
                <a:lnTo>
                  <a:pt x="1531064" y="687387"/>
                </a:lnTo>
                <a:close/>
                <a:moveTo>
                  <a:pt x="2096279" y="0"/>
                </a:moveTo>
                <a:lnTo>
                  <a:pt x="2109510" y="0"/>
                </a:lnTo>
                <a:lnTo>
                  <a:pt x="2122741" y="265"/>
                </a:lnTo>
                <a:lnTo>
                  <a:pt x="2135707" y="794"/>
                </a:lnTo>
                <a:lnTo>
                  <a:pt x="2148673" y="1852"/>
                </a:lnTo>
                <a:lnTo>
                  <a:pt x="2161904" y="2910"/>
                </a:lnTo>
                <a:lnTo>
                  <a:pt x="2174870" y="4497"/>
                </a:lnTo>
                <a:lnTo>
                  <a:pt x="2187836" y="6349"/>
                </a:lnTo>
                <a:lnTo>
                  <a:pt x="2200538" y="8200"/>
                </a:lnTo>
                <a:lnTo>
                  <a:pt x="2213504" y="10845"/>
                </a:lnTo>
                <a:lnTo>
                  <a:pt x="2226205" y="13491"/>
                </a:lnTo>
                <a:lnTo>
                  <a:pt x="2239171" y="16400"/>
                </a:lnTo>
                <a:lnTo>
                  <a:pt x="2251608" y="19839"/>
                </a:lnTo>
                <a:lnTo>
                  <a:pt x="2264310" y="23278"/>
                </a:lnTo>
                <a:lnTo>
                  <a:pt x="2276482" y="27245"/>
                </a:lnTo>
                <a:lnTo>
                  <a:pt x="2288919" y="31478"/>
                </a:lnTo>
                <a:lnTo>
                  <a:pt x="2301091" y="35710"/>
                </a:lnTo>
                <a:lnTo>
                  <a:pt x="2312999" y="40471"/>
                </a:lnTo>
                <a:lnTo>
                  <a:pt x="2325171" y="45762"/>
                </a:lnTo>
                <a:lnTo>
                  <a:pt x="2337079" y="51052"/>
                </a:lnTo>
                <a:lnTo>
                  <a:pt x="2348457" y="56871"/>
                </a:lnTo>
                <a:lnTo>
                  <a:pt x="2360100" y="62955"/>
                </a:lnTo>
                <a:lnTo>
                  <a:pt x="2371479" y="69039"/>
                </a:lnTo>
                <a:lnTo>
                  <a:pt x="2382857" y="75917"/>
                </a:lnTo>
                <a:lnTo>
                  <a:pt x="2395294" y="84646"/>
                </a:lnTo>
                <a:lnTo>
                  <a:pt x="2407731" y="93639"/>
                </a:lnTo>
                <a:lnTo>
                  <a:pt x="2419639" y="102898"/>
                </a:lnTo>
                <a:lnTo>
                  <a:pt x="2431282" y="112156"/>
                </a:lnTo>
                <a:lnTo>
                  <a:pt x="2442660" y="121943"/>
                </a:lnTo>
                <a:lnTo>
                  <a:pt x="2453774" y="131995"/>
                </a:lnTo>
                <a:lnTo>
                  <a:pt x="2464623" y="142311"/>
                </a:lnTo>
                <a:lnTo>
                  <a:pt x="2475208" y="152627"/>
                </a:lnTo>
                <a:lnTo>
                  <a:pt x="2485263" y="163208"/>
                </a:lnTo>
                <a:lnTo>
                  <a:pt x="2495319" y="174053"/>
                </a:lnTo>
                <a:lnTo>
                  <a:pt x="2504316" y="185427"/>
                </a:lnTo>
                <a:lnTo>
                  <a:pt x="2513577" y="196802"/>
                </a:lnTo>
                <a:lnTo>
                  <a:pt x="2522045" y="208176"/>
                </a:lnTo>
                <a:lnTo>
                  <a:pt x="2530512" y="220079"/>
                </a:lnTo>
                <a:lnTo>
                  <a:pt x="2538451" y="231982"/>
                </a:lnTo>
                <a:lnTo>
                  <a:pt x="2545860" y="244415"/>
                </a:lnTo>
                <a:lnTo>
                  <a:pt x="2553005" y="256583"/>
                </a:lnTo>
                <a:lnTo>
                  <a:pt x="2559620" y="269544"/>
                </a:lnTo>
                <a:lnTo>
                  <a:pt x="2565442" y="282241"/>
                </a:lnTo>
                <a:lnTo>
                  <a:pt x="2571263" y="295202"/>
                </a:lnTo>
                <a:lnTo>
                  <a:pt x="2576555" y="308693"/>
                </a:lnTo>
                <a:lnTo>
                  <a:pt x="2581319" y="321919"/>
                </a:lnTo>
                <a:lnTo>
                  <a:pt x="2585552" y="335673"/>
                </a:lnTo>
                <a:lnTo>
                  <a:pt x="2589522" y="349693"/>
                </a:lnTo>
                <a:lnTo>
                  <a:pt x="2592697" y="363712"/>
                </a:lnTo>
                <a:lnTo>
                  <a:pt x="2595608" y="377996"/>
                </a:lnTo>
                <a:lnTo>
                  <a:pt x="2597725" y="392545"/>
                </a:lnTo>
                <a:lnTo>
                  <a:pt x="2599577" y="407093"/>
                </a:lnTo>
                <a:lnTo>
                  <a:pt x="2600635" y="421906"/>
                </a:lnTo>
                <a:lnTo>
                  <a:pt x="2601165" y="436984"/>
                </a:lnTo>
                <a:lnTo>
                  <a:pt x="2601165" y="452326"/>
                </a:lnTo>
                <a:lnTo>
                  <a:pt x="2600900" y="467668"/>
                </a:lnTo>
                <a:lnTo>
                  <a:pt x="2599577" y="480100"/>
                </a:lnTo>
                <a:lnTo>
                  <a:pt x="2597725" y="492533"/>
                </a:lnTo>
                <a:lnTo>
                  <a:pt x="2595872" y="504700"/>
                </a:lnTo>
                <a:lnTo>
                  <a:pt x="2593491" y="516604"/>
                </a:lnTo>
                <a:lnTo>
                  <a:pt x="2590845" y="528772"/>
                </a:lnTo>
                <a:lnTo>
                  <a:pt x="2587669" y="540675"/>
                </a:lnTo>
                <a:lnTo>
                  <a:pt x="2584494" y="552314"/>
                </a:lnTo>
                <a:lnTo>
                  <a:pt x="2580525" y="564217"/>
                </a:lnTo>
                <a:lnTo>
                  <a:pt x="2576555" y="575591"/>
                </a:lnTo>
                <a:lnTo>
                  <a:pt x="2572057" y="586966"/>
                </a:lnTo>
                <a:lnTo>
                  <a:pt x="2567559" y="598075"/>
                </a:lnTo>
                <a:lnTo>
                  <a:pt x="2562266" y="609185"/>
                </a:lnTo>
                <a:lnTo>
                  <a:pt x="2556974" y="620030"/>
                </a:lnTo>
                <a:lnTo>
                  <a:pt x="2551417" y="630611"/>
                </a:lnTo>
                <a:lnTo>
                  <a:pt x="2545595" y="641192"/>
                </a:lnTo>
                <a:lnTo>
                  <a:pt x="2539245" y="651508"/>
                </a:lnTo>
                <a:lnTo>
                  <a:pt x="2532629" y="661824"/>
                </a:lnTo>
                <a:lnTo>
                  <a:pt x="2526014" y="671611"/>
                </a:lnTo>
                <a:lnTo>
                  <a:pt x="2518869" y="681663"/>
                </a:lnTo>
                <a:lnTo>
                  <a:pt x="2511460" y="691186"/>
                </a:lnTo>
                <a:lnTo>
                  <a:pt x="2504051" y="700444"/>
                </a:lnTo>
                <a:lnTo>
                  <a:pt x="2496113" y="709702"/>
                </a:lnTo>
                <a:lnTo>
                  <a:pt x="2488174" y="718960"/>
                </a:lnTo>
                <a:lnTo>
                  <a:pt x="2479971" y="727689"/>
                </a:lnTo>
                <a:lnTo>
                  <a:pt x="2471239" y="736154"/>
                </a:lnTo>
                <a:lnTo>
                  <a:pt x="2462506" y="744618"/>
                </a:lnTo>
                <a:lnTo>
                  <a:pt x="2453510" y="752554"/>
                </a:lnTo>
                <a:lnTo>
                  <a:pt x="2444248" y="760489"/>
                </a:lnTo>
                <a:lnTo>
                  <a:pt x="2434722" y="768160"/>
                </a:lnTo>
                <a:lnTo>
                  <a:pt x="2424931" y="775302"/>
                </a:lnTo>
                <a:lnTo>
                  <a:pt x="2415405" y="782444"/>
                </a:lnTo>
                <a:lnTo>
                  <a:pt x="2405350" y="789322"/>
                </a:lnTo>
                <a:lnTo>
                  <a:pt x="2395030" y="796199"/>
                </a:lnTo>
                <a:lnTo>
                  <a:pt x="2384445" y="802548"/>
                </a:lnTo>
                <a:lnTo>
                  <a:pt x="2373860" y="808367"/>
                </a:lnTo>
                <a:lnTo>
                  <a:pt x="2363011" y="814187"/>
                </a:lnTo>
                <a:lnTo>
                  <a:pt x="2352162" y="820006"/>
                </a:lnTo>
                <a:lnTo>
                  <a:pt x="2341048" y="825032"/>
                </a:lnTo>
                <a:lnTo>
                  <a:pt x="2329670" y="829793"/>
                </a:lnTo>
                <a:lnTo>
                  <a:pt x="2318291" y="834554"/>
                </a:lnTo>
                <a:lnTo>
                  <a:pt x="2306913" y="838787"/>
                </a:lnTo>
                <a:lnTo>
                  <a:pt x="2295005" y="842755"/>
                </a:lnTo>
                <a:lnTo>
                  <a:pt x="2283098" y="846458"/>
                </a:lnTo>
                <a:lnTo>
                  <a:pt x="2271454" y="849897"/>
                </a:lnTo>
                <a:lnTo>
                  <a:pt x="2259018" y="853071"/>
                </a:lnTo>
                <a:lnTo>
                  <a:pt x="2246845" y="855451"/>
                </a:lnTo>
                <a:lnTo>
                  <a:pt x="2234673" y="858097"/>
                </a:lnTo>
                <a:lnTo>
                  <a:pt x="2222236" y="860213"/>
                </a:lnTo>
                <a:lnTo>
                  <a:pt x="2209799" y="861800"/>
                </a:lnTo>
                <a:lnTo>
                  <a:pt x="2197098" y="862858"/>
                </a:lnTo>
                <a:lnTo>
                  <a:pt x="2184396" y="864181"/>
                </a:lnTo>
                <a:lnTo>
                  <a:pt x="2171695" y="864710"/>
                </a:lnTo>
                <a:lnTo>
                  <a:pt x="2158993" y="864974"/>
                </a:lnTo>
                <a:lnTo>
                  <a:pt x="2145762" y="864710"/>
                </a:lnTo>
                <a:lnTo>
                  <a:pt x="2133061" y="864445"/>
                </a:lnTo>
                <a:lnTo>
                  <a:pt x="2119830" y="863387"/>
                </a:lnTo>
                <a:lnTo>
                  <a:pt x="2106599" y="862064"/>
                </a:lnTo>
                <a:lnTo>
                  <a:pt x="2093633" y="860477"/>
                </a:lnTo>
                <a:lnTo>
                  <a:pt x="2080403" y="858361"/>
                </a:lnTo>
                <a:lnTo>
                  <a:pt x="2067172" y="855980"/>
                </a:lnTo>
                <a:lnTo>
                  <a:pt x="2053941" y="853071"/>
                </a:lnTo>
                <a:lnTo>
                  <a:pt x="2040710" y="849897"/>
                </a:lnTo>
                <a:lnTo>
                  <a:pt x="2027215" y="846193"/>
                </a:lnTo>
                <a:lnTo>
                  <a:pt x="2014249" y="841961"/>
                </a:lnTo>
                <a:lnTo>
                  <a:pt x="1998372" y="836142"/>
                </a:lnTo>
                <a:lnTo>
                  <a:pt x="1983289" y="829793"/>
                </a:lnTo>
                <a:lnTo>
                  <a:pt x="1968206" y="823180"/>
                </a:lnTo>
                <a:lnTo>
                  <a:pt x="1953652" y="815774"/>
                </a:lnTo>
                <a:lnTo>
                  <a:pt x="1939363" y="807838"/>
                </a:lnTo>
                <a:lnTo>
                  <a:pt x="1925603" y="799374"/>
                </a:lnTo>
                <a:lnTo>
                  <a:pt x="1911843" y="790380"/>
                </a:lnTo>
                <a:lnTo>
                  <a:pt x="1899141" y="781122"/>
                </a:lnTo>
                <a:lnTo>
                  <a:pt x="1886175" y="771335"/>
                </a:lnTo>
                <a:lnTo>
                  <a:pt x="1874003" y="761018"/>
                </a:lnTo>
                <a:lnTo>
                  <a:pt x="1862360" y="750173"/>
                </a:lnTo>
                <a:lnTo>
                  <a:pt x="1851246" y="739064"/>
                </a:lnTo>
                <a:lnTo>
                  <a:pt x="1840397" y="727689"/>
                </a:lnTo>
                <a:lnTo>
                  <a:pt x="1829812" y="715786"/>
                </a:lnTo>
                <a:lnTo>
                  <a:pt x="1820021" y="703354"/>
                </a:lnTo>
                <a:lnTo>
                  <a:pt x="1810760" y="690921"/>
                </a:lnTo>
                <a:lnTo>
                  <a:pt x="1802028" y="677960"/>
                </a:lnTo>
                <a:lnTo>
                  <a:pt x="1793825" y="664998"/>
                </a:lnTo>
                <a:lnTo>
                  <a:pt x="1786415" y="651508"/>
                </a:lnTo>
                <a:lnTo>
                  <a:pt x="1779271" y="637753"/>
                </a:lnTo>
                <a:lnTo>
                  <a:pt x="1772920" y="623734"/>
                </a:lnTo>
                <a:lnTo>
                  <a:pt x="1767099" y="609714"/>
                </a:lnTo>
                <a:lnTo>
                  <a:pt x="1762071" y="595166"/>
                </a:lnTo>
                <a:lnTo>
                  <a:pt x="1759689" y="588024"/>
                </a:lnTo>
                <a:lnTo>
                  <a:pt x="1757572" y="580882"/>
                </a:lnTo>
                <a:lnTo>
                  <a:pt x="1755455" y="573475"/>
                </a:lnTo>
                <a:lnTo>
                  <a:pt x="1753868" y="566069"/>
                </a:lnTo>
                <a:lnTo>
                  <a:pt x="1752015" y="558662"/>
                </a:lnTo>
                <a:lnTo>
                  <a:pt x="1750692" y="551256"/>
                </a:lnTo>
                <a:lnTo>
                  <a:pt x="1749369" y="543849"/>
                </a:lnTo>
                <a:lnTo>
                  <a:pt x="1748311" y="536443"/>
                </a:lnTo>
                <a:lnTo>
                  <a:pt x="1747517" y="529036"/>
                </a:lnTo>
                <a:lnTo>
                  <a:pt x="1746723" y="521365"/>
                </a:lnTo>
                <a:lnTo>
                  <a:pt x="1745929" y="513959"/>
                </a:lnTo>
                <a:lnTo>
                  <a:pt x="1745665" y="506288"/>
                </a:lnTo>
                <a:lnTo>
                  <a:pt x="1745400" y="498617"/>
                </a:lnTo>
                <a:lnTo>
                  <a:pt x="1745400" y="490946"/>
                </a:lnTo>
                <a:lnTo>
                  <a:pt x="1745665" y="483275"/>
                </a:lnTo>
                <a:lnTo>
                  <a:pt x="1746459" y="475868"/>
                </a:lnTo>
                <a:lnTo>
                  <a:pt x="1746988" y="468197"/>
                </a:lnTo>
                <a:lnTo>
                  <a:pt x="1747517" y="460526"/>
                </a:lnTo>
                <a:lnTo>
                  <a:pt x="1749634" y="449416"/>
                </a:lnTo>
                <a:lnTo>
                  <a:pt x="1752015" y="438042"/>
                </a:lnTo>
                <a:lnTo>
                  <a:pt x="1754926" y="426668"/>
                </a:lnTo>
                <a:lnTo>
                  <a:pt x="1758102" y="415293"/>
                </a:lnTo>
                <a:lnTo>
                  <a:pt x="1761806" y="404448"/>
                </a:lnTo>
                <a:lnTo>
                  <a:pt x="1765775" y="393338"/>
                </a:lnTo>
                <a:lnTo>
                  <a:pt x="1770009" y="382493"/>
                </a:lnTo>
                <a:lnTo>
                  <a:pt x="1774772" y="371648"/>
                </a:lnTo>
                <a:lnTo>
                  <a:pt x="1780065" y="360803"/>
                </a:lnTo>
                <a:lnTo>
                  <a:pt x="1785357" y="350222"/>
                </a:lnTo>
                <a:lnTo>
                  <a:pt x="1791178" y="339906"/>
                </a:lnTo>
                <a:lnTo>
                  <a:pt x="1797529" y="329854"/>
                </a:lnTo>
                <a:lnTo>
                  <a:pt x="1803880" y="319802"/>
                </a:lnTo>
                <a:lnTo>
                  <a:pt x="1810760" y="309751"/>
                </a:lnTo>
                <a:lnTo>
                  <a:pt x="1817905" y="300228"/>
                </a:lnTo>
                <a:lnTo>
                  <a:pt x="1825578" y="290970"/>
                </a:lnTo>
                <a:lnTo>
                  <a:pt x="1833517" y="281447"/>
                </a:lnTo>
                <a:lnTo>
                  <a:pt x="1841720" y="272718"/>
                </a:lnTo>
                <a:lnTo>
                  <a:pt x="1850188" y="263725"/>
                </a:lnTo>
                <a:lnTo>
                  <a:pt x="1859449" y="255525"/>
                </a:lnTo>
                <a:lnTo>
                  <a:pt x="1868446" y="247324"/>
                </a:lnTo>
                <a:lnTo>
                  <a:pt x="1878237" y="239124"/>
                </a:lnTo>
                <a:lnTo>
                  <a:pt x="1888028" y="231718"/>
                </a:lnTo>
                <a:lnTo>
                  <a:pt x="1898347" y="224311"/>
                </a:lnTo>
                <a:lnTo>
                  <a:pt x="1908667" y="217434"/>
                </a:lnTo>
                <a:lnTo>
                  <a:pt x="1919781" y="211085"/>
                </a:lnTo>
                <a:lnTo>
                  <a:pt x="1930895" y="204737"/>
                </a:lnTo>
                <a:lnTo>
                  <a:pt x="1942274" y="198653"/>
                </a:lnTo>
                <a:lnTo>
                  <a:pt x="1954181" y="193363"/>
                </a:lnTo>
                <a:lnTo>
                  <a:pt x="1966089" y="188072"/>
                </a:lnTo>
                <a:lnTo>
                  <a:pt x="1978526" y="183311"/>
                </a:lnTo>
                <a:lnTo>
                  <a:pt x="1991227" y="179079"/>
                </a:lnTo>
                <a:lnTo>
                  <a:pt x="2002870" y="175905"/>
                </a:lnTo>
                <a:lnTo>
                  <a:pt x="2014513" y="172995"/>
                </a:lnTo>
                <a:lnTo>
                  <a:pt x="2026156" y="170614"/>
                </a:lnTo>
                <a:lnTo>
                  <a:pt x="2038064" y="168763"/>
                </a:lnTo>
                <a:lnTo>
                  <a:pt x="2049972" y="166911"/>
                </a:lnTo>
                <a:lnTo>
                  <a:pt x="2061880" y="165853"/>
                </a:lnTo>
                <a:lnTo>
                  <a:pt x="2073787" y="165059"/>
                </a:lnTo>
                <a:lnTo>
                  <a:pt x="2085959" y="164530"/>
                </a:lnTo>
                <a:lnTo>
                  <a:pt x="2097867" y="164530"/>
                </a:lnTo>
                <a:lnTo>
                  <a:pt x="2109775" y="164795"/>
                </a:lnTo>
                <a:lnTo>
                  <a:pt x="2121682" y="165324"/>
                </a:lnTo>
                <a:lnTo>
                  <a:pt x="2133590" y="166382"/>
                </a:lnTo>
                <a:lnTo>
                  <a:pt x="2145498" y="167969"/>
                </a:lnTo>
                <a:lnTo>
                  <a:pt x="2157141" y="169556"/>
                </a:lnTo>
                <a:lnTo>
                  <a:pt x="2169048" y="171937"/>
                </a:lnTo>
                <a:lnTo>
                  <a:pt x="2180692" y="174317"/>
                </a:lnTo>
                <a:lnTo>
                  <a:pt x="2192070" y="177227"/>
                </a:lnTo>
                <a:lnTo>
                  <a:pt x="2203448" y="180666"/>
                </a:lnTo>
                <a:lnTo>
                  <a:pt x="2214827" y="184369"/>
                </a:lnTo>
                <a:lnTo>
                  <a:pt x="2225941" y="188337"/>
                </a:lnTo>
                <a:lnTo>
                  <a:pt x="2236790" y="192834"/>
                </a:lnTo>
                <a:lnTo>
                  <a:pt x="2247639" y="197595"/>
                </a:lnTo>
                <a:lnTo>
                  <a:pt x="2258488" y="202621"/>
                </a:lnTo>
                <a:lnTo>
                  <a:pt x="2269073" y="208440"/>
                </a:lnTo>
                <a:lnTo>
                  <a:pt x="2279393" y="214524"/>
                </a:lnTo>
                <a:lnTo>
                  <a:pt x="2289448" y="220608"/>
                </a:lnTo>
                <a:lnTo>
                  <a:pt x="2299504" y="227221"/>
                </a:lnTo>
                <a:lnTo>
                  <a:pt x="2308765" y="234363"/>
                </a:lnTo>
                <a:lnTo>
                  <a:pt x="2318291" y="241770"/>
                </a:lnTo>
                <a:lnTo>
                  <a:pt x="2327288" y="249441"/>
                </a:lnTo>
                <a:lnTo>
                  <a:pt x="2336550" y="257641"/>
                </a:lnTo>
                <a:lnTo>
                  <a:pt x="2345017" y="266105"/>
                </a:lnTo>
                <a:lnTo>
                  <a:pt x="2351633" y="272983"/>
                </a:lnTo>
                <a:lnTo>
                  <a:pt x="2357984" y="280125"/>
                </a:lnTo>
                <a:lnTo>
                  <a:pt x="2363805" y="287267"/>
                </a:lnTo>
                <a:lnTo>
                  <a:pt x="2369627" y="294409"/>
                </a:lnTo>
                <a:lnTo>
                  <a:pt x="2375183" y="301815"/>
                </a:lnTo>
                <a:lnTo>
                  <a:pt x="2379947" y="309222"/>
                </a:lnTo>
                <a:lnTo>
                  <a:pt x="2384710" y="316893"/>
                </a:lnTo>
                <a:lnTo>
                  <a:pt x="2389473" y="324564"/>
                </a:lnTo>
                <a:lnTo>
                  <a:pt x="2393442" y="332235"/>
                </a:lnTo>
                <a:lnTo>
                  <a:pt x="2397411" y="339906"/>
                </a:lnTo>
                <a:lnTo>
                  <a:pt x="2400851" y="348106"/>
                </a:lnTo>
                <a:lnTo>
                  <a:pt x="2404291" y="356041"/>
                </a:lnTo>
                <a:lnTo>
                  <a:pt x="2406937" y="363977"/>
                </a:lnTo>
                <a:lnTo>
                  <a:pt x="2409583" y="371912"/>
                </a:lnTo>
                <a:lnTo>
                  <a:pt x="2412230" y="380113"/>
                </a:lnTo>
                <a:lnTo>
                  <a:pt x="2414082" y="388048"/>
                </a:lnTo>
                <a:lnTo>
                  <a:pt x="2415934" y="396248"/>
                </a:lnTo>
                <a:lnTo>
                  <a:pt x="2417522" y="404448"/>
                </a:lnTo>
                <a:lnTo>
                  <a:pt x="2418845" y="412648"/>
                </a:lnTo>
                <a:lnTo>
                  <a:pt x="2419639" y="420848"/>
                </a:lnTo>
                <a:lnTo>
                  <a:pt x="2420433" y="429048"/>
                </a:lnTo>
                <a:lnTo>
                  <a:pt x="2420697" y="436984"/>
                </a:lnTo>
                <a:lnTo>
                  <a:pt x="2420697" y="445448"/>
                </a:lnTo>
                <a:lnTo>
                  <a:pt x="2420697" y="453649"/>
                </a:lnTo>
                <a:lnTo>
                  <a:pt x="2420168" y="461584"/>
                </a:lnTo>
                <a:lnTo>
                  <a:pt x="2419639" y="469784"/>
                </a:lnTo>
                <a:lnTo>
                  <a:pt x="2418580" y="477984"/>
                </a:lnTo>
                <a:lnTo>
                  <a:pt x="2417257" y="485920"/>
                </a:lnTo>
                <a:lnTo>
                  <a:pt x="2415934" y="493855"/>
                </a:lnTo>
                <a:lnTo>
                  <a:pt x="2414082" y="501791"/>
                </a:lnTo>
                <a:lnTo>
                  <a:pt x="2412230" y="509991"/>
                </a:lnTo>
                <a:lnTo>
                  <a:pt x="2409848" y="517662"/>
                </a:lnTo>
                <a:lnTo>
                  <a:pt x="2407467" y="525597"/>
                </a:lnTo>
                <a:lnTo>
                  <a:pt x="2404556" y="533004"/>
                </a:lnTo>
                <a:lnTo>
                  <a:pt x="2401380" y="540675"/>
                </a:lnTo>
                <a:lnTo>
                  <a:pt x="2398205" y="548082"/>
                </a:lnTo>
                <a:lnTo>
                  <a:pt x="2394500" y="555488"/>
                </a:lnTo>
                <a:lnTo>
                  <a:pt x="2390796" y="562895"/>
                </a:lnTo>
                <a:lnTo>
                  <a:pt x="2386827" y="570037"/>
                </a:lnTo>
                <a:lnTo>
                  <a:pt x="2382593" y="577178"/>
                </a:lnTo>
                <a:lnTo>
                  <a:pt x="2377830" y="584056"/>
                </a:lnTo>
                <a:lnTo>
                  <a:pt x="2373067" y="590933"/>
                </a:lnTo>
                <a:lnTo>
                  <a:pt x="2368304" y="597811"/>
                </a:lnTo>
                <a:lnTo>
                  <a:pt x="2362747" y="604424"/>
                </a:lnTo>
                <a:lnTo>
                  <a:pt x="2357454" y="610508"/>
                </a:lnTo>
                <a:lnTo>
                  <a:pt x="2351633" y="616856"/>
                </a:lnTo>
                <a:lnTo>
                  <a:pt x="2345547" y="623205"/>
                </a:lnTo>
                <a:lnTo>
                  <a:pt x="2339725" y="629289"/>
                </a:lnTo>
                <a:lnTo>
                  <a:pt x="2333110" y="634843"/>
                </a:lnTo>
                <a:lnTo>
                  <a:pt x="2326494" y="640398"/>
                </a:lnTo>
                <a:lnTo>
                  <a:pt x="2319614" y="645689"/>
                </a:lnTo>
                <a:lnTo>
                  <a:pt x="2312470" y="651244"/>
                </a:lnTo>
                <a:lnTo>
                  <a:pt x="2305325" y="656005"/>
                </a:lnTo>
                <a:lnTo>
                  <a:pt x="2297651" y="660766"/>
                </a:lnTo>
                <a:lnTo>
                  <a:pt x="2289977" y="665527"/>
                </a:lnTo>
                <a:lnTo>
                  <a:pt x="2282304" y="670024"/>
                </a:lnTo>
                <a:lnTo>
                  <a:pt x="2274101" y="673992"/>
                </a:lnTo>
                <a:lnTo>
                  <a:pt x="2265633" y="677960"/>
                </a:lnTo>
                <a:lnTo>
                  <a:pt x="2257165" y="681663"/>
                </a:lnTo>
                <a:lnTo>
                  <a:pt x="2248168" y="685102"/>
                </a:lnTo>
                <a:lnTo>
                  <a:pt x="2239436" y="688541"/>
                </a:lnTo>
                <a:lnTo>
                  <a:pt x="2229910" y="691450"/>
                </a:lnTo>
                <a:lnTo>
                  <a:pt x="2220913" y="694095"/>
                </a:lnTo>
                <a:lnTo>
                  <a:pt x="2211122" y="696476"/>
                </a:lnTo>
                <a:lnTo>
                  <a:pt x="2199744" y="698857"/>
                </a:lnTo>
                <a:lnTo>
                  <a:pt x="2188630" y="700444"/>
                </a:lnTo>
                <a:lnTo>
                  <a:pt x="2177516" y="701766"/>
                </a:lnTo>
                <a:lnTo>
                  <a:pt x="2166402" y="702560"/>
                </a:lnTo>
                <a:lnTo>
                  <a:pt x="2155553" y="702825"/>
                </a:lnTo>
                <a:lnTo>
                  <a:pt x="2144704" y="702825"/>
                </a:lnTo>
                <a:lnTo>
                  <a:pt x="2134119" y="702296"/>
                </a:lnTo>
                <a:lnTo>
                  <a:pt x="2123270" y="701502"/>
                </a:lnTo>
                <a:lnTo>
                  <a:pt x="2112950" y="699915"/>
                </a:lnTo>
                <a:lnTo>
                  <a:pt x="2102630" y="698328"/>
                </a:lnTo>
                <a:lnTo>
                  <a:pt x="2092310" y="695947"/>
                </a:lnTo>
                <a:lnTo>
                  <a:pt x="2082784" y="693302"/>
                </a:lnTo>
                <a:lnTo>
                  <a:pt x="2072729" y="690392"/>
                </a:lnTo>
                <a:lnTo>
                  <a:pt x="2063203" y="686953"/>
                </a:lnTo>
                <a:lnTo>
                  <a:pt x="2053941" y="683250"/>
                </a:lnTo>
                <a:lnTo>
                  <a:pt x="2044680" y="678753"/>
                </a:lnTo>
                <a:lnTo>
                  <a:pt x="2035947" y="674257"/>
                </a:lnTo>
                <a:lnTo>
                  <a:pt x="2027215" y="669495"/>
                </a:lnTo>
                <a:lnTo>
                  <a:pt x="2018747" y="663940"/>
                </a:lnTo>
                <a:lnTo>
                  <a:pt x="2010809" y="658386"/>
                </a:lnTo>
                <a:lnTo>
                  <a:pt x="2002870" y="652302"/>
                </a:lnTo>
                <a:lnTo>
                  <a:pt x="1994932" y="645689"/>
                </a:lnTo>
                <a:lnTo>
                  <a:pt x="1987787" y="639076"/>
                </a:lnTo>
                <a:lnTo>
                  <a:pt x="1980907" y="631934"/>
                </a:lnTo>
                <a:lnTo>
                  <a:pt x="1974292" y="624527"/>
                </a:lnTo>
                <a:lnTo>
                  <a:pt x="1967941" y="616856"/>
                </a:lnTo>
                <a:lnTo>
                  <a:pt x="1961855" y="608921"/>
                </a:lnTo>
                <a:lnTo>
                  <a:pt x="1956298" y="600721"/>
                </a:lnTo>
                <a:lnTo>
                  <a:pt x="1951006" y="591991"/>
                </a:lnTo>
                <a:lnTo>
                  <a:pt x="1946243" y="582998"/>
                </a:lnTo>
                <a:lnTo>
                  <a:pt x="1941744" y="573740"/>
                </a:lnTo>
                <a:lnTo>
                  <a:pt x="1937246" y="564482"/>
                </a:lnTo>
                <a:lnTo>
                  <a:pt x="1933806" y="553636"/>
                </a:lnTo>
                <a:lnTo>
                  <a:pt x="1930895" y="542791"/>
                </a:lnTo>
                <a:lnTo>
                  <a:pt x="1928249" y="531946"/>
                </a:lnTo>
                <a:lnTo>
                  <a:pt x="1925867" y="520836"/>
                </a:lnTo>
                <a:lnTo>
                  <a:pt x="1924280" y="509462"/>
                </a:lnTo>
                <a:lnTo>
                  <a:pt x="1922957" y="498352"/>
                </a:lnTo>
                <a:lnTo>
                  <a:pt x="1922692" y="493062"/>
                </a:lnTo>
                <a:lnTo>
                  <a:pt x="1922692" y="487242"/>
                </a:lnTo>
                <a:lnTo>
                  <a:pt x="1922692" y="481952"/>
                </a:lnTo>
                <a:lnTo>
                  <a:pt x="1922957" y="476133"/>
                </a:lnTo>
                <a:lnTo>
                  <a:pt x="1923751" y="470842"/>
                </a:lnTo>
                <a:lnTo>
                  <a:pt x="1924280" y="465287"/>
                </a:lnTo>
                <a:lnTo>
                  <a:pt x="1925074" y="459732"/>
                </a:lnTo>
                <a:lnTo>
                  <a:pt x="1926132" y="454178"/>
                </a:lnTo>
                <a:lnTo>
                  <a:pt x="1927720" y="448887"/>
                </a:lnTo>
                <a:lnTo>
                  <a:pt x="1929043" y="443332"/>
                </a:lnTo>
                <a:lnTo>
                  <a:pt x="1930895" y="438042"/>
                </a:lnTo>
                <a:lnTo>
                  <a:pt x="1933012" y="432487"/>
                </a:lnTo>
                <a:lnTo>
                  <a:pt x="1935394" y="427461"/>
                </a:lnTo>
                <a:lnTo>
                  <a:pt x="1938040" y="421906"/>
                </a:lnTo>
                <a:lnTo>
                  <a:pt x="1940686" y="416881"/>
                </a:lnTo>
                <a:lnTo>
                  <a:pt x="1943861" y="411590"/>
                </a:lnTo>
                <a:lnTo>
                  <a:pt x="1947301" y="406564"/>
                </a:lnTo>
                <a:lnTo>
                  <a:pt x="1951006" y="401274"/>
                </a:lnTo>
                <a:lnTo>
                  <a:pt x="1954975" y="396513"/>
                </a:lnTo>
                <a:lnTo>
                  <a:pt x="1959209" y="391487"/>
                </a:lnTo>
                <a:lnTo>
                  <a:pt x="1967941" y="383816"/>
                </a:lnTo>
                <a:lnTo>
                  <a:pt x="1976938" y="375880"/>
                </a:lnTo>
                <a:lnTo>
                  <a:pt x="1986729" y="368209"/>
                </a:lnTo>
                <a:lnTo>
                  <a:pt x="1996784" y="361067"/>
                </a:lnTo>
                <a:lnTo>
                  <a:pt x="2007369" y="354454"/>
                </a:lnTo>
                <a:lnTo>
                  <a:pt x="2017953" y="348370"/>
                </a:lnTo>
                <a:lnTo>
                  <a:pt x="2029067" y="342286"/>
                </a:lnTo>
                <a:lnTo>
                  <a:pt x="2040181" y="337261"/>
                </a:lnTo>
                <a:lnTo>
                  <a:pt x="2045738" y="334880"/>
                </a:lnTo>
                <a:lnTo>
                  <a:pt x="2051824" y="332499"/>
                </a:lnTo>
                <a:lnTo>
                  <a:pt x="2057646" y="330648"/>
                </a:lnTo>
                <a:lnTo>
                  <a:pt x="2063467" y="328796"/>
                </a:lnTo>
                <a:lnTo>
                  <a:pt x="2069289" y="327209"/>
                </a:lnTo>
                <a:lnTo>
                  <a:pt x="2075375" y="325622"/>
                </a:lnTo>
                <a:lnTo>
                  <a:pt x="2081196" y="324564"/>
                </a:lnTo>
                <a:lnTo>
                  <a:pt x="2087283" y="323770"/>
                </a:lnTo>
                <a:lnTo>
                  <a:pt x="2093369" y="322977"/>
                </a:lnTo>
                <a:lnTo>
                  <a:pt x="2099455" y="322712"/>
                </a:lnTo>
                <a:lnTo>
                  <a:pt x="2105541" y="322448"/>
                </a:lnTo>
                <a:lnTo>
                  <a:pt x="2111627" y="322448"/>
                </a:lnTo>
                <a:lnTo>
                  <a:pt x="2117713" y="322712"/>
                </a:lnTo>
                <a:lnTo>
                  <a:pt x="2123799" y="323241"/>
                </a:lnTo>
                <a:lnTo>
                  <a:pt x="2129885" y="324035"/>
                </a:lnTo>
                <a:lnTo>
                  <a:pt x="2135707" y="325093"/>
                </a:lnTo>
                <a:lnTo>
                  <a:pt x="2145762" y="327738"/>
                </a:lnTo>
                <a:lnTo>
                  <a:pt x="2155553" y="330912"/>
                </a:lnTo>
                <a:lnTo>
                  <a:pt x="2164550" y="334351"/>
                </a:lnTo>
                <a:lnTo>
                  <a:pt x="2173547" y="338583"/>
                </a:lnTo>
                <a:lnTo>
                  <a:pt x="2182015" y="343080"/>
                </a:lnTo>
                <a:lnTo>
                  <a:pt x="2189953" y="348370"/>
                </a:lnTo>
                <a:lnTo>
                  <a:pt x="2197362" y="353661"/>
                </a:lnTo>
                <a:lnTo>
                  <a:pt x="2204507" y="359745"/>
                </a:lnTo>
                <a:lnTo>
                  <a:pt x="2211387" y="366093"/>
                </a:lnTo>
                <a:lnTo>
                  <a:pt x="2217738" y="372441"/>
                </a:lnTo>
                <a:lnTo>
                  <a:pt x="2223824" y="379319"/>
                </a:lnTo>
                <a:lnTo>
                  <a:pt x="2229116" y="386725"/>
                </a:lnTo>
                <a:lnTo>
                  <a:pt x="2234144" y="394132"/>
                </a:lnTo>
                <a:lnTo>
                  <a:pt x="2238642" y="402067"/>
                </a:lnTo>
                <a:lnTo>
                  <a:pt x="2242347" y="410003"/>
                </a:lnTo>
                <a:lnTo>
                  <a:pt x="2246051" y="418203"/>
                </a:lnTo>
                <a:lnTo>
                  <a:pt x="2248962" y="426403"/>
                </a:lnTo>
                <a:lnTo>
                  <a:pt x="2251079" y="435132"/>
                </a:lnTo>
                <a:lnTo>
                  <a:pt x="2253196" y="443597"/>
                </a:lnTo>
                <a:lnTo>
                  <a:pt x="2254519" y="452590"/>
                </a:lnTo>
                <a:lnTo>
                  <a:pt x="2255313" y="461055"/>
                </a:lnTo>
                <a:lnTo>
                  <a:pt x="2255842" y="469784"/>
                </a:lnTo>
                <a:lnTo>
                  <a:pt x="2255048" y="478778"/>
                </a:lnTo>
                <a:lnTo>
                  <a:pt x="2254254" y="487507"/>
                </a:lnTo>
                <a:lnTo>
                  <a:pt x="2252931" y="496236"/>
                </a:lnTo>
                <a:lnTo>
                  <a:pt x="2250814" y="504700"/>
                </a:lnTo>
                <a:lnTo>
                  <a:pt x="2247904" y="513165"/>
                </a:lnTo>
                <a:lnTo>
                  <a:pt x="2244993" y="521894"/>
                </a:lnTo>
                <a:lnTo>
                  <a:pt x="2240759" y="529830"/>
                </a:lnTo>
                <a:lnTo>
                  <a:pt x="2236261" y="538030"/>
                </a:lnTo>
                <a:lnTo>
                  <a:pt x="2231233" y="545965"/>
                </a:lnTo>
                <a:lnTo>
                  <a:pt x="2225147" y="553636"/>
                </a:lnTo>
                <a:lnTo>
                  <a:pt x="2232556" y="548875"/>
                </a:lnTo>
                <a:lnTo>
                  <a:pt x="2239436" y="544378"/>
                </a:lnTo>
                <a:lnTo>
                  <a:pt x="2245787" y="539617"/>
                </a:lnTo>
                <a:lnTo>
                  <a:pt x="2251608" y="534327"/>
                </a:lnTo>
                <a:lnTo>
                  <a:pt x="2257165" y="529036"/>
                </a:lnTo>
                <a:lnTo>
                  <a:pt x="2262193" y="523217"/>
                </a:lnTo>
                <a:lnTo>
                  <a:pt x="2266956" y="517662"/>
                </a:lnTo>
                <a:lnTo>
                  <a:pt x="2271190" y="511578"/>
                </a:lnTo>
                <a:lnTo>
                  <a:pt x="2274894" y="505494"/>
                </a:lnTo>
                <a:lnTo>
                  <a:pt x="2278334" y="499410"/>
                </a:lnTo>
                <a:lnTo>
                  <a:pt x="2281510" y="492797"/>
                </a:lnTo>
                <a:lnTo>
                  <a:pt x="2283891" y="486449"/>
                </a:lnTo>
                <a:lnTo>
                  <a:pt x="2286273" y="479571"/>
                </a:lnTo>
                <a:lnTo>
                  <a:pt x="2288390" y="472958"/>
                </a:lnTo>
                <a:lnTo>
                  <a:pt x="2289713" y="466081"/>
                </a:lnTo>
                <a:lnTo>
                  <a:pt x="2290771" y="459468"/>
                </a:lnTo>
                <a:lnTo>
                  <a:pt x="2291565" y="452590"/>
                </a:lnTo>
                <a:lnTo>
                  <a:pt x="2292359" y="445448"/>
                </a:lnTo>
                <a:lnTo>
                  <a:pt x="2292359" y="438571"/>
                </a:lnTo>
                <a:lnTo>
                  <a:pt x="2292094" y="431694"/>
                </a:lnTo>
                <a:lnTo>
                  <a:pt x="2291301" y="424552"/>
                </a:lnTo>
                <a:lnTo>
                  <a:pt x="2290507" y="417674"/>
                </a:lnTo>
                <a:lnTo>
                  <a:pt x="2289448" y="410797"/>
                </a:lnTo>
                <a:lnTo>
                  <a:pt x="2287861" y="403919"/>
                </a:lnTo>
                <a:lnTo>
                  <a:pt x="2286008" y="397306"/>
                </a:lnTo>
                <a:lnTo>
                  <a:pt x="2283891" y="390429"/>
                </a:lnTo>
                <a:lnTo>
                  <a:pt x="2281774" y="384080"/>
                </a:lnTo>
                <a:lnTo>
                  <a:pt x="2278864" y="377732"/>
                </a:lnTo>
                <a:lnTo>
                  <a:pt x="2275953" y="371383"/>
                </a:lnTo>
                <a:lnTo>
                  <a:pt x="2272778" y="365035"/>
                </a:lnTo>
                <a:lnTo>
                  <a:pt x="2269073" y="359216"/>
                </a:lnTo>
                <a:lnTo>
                  <a:pt x="2265368" y="353396"/>
                </a:lnTo>
                <a:lnTo>
                  <a:pt x="2259811" y="346254"/>
                </a:lnTo>
                <a:lnTo>
                  <a:pt x="2253461" y="339641"/>
                </a:lnTo>
                <a:lnTo>
                  <a:pt x="2246845" y="333557"/>
                </a:lnTo>
                <a:lnTo>
                  <a:pt x="2239701" y="327209"/>
                </a:lnTo>
                <a:lnTo>
                  <a:pt x="2232556" y="321390"/>
                </a:lnTo>
                <a:lnTo>
                  <a:pt x="2224882" y="316099"/>
                </a:lnTo>
                <a:lnTo>
                  <a:pt x="2217208" y="310809"/>
                </a:lnTo>
                <a:lnTo>
                  <a:pt x="2209005" y="306047"/>
                </a:lnTo>
                <a:lnTo>
                  <a:pt x="2200538" y="301551"/>
                </a:lnTo>
                <a:lnTo>
                  <a:pt x="2191805" y="297318"/>
                </a:lnTo>
                <a:lnTo>
                  <a:pt x="2182808" y="293615"/>
                </a:lnTo>
                <a:lnTo>
                  <a:pt x="2174076" y="290176"/>
                </a:lnTo>
                <a:lnTo>
                  <a:pt x="2164815" y="287002"/>
                </a:lnTo>
                <a:lnTo>
                  <a:pt x="2155553" y="284092"/>
                </a:lnTo>
                <a:lnTo>
                  <a:pt x="2145762" y="281712"/>
                </a:lnTo>
                <a:lnTo>
                  <a:pt x="2136236" y="279860"/>
                </a:lnTo>
                <a:lnTo>
                  <a:pt x="2126710" y="278009"/>
                </a:lnTo>
                <a:lnTo>
                  <a:pt x="2116655" y="276686"/>
                </a:lnTo>
                <a:lnTo>
                  <a:pt x="2106864" y="275892"/>
                </a:lnTo>
                <a:lnTo>
                  <a:pt x="2097073" y="275099"/>
                </a:lnTo>
                <a:lnTo>
                  <a:pt x="2087018" y="275099"/>
                </a:lnTo>
                <a:lnTo>
                  <a:pt x="2077227" y="275628"/>
                </a:lnTo>
                <a:lnTo>
                  <a:pt x="2067172" y="276421"/>
                </a:lnTo>
                <a:lnTo>
                  <a:pt x="2057381" y="277480"/>
                </a:lnTo>
                <a:lnTo>
                  <a:pt x="2047590" y="278802"/>
                </a:lnTo>
                <a:lnTo>
                  <a:pt x="2037800" y="280918"/>
                </a:lnTo>
                <a:lnTo>
                  <a:pt x="2028273" y="283563"/>
                </a:lnTo>
                <a:lnTo>
                  <a:pt x="2018747" y="286473"/>
                </a:lnTo>
                <a:lnTo>
                  <a:pt x="2009221" y="289647"/>
                </a:lnTo>
                <a:lnTo>
                  <a:pt x="2000224" y="293615"/>
                </a:lnTo>
                <a:lnTo>
                  <a:pt x="1990963" y="297847"/>
                </a:lnTo>
                <a:lnTo>
                  <a:pt x="1982230" y="302344"/>
                </a:lnTo>
                <a:lnTo>
                  <a:pt x="1975880" y="306576"/>
                </a:lnTo>
                <a:lnTo>
                  <a:pt x="1969794" y="310544"/>
                </a:lnTo>
                <a:lnTo>
                  <a:pt x="1963972" y="315306"/>
                </a:lnTo>
                <a:lnTo>
                  <a:pt x="1958150" y="319538"/>
                </a:lnTo>
                <a:lnTo>
                  <a:pt x="1952594" y="324299"/>
                </a:lnTo>
                <a:lnTo>
                  <a:pt x="1947037" y="328796"/>
                </a:lnTo>
                <a:lnTo>
                  <a:pt x="1942009" y="333822"/>
                </a:lnTo>
                <a:lnTo>
                  <a:pt x="1936717" y="338848"/>
                </a:lnTo>
                <a:lnTo>
                  <a:pt x="1931954" y="344138"/>
                </a:lnTo>
                <a:lnTo>
                  <a:pt x="1927455" y="349164"/>
                </a:lnTo>
                <a:lnTo>
                  <a:pt x="1922692" y="354190"/>
                </a:lnTo>
                <a:lnTo>
                  <a:pt x="1918458" y="359745"/>
                </a:lnTo>
                <a:lnTo>
                  <a:pt x="1914489" y="365299"/>
                </a:lnTo>
                <a:lnTo>
                  <a:pt x="1910520" y="370854"/>
                </a:lnTo>
                <a:lnTo>
                  <a:pt x="1906815" y="376674"/>
                </a:lnTo>
                <a:lnTo>
                  <a:pt x="1903111" y="382493"/>
                </a:lnTo>
                <a:lnTo>
                  <a:pt x="1899671" y="388313"/>
                </a:lnTo>
                <a:lnTo>
                  <a:pt x="1896495" y="394132"/>
                </a:lnTo>
                <a:lnTo>
                  <a:pt x="1893320" y="400216"/>
                </a:lnTo>
                <a:lnTo>
                  <a:pt x="1890409" y="406300"/>
                </a:lnTo>
                <a:lnTo>
                  <a:pt x="1888028" y="412648"/>
                </a:lnTo>
                <a:lnTo>
                  <a:pt x="1885381" y="418468"/>
                </a:lnTo>
                <a:lnTo>
                  <a:pt x="1883000" y="424816"/>
                </a:lnTo>
                <a:lnTo>
                  <a:pt x="1880883" y="431164"/>
                </a:lnTo>
                <a:lnTo>
                  <a:pt x="1878766" y="437777"/>
                </a:lnTo>
                <a:lnTo>
                  <a:pt x="1877178" y="443861"/>
                </a:lnTo>
                <a:lnTo>
                  <a:pt x="1875326" y="450474"/>
                </a:lnTo>
                <a:lnTo>
                  <a:pt x="1874003" y="456823"/>
                </a:lnTo>
                <a:lnTo>
                  <a:pt x="1872944" y="463436"/>
                </a:lnTo>
                <a:lnTo>
                  <a:pt x="1871621" y="469784"/>
                </a:lnTo>
                <a:lnTo>
                  <a:pt x="1870828" y="476397"/>
                </a:lnTo>
                <a:lnTo>
                  <a:pt x="1870034" y="483010"/>
                </a:lnTo>
                <a:lnTo>
                  <a:pt x="1869504" y="489623"/>
                </a:lnTo>
                <a:lnTo>
                  <a:pt x="1869240" y="496500"/>
                </a:lnTo>
                <a:lnTo>
                  <a:pt x="1868711" y="503113"/>
                </a:lnTo>
                <a:lnTo>
                  <a:pt x="1868711" y="509462"/>
                </a:lnTo>
                <a:lnTo>
                  <a:pt x="1869240" y="516075"/>
                </a:lnTo>
                <a:lnTo>
                  <a:pt x="1869504" y="522688"/>
                </a:lnTo>
                <a:lnTo>
                  <a:pt x="1870034" y="529565"/>
                </a:lnTo>
                <a:lnTo>
                  <a:pt x="1870828" y="536178"/>
                </a:lnTo>
                <a:lnTo>
                  <a:pt x="1871621" y="542791"/>
                </a:lnTo>
                <a:lnTo>
                  <a:pt x="1872944" y="549140"/>
                </a:lnTo>
                <a:lnTo>
                  <a:pt x="1874003" y="555753"/>
                </a:lnTo>
                <a:lnTo>
                  <a:pt x="1875326" y="562101"/>
                </a:lnTo>
                <a:lnTo>
                  <a:pt x="1877178" y="568714"/>
                </a:lnTo>
                <a:lnTo>
                  <a:pt x="1878766" y="575327"/>
                </a:lnTo>
                <a:lnTo>
                  <a:pt x="1880883" y="581411"/>
                </a:lnTo>
                <a:lnTo>
                  <a:pt x="1882735" y="587759"/>
                </a:lnTo>
                <a:lnTo>
                  <a:pt x="1885381" y="594108"/>
                </a:lnTo>
                <a:lnTo>
                  <a:pt x="1887763" y="600456"/>
                </a:lnTo>
                <a:lnTo>
                  <a:pt x="1890409" y="606540"/>
                </a:lnTo>
                <a:lnTo>
                  <a:pt x="1893320" y="612624"/>
                </a:lnTo>
                <a:lnTo>
                  <a:pt x="1896495" y="618972"/>
                </a:lnTo>
                <a:lnTo>
                  <a:pt x="1899671" y="624792"/>
                </a:lnTo>
                <a:lnTo>
                  <a:pt x="1903111" y="630611"/>
                </a:lnTo>
                <a:lnTo>
                  <a:pt x="1906551" y="636695"/>
                </a:lnTo>
                <a:lnTo>
                  <a:pt x="1910520" y="642250"/>
                </a:lnTo>
                <a:lnTo>
                  <a:pt x="1914224" y="648069"/>
                </a:lnTo>
                <a:lnTo>
                  <a:pt x="1918458" y="653624"/>
                </a:lnTo>
                <a:lnTo>
                  <a:pt x="1922692" y="659179"/>
                </a:lnTo>
                <a:lnTo>
                  <a:pt x="1927455" y="664469"/>
                </a:lnTo>
                <a:lnTo>
                  <a:pt x="1931954" y="669760"/>
                </a:lnTo>
                <a:lnTo>
                  <a:pt x="1936717" y="674786"/>
                </a:lnTo>
                <a:lnTo>
                  <a:pt x="1942009" y="680076"/>
                </a:lnTo>
                <a:lnTo>
                  <a:pt x="1951270" y="688805"/>
                </a:lnTo>
                <a:lnTo>
                  <a:pt x="1961590" y="696741"/>
                </a:lnTo>
                <a:lnTo>
                  <a:pt x="1971910" y="704676"/>
                </a:lnTo>
                <a:lnTo>
                  <a:pt x="1982495" y="712083"/>
                </a:lnTo>
                <a:lnTo>
                  <a:pt x="1993609" y="718960"/>
                </a:lnTo>
                <a:lnTo>
                  <a:pt x="2004723" y="725044"/>
                </a:lnTo>
                <a:lnTo>
                  <a:pt x="2016366" y="730863"/>
                </a:lnTo>
                <a:lnTo>
                  <a:pt x="2028273" y="736154"/>
                </a:lnTo>
                <a:lnTo>
                  <a:pt x="2040181" y="741180"/>
                </a:lnTo>
                <a:lnTo>
                  <a:pt x="2052353" y="745412"/>
                </a:lnTo>
                <a:lnTo>
                  <a:pt x="2064790" y="749115"/>
                </a:lnTo>
                <a:lnTo>
                  <a:pt x="2077492" y="752554"/>
                </a:lnTo>
                <a:lnTo>
                  <a:pt x="2090193" y="755464"/>
                </a:lnTo>
                <a:lnTo>
                  <a:pt x="2102895" y="757844"/>
                </a:lnTo>
                <a:lnTo>
                  <a:pt x="2115861" y="759696"/>
                </a:lnTo>
                <a:lnTo>
                  <a:pt x="2128827" y="761018"/>
                </a:lnTo>
                <a:lnTo>
                  <a:pt x="2142058" y="761812"/>
                </a:lnTo>
                <a:lnTo>
                  <a:pt x="2155289" y="762341"/>
                </a:lnTo>
                <a:lnTo>
                  <a:pt x="2168255" y="762341"/>
                </a:lnTo>
                <a:lnTo>
                  <a:pt x="2181485" y="761283"/>
                </a:lnTo>
                <a:lnTo>
                  <a:pt x="2194716" y="760225"/>
                </a:lnTo>
                <a:lnTo>
                  <a:pt x="2207682" y="758638"/>
                </a:lnTo>
                <a:lnTo>
                  <a:pt x="2220913" y="756257"/>
                </a:lnTo>
                <a:lnTo>
                  <a:pt x="2233615" y="753612"/>
                </a:lnTo>
                <a:lnTo>
                  <a:pt x="2246845" y="750173"/>
                </a:lnTo>
                <a:lnTo>
                  <a:pt x="2259547" y="746470"/>
                </a:lnTo>
                <a:lnTo>
                  <a:pt x="2272248" y="742238"/>
                </a:lnTo>
                <a:lnTo>
                  <a:pt x="2284685" y="737476"/>
                </a:lnTo>
                <a:lnTo>
                  <a:pt x="2296857" y="731922"/>
                </a:lnTo>
                <a:lnTo>
                  <a:pt x="2309030" y="725838"/>
                </a:lnTo>
                <a:lnTo>
                  <a:pt x="2320937" y="719489"/>
                </a:lnTo>
                <a:lnTo>
                  <a:pt x="2332580" y="712347"/>
                </a:lnTo>
                <a:lnTo>
                  <a:pt x="2339990" y="707850"/>
                </a:lnTo>
                <a:lnTo>
                  <a:pt x="2347134" y="703618"/>
                </a:lnTo>
                <a:lnTo>
                  <a:pt x="2354014" y="698857"/>
                </a:lnTo>
                <a:lnTo>
                  <a:pt x="2360894" y="694095"/>
                </a:lnTo>
                <a:lnTo>
                  <a:pt x="2367245" y="689070"/>
                </a:lnTo>
                <a:lnTo>
                  <a:pt x="2373596" y="684044"/>
                </a:lnTo>
                <a:lnTo>
                  <a:pt x="2379947" y="678753"/>
                </a:lnTo>
                <a:lnTo>
                  <a:pt x="2386033" y="673463"/>
                </a:lnTo>
                <a:lnTo>
                  <a:pt x="2391590" y="667644"/>
                </a:lnTo>
                <a:lnTo>
                  <a:pt x="2397411" y="662353"/>
                </a:lnTo>
                <a:lnTo>
                  <a:pt x="2402703" y="656269"/>
                </a:lnTo>
                <a:lnTo>
                  <a:pt x="2407996" y="650714"/>
                </a:lnTo>
                <a:lnTo>
                  <a:pt x="2413023" y="644631"/>
                </a:lnTo>
                <a:lnTo>
                  <a:pt x="2417786" y="638282"/>
                </a:lnTo>
                <a:lnTo>
                  <a:pt x="2422814" y="632463"/>
                </a:lnTo>
                <a:lnTo>
                  <a:pt x="2427577" y="626114"/>
                </a:lnTo>
                <a:lnTo>
                  <a:pt x="2436574" y="612888"/>
                </a:lnTo>
                <a:lnTo>
                  <a:pt x="2444777" y="599663"/>
                </a:lnTo>
                <a:lnTo>
                  <a:pt x="2452451" y="586437"/>
                </a:lnTo>
                <a:lnTo>
                  <a:pt x="2459860" y="572682"/>
                </a:lnTo>
                <a:lnTo>
                  <a:pt x="2467005" y="558662"/>
                </a:lnTo>
                <a:lnTo>
                  <a:pt x="2473620" y="544378"/>
                </a:lnTo>
                <a:lnTo>
                  <a:pt x="2479971" y="530094"/>
                </a:lnTo>
                <a:lnTo>
                  <a:pt x="2485793" y="515810"/>
                </a:lnTo>
                <a:lnTo>
                  <a:pt x="2487645" y="507875"/>
                </a:lnTo>
                <a:lnTo>
                  <a:pt x="2489233" y="500204"/>
                </a:lnTo>
                <a:lnTo>
                  <a:pt x="2490820" y="492268"/>
                </a:lnTo>
                <a:lnTo>
                  <a:pt x="2492143" y="484333"/>
                </a:lnTo>
                <a:lnTo>
                  <a:pt x="2492937" y="476397"/>
                </a:lnTo>
                <a:lnTo>
                  <a:pt x="2493731" y="468462"/>
                </a:lnTo>
                <a:lnTo>
                  <a:pt x="2494525" y="460790"/>
                </a:lnTo>
                <a:lnTo>
                  <a:pt x="2494789" y="452855"/>
                </a:lnTo>
                <a:lnTo>
                  <a:pt x="2495054" y="445184"/>
                </a:lnTo>
                <a:lnTo>
                  <a:pt x="2494789" y="437248"/>
                </a:lnTo>
                <a:lnTo>
                  <a:pt x="2494525" y="429313"/>
                </a:lnTo>
                <a:lnTo>
                  <a:pt x="2494260" y="421642"/>
                </a:lnTo>
                <a:lnTo>
                  <a:pt x="2493202" y="413971"/>
                </a:lnTo>
                <a:lnTo>
                  <a:pt x="2492408" y="406300"/>
                </a:lnTo>
                <a:lnTo>
                  <a:pt x="2491349" y="398629"/>
                </a:lnTo>
                <a:lnTo>
                  <a:pt x="2490026" y="390958"/>
                </a:lnTo>
                <a:lnTo>
                  <a:pt x="2488439" y="383287"/>
                </a:lnTo>
                <a:lnTo>
                  <a:pt x="2486586" y="375616"/>
                </a:lnTo>
                <a:lnTo>
                  <a:pt x="2484999" y="368209"/>
                </a:lnTo>
                <a:lnTo>
                  <a:pt x="2482617" y="360803"/>
                </a:lnTo>
                <a:lnTo>
                  <a:pt x="2480500" y="353396"/>
                </a:lnTo>
                <a:lnTo>
                  <a:pt x="2478119" y="345990"/>
                </a:lnTo>
                <a:lnTo>
                  <a:pt x="2475208" y="338583"/>
                </a:lnTo>
                <a:lnTo>
                  <a:pt x="2472826" y="331441"/>
                </a:lnTo>
                <a:lnTo>
                  <a:pt x="2469651" y="324299"/>
                </a:lnTo>
                <a:lnTo>
                  <a:pt x="2466476" y="317157"/>
                </a:lnTo>
                <a:lnTo>
                  <a:pt x="2463036" y="310015"/>
                </a:lnTo>
                <a:lnTo>
                  <a:pt x="2459596" y="302873"/>
                </a:lnTo>
                <a:lnTo>
                  <a:pt x="2455891" y="295996"/>
                </a:lnTo>
                <a:lnTo>
                  <a:pt x="2451922" y="289118"/>
                </a:lnTo>
                <a:lnTo>
                  <a:pt x="2447953" y="282241"/>
                </a:lnTo>
                <a:lnTo>
                  <a:pt x="2443719" y="275892"/>
                </a:lnTo>
                <a:lnTo>
                  <a:pt x="2439220" y="269015"/>
                </a:lnTo>
                <a:lnTo>
                  <a:pt x="2434722" y="262402"/>
                </a:lnTo>
                <a:lnTo>
                  <a:pt x="2430223" y="256054"/>
                </a:lnTo>
                <a:lnTo>
                  <a:pt x="2425196" y="249441"/>
                </a:lnTo>
                <a:lnTo>
                  <a:pt x="2420168" y="243357"/>
                </a:lnTo>
                <a:lnTo>
                  <a:pt x="2415140" y="237273"/>
                </a:lnTo>
                <a:lnTo>
                  <a:pt x="2409848" y="230924"/>
                </a:lnTo>
                <a:lnTo>
                  <a:pt x="2404556" y="225105"/>
                </a:lnTo>
                <a:lnTo>
                  <a:pt x="2398734" y="219286"/>
                </a:lnTo>
                <a:lnTo>
                  <a:pt x="2393177" y="213202"/>
                </a:lnTo>
                <a:lnTo>
                  <a:pt x="2387091" y="207647"/>
                </a:lnTo>
                <a:lnTo>
                  <a:pt x="2381005" y="202092"/>
                </a:lnTo>
                <a:lnTo>
                  <a:pt x="2375183" y="196537"/>
                </a:lnTo>
                <a:lnTo>
                  <a:pt x="2368833" y="191247"/>
                </a:lnTo>
                <a:lnTo>
                  <a:pt x="2362217" y="185956"/>
                </a:lnTo>
                <a:lnTo>
                  <a:pt x="2355602" y="180666"/>
                </a:lnTo>
                <a:lnTo>
                  <a:pt x="2348987" y="175905"/>
                </a:lnTo>
                <a:lnTo>
                  <a:pt x="2342107" y="171143"/>
                </a:lnTo>
                <a:lnTo>
                  <a:pt x="2335491" y="166117"/>
                </a:lnTo>
                <a:lnTo>
                  <a:pt x="2328347" y="161621"/>
                </a:lnTo>
                <a:lnTo>
                  <a:pt x="2321202" y="157124"/>
                </a:lnTo>
                <a:lnTo>
                  <a:pt x="2314057" y="152627"/>
                </a:lnTo>
                <a:lnTo>
                  <a:pt x="2306648" y="148395"/>
                </a:lnTo>
                <a:lnTo>
                  <a:pt x="2299239" y="144427"/>
                </a:lnTo>
                <a:lnTo>
                  <a:pt x="2291301" y="140459"/>
                </a:lnTo>
                <a:lnTo>
                  <a:pt x="2283627" y="136756"/>
                </a:lnTo>
                <a:lnTo>
                  <a:pt x="2275688" y="133053"/>
                </a:lnTo>
                <a:lnTo>
                  <a:pt x="2268014" y="129614"/>
                </a:lnTo>
                <a:lnTo>
                  <a:pt x="2260076" y="126175"/>
                </a:lnTo>
                <a:lnTo>
                  <a:pt x="2251608" y="123001"/>
                </a:lnTo>
                <a:lnTo>
                  <a:pt x="2243405" y="119827"/>
                </a:lnTo>
                <a:lnTo>
                  <a:pt x="2235202" y="117182"/>
                </a:lnTo>
                <a:lnTo>
                  <a:pt x="2219325" y="111891"/>
                </a:lnTo>
                <a:lnTo>
                  <a:pt x="2203448" y="107659"/>
                </a:lnTo>
                <a:lnTo>
                  <a:pt x="2187836" y="103956"/>
                </a:lnTo>
                <a:lnTo>
                  <a:pt x="2171695" y="100781"/>
                </a:lnTo>
                <a:lnTo>
                  <a:pt x="2155818" y="98136"/>
                </a:lnTo>
                <a:lnTo>
                  <a:pt x="2139676" y="96549"/>
                </a:lnTo>
                <a:lnTo>
                  <a:pt x="2123535" y="94962"/>
                </a:lnTo>
                <a:lnTo>
                  <a:pt x="2107658" y="94433"/>
                </a:lnTo>
                <a:lnTo>
                  <a:pt x="2091516" y="94433"/>
                </a:lnTo>
                <a:lnTo>
                  <a:pt x="2075639" y="94962"/>
                </a:lnTo>
                <a:lnTo>
                  <a:pt x="2059763" y="96285"/>
                </a:lnTo>
                <a:lnTo>
                  <a:pt x="2043886" y="97872"/>
                </a:lnTo>
                <a:lnTo>
                  <a:pt x="2028273" y="100252"/>
                </a:lnTo>
                <a:lnTo>
                  <a:pt x="2012661" y="103162"/>
                </a:lnTo>
                <a:lnTo>
                  <a:pt x="1997049" y="106601"/>
                </a:lnTo>
                <a:lnTo>
                  <a:pt x="1981966" y="110569"/>
                </a:lnTo>
                <a:lnTo>
                  <a:pt x="1966883" y="115065"/>
                </a:lnTo>
                <a:lnTo>
                  <a:pt x="1951535" y="120091"/>
                </a:lnTo>
                <a:lnTo>
                  <a:pt x="1936717" y="125911"/>
                </a:lnTo>
                <a:lnTo>
                  <a:pt x="1922163" y="131995"/>
                </a:lnTo>
                <a:lnTo>
                  <a:pt x="1907609" y="138872"/>
                </a:lnTo>
                <a:lnTo>
                  <a:pt x="1893584" y="146014"/>
                </a:lnTo>
                <a:lnTo>
                  <a:pt x="1879560" y="153685"/>
                </a:lnTo>
                <a:lnTo>
                  <a:pt x="1866329" y="161885"/>
                </a:lnTo>
                <a:lnTo>
                  <a:pt x="1852834" y="170614"/>
                </a:lnTo>
                <a:lnTo>
                  <a:pt x="1839603" y="180137"/>
                </a:lnTo>
                <a:lnTo>
                  <a:pt x="1827166" y="189924"/>
                </a:lnTo>
                <a:lnTo>
                  <a:pt x="1814465" y="200240"/>
                </a:lnTo>
                <a:lnTo>
                  <a:pt x="1802557" y="210821"/>
                </a:lnTo>
                <a:lnTo>
                  <a:pt x="1790914" y="222195"/>
                </a:lnTo>
                <a:lnTo>
                  <a:pt x="1779800" y="233834"/>
                </a:lnTo>
                <a:lnTo>
                  <a:pt x="1768951" y="245737"/>
                </a:lnTo>
                <a:lnTo>
                  <a:pt x="1761277" y="254995"/>
                </a:lnTo>
                <a:lnTo>
                  <a:pt x="1754132" y="264254"/>
                </a:lnTo>
                <a:lnTo>
                  <a:pt x="1747252" y="273776"/>
                </a:lnTo>
                <a:lnTo>
                  <a:pt x="1740637" y="283299"/>
                </a:lnTo>
                <a:lnTo>
                  <a:pt x="1734286" y="292822"/>
                </a:lnTo>
                <a:lnTo>
                  <a:pt x="1728729" y="302609"/>
                </a:lnTo>
                <a:lnTo>
                  <a:pt x="1722908" y="312660"/>
                </a:lnTo>
                <a:lnTo>
                  <a:pt x="1717880" y="322712"/>
                </a:lnTo>
                <a:lnTo>
                  <a:pt x="1712852" y="332499"/>
                </a:lnTo>
                <a:lnTo>
                  <a:pt x="1708354" y="342551"/>
                </a:lnTo>
                <a:lnTo>
                  <a:pt x="1704120" y="352867"/>
                </a:lnTo>
                <a:lnTo>
                  <a:pt x="1700151" y="363183"/>
                </a:lnTo>
                <a:lnTo>
                  <a:pt x="1696446" y="373500"/>
                </a:lnTo>
                <a:lnTo>
                  <a:pt x="1693006" y="383816"/>
                </a:lnTo>
                <a:lnTo>
                  <a:pt x="1690096" y="394132"/>
                </a:lnTo>
                <a:lnTo>
                  <a:pt x="1687185" y="404713"/>
                </a:lnTo>
                <a:lnTo>
                  <a:pt x="1684539" y="415293"/>
                </a:lnTo>
                <a:lnTo>
                  <a:pt x="1682686" y="425874"/>
                </a:lnTo>
                <a:lnTo>
                  <a:pt x="1680834" y="436455"/>
                </a:lnTo>
                <a:lnTo>
                  <a:pt x="1679246" y="447036"/>
                </a:lnTo>
                <a:lnTo>
                  <a:pt x="1678188" y="457616"/>
                </a:lnTo>
                <a:lnTo>
                  <a:pt x="1677129" y="468462"/>
                </a:lnTo>
                <a:lnTo>
                  <a:pt x="1676600" y="479042"/>
                </a:lnTo>
                <a:lnTo>
                  <a:pt x="1676336" y="489887"/>
                </a:lnTo>
                <a:lnTo>
                  <a:pt x="1676071" y="500468"/>
                </a:lnTo>
                <a:lnTo>
                  <a:pt x="1676336" y="511049"/>
                </a:lnTo>
                <a:lnTo>
                  <a:pt x="1676865" y="521894"/>
                </a:lnTo>
                <a:lnTo>
                  <a:pt x="1677923" y="532475"/>
                </a:lnTo>
                <a:lnTo>
                  <a:pt x="1678982" y="543056"/>
                </a:lnTo>
                <a:lnTo>
                  <a:pt x="1680305" y="553636"/>
                </a:lnTo>
                <a:lnTo>
                  <a:pt x="1682157" y="564217"/>
                </a:lnTo>
                <a:lnTo>
                  <a:pt x="1684009" y="574798"/>
                </a:lnTo>
                <a:lnTo>
                  <a:pt x="1686391" y="585114"/>
                </a:lnTo>
                <a:lnTo>
                  <a:pt x="1688772" y="595430"/>
                </a:lnTo>
                <a:lnTo>
                  <a:pt x="1691419" y="605746"/>
                </a:lnTo>
                <a:lnTo>
                  <a:pt x="1694594" y="616327"/>
                </a:lnTo>
                <a:lnTo>
                  <a:pt x="1698034" y="626379"/>
                </a:lnTo>
                <a:lnTo>
                  <a:pt x="1701474" y="636695"/>
                </a:lnTo>
                <a:lnTo>
                  <a:pt x="1705443" y="646482"/>
                </a:lnTo>
                <a:lnTo>
                  <a:pt x="1709412" y="656534"/>
                </a:lnTo>
                <a:lnTo>
                  <a:pt x="1714176" y="666586"/>
                </a:lnTo>
                <a:lnTo>
                  <a:pt x="1718674" y="676373"/>
                </a:lnTo>
                <a:lnTo>
                  <a:pt x="1723702" y="685895"/>
                </a:lnTo>
                <a:lnTo>
                  <a:pt x="1728994" y="695683"/>
                </a:lnTo>
                <a:lnTo>
                  <a:pt x="1734286" y="705205"/>
                </a:lnTo>
                <a:lnTo>
                  <a:pt x="1740108" y="714199"/>
                </a:lnTo>
                <a:lnTo>
                  <a:pt x="1745929" y="723721"/>
                </a:lnTo>
                <a:lnTo>
                  <a:pt x="1752280" y="732715"/>
                </a:lnTo>
                <a:lnTo>
                  <a:pt x="1758631" y="741709"/>
                </a:lnTo>
                <a:lnTo>
                  <a:pt x="1765511" y="750438"/>
                </a:lnTo>
                <a:lnTo>
                  <a:pt x="1772391" y="759167"/>
                </a:lnTo>
                <a:lnTo>
                  <a:pt x="1779800" y="767631"/>
                </a:lnTo>
                <a:lnTo>
                  <a:pt x="1787209" y="775832"/>
                </a:lnTo>
                <a:lnTo>
                  <a:pt x="1794883" y="784296"/>
                </a:lnTo>
                <a:lnTo>
                  <a:pt x="1802822" y="792232"/>
                </a:lnTo>
                <a:lnTo>
                  <a:pt x="1811025" y="800167"/>
                </a:lnTo>
                <a:lnTo>
                  <a:pt x="1819492" y="807574"/>
                </a:lnTo>
                <a:lnTo>
                  <a:pt x="1827960" y="815245"/>
                </a:lnTo>
                <a:lnTo>
                  <a:pt x="1837221" y="822387"/>
                </a:lnTo>
                <a:lnTo>
                  <a:pt x="1846218" y="829529"/>
                </a:lnTo>
                <a:lnTo>
                  <a:pt x="1855745" y="836406"/>
                </a:lnTo>
                <a:lnTo>
                  <a:pt x="1865006" y="843019"/>
                </a:lnTo>
                <a:lnTo>
                  <a:pt x="1875061" y="849632"/>
                </a:lnTo>
                <a:lnTo>
                  <a:pt x="1885117" y="855980"/>
                </a:lnTo>
                <a:lnTo>
                  <a:pt x="1899141" y="864445"/>
                </a:lnTo>
                <a:lnTo>
                  <a:pt x="1913166" y="872381"/>
                </a:lnTo>
                <a:lnTo>
                  <a:pt x="1927720" y="879787"/>
                </a:lnTo>
                <a:lnTo>
                  <a:pt x="1942274" y="886665"/>
                </a:lnTo>
                <a:lnTo>
                  <a:pt x="1957092" y="893277"/>
                </a:lnTo>
                <a:lnTo>
                  <a:pt x="1972175" y="898832"/>
                </a:lnTo>
                <a:lnTo>
                  <a:pt x="1987258" y="904387"/>
                </a:lnTo>
                <a:lnTo>
                  <a:pt x="2002870" y="909149"/>
                </a:lnTo>
                <a:lnTo>
                  <a:pt x="2018483" y="913645"/>
                </a:lnTo>
                <a:lnTo>
                  <a:pt x="2034095" y="917613"/>
                </a:lnTo>
                <a:lnTo>
                  <a:pt x="2050236" y="920523"/>
                </a:lnTo>
                <a:lnTo>
                  <a:pt x="2066113" y="923433"/>
                </a:lnTo>
                <a:lnTo>
                  <a:pt x="2081990" y="925813"/>
                </a:lnTo>
                <a:lnTo>
                  <a:pt x="2098396" y="927665"/>
                </a:lnTo>
                <a:lnTo>
                  <a:pt x="2114538" y="928987"/>
                </a:lnTo>
                <a:lnTo>
                  <a:pt x="2130944" y="929781"/>
                </a:lnTo>
                <a:lnTo>
                  <a:pt x="2147615" y="930310"/>
                </a:lnTo>
                <a:lnTo>
                  <a:pt x="2164021" y="930045"/>
                </a:lnTo>
                <a:lnTo>
                  <a:pt x="2180427" y="929516"/>
                </a:lnTo>
                <a:lnTo>
                  <a:pt x="2196833" y="928723"/>
                </a:lnTo>
                <a:lnTo>
                  <a:pt x="2213504" y="926871"/>
                </a:lnTo>
                <a:lnTo>
                  <a:pt x="2229910" y="925284"/>
                </a:lnTo>
                <a:lnTo>
                  <a:pt x="2246581" y="922639"/>
                </a:lnTo>
                <a:lnTo>
                  <a:pt x="2262987" y="919729"/>
                </a:lnTo>
                <a:lnTo>
                  <a:pt x="2279393" y="916555"/>
                </a:lnTo>
                <a:lnTo>
                  <a:pt x="2295799" y="912852"/>
                </a:lnTo>
                <a:lnTo>
                  <a:pt x="2311941" y="908620"/>
                </a:lnTo>
                <a:lnTo>
                  <a:pt x="2328082" y="904123"/>
                </a:lnTo>
                <a:lnTo>
                  <a:pt x="2343959" y="899361"/>
                </a:lnTo>
                <a:lnTo>
                  <a:pt x="2359836" y="893807"/>
                </a:lnTo>
                <a:lnTo>
                  <a:pt x="2375977" y="887987"/>
                </a:lnTo>
                <a:lnTo>
                  <a:pt x="2391325" y="881903"/>
                </a:lnTo>
                <a:lnTo>
                  <a:pt x="2406937" y="874232"/>
                </a:lnTo>
                <a:lnTo>
                  <a:pt x="2422285" y="866032"/>
                </a:lnTo>
                <a:lnTo>
                  <a:pt x="2437103" y="857568"/>
                </a:lnTo>
                <a:lnTo>
                  <a:pt x="2451393" y="848309"/>
                </a:lnTo>
                <a:lnTo>
                  <a:pt x="2465417" y="839051"/>
                </a:lnTo>
                <a:lnTo>
                  <a:pt x="2478648" y="829000"/>
                </a:lnTo>
                <a:lnTo>
                  <a:pt x="2491879" y="818683"/>
                </a:lnTo>
                <a:lnTo>
                  <a:pt x="2504580" y="807838"/>
                </a:lnTo>
                <a:lnTo>
                  <a:pt x="2517017" y="796728"/>
                </a:lnTo>
                <a:lnTo>
                  <a:pt x="2528925" y="785354"/>
                </a:lnTo>
                <a:lnTo>
                  <a:pt x="2540303" y="773451"/>
                </a:lnTo>
                <a:lnTo>
                  <a:pt x="2551152" y="761018"/>
                </a:lnTo>
                <a:lnTo>
                  <a:pt x="2561737" y="748586"/>
                </a:lnTo>
                <a:lnTo>
                  <a:pt x="2572057" y="735625"/>
                </a:lnTo>
                <a:lnTo>
                  <a:pt x="2581848" y="722663"/>
                </a:lnTo>
                <a:lnTo>
                  <a:pt x="2590845" y="709437"/>
                </a:lnTo>
                <a:lnTo>
                  <a:pt x="2599842" y="695683"/>
                </a:lnTo>
                <a:lnTo>
                  <a:pt x="2608309" y="681663"/>
                </a:lnTo>
                <a:lnTo>
                  <a:pt x="2615983" y="667644"/>
                </a:lnTo>
                <a:lnTo>
                  <a:pt x="2623657" y="653360"/>
                </a:lnTo>
                <a:lnTo>
                  <a:pt x="2630537" y="638811"/>
                </a:lnTo>
                <a:lnTo>
                  <a:pt x="2637417" y="623998"/>
                </a:lnTo>
                <a:lnTo>
                  <a:pt x="2643503" y="609185"/>
                </a:lnTo>
                <a:lnTo>
                  <a:pt x="2649060" y="594372"/>
                </a:lnTo>
                <a:lnTo>
                  <a:pt x="2654352" y="579295"/>
                </a:lnTo>
                <a:lnTo>
                  <a:pt x="2659115" y="564217"/>
                </a:lnTo>
                <a:lnTo>
                  <a:pt x="2663349" y="548611"/>
                </a:lnTo>
                <a:lnTo>
                  <a:pt x="2667054" y="533268"/>
                </a:lnTo>
                <a:lnTo>
                  <a:pt x="2670494" y="517926"/>
                </a:lnTo>
                <a:lnTo>
                  <a:pt x="2673404" y="502320"/>
                </a:lnTo>
                <a:lnTo>
                  <a:pt x="2676051" y="486713"/>
                </a:lnTo>
                <a:lnTo>
                  <a:pt x="2677903" y="471371"/>
                </a:lnTo>
                <a:lnTo>
                  <a:pt x="2679755" y="449945"/>
                </a:lnTo>
                <a:lnTo>
                  <a:pt x="2681343" y="432487"/>
                </a:lnTo>
                <a:lnTo>
                  <a:pt x="2684254" y="405771"/>
                </a:lnTo>
                <a:lnTo>
                  <a:pt x="2686900" y="385138"/>
                </a:lnTo>
                <a:lnTo>
                  <a:pt x="2687694" y="375351"/>
                </a:lnTo>
                <a:lnTo>
                  <a:pt x="2688488" y="364770"/>
                </a:lnTo>
                <a:lnTo>
                  <a:pt x="2897798" y="367416"/>
                </a:lnTo>
                <a:lnTo>
                  <a:pt x="2916056" y="367945"/>
                </a:lnTo>
                <a:lnTo>
                  <a:pt x="2934579" y="368474"/>
                </a:lnTo>
                <a:lnTo>
                  <a:pt x="2953102" y="369003"/>
                </a:lnTo>
                <a:lnTo>
                  <a:pt x="2971361" y="370325"/>
                </a:lnTo>
                <a:lnTo>
                  <a:pt x="2989619" y="371383"/>
                </a:lnTo>
                <a:lnTo>
                  <a:pt x="3007613" y="372971"/>
                </a:lnTo>
                <a:lnTo>
                  <a:pt x="3025872" y="374293"/>
                </a:lnTo>
                <a:lnTo>
                  <a:pt x="3043601" y="376145"/>
                </a:lnTo>
                <a:lnTo>
                  <a:pt x="3061595" y="378261"/>
                </a:lnTo>
                <a:lnTo>
                  <a:pt x="3079588" y="380377"/>
                </a:lnTo>
                <a:lnTo>
                  <a:pt x="3097053" y="382758"/>
                </a:lnTo>
                <a:lnTo>
                  <a:pt x="3114518" y="385403"/>
                </a:lnTo>
                <a:lnTo>
                  <a:pt x="3132247" y="388313"/>
                </a:lnTo>
                <a:lnTo>
                  <a:pt x="3149711" y="391222"/>
                </a:lnTo>
                <a:lnTo>
                  <a:pt x="3167176" y="394661"/>
                </a:lnTo>
                <a:lnTo>
                  <a:pt x="3184640" y="397835"/>
                </a:lnTo>
                <a:lnTo>
                  <a:pt x="3201576" y="401274"/>
                </a:lnTo>
                <a:lnTo>
                  <a:pt x="3218776" y="404977"/>
                </a:lnTo>
                <a:lnTo>
                  <a:pt x="3235711" y="409209"/>
                </a:lnTo>
                <a:lnTo>
                  <a:pt x="3252911" y="413442"/>
                </a:lnTo>
                <a:lnTo>
                  <a:pt x="3269582" y="417674"/>
                </a:lnTo>
                <a:lnTo>
                  <a:pt x="3286253" y="422171"/>
                </a:lnTo>
                <a:lnTo>
                  <a:pt x="3302659" y="427197"/>
                </a:lnTo>
                <a:lnTo>
                  <a:pt x="3319329" y="431958"/>
                </a:lnTo>
                <a:lnTo>
                  <a:pt x="3335471" y="436719"/>
                </a:lnTo>
                <a:lnTo>
                  <a:pt x="3351877" y="442274"/>
                </a:lnTo>
                <a:lnTo>
                  <a:pt x="3368019" y="447565"/>
                </a:lnTo>
                <a:lnTo>
                  <a:pt x="3384160" y="453384"/>
                </a:lnTo>
                <a:lnTo>
                  <a:pt x="3400037" y="458939"/>
                </a:lnTo>
                <a:lnTo>
                  <a:pt x="3416179" y="465023"/>
                </a:lnTo>
                <a:lnTo>
                  <a:pt x="3431791" y="471107"/>
                </a:lnTo>
                <a:lnTo>
                  <a:pt x="3447138" y="477455"/>
                </a:lnTo>
                <a:lnTo>
                  <a:pt x="3463015" y="483804"/>
                </a:lnTo>
                <a:lnTo>
                  <a:pt x="3478098" y="490417"/>
                </a:lnTo>
                <a:lnTo>
                  <a:pt x="3493446" y="497294"/>
                </a:lnTo>
                <a:lnTo>
                  <a:pt x="3508529" y="504171"/>
                </a:lnTo>
                <a:lnTo>
                  <a:pt x="3523348" y="511313"/>
                </a:lnTo>
                <a:lnTo>
                  <a:pt x="3538431" y="518720"/>
                </a:lnTo>
                <a:lnTo>
                  <a:pt x="3553249" y="526126"/>
                </a:lnTo>
                <a:lnTo>
                  <a:pt x="3567803" y="533533"/>
                </a:lnTo>
                <a:lnTo>
                  <a:pt x="3582092" y="541468"/>
                </a:lnTo>
                <a:lnTo>
                  <a:pt x="3596381" y="549140"/>
                </a:lnTo>
                <a:lnTo>
                  <a:pt x="3610670" y="557340"/>
                </a:lnTo>
                <a:lnTo>
                  <a:pt x="3624430" y="565540"/>
                </a:lnTo>
                <a:lnTo>
                  <a:pt x="3638455" y="574004"/>
                </a:lnTo>
                <a:lnTo>
                  <a:pt x="3652215" y="582469"/>
                </a:lnTo>
                <a:lnTo>
                  <a:pt x="3665975" y="591198"/>
                </a:lnTo>
                <a:lnTo>
                  <a:pt x="3679470" y="600192"/>
                </a:lnTo>
                <a:lnTo>
                  <a:pt x="3692436" y="608921"/>
                </a:lnTo>
                <a:lnTo>
                  <a:pt x="3705667" y="618179"/>
                </a:lnTo>
                <a:lnTo>
                  <a:pt x="3718898" y="627172"/>
                </a:lnTo>
                <a:lnTo>
                  <a:pt x="3731599" y="636695"/>
                </a:lnTo>
                <a:lnTo>
                  <a:pt x="3744301" y="645953"/>
                </a:lnTo>
                <a:lnTo>
                  <a:pt x="3756738" y="655740"/>
                </a:lnTo>
                <a:lnTo>
                  <a:pt x="3768910" y="665792"/>
                </a:lnTo>
                <a:lnTo>
                  <a:pt x="3781347" y="675315"/>
                </a:lnTo>
                <a:lnTo>
                  <a:pt x="3793255" y="685631"/>
                </a:lnTo>
                <a:lnTo>
                  <a:pt x="3805162" y="695683"/>
                </a:lnTo>
                <a:lnTo>
                  <a:pt x="3817070" y="706263"/>
                </a:lnTo>
                <a:lnTo>
                  <a:pt x="3828449" y="716579"/>
                </a:lnTo>
                <a:lnTo>
                  <a:pt x="3839827" y="727160"/>
                </a:lnTo>
                <a:lnTo>
                  <a:pt x="3851205" y="738005"/>
                </a:lnTo>
                <a:lnTo>
                  <a:pt x="3862055" y="748851"/>
                </a:lnTo>
                <a:lnTo>
                  <a:pt x="3872904" y="759696"/>
                </a:lnTo>
                <a:lnTo>
                  <a:pt x="3876344" y="762341"/>
                </a:lnTo>
                <a:lnTo>
                  <a:pt x="3880313" y="764722"/>
                </a:lnTo>
                <a:lnTo>
                  <a:pt x="3882959" y="766309"/>
                </a:lnTo>
                <a:lnTo>
                  <a:pt x="3885870" y="767367"/>
                </a:lnTo>
                <a:lnTo>
                  <a:pt x="3889045" y="768690"/>
                </a:lnTo>
                <a:lnTo>
                  <a:pt x="3893015" y="770277"/>
                </a:lnTo>
                <a:lnTo>
                  <a:pt x="3897513" y="771599"/>
                </a:lnTo>
                <a:lnTo>
                  <a:pt x="3903070" y="773186"/>
                </a:lnTo>
                <a:lnTo>
                  <a:pt x="3916036" y="775832"/>
                </a:lnTo>
                <a:lnTo>
                  <a:pt x="3932971" y="779270"/>
                </a:lnTo>
                <a:lnTo>
                  <a:pt x="3954405" y="782709"/>
                </a:lnTo>
                <a:lnTo>
                  <a:pt x="3965254" y="784296"/>
                </a:lnTo>
                <a:lnTo>
                  <a:pt x="3976104" y="785619"/>
                </a:lnTo>
                <a:lnTo>
                  <a:pt x="3986953" y="787735"/>
                </a:lnTo>
                <a:lnTo>
                  <a:pt x="3997802" y="789586"/>
                </a:lnTo>
                <a:lnTo>
                  <a:pt x="4008651" y="791967"/>
                </a:lnTo>
                <a:lnTo>
                  <a:pt x="4019236" y="794083"/>
                </a:lnTo>
                <a:lnTo>
                  <a:pt x="4030085" y="796993"/>
                </a:lnTo>
                <a:lnTo>
                  <a:pt x="4040670" y="799903"/>
                </a:lnTo>
                <a:lnTo>
                  <a:pt x="4050725" y="802812"/>
                </a:lnTo>
                <a:lnTo>
                  <a:pt x="4061310" y="805987"/>
                </a:lnTo>
                <a:lnTo>
                  <a:pt x="4071630" y="809425"/>
                </a:lnTo>
                <a:lnTo>
                  <a:pt x="4081950" y="813129"/>
                </a:lnTo>
                <a:lnTo>
                  <a:pt x="4092270" y="816832"/>
                </a:lnTo>
                <a:lnTo>
                  <a:pt x="4102325" y="820800"/>
                </a:lnTo>
                <a:lnTo>
                  <a:pt x="4112645" y="824767"/>
                </a:lnTo>
                <a:lnTo>
                  <a:pt x="4122171" y="829000"/>
                </a:lnTo>
                <a:lnTo>
                  <a:pt x="4132226" y="833496"/>
                </a:lnTo>
                <a:lnTo>
                  <a:pt x="4142017" y="838258"/>
                </a:lnTo>
                <a:lnTo>
                  <a:pt x="4151543" y="843019"/>
                </a:lnTo>
                <a:lnTo>
                  <a:pt x="4161334" y="847780"/>
                </a:lnTo>
                <a:lnTo>
                  <a:pt x="4170860" y="853071"/>
                </a:lnTo>
                <a:lnTo>
                  <a:pt x="4179857" y="858361"/>
                </a:lnTo>
                <a:lnTo>
                  <a:pt x="4189383" y="863916"/>
                </a:lnTo>
                <a:lnTo>
                  <a:pt x="4198380" y="869206"/>
                </a:lnTo>
                <a:lnTo>
                  <a:pt x="4207377" y="875290"/>
                </a:lnTo>
                <a:lnTo>
                  <a:pt x="4216109" y="880845"/>
                </a:lnTo>
                <a:lnTo>
                  <a:pt x="4225106" y="887194"/>
                </a:lnTo>
                <a:lnTo>
                  <a:pt x="4233574" y="893277"/>
                </a:lnTo>
                <a:lnTo>
                  <a:pt x="4242042" y="899890"/>
                </a:lnTo>
                <a:lnTo>
                  <a:pt x="4250509" y="905974"/>
                </a:lnTo>
                <a:lnTo>
                  <a:pt x="4258712" y="912852"/>
                </a:lnTo>
                <a:lnTo>
                  <a:pt x="4266651" y="919465"/>
                </a:lnTo>
                <a:lnTo>
                  <a:pt x="4274589" y="926607"/>
                </a:lnTo>
                <a:lnTo>
                  <a:pt x="4282528" y="933484"/>
                </a:lnTo>
                <a:lnTo>
                  <a:pt x="4290202" y="940891"/>
                </a:lnTo>
                <a:lnTo>
                  <a:pt x="4297611" y="948033"/>
                </a:lnTo>
                <a:lnTo>
                  <a:pt x="4305020" y="955439"/>
                </a:lnTo>
                <a:lnTo>
                  <a:pt x="4312165" y="963110"/>
                </a:lnTo>
                <a:lnTo>
                  <a:pt x="4319045" y="970781"/>
                </a:lnTo>
                <a:lnTo>
                  <a:pt x="4325925" y="978717"/>
                </a:lnTo>
                <a:lnTo>
                  <a:pt x="4332275" y="986652"/>
                </a:lnTo>
                <a:lnTo>
                  <a:pt x="4338891" y="994588"/>
                </a:lnTo>
                <a:lnTo>
                  <a:pt x="4345242" y="1002788"/>
                </a:lnTo>
                <a:lnTo>
                  <a:pt x="4351592" y="1011253"/>
                </a:lnTo>
                <a:lnTo>
                  <a:pt x="4357149" y="1019717"/>
                </a:lnTo>
                <a:lnTo>
                  <a:pt x="4362971" y="1027917"/>
                </a:lnTo>
                <a:lnTo>
                  <a:pt x="4368528" y="1036911"/>
                </a:lnTo>
                <a:lnTo>
                  <a:pt x="4374085" y="1045375"/>
                </a:lnTo>
                <a:lnTo>
                  <a:pt x="4379112" y="1054369"/>
                </a:lnTo>
                <a:lnTo>
                  <a:pt x="4384140" y="1063098"/>
                </a:lnTo>
                <a:lnTo>
                  <a:pt x="4388903" y="1072356"/>
                </a:lnTo>
                <a:lnTo>
                  <a:pt x="4393401" y="1081350"/>
                </a:lnTo>
                <a:lnTo>
                  <a:pt x="4397635" y="1090608"/>
                </a:lnTo>
                <a:lnTo>
                  <a:pt x="4401869" y="1099866"/>
                </a:lnTo>
                <a:lnTo>
                  <a:pt x="4405838" y="1109389"/>
                </a:lnTo>
                <a:lnTo>
                  <a:pt x="4409543" y="1118647"/>
                </a:lnTo>
                <a:lnTo>
                  <a:pt x="4412983" y="1128434"/>
                </a:lnTo>
                <a:lnTo>
                  <a:pt x="4416158" y="1138221"/>
                </a:lnTo>
                <a:lnTo>
                  <a:pt x="4418805" y="1148008"/>
                </a:lnTo>
                <a:lnTo>
                  <a:pt x="4421715" y="1157531"/>
                </a:lnTo>
                <a:lnTo>
                  <a:pt x="4424361" y="1167583"/>
                </a:lnTo>
                <a:lnTo>
                  <a:pt x="4426478" y="1177634"/>
                </a:lnTo>
                <a:lnTo>
                  <a:pt x="4428595" y="1187686"/>
                </a:lnTo>
                <a:lnTo>
                  <a:pt x="4430448" y="1197473"/>
                </a:lnTo>
                <a:lnTo>
                  <a:pt x="4432035" y="1209376"/>
                </a:lnTo>
                <a:lnTo>
                  <a:pt x="4433358" y="1221015"/>
                </a:lnTo>
                <a:lnTo>
                  <a:pt x="4434417" y="1232654"/>
                </a:lnTo>
                <a:lnTo>
                  <a:pt x="4434946" y="1244028"/>
                </a:lnTo>
                <a:lnTo>
                  <a:pt x="4435475" y="1255667"/>
                </a:lnTo>
                <a:lnTo>
                  <a:pt x="4435475" y="1267306"/>
                </a:lnTo>
                <a:lnTo>
                  <a:pt x="4435211" y="1278680"/>
                </a:lnTo>
                <a:lnTo>
                  <a:pt x="4434681" y="1290054"/>
                </a:lnTo>
                <a:lnTo>
                  <a:pt x="4433623" y="1301429"/>
                </a:lnTo>
                <a:lnTo>
                  <a:pt x="4432300" y="1312803"/>
                </a:lnTo>
                <a:lnTo>
                  <a:pt x="4430977" y="1323913"/>
                </a:lnTo>
                <a:lnTo>
                  <a:pt x="4429124" y="1335552"/>
                </a:lnTo>
                <a:lnTo>
                  <a:pt x="4427272" y="1346661"/>
                </a:lnTo>
                <a:lnTo>
                  <a:pt x="4424626" y="1357507"/>
                </a:lnTo>
                <a:lnTo>
                  <a:pt x="4421980" y="1368616"/>
                </a:lnTo>
                <a:lnTo>
                  <a:pt x="4419069" y="1379462"/>
                </a:lnTo>
                <a:lnTo>
                  <a:pt x="4416158" y="1390307"/>
                </a:lnTo>
                <a:lnTo>
                  <a:pt x="4412454" y="1401152"/>
                </a:lnTo>
                <a:lnTo>
                  <a:pt x="4408749" y="1411733"/>
                </a:lnTo>
                <a:lnTo>
                  <a:pt x="4404515" y="1422313"/>
                </a:lnTo>
                <a:lnTo>
                  <a:pt x="4400281" y="1432365"/>
                </a:lnTo>
                <a:lnTo>
                  <a:pt x="4395783" y="1442681"/>
                </a:lnTo>
                <a:lnTo>
                  <a:pt x="4391020" y="1452998"/>
                </a:lnTo>
                <a:lnTo>
                  <a:pt x="4385992" y="1463314"/>
                </a:lnTo>
                <a:lnTo>
                  <a:pt x="4380700" y="1473101"/>
                </a:lnTo>
                <a:lnTo>
                  <a:pt x="4375143" y="1483153"/>
                </a:lnTo>
                <a:lnTo>
                  <a:pt x="4369322" y="1492675"/>
                </a:lnTo>
                <a:lnTo>
                  <a:pt x="4363235" y="1502198"/>
                </a:lnTo>
                <a:lnTo>
                  <a:pt x="4356885" y="1511456"/>
                </a:lnTo>
                <a:lnTo>
                  <a:pt x="4350269" y="1520979"/>
                </a:lnTo>
                <a:lnTo>
                  <a:pt x="4343918" y="1530237"/>
                </a:lnTo>
                <a:lnTo>
                  <a:pt x="4336774" y="1538966"/>
                </a:lnTo>
                <a:lnTo>
                  <a:pt x="4329629" y="1547695"/>
                </a:lnTo>
                <a:lnTo>
                  <a:pt x="4322220" y="1556424"/>
                </a:lnTo>
                <a:lnTo>
                  <a:pt x="4314282" y="1564624"/>
                </a:lnTo>
                <a:lnTo>
                  <a:pt x="4306608" y="1572824"/>
                </a:lnTo>
                <a:lnTo>
                  <a:pt x="4298405" y="1581289"/>
                </a:lnTo>
                <a:lnTo>
                  <a:pt x="4290202" y="1588960"/>
                </a:lnTo>
                <a:lnTo>
                  <a:pt x="4281734" y="1596631"/>
                </a:lnTo>
                <a:lnTo>
                  <a:pt x="4273002" y="1604302"/>
                </a:lnTo>
                <a:lnTo>
                  <a:pt x="4264269" y="1611444"/>
                </a:lnTo>
                <a:lnTo>
                  <a:pt x="4255008" y="1618586"/>
                </a:lnTo>
                <a:lnTo>
                  <a:pt x="4245746" y="1625463"/>
                </a:lnTo>
                <a:lnTo>
                  <a:pt x="4236220" y="1632341"/>
                </a:lnTo>
                <a:lnTo>
                  <a:pt x="4226694" y="1638689"/>
                </a:lnTo>
                <a:lnTo>
                  <a:pt x="4216639" y="1644773"/>
                </a:lnTo>
                <a:lnTo>
                  <a:pt x="4206848" y="1650857"/>
                </a:lnTo>
                <a:lnTo>
                  <a:pt x="4196793" y="1656676"/>
                </a:lnTo>
                <a:lnTo>
                  <a:pt x="4186208" y="1661967"/>
                </a:lnTo>
                <a:lnTo>
                  <a:pt x="4175623" y="1667522"/>
                </a:lnTo>
                <a:lnTo>
                  <a:pt x="4165039" y="1672547"/>
                </a:lnTo>
                <a:lnTo>
                  <a:pt x="4154189" y="1677044"/>
                </a:lnTo>
                <a:lnTo>
                  <a:pt x="4143076" y="1681806"/>
                </a:lnTo>
                <a:lnTo>
                  <a:pt x="4131962" y="1686038"/>
                </a:lnTo>
                <a:lnTo>
                  <a:pt x="4120848" y="1690006"/>
                </a:lnTo>
                <a:lnTo>
                  <a:pt x="4109205" y="1693709"/>
                </a:lnTo>
                <a:lnTo>
                  <a:pt x="4097562" y="1697148"/>
                </a:lnTo>
                <a:lnTo>
                  <a:pt x="4085919" y="1700322"/>
                </a:lnTo>
                <a:lnTo>
                  <a:pt x="4074011" y="1703232"/>
                </a:lnTo>
                <a:lnTo>
                  <a:pt x="4062103" y="1705612"/>
                </a:lnTo>
                <a:lnTo>
                  <a:pt x="4049667" y="1707993"/>
                </a:lnTo>
                <a:lnTo>
                  <a:pt x="4037494" y="1709845"/>
                </a:lnTo>
                <a:lnTo>
                  <a:pt x="4025057" y="1711696"/>
                </a:lnTo>
                <a:lnTo>
                  <a:pt x="4012621" y="1712754"/>
                </a:lnTo>
                <a:lnTo>
                  <a:pt x="3994891" y="1714606"/>
                </a:lnTo>
                <a:lnTo>
                  <a:pt x="3977162" y="1715664"/>
                </a:lnTo>
                <a:lnTo>
                  <a:pt x="3959433" y="1715928"/>
                </a:lnTo>
                <a:lnTo>
                  <a:pt x="3941968" y="1715664"/>
                </a:lnTo>
                <a:lnTo>
                  <a:pt x="3924239" y="1714870"/>
                </a:lnTo>
                <a:lnTo>
                  <a:pt x="3907039" y="1713283"/>
                </a:lnTo>
                <a:lnTo>
                  <a:pt x="3889575" y="1711167"/>
                </a:lnTo>
                <a:lnTo>
                  <a:pt x="3872375" y="1708257"/>
                </a:lnTo>
                <a:lnTo>
                  <a:pt x="3855175" y="1704819"/>
                </a:lnTo>
                <a:lnTo>
                  <a:pt x="3838504" y="1700851"/>
                </a:lnTo>
                <a:lnTo>
                  <a:pt x="3821569" y="1696354"/>
                </a:lnTo>
                <a:lnTo>
                  <a:pt x="3804898" y="1691064"/>
                </a:lnTo>
                <a:lnTo>
                  <a:pt x="3788756" y="1685509"/>
                </a:lnTo>
                <a:lnTo>
                  <a:pt x="3772615" y="1679160"/>
                </a:lnTo>
                <a:lnTo>
                  <a:pt x="3756738" y="1672018"/>
                </a:lnTo>
                <a:lnTo>
                  <a:pt x="3741390" y="1664612"/>
                </a:lnTo>
                <a:lnTo>
                  <a:pt x="3726307" y="1656676"/>
                </a:lnTo>
                <a:lnTo>
                  <a:pt x="3711224" y="1647947"/>
                </a:lnTo>
                <a:lnTo>
                  <a:pt x="3696670" y="1639218"/>
                </a:lnTo>
                <a:lnTo>
                  <a:pt x="3682381" y="1629431"/>
                </a:lnTo>
                <a:lnTo>
                  <a:pt x="3668886" y="1619379"/>
                </a:lnTo>
                <a:lnTo>
                  <a:pt x="3655390" y="1608534"/>
                </a:lnTo>
                <a:lnTo>
                  <a:pt x="3642424" y="1597689"/>
                </a:lnTo>
                <a:lnTo>
                  <a:pt x="3629987" y="1586050"/>
                </a:lnTo>
                <a:lnTo>
                  <a:pt x="3618080" y="1574147"/>
                </a:lnTo>
                <a:lnTo>
                  <a:pt x="3612258" y="1567798"/>
                </a:lnTo>
                <a:lnTo>
                  <a:pt x="3606437" y="1561450"/>
                </a:lnTo>
                <a:lnTo>
                  <a:pt x="3600880" y="1554837"/>
                </a:lnTo>
                <a:lnTo>
                  <a:pt x="3595323" y="1548489"/>
                </a:lnTo>
                <a:lnTo>
                  <a:pt x="3590295" y="1541876"/>
                </a:lnTo>
                <a:lnTo>
                  <a:pt x="3585267" y="1534998"/>
                </a:lnTo>
                <a:lnTo>
                  <a:pt x="3579975" y="1528121"/>
                </a:lnTo>
                <a:lnTo>
                  <a:pt x="3575212" y="1520979"/>
                </a:lnTo>
                <a:lnTo>
                  <a:pt x="3570184" y="1514101"/>
                </a:lnTo>
                <a:lnTo>
                  <a:pt x="3565686" y="1506695"/>
                </a:lnTo>
                <a:lnTo>
                  <a:pt x="3561452" y="1499553"/>
                </a:lnTo>
                <a:lnTo>
                  <a:pt x="3557218" y="1492146"/>
                </a:lnTo>
                <a:lnTo>
                  <a:pt x="3552984" y="1484475"/>
                </a:lnTo>
                <a:lnTo>
                  <a:pt x="3549015" y="1476804"/>
                </a:lnTo>
                <a:lnTo>
                  <a:pt x="3542929" y="1463578"/>
                </a:lnTo>
                <a:lnTo>
                  <a:pt x="3537372" y="1450352"/>
                </a:lnTo>
                <a:lnTo>
                  <a:pt x="3532344" y="1437391"/>
                </a:lnTo>
                <a:lnTo>
                  <a:pt x="3527846" y="1424165"/>
                </a:lnTo>
                <a:lnTo>
                  <a:pt x="3523877" y="1411204"/>
                </a:lnTo>
                <a:lnTo>
                  <a:pt x="3520172" y="1398242"/>
                </a:lnTo>
                <a:lnTo>
                  <a:pt x="3516997" y="1385016"/>
                </a:lnTo>
                <a:lnTo>
                  <a:pt x="3514351" y="1372055"/>
                </a:lnTo>
                <a:lnTo>
                  <a:pt x="3511969" y="1358829"/>
                </a:lnTo>
                <a:lnTo>
                  <a:pt x="3510381" y="1345603"/>
                </a:lnTo>
                <a:lnTo>
                  <a:pt x="3509323" y="1332906"/>
                </a:lnTo>
                <a:lnTo>
                  <a:pt x="3508265" y="1319945"/>
                </a:lnTo>
                <a:lnTo>
                  <a:pt x="3508000" y="1306984"/>
                </a:lnTo>
                <a:lnTo>
                  <a:pt x="3508265" y="1294287"/>
                </a:lnTo>
                <a:lnTo>
                  <a:pt x="3508794" y="1281590"/>
                </a:lnTo>
                <a:lnTo>
                  <a:pt x="3510117" y="1268629"/>
                </a:lnTo>
                <a:lnTo>
                  <a:pt x="3511704" y="1256196"/>
                </a:lnTo>
                <a:lnTo>
                  <a:pt x="3513821" y="1243499"/>
                </a:lnTo>
                <a:lnTo>
                  <a:pt x="3516203" y="1231067"/>
                </a:lnTo>
                <a:lnTo>
                  <a:pt x="3519378" y="1218635"/>
                </a:lnTo>
                <a:lnTo>
                  <a:pt x="3523083" y="1206467"/>
                </a:lnTo>
                <a:lnTo>
                  <a:pt x="3527317" y="1194034"/>
                </a:lnTo>
                <a:lnTo>
                  <a:pt x="3531815" y="1182131"/>
                </a:lnTo>
                <a:lnTo>
                  <a:pt x="3536578" y="1170228"/>
                </a:lnTo>
                <a:lnTo>
                  <a:pt x="3542400" y="1158324"/>
                </a:lnTo>
                <a:lnTo>
                  <a:pt x="3548221" y="1146686"/>
                </a:lnTo>
                <a:lnTo>
                  <a:pt x="3554572" y="1135047"/>
                </a:lnTo>
                <a:lnTo>
                  <a:pt x="3561717" y="1123673"/>
                </a:lnTo>
                <a:lnTo>
                  <a:pt x="3569126" y="1112563"/>
                </a:lnTo>
                <a:lnTo>
                  <a:pt x="3577064" y="1101453"/>
                </a:lnTo>
                <a:lnTo>
                  <a:pt x="3585532" y="1090343"/>
                </a:lnTo>
                <a:lnTo>
                  <a:pt x="3594529" y="1079498"/>
                </a:lnTo>
                <a:lnTo>
                  <a:pt x="3602203" y="1070505"/>
                </a:lnTo>
                <a:lnTo>
                  <a:pt x="3610670" y="1061775"/>
                </a:lnTo>
                <a:lnTo>
                  <a:pt x="3619138" y="1053311"/>
                </a:lnTo>
                <a:lnTo>
                  <a:pt x="3627606" y="1045111"/>
                </a:lnTo>
                <a:lnTo>
                  <a:pt x="3636867" y="1037175"/>
                </a:lnTo>
                <a:lnTo>
                  <a:pt x="3646129" y="1029504"/>
                </a:lnTo>
                <a:lnTo>
                  <a:pt x="3655920" y="1022362"/>
                </a:lnTo>
                <a:lnTo>
                  <a:pt x="3665710" y="1015220"/>
                </a:lnTo>
                <a:lnTo>
                  <a:pt x="3676030" y="1008343"/>
                </a:lnTo>
                <a:lnTo>
                  <a:pt x="3686350" y="1001730"/>
                </a:lnTo>
                <a:lnTo>
                  <a:pt x="3696670" y="995381"/>
                </a:lnTo>
                <a:lnTo>
                  <a:pt x="3707520" y="989562"/>
                </a:lnTo>
                <a:lnTo>
                  <a:pt x="3718369" y="984007"/>
                </a:lnTo>
                <a:lnTo>
                  <a:pt x="3730012" y="978717"/>
                </a:lnTo>
                <a:lnTo>
                  <a:pt x="3741126" y="973426"/>
                </a:lnTo>
                <a:lnTo>
                  <a:pt x="3752769" y="968930"/>
                </a:lnTo>
                <a:lnTo>
                  <a:pt x="3764412" y="964433"/>
                </a:lnTo>
                <a:lnTo>
                  <a:pt x="3776055" y="960465"/>
                </a:lnTo>
                <a:lnTo>
                  <a:pt x="3788227" y="956233"/>
                </a:lnTo>
                <a:lnTo>
                  <a:pt x="3800135" y="952794"/>
                </a:lnTo>
                <a:lnTo>
                  <a:pt x="3812307" y="949884"/>
                </a:lnTo>
                <a:lnTo>
                  <a:pt x="3824744" y="946975"/>
                </a:lnTo>
                <a:lnTo>
                  <a:pt x="3836916" y="944329"/>
                </a:lnTo>
                <a:lnTo>
                  <a:pt x="3849618" y="942478"/>
                </a:lnTo>
                <a:lnTo>
                  <a:pt x="3862055" y="940362"/>
                </a:lnTo>
                <a:lnTo>
                  <a:pt x="3874492" y="939039"/>
                </a:lnTo>
                <a:lnTo>
                  <a:pt x="3887193" y="937717"/>
                </a:lnTo>
                <a:lnTo>
                  <a:pt x="3899895" y="936923"/>
                </a:lnTo>
                <a:lnTo>
                  <a:pt x="3912331" y="936394"/>
                </a:lnTo>
                <a:lnTo>
                  <a:pt x="3925033" y="936394"/>
                </a:lnTo>
                <a:lnTo>
                  <a:pt x="3937734" y="936658"/>
                </a:lnTo>
                <a:lnTo>
                  <a:pt x="3950436" y="937187"/>
                </a:lnTo>
                <a:lnTo>
                  <a:pt x="3959168" y="937981"/>
                </a:lnTo>
                <a:lnTo>
                  <a:pt x="3967636" y="939304"/>
                </a:lnTo>
                <a:lnTo>
                  <a:pt x="3976633" y="940626"/>
                </a:lnTo>
                <a:lnTo>
                  <a:pt x="3985101" y="941949"/>
                </a:lnTo>
                <a:lnTo>
                  <a:pt x="3993568" y="943800"/>
                </a:lnTo>
                <a:lnTo>
                  <a:pt x="4002036" y="945652"/>
                </a:lnTo>
                <a:lnTo>
                  <a:pt x="4010239" y="947768"/>
                </a:lnTo>
                <a:lnTo>
                  <a:pt x="4018707" y="949884"/>
                </a:lnTo>
                <a:lnTo>
                  <a:pt x="4034584" y="954646"/>
                </a:lnTo>
                <a:lnTo>
                  <a:pt x="4050460" y="959672"/>
                </a:lnTo>
                <a:lnTo>
                  <a:pt x="4066073" y="965755"/>
                </a:lnTo>
                <a:lnTo>
                  <a:pt x="4080891" y="972368"/>
                </a:lnTo>
                <a:lnTo>
                  <a:pt x="4095710" y="979246"/>
                </a:lnTo>
                <a:lnTo>
                  <a:pt x="4109734" y="986917"/>
                </a:lnTo>
                <a:lnTo>
                  <a:pt x="4123759" y="994852"/>
                </a:lnTo>
                <a:lnTo>
                  <a:pt x="4136725" y="1003317"/>
                </a:lnTo>
                <a:lnTo>
                  <a:pt x="4149691" y="1012575"/>
                </a:lnTo>
                <a:lnTo>
                  <a:pt x="4162128" y="1022362"/>
                </a:lnTo>
                <a:lnTo>
                  <a:pt x="4174036" y="1032149"/>
                </a:lnTo>
                <a:lnTo>
                  <a:pt x="4185414" y="1042730"/>
                </a:lnTo>
                <a:lnTo>
                  <a:pt x="4196263" y="1053575"/>
                </a:lnTo>
                <a:lnTo>
                  <a:pt x="4206583" y="1065214"/>
                </a:lnTo>
                <a:lnTo>
                  <a:pt x="4216374" y="1076853"/>
                </a:lnTo>
                <a:lnTo>
                  <a:pt x="4225636" y="1089021"/>
                </a:lnTo>
                <a:lnTo>
                  <a:pt x="4234103" y="1101718"/>
                </a:lnTo>
                <a:lnTo>
                  <a:pt x="4238337" y="1108331"/>
                </a:lnTo>
                <a:lnTo>
                  <a:pt x="4242306" y="1114415"/>
                </a:lnTo>
                <a:lnTo>
                  <a:pt x="4246276" y="1121027"/>
                </a:lnTo>
                <a:lnTo>
                  <a:pt x="4249980" y="1127905"/>
                </a:lnTo>
                <a:lnTo>
                  <a:pt x="4253420" y="1134782"/>
                </a:lnTo>
                <a:lnTo>
                  <a:pt x="4256596" y="1141660"/>
                </a:lnTo>
                <a:lnTo>
                  <a:pt x="4260036" y="1148537"/>
                </a:lnTo>
                <a:lnTo>
                  <a:pt x="4262946" y="1155415"/>
                </a:lnTo>
                <a:lnTo>
                  <a:pt x="4265857" y="1162557"/>
                </a:lnTo>
                <a:lnTo>
                  <a:pt x="4268768" y="1169699"/>
                </a:lnTo>
                <a:lnTo>
                  <a:pt x="4271149" y="1177105"/>
                </a:lnTo>
                <a:lnTo>
                  <a:pt x="4273796" y="1184247"/>
                </a:lnTo>
                <a:lnTo>
                  <a:pt x="4276177" y="1191654"/>
                </a:lnTo>
                <a:lnTo>
                  <a:pt x="4278029" y="1199060"/>
                </a:lnTo>
                <a:lnTo>
                  <a:pt x="4280146" y="1206731"/>
                </a:lnTo>
                <a:lnTo>
                  <a:pt x="4281734" y="1214138"/>
                </a:lnTo>
                <a:lnTo>
                  <a:pt x="4283322" y="1221809"/>
                </a:lnTo>
                <a:lnTo>
                  <a:pt x="4284645" y="1229480"/>
                </a:lnTo>
                <a:lnTo>
                  <a:pt x="4286232" y="1237151"/>
                </a:lnTo>
                <a:lnTo>
                  <a:pt x="4287026" y="1245351"/>
                </a:lnTo>
                <a:lnTo>
                  <a:pt x="4287820" y="1253022"/>
                </a:lnTo>
                <a:lnTo>
                  <a:pt x="4288614" y="1260957"/>
                </a:lnTo>
                <a:lnTo>
                  <a:pt x="4289143" y="1270480"/>
                </a:lnTo>
                <a:lnTo>
                  <a:pt x="4289672" y="1279738"/>
                </a:lnTo>
                <a:lnTo>
                  <a:pt x="4289143" y="1289261"/>
                </a:lnTo>
                <a:lnTo>
                  <a:pt x="4288879" y="1298255"/>
                </a:lnTo>
                <a:lnTo>
                  <a:pt x="4288085" y="1307777"/>
                </a:lnTo>
                <a:lnTo>
                  <a:pt x="4287026" y="1316771"/>
                </a:lnTo>
                <a:lnTo>
                  <a:pt x="4285439" y="1325764"/>
                </a:lnTo>
                <a:lnTo>
                  <a:pt x="4283851" y="1334758"/>
                </a:lnTo>
                <a:lnTo>
                  <a:pt x="4281734" y="1343752"/>
                </a:lnTo>
                <a:lnTo>
                  <a:pt x="4279617" y="1352481"/>
                </a:lnTo>
                <a:lnTo>
                  <a:pt x="4276971" y="1361210"/>
                </a:lnTo>
                <a:lnTo>
                  <a:pt x="4273796" y="1369939"/>
                </a:lnTo>
                <a:lnTo>
                  <a:pt x="4270620" y="1378139"/>
                </a:lnTo>
                <a:lnTo>
                  <a:pt x="4267180" y="1386868"/>
                </a:lnTo>
                <a:lnTo>
                  <a:pt x="4263476" y="1395068"/>
                </a:lnTo>
                <a:lnTo>
                  <a:pt x="4259506" y="1403268"/>
                </a:lnTo>
                <a:lnTo>
                  <a:pt x="4255273" y="1411468"/>
                </a:lnTo>
                <a:lnTo>
                  <a:pt x="4250774" y="1419404"/>
                </a:lnTo>
                <a:lnTo>
                  <a:pt x="4245746" y="1427075"/>
                </a:lnTo>
                <a:lnTo>
                  <a:pt x="4240719" y="1434746"/>
                </a:lnTo>
                <a:lnTo>
                  <a:pt x="4235691" y="1442152"/>
                </a:lnTo>
                <a:lnTo>
                  <a:pt x="4229869" y="1449559"/>
                </a:lnTo>
                <a:lnTo>
                  <a:pt x="4224048" y="1456965"/>
                </a:lnTo>
                <a:lnTo>
                  <a:pt x="4218226" y="1463843"/>
                </a:lnTo>
                <a:lnTo>
                  <a:pt x="4212140" y="1470985"/>
                </a:lnTo>
                <a:lnTo>
                  <a:pt x="4205525" y="1477598"/>
                </a:lnTo>
                <a:lnTo>
                  <a:pt x="4198910" y="1484211"/>
                </a:lnTo>
                <a:lnTo>
                  <a:pt x="4192559" y="1490824"/>
                </a:lnTo>
                <a:lnTo>
                  <a:pt x="4185414" y="1496908"/>
                </a:lnTo>
                <a:lnTo>
                  <a:pt x="4178269" y="1502991"/>
                </a:lnTo>
                <a:lnTo>
                  <a:pt x="4171125" y="1508811"/>
                </a:lnTo>
                <a:lnTo>
                  <a:pt x="4163451" y="1514366"/>
                </a:lnTo>
                <a:lnTo>
                  <a:pt x="4155513" y="1519921"/>
                </a:lnTo>
                <a:lnTo>
                  <a:pt x="4147839" y="1525211"/>
                </a:lnTo>
                <a:lnTo>
                  <a:pt x="4139900" y="1530501"/>
                </a:lnTo>
                <a:lnTo>
                  <a:pt x="4131962" y="1535263"/>
                </a:lnTo>
                <a:lnTo>
                  <a:pt x="4123759" y="1539759"/>
                </a:lnTo>
                <a:lnTo>
                  <a:pt x="4115026" y="1544521"/>
                </a:lnTo>
                <a:lnTo>
                  <a:pt x="4106559" y="1548489"/>
                </a:lnTo>
                <a:lnTo>
                  <a:pt x="4098091" y="1552456"/>
                </a:lnTo>
                <a:lnTo>
                  <a:pt x="4089094" y="1556160"/>
                </a:lnTo>
                <a:lnTo>
                  <a:pt x="4080362" y="1559863"/>
                </a:lnTo>
                <a:lnTo>
                  <a:pt x="4071100" y="1563037"/>
                </a:lnTo>
                <a:lnTo>
                  <a:pt x="4062368" y="1565682"/>
                </a:lnTo>
                <a:lnTo>
                  <a:pt x="4052842" y="1568592"/>
                </a:lnTo>
                <a:lnTo>
                  <a:pt x="4043580" y="1571237"/>
                </a:lnTo>
                <a:lnTo>
                  <a:pt x="4034319" y="1573618"/>
                </a:lnTo>
                <a:lnTo>
                  <a:pt x="4024793" y="1575469"/>
                </a:lnTo>
                <a:lnTo>
                  <a:pt x="4015267" y="1577321"/>
                </a:lnTo>
                <a:lnTo>
                  <a:pt x="4005741" y="1578379"/>
                </a:lnTo>
                <a:lnTo>
                  <a:pt x="3995950" y="1579437"/>
                </a:lnTo>
                <a:lnTo>
                  <a:pt x="3986424" y="1580495"/>
                </a:lnTo>
                <a:lnTo>
                  <a:pt x="3976633" y="1581024"/>
                </a:lnTo>
                <a:lnTo>
                  <a:pt x="3966842" y="1581289"/>
                </a:lnTo>
                <a:lnTo>
                  <a:pt x="3956787" y="1581289"/>
                </a:lnTo>
                <a:lnTo>
                  <a:pt x="3947261" y="1581024"/>
                </a:lnTo>
                <a:lnTo>
                  <a:pt x="3937205" y="1580495"/>
                </a:lnTo>
                <a:lnTo>
                  <a:pt x="3927150" y="1579173"/>
                </a:lnTo>
                <a:lnTo>
                  <a:pt x="3917624" y="1578115"/>
                </a:lnTo>
                <a:lnTo>
                  <a:pt x="3907568" y="1576263"/>
                </a:lnTo>
                <a:lnTo>
                  <a:pt x="3897513" y="1574676"/>
                </a:lnTo>
                <a:lnTo>
                  <a:pt x="3887458" y="1572295"/>
                </a:lnTo>
                <a:lnTo>
                  <a:pt x="3877932" y="1569385"/>
                </a:lnTo>
                <a:lnTo>
                  <a:pt x="3867876" y="1566740"/>
                </a:lnTo>
                <a:lnTo>
                  <a:pt x="3856233" y="1563037"/>
                </a:lnTo>
                <a:lnTo>
                  <a:pt x="3844325" y="1558540"/>
                </a:lnTo>
                <a:lnTo>
                  <a:pt x="3833212" y="1553779"/>
                </a:lnTo>
                <a:lnTo>
                  <a:pt x="3822362" y="1548753"/>
                </a:lnTo>
                <a:lnTo>
                  <a:pt x="3811778" y="1542934"/>
                </a:lnTo>
                <a:lnTo>
                  <a:pt x="3801458" y="1536850"/>
                </a:lnTo>
                <a:lnTo>
                  <a:pt x="3791667" y="1530766"/>
                </a:lnTo>
                <a:lnTo>
                  <a:pt x="3781876" y="1523888"/>
                </a:lnTo>
                <a:lnTo>
                  <a:pt x="3772350" y="1516746"/>
                </a:lnTo>
                <a:lnTo>
                  <a:pt x="3763618" y="1509075"/>
                </a:lnTo>
                <a:lnTo>
                  <a:pt x="3755150" y="1501404"/>
                </a:lnTo>
                <a:lnTo>
                  <a:pt x="3746683" y="1492940"/>
                </a:lnTo>
                <a:lnTo>
                  <a:pt x="3739009" y="1484475"/>
                </a:lnTo>
                <a:lnTo>
                  <a:pt x="3731599" y="1475482"/>
                </a:lnTo>
                <a:lnTo>
                  <a:pt x="3724455" y="1466488"/>
                </a:lnTo>
                <a:lnTo>
                  <a:pt x="3717840" y="1457230"/>
                </a:lnTo>
                <a:lnTo>
                  <a:pt x="3711753" y="1447707"/>
                </a:lnTo>
                <a:lnTo>
                  <a:pt x="3705932" y="1437920"/>
                </a:lnTo>
                <a:lnTo>
                  <a:pt x="3700904" y="1427868"/>
                </a:lnTo>
                <a:lnTo>
                  <a:pt x="3695876" y="1417552"/>
                </a:lnTo>
                <a:lnTo>
                  <a:pt x="3691643" y="1407500"/>
                </a:lnTo>
                <a:lnTo>
                  <a:pt x="3687673" y="1396920"/>
                </a:lnTo>
                <a:lnTo>
                  <a:pt x="3684498" y="1386074"/>
                </a:lnTo>
                <a:lnTo>
                  <a:pt x="3681587" y="1375229"/>
                </a:lnTo>
                <a:lnTo>
                  <a:pt x="3679206" y="1364384"/>
                </a:lnTo>
                <a:lnTo>
                  <a:pt x="3677353" y="1353010"/>
                </a:lnTo>
                <a:lnTo>
                  <a:pt x="3676295" y="1341900"/>
                </a:lnTo>
                <a:lnTo>
                  <a:pt x="3675501" y="1330790"/>
                </a:lnTo>
                <a:lnTo>
                  <a:pt x="3674972" y="1319416"/>
                </a:lnTo>
                <a:lnTo>
                  <a:pt x="3675766" y="1308306"/>
                </a:lnTo>
                <a:lnTo>
                  <a:pt x="3676560" y="1296932"/>
                </a:lnTo>
                <a:lnTo>
                  <a:pt x="3678147" y="1285558"/>
                </a:lnTo>
                <a:lnTo>
                  <a:pt x="3679735" y="1278680"/>
                </a:lnTo>
                <a:lnTo>
                  <a:pt x="3681058" y="1271538"/>
                </a:lnTo>
                <a:lnTo>
                  <a:pt x="3683175" y="1264925"/>
                </a:lnTo>
                <a:lnTo>
                  <a:pt x="3685027" y="1258312"/>
                </a:lnTo>
                <a:lnTo>
                  <a:pt x="3687144" y="1251699"/>
                </a:lnTo>
                <a:lnTo>
                  <a:pt x="3689526" y="1245615"/>
                </a:lnTo>
                <a:lnTo>
                  <a:pt x="3692172" y="1239267"/>
                </a:lnTo>
                <a:lnTo>
                  <a:pt x="3695083" y="1232919"/>
                </a:lnTo>
                <a:lnTo>
                  <a:pt x="3697993" y="1226835"/>
                </a:lnTo>
                <a:lnTo>
                  <a:pt x="3701433" y="1221280"/>
                </a:lnTo>
                <a:lnTo>
                  <a:pt x="3704609" y="1215460"/>
                </a:lnTo>
                <a:lnTo>
                  <a:pt x="3708313" y="1209906"/>
                </a:lnTo>
                <a:lnTo>
                  <a:pt x="3712018" y="1204351"/>
                </a:lnTo>
                <a:lnTo>
                  <a:pt x="3715723" y="1199060"/>
                </a:lnTo>
                <a:lnTo>
                  <a:pt x="3719692" y="1193770"/>
                </a:lnTo>
                <a:lnTo>
                  <a:pt x="3723926" y="1189009"/>
                </a:lnTo>
                <a:lnTo>
                  <a:pt x="3728159" y="1183983"/>
                </a:lnTo>
                <a:lnTo>
                  <a:pt x="3732658" y="1179221"/>
                </a:lnTo>
                <a:lnTo>
                  <a:pt x="3737421" y="1174460"/>
                </a:lnTo>
                <a:lnTo>
                  <a:pt x="3742184" y="1170228"/>
                </a:lnTo>
                <a:lnTo>
                  <a:pt x="3746947" y="1165466"/>
                </a:lnTo>
                <a:lnTo>
                  <a:pt x="3751975" y="1161499"/>
                </a:lnTo>
                <a:lnTo>
                  <a:pt x="3757267" y="1157266"/>
                </a:lnTo>
                <a:lnTo>
                  <a:pt x="3762559" y="1153299"/>
                </a:lnTo>
                <a:lnTo>
                  <a:pt x="3767852" y="1149595"/>
                </a:lnTo>
                <a:lnTo>
                  <a:pt x="3773409" y="1145892"/>
                </a:lnTo>
                <a:lnTo>
                  <a:pt x="3778966" y="1142453"/>
                </a:lnTo>
                <a:lnTo>
                  <a:pt x="3784787" y="1139015"/>
                </a:lnTo>
                <a:lnTo>
                  <a:pt x="3790609" y="1135840"/>
                </a:lnTo>
                <a:lnTo>
                  <a:pt x="3796695" y="1132666"/>
                </a:lnTo>
                <a:lnTo>
                  <a:pt x="3802781" y="1130021"/>
                </a:lnTo>
                <a:lnTo>
                  <a:pt x="3808602" y="1127111"/>
                </a:lnTo>
                <a:lnTo>
                  <a:pt x="3821304" y="1121821"/>
                </a:lnTo>
                <a:lnTo>
                  <a:pt x="3834005" y="1117589"/>
                </a:lnTo>
                <a:lnTo>
                  <a:pt x="3847236" y="1113621"/>
                </a:lnTo>
                <a:lnTo>
                  <a:pt x="3860732" y="1110182"/>
                </a:lnTo>
                <a:lnTo>
                  <a:pt x="3874227" y="1107537"/>
                </a:lnTo>
                <a:lnTo>
                  <a:pt x="3887722" y="1105685"/>
                </a:lnTo>
                <a:lnTo>
                  <a:pt x="3901747" y="1104098"/>
                </a:lnTo>
                <a:lnTo>
                  <a:pt x="3915771" y="1103305"/>
                </a:lnTo>
                <a:lnTo>
                  <a:pt x="3930061" y="1103305"/>
                </a:lnTo>
                <a:lnTo>
                  <a:pt x="3944085" y="1103834"/>
                </a:lnTo>
                <a:lnTo>
                  <a:pt x="3958374" y="1105156"/>
                </a:lnTo>
                <a:lnTo>
                  <a:pt x="3972664" y="1107008"/>
                </a:lnTo>
                <a:lnTo>
                  <a:pt x="3986688" y="1109389"/>
                </a:lnTo>
                <a:lnTo>
                  <a:pt x="3993833" y="1110976"/>
                </a:lnTo>
                <a:lnTo>
                  <a:pt x="4000713" y="1112827"/>
                </a:lnTo>
                <a:lnTo>
                  <a:pt x="4007857" y="1114415"/>
                </a:lnTo>
                <a:lnTo>
                  <a:pt x="4014473" y="1116531"/>
                </a:lnTo>
                <a:lnTo>
                  <a:pt x="4021353" y="1118647"/>
                </a:lnTo>
                <a:lnTo>
                  <a:pt x="4028233" y="1121027"/>
                </a:lnTo>
                <a:lnTo>
                  <a:pt x="4023470" y="1116795"/>
                </a:lnTo>
                <a:lnTo>
                  <a:pt x="4018707" y="1112827"/>
                </a:lnTo>
                <a:lnTo>
                  <a:pt x="4013679" y="1108860"/>
                </a:lnTo>
                <a:lnTo>
                  <a:pt x="4008651" y="1105156"/>
                </a:lnTo>
                <a:lnTo>
                  <a:pt x="4003359" y="1101718"/>
                </a:lnTo>
                <a:lnTo>
                  <a:pt x="3998067" y="1098543"/>
                </a:lnTo>
                <a:lnTo>
                  <a:pt x="3992774" y="1095634"/>
                </a:lnTo>
                <a:lnTo>
                  <a:pt x="3987217" y="1092724"/>
                </a:lnTo>
                <a:lnTo>
                  <a:pt x="3981661" y="1090343"/>
                </a:lnTo>
                <a:lnTo>
                  <a:pt x="3976368" y="1087963"/>
                </a:lnTo>
                <a:lnTo>
                  <a:pt x="3970547" y="1085582"/>
                </a:lnTo>
                <a:lnTo>
                  <a:pt x="3964990" y="1083995"/>
                </a:lnTo>
                <a:lnTo>
                  <a:pt x="3958904" y="1082143"/>
                </a:lnTo>
                <a:lnTo>
                  <a:pt x="3953082" y="1080556"/>
                </a:lnTo>
                <a:lnTo>
                  <a:pt x="3947261" y="1079498"/>
                </a:lnTo>
                <a:lnTo>
                  <a:pt x="3941174" y="1078176"/>
                </a:lnTo>
                <a:lnTo>
                  <a:pt x="3935088" y="1077117"/>
                </a:lnTo>
                <a:lnTo>
                  <a:pt x="3929267" y="1076588"/>
                </a:lnTo>
                <a:lnTo>
                  <a:pt x="3923181" y="1075530"/>
                </a:lnTo>
                <a:lnTo>
                  <a:pt x="3916830" y="1075266"/>
                </a:lnTo>
                <a:lnTo>
                  <a:pt x="3911008" y="1075001"/>
                </a:lnTo>
                <a:lnTo>
                  <a:pt x="3904658" y="1075001"/>
                </a:lnTo>
                <a:lnTo>
                  <a:pt x="3892485" y="1075530"/>
                </a:lnTo>
                <a:lnTo>
                  <a:pt x="3880048" y="1076588"/>
                </a:lnTo>
                <a:lnTo>
                  <a:pt x="3867612" y="1078176"/>
                </a:lnTo>
                <a:lnTo>
                  <a:pt x="3855175" y="1080556"/>
                </a:lnTo>
                <a:lnTo>
                  <a:pt x="3842738" y="1083730"/>
                </a:lnTo>
                <a:lnTo>
                  <a:pt x="3830301" y="1087169"/>
                </a:lnTo>
                <a:lnTo>
                  <a:pt x="3818393" y="1091137"/>
                </a:lnTo>
                <a:lnTo>
                  <a:pt x="3806486" y="1095634"/>
                </a:lnTo>
                <a:lnTo>
                  <a:pt x="3794313" y="1100660"/>
                </a:lnTo>
                <a:lnTo>
                  <a:pt x="3782935" y="1106214"/>
                </a:lnTo>
                <a:lnTo>
                  <a:pt x="3771556" y="1112298"/>
                </a:lnTo>
                <a:lnTo>
                  <a:pt x="3760707" y="1118647"/>
                </a:lnTo>
                <a:lnTo>
                  <a:pt x="3749858" y="1125260"/>
                </a:lnTo>
                <a:lnTo>
                  <a:pt x="3739538" y="1132666"/>
                </a:lnTo>
                <a:lnTo>
                  <a:pt x="3729747" y="1140073"/>
                </a:lnTo>
                <a:lnTo>
                  <a:pt x="3719956" y="1148273"/>
                </a:lnTo>
                <a:lnTo>
                  <a:pt x="3710695" y="1156473"/>
                </a:lnTo>
                <a:lnTo>
                  <a:pt x="3702227" y="1164673"/>
                </a:lnTo>
                <a:lnTo>
                  <a:pt x="3694024" y="1173667"/>
                </a:lnTo>
                <a:lnTo>
                  <a:pt x="3686615" y="1182660"/>
                </a:lnTo>
                <a:lnTo>
                  <a:pt x="3679470" y="1191918"/>
                </a:lnTo>
                <a:lnTo>
                  <a:pt x="3673913" y="1201176"/>
                </a:lnTo>
                <a:lnTo>
                  <a:pt x="3669150" y="1210964"/>
                </a:lnTo>
                <a:lnTo>
                  <a:pt x="3664652" y="1220751"/>
                </a:lnTo>
                <a:lnTo>
                  <a:pt x="3660153" y="1230538"/>
                </a:lnTo>
                <a:lnTo>
                  <a:pt x="3656449" y="1240590"/>
                </a:lnTo>
                <a:lnTo>
                  <a:pt x="3653273" y="1250377"/>
                </a:lnTo>
                <a:lnTo>
                  <a:pt x="3650627" y="1260428"/>
                </a:lnTo>
                <a:lnTo>
                  <a:pt x="3647981" y="1270480"/>
                </a:lnTo>
                <a:lnTo>
                  <a:pt x="3645864" y="1280532"/>
                </a:lnTo>
                <a:lnTo>
                  <a:pt x="3644277" y="1290583"/>
                </a:lnTo>
                <a:lnTo>
                  <a:pt x="3643218" y="1300635"/>
                </a:lnTo>
                <a:lnTo>
                  <a:pt x="3642160" y="1310951"/>
                </a:lnTo>
                <a:lnTo>
                  <a:pt x="3641630" y="1321003"/>
                </a:lnTo>
                <a:lnTo>
                  <a:pt x="3641630" y="1330790"/>
                </a:lnTo>
                <a:lnTo>
                  <a:pt x="3641895" y="1340842"/>
                </a:lnTo>
                <a:lnTo>
                  <a:pt x="3642953" y="1350894"/>
                </a:lnTo>
                <a:lnTo>
                  <a:pt x="3643747" y="1360945"/>
                </a:lnTo>
                <a:lnTo>
                  <a:pt x="3645335" y="1370732"/>
                </a:lnTo>
                <a:lnTo>
                  <a:pt x="3647187" y="1380520"/>
                </a:lnTo>
                <a:lnTo>
                  <a:pt x="3649304" y="1390571"/>
                </a:lnTo>
                <a:lnTo>
                  <a:pt x="3651950" y="1400358"/>
                </a:lnTo>
                <a:lnTo>
                  <a:pt x="3654861" y="1409881"/>
                </a:lnTo>
                <a:lnTo>
                  <a:pt x="3658037" y="1419404"/>
                </a:lnTo>
                <a:lnTo>
                  <a:pt x="3661741" y="1428662"/>
                </a:lnTo>
                <a:lnTo>
                  <a:pt x="3665710" y="1438185"/>
                </a:lnTo>
                <a:lnTo>
                  <a:pt x="3669944" y="1447443"/>
                </a:lnTo>
                <a:lnTo>
                  <a:pt x="3674443" y="1456436"/>
                </a:lnTo>
                <a:lnTo>
                  <a:pt x="3679735" y="1465430"/>
                </a:lnTo>
                <a:lnTo>
                  <a:pt x="3684763" y="1474159"/>
                </a:lnTo>
                <a:lnTo>
                  <a:pt x="3690584" y="1482624"/>
                </a:lnTo>
                <a:lnTo>
                  <a:pt x="3696406" y="1491353"/>
                </a:lnTo>
                <a:lnTo>
                  <a:pt x="3702756" y="1499553"/>
                </a:lnTo>
                <a:lnTo>
                  <a:pt x="3708843" y="1507224"/>
                </a:lnTo>
                <a:lnTo>
                  <a:pt x="3715193" y="1514366"/>
                </a:lnTo>
                <a:lnTo>
                  <a:pt x="3721544" y="1521508"/>
                </a:lnTo>
                <a:lnTo>
                  <a:pt x="3728424" y="1528385"/>
                </a:lnTo>
                <a:lnTo>
                  <a:pt x="3735304" y="1534998"/>
                </a:lnTo>
                <a:lnTo>
                  <a:pt x="3742184" y="1541347"/>
                </a:lnTo>
                <a:lnTo>
                  <a:pt x="3749593" y="1547166"/>
                </a:lnTo>
                <a:lnTo>
                  <a:pt x="3756738" y="1553250"/>
                </a:lnTo>
                <a:lnTo>
                  <a:pt x="3764412" y="1558540"/>
                </a:lnTo>
                <a:lnTo>
                  <a:pt x="3771821" y="1564095"/>
                </a:lnTo>
                <a:lnTo>
                  <a:pt x="3779759" y="1569121"/>
                </a:lnTo>
                <a:lnTo>
                  <a:pt x="3787698" y="1574147"/>
                </a:lnTo>
                <a:lnTo>
                  <a:pt x="3795901" y="1578644"/>
                </a:lnTo>
                <a:lnTo>
                  <a:pt x="3803839" y="1582876"/>
                </a:lnTo>
                <a:lnTo>
                  <a:pt x="3812042" y="1587108"/>
                </a:lnTo>
                <a:lnTo>
                  <a:pt x="3820510" y="1590811"/>
                </a:lnTo>
                <a:lnTo>
                  <a:pt x="3828978" y="1594515"/>
                </a:lnTo>
                <a:lnTo>
                  <a:pt x="3837445" y="1597953"/>
                </a:lnTo>
                <a:lnTo>
                  <a:pt x="3846442" y="1601392"/>
                </a:lnTo>
                <a:lnTo>
                  <a:pt x="3854910" y="1604302"/>
                </a:lnTo>
                <a:lnTo>
                  <a:pt x="3863907" y="1606947"/>
                </a:lnTo>
                <a:lnTo>
                  <a:pt x="3872904" y="1609592"/>
                </a:lnTo>
                <a:lnTo>
                  <a:pt x="3881901" y="1611708"/>
                </a:lnTo>
                <a:lnTo>
                  <a:pt x="3890898" y="1613824"/>
                </a:lnTo>
                <a:lnTo>
                  <a:pt x="3900159" y="1615412"/>
                </a:lnTo>
                <a:lnTo>
                  <a:pt x="3909156" y="1617263"/>
                </a:lnTo>
                <a:lnTo>
                  <a:pt x="3918418" y="1618321"/>
                </a:lnTo>
                <a:lnTo>
                  <a:pt x="3927415" y="1619379"/>
                </a:lnTo>
                <a:lnTo>
                  <a:pt x="3936941" y="1620437"/>
                </a:lnTo>
                <a:lnTo>
                  <a:pt x="3945938" y="1620966"/>
                </a:lnTo>
                <a:lnTo>
                  <a:pt x="3955464" y="1621496"/>
                </a:lnTo>
                <a:lnTo>
                  <a:pt x="3964990" y="1621760"/>
                </a:lnTo>
                <a:lnTo>
                  <a:pt x="3973987" y="1621496"/>
                </a:lnTo>
                <a:lnTo>
                  <a:pt x="3983513" y="1621231"/>
                </a:lnTo>
                <a:lnTo>
                  <a:pt x="3992774" y="1620966"/>
                </a:lnTo>
                <a:lnTo>
                  <a:pt x="4002036" y="1620173"/>
                </a:lnTo>
                <a:lnTo>
                  <a:pt x="4011562" y="1619115"/>
                </a:lnTo>
                <a:lnTo>
                  <a:pt x="4020824" y="1618057"/>
                </a:lnTo>
                <a:lnTo>
                  <a:pt x="4030085" y="1616734"/>
                </a:lnTo>
                <a:lnTo>
                  <a:pt x="4039082" y="1614883"/>
                </a:lnTo>
                <a:lnTo>
                  <a:pt x="4048608" y="1613031"/>
                </a:lnTo>
                <a:lnTo>
                  <a:pt x="4057605" y="1610915"/>
                </a:lnTo>
                <a:lnTo>
                  <a:pt x="4066867" y="1608534"/>
                </a:lnTo>
                <a:lnTo>
                  <a:pt x="4075599" y="1606153"/>
                </a:lnTo>
                <a:lnTo>
                  <a:pt x="4084860" y="1603508"/>
                </a:lnTo>
                <a:lnTo>
                  <a:pt x="4093593" y="1600334"/>
                </a:lnTo>
                <a:lnTo>
                  <a:pt x="4102590" y="1597160"/>
                </a:lnTo>
                <a:lnTo>
                  <a:pt x="4111322" y="1593721"/>
                </a:lnTo>
                <a:lnTo>
                  <a:pt x="4120054" y="1590282"/>
                </a:lnTo>
                <a:lnTo>
                  <a:pt x="4128522" y="1586315"/>
                </a:lnTo>
                <a:lnTo>
                  <a:pt x="4136990" y="1582347"/>
                </a:lnTo>
                <a:lnTo>
                  <a:pt x="4145457" y="1578115"/>
                </a:lnTo>
                <a:lnTo>
                  <a:pt x="4153660" y="1573882"/>
                </a:lnTo>
                <a:lnTo>
                  <a:pt x="4161863" y="1568856"/>
                </a:lnTo>
                <a:lnTo>
                  <a:pt x="4169802" y="1564095"/>
                </a:lnTo>
                <a:lnTo>
                  <a:pt x="4177740" y="1559069"/>
                </a:lnTo>
                <a:lnTo>
                  <a:pt x="4185679" y="1553779"/>
                </a:lnTo>
                <a:lnTo>
                  <a:pt x="4193088" y="1548224"/>
                </a:lnTo>
                <a:lnTo>
                  <a:pt x="4200762" y="1542405"/>
                </a:lnTo>
                <a:lnTo>
                  <a:pt x="4207906" y="1536321"/>
                </a:lnTo>
                <a:lnTo>
                  <a:pt x="4215051" y="1530501"/>
                </a:lnTo>
                <a:lnTo>
                  <a:pt x="4222196" y="1523888"/>
                </a:lnTo>
                <a:lnTo>
                  <a:pt x="4229076" y="1517275"/>
                </a:lnTo>
                <a:lnTo>
                  <a:pt x="4235691" y="1510398"/>
                </a:lnTo>
                <a:lnTo>
                  <a:pt x="4242042" y="1503256"/>
                </a:lnTo>
                <a:lnTo>
                  <a:pt x="4248657" y="1495585"/>
                </a:lnTo>
                <a:lnTo>
                  <a:pt x="4254743" y="1488178"/>
                </a:lnTo>
                <a:lnTo>
                  <a:pt x="4260829" y="1480507"/>
                </a:lnTo>
                <a:lnTo>
                  <a:pt x="4266386" y="1472836"/>
                </a:lnTo>
                <a:lnTo>
                  <a:pt x="4271943" y="1464636"/>
                </a:lnTo>
                <a:lnTo>
                  <a:pt x="4276971" y="1456701"/>
                </a:lnTo>
                <a:lnTo>
                  <a:pt x="4281999" y="1449030"/>
                </a:lnTo>
                <a:lnTo>
                  <a:pt x="4287026" y="1440830"/>
                </a:lnTo>
                <a:lnTo>
                  <a:pt x="4291525" y="1432894"/>
                </a:lnTo>
                <a:lnTo>
                  <a:pt x="4295759" y="1424430"/>
                </a:lnTo>
                <a:lnTo>
                  <a:pt x="4299992" y="1416230"/>
                </a:lnTo>
                <a:lnTo>
                  <a:pt x="4303697" y="1408029"/>
                </a:lnTo>
                <a:lnTo>
                  <a:pt x="4307666" y="1399565"/>
                </a:lnTo>
                <a:lnTo>
                  <a:pt x="4310842" y="1391365"/>
                </a:lnTo>
                <a:lnTo>
                  <a:pt x="4314017" y="1382900"/>
                </a:lnTo>
                <a:lnTo>
                  <a:pt x="4317192" y="1374171"/>
                </a:lnTo>
                <a:lnTo>
                  <a:pt x="4320103" y="1365707"/>
                </a:lnTo>
                <a:lnTo>
                  <a:pt x="4322749" y="1357242"/>
                </a:lnTo>
                <a:lnTo>
                  <a:pt x="4324866" y="1348513"/>
                </a:lnTo>
                <a:lnTo>
                  <a:pt x="4326983" y="1340048"/>
                </a:lnTo>
                <a:lnTo>
                  <a:pt x="4328835" y="1331319"/>
                </a:lnTo>
                <a:lnTo>
                  <a:pt x="4330688" y="1322590"/>
                </a:lnTo>
                <a:lnTo>
                  <a:pt x="4332011" y="1314126"/>
                </a:lnTo>
                <a:lnTo>
                  <a:pt x="4333334" y="1305132"/>
                </a:lnTo>
                <a:lnTo>
                  <a:pt x="4334392" y="1296403"/>
                </a:lnTo>
                <a:lnTo>
                  <a:pt x="4335186" y="1287674"/>
                </a:lnTo>
                <a:lnTo>
                  <a:pt x="4335715" y="1278945"/>
                </a:lnTo>
                <a:lnTo>
                  <a:pt x="4335980" y="1269951"/>
                </a:lnTo>
                <a:lnTo>
                  <a:pt x="4336509" y="1261222"/>
                </a:lnTo>
                <a:lnTo>
                  <a:pt x="4335980" y="1252757"/>
                </a:lnTo>
                <a:lnTo>
                  <a:pt x="4335715" y="1243764"/>
                </a:lnTo>
                <a:lnTo>
                  <a:pt x="4335186" y="1235035"/>
                </a:lnTo>
                <a:lnTo>
                  <a:pt x="4334657" y="1226041"/>
                </a:lnTo>
                <a:lnTo>
                  <a:pt x="4333599" y="1217577"/>
                </a:lnTo>
                <a:lnTo>
                  <a:pt x="4332275" y="1208583"/>
                </a:lnTo>
                <a:lnTo>
                  <a:pt x="4330952" y="1200118"/>
                </a:lnTo>
                <a:lnTo>
                  <a:pt x="4329629" y="1191389"/>
                </a:lnTo>
                <a:lnTo>
                  <a:pt x="4327512" y="1182660"/>
                </a:lnTo>
                <a:lnTo>
                  <a:pt x="4325395" y="1174196"/>
                </a:lnTo>
                <a:lnTo>
                  <a:pt x="4323279" y="1165202"/>
                </a:lnTo>
                <a:lnTo>
                  <a:pt x="4320897" y="1156737"/>
                </a:lnTo>
                <a:lnTo>
                  <a:pt x="4317986" y="1148273"/>
                </a:lnTo>
                <a:lnTo>
                  <a:pt x="4315340" y="1139808"/>
                </a:lnTo>
                <a:lnTo>
                  <a:pt x="4312165" y="1131344"/>
                </a:lnTo>
                <a:lnTo>
                  <a:pt x="4308725" y="1123144"/>
                </a:lnTo>
                <a:lnTo>
                  <a:pt x="4305285" y="1114415"/>
                </a:lnTo>
                <a:lnTo>
                  <a:pt x="4301580" y="1106214"/>
                </a:lnTo>
                <a:lnTo>
                  <a:pt x="4297611" y="1098014"/>
                </a:lnTo>
                <a:lnTo>
                  <a:pt x="4293377" y="1089814"/>
                </a:lnTo>
                <a:lnTo>
                  <a:pt x="4288879" y="1081614"/>
                </a:lnTo>
                <a:lnTo>
                  <a:pt x="4284116" y="1073679"/>
                </a:lnTo>
                <a:lnTo>
                  <a:pt x="4279352" y="1065743"/>
                </a:lnTo>
                <a:lnTo>
                  <a:pt x="4274325" y="1057808"/>
                </a:lnTo>
                <a:lnTo>
                  <a:pt x="4269032" y="1049872"/>
                </a:lnTo>
                <a:lnTo>
                  <a:pt x="4263476" y="1042201"/>
                </a:lnTo>
                <a:lnTo>
                  <a:pt x="4257919" y="1034530"/>
                </a:lnTo>
                <a:lnTo>
                  <a:pt x="4251833" y="1026859"/>
                </a:lnTo>
                <a:lnTo>
                  <a:pt x="4245746" y="1019453"/>
                </a:lnTo>
                <a:lnTo>
                  <a:pt x="4239660" y="1012046"/>
                </a:lnTo>
                <a:lnTo>
                  <a:pt x="4233045" y="1004640"/>
                </a:lnTo>
                <a:lnTo>
                  <a:pt x="4226165" y="997498"/>
                </a:lnTo>
                <a:lnTo>
                  <a:pt x="4219285" y="990356"/>
                </a:lnTo>
                <a:lnTo>
                  <a:pt x="4212140" y="983478"/>
                </a:lnTo>
                <a:lnTo>
                  <a:pt x="4200497" y="973691"/>
                </a:lnTo>
                <a:lnTo>
                  <a:pt x="4188854" y="964697"/>
                </a:lnTo>
                <a:lnTo>
                  <a:pt x="4176946" y="955968"/>
                </a:lnTo>
                <a:lnTo>
                  <a:pt x="4164774" y="947768"/>
                </a:lnTo>
                <a:lnTo>
                  <a:pt x="4152602" y="940097"/>
                </a:lnTo>
                <a:lnTo>
                  <a:pt x="4139900" y="932691"/>
                </a:lnTo>
                <a:lnTo>
                  <a:pt x="4127463" y="925813"/>
                </a:lnTo>
                <a:lnTo>
                  <a:pt x="4114497" y="919200"/>
                </a:lnTo>
                <a:lnTo>
                  <a:pt x="4101796" y="913116"/>
                </a:lnTo>
                <a:lnTo>
                  <a:pt x="4088565" y="907561"/>
                </a:lnTo>
                <a:lnTo>
                  <a:pt x="4075070" y="902271"/>
                </a:lnTo>
                <a:lnTo>
                  <a:pt x="4061574" y="897510"/>
                </a:lnTo>
                <a:lnTo>
                  <a:pt x="4048344" y="893277"/>
                </a:lnTo>
                <a:lnTo>
                  <a:pt x="4034848" y="889310"/>
                </a:lnTo>
                <a:lnTo>
                  <a:pt x="4021088" y="885871"/>
                </a:lnTo>
                <a:lnTo>
                  <a:pt x="4007328" y="882697"/>
                </a:lnTo>
                <a:lnTo>
                  <a:pt x="3993568" y="879787"/>
                </a:lnTo>
                <a:lnTo>
                  <a:pt x="3979808" y="877671"/>
                </a:lnTo>
                <a:lnTo>
                  <a:pt x="3965784" y="875555"/>
                </a:lnTo>
                <a:lnTo>
                  <a:pt x="3951759" y="874232"/>
                </a:lnTo>
                <a:lnTo>
                  <a:pt x="3937734" y="872910"/>
                </a:lnTo>
                <a:lnTo>
                  <a:pt x="3923710" y="872116"/>
                </a:lnTo>
                <a:lnTo>
                  <a:pt x="3909685" y="871852"/>
                </a:lnTo>
                <a:lnTo>
                  <a:pt x="3895925" y="871852"/>
                </a:lnTo>
                <a:lnTo>
                  <a:pt x="3881901" y="872381"/>
                </a:lnTo>
                <a:lnTo>
                  <a:pt x="3868141" y="873174"/>
                </a:lnTo>
                <a:lnTo>
                  <a:pt x="3854116" y="874497"/>
                </a:lnTo>
                <a:lnTo>
                  <a:pt x="3840092" y="875819"/>
                </a:lnTo>
                <a:lnTo>
                  <a:pt x="3826332" y="877935"/>
                </a:lnTo>
                <a:lnTo>
                  <a:pt x="3812836" y="880052"/>
                </a:lnTo>
                <a:lnTo>
                  <a:pt x="3799076" y="882697"/>
                </a:lnTo>
                <a:lnTo>
                  <a:pt x="3785581" y="885871"/>
                </a:lnTo>
                <a:lnTo>
                  <a:pt x="3771821" y="889310"/>
                </a:lnTo>
                <a:lnTo>
                  <a:pt x="3758855" y="893013"/>
                </a:lnTo>
                <a:lnTo>
                  <a:pt x="3745359" y="896981"/>
                </a:lnTo>
                <a:lnTo>
                  <a:pt x="3732129" y="901478"/>
                </a:lnTo>
                <a:lnTo>
                  <a:pt x="3719427" y="905974"/>
                </a:lnTo>
                <a:lnTo>
                  <a:pt x="3706461" y="911265"/>
                </a:lnTo>
                <a:lnTo>
                  <a:pt x="3694024" y="916555"/>
                </a:lnTo>
                <a:lnTo>
                  <a:pt x="3681323" y="922639"/>
                </a:lnTo>
                <a:lnTo>
                  <a:pt x="3669150" y="928723"/>
                </a:lnTo>
                <a:lnTo>
                  <a:pt x="3656978" y="935336"/>
                </a:lnTo>
                <a:lnTo>
                  <a:pt x="3645070" y="941949"/>
                </a:lnTo>
                <a:lnTo>
                  <a:pt x="3633427" y="949091"/>
                </a:lnTo>
                <a:lnTo>
                  <a:pt x="3622049" y="956497"/>
                </a:lnTo>
                <a:lnTo>
                  <a:pt x="3610935" y="964433"/>
                </a:lnTo>
                <a:lnTo>
                  <a:pt x="3599821" y="972368"/>
                </a:lnTo>
                <a:lnTo>
                  <a:pt x="3589237" y="980568"/>
                </a:lnTo>
                <a:lnTo>
                  <a:pt x="3578652" y="989562"/>
                </a:lnTo>
                <a:lnTo>
                  <a:pt x="3568597" y="998291"/>
                </a:lnTo>
                <a:lnTo>
                  <a:pt x="3558541" y="1007814"/>
                </a:lnTo>
                <a:lnTo>
                  <a:pt x="3549015" y="1017336"/>
                </a:lnTo>
                <a:lnTo>
                  <a:pt x="3539754" y="1027124"/>
                </a:lnTo>
                <a:lnTo>
                  <a:pt x="3531021" y="1037440"/>
                </a:lnTo>
                <a:lnTo>
                  <a:pt x="3522024" y="1048021"/>
                </a:lnTo>
                <a:lnTo>
                  <a:pt x="3513821" y="1058866"/>
                </a:lnTo>
                <a:lnTo>
                  <a:pt x="3506148" y="1069711"/>
                </a:lnTo>
                <a:lnTo>
                  <a:pt x="3498474" y="1081085"/>
                </a:lnTo>
                <a:lnTo>
                  <a:pt x="3491329" y="1092724"/>
                </a:lnTo>
                <a:lnTo>
                  <a:pt x="3484449" y="1104892"/>
                </a:lnTo>
                <a:lnTo>
                  <a:pt x="3477834" y="1116795"/>
                </a:lnTo>
                <a:lnTo>
                  <a:pt x="3471748" y="1129228"/>
                </a:lnTo>
                <a:lnTo>
                  <a:pt x="3466191" y="1141924"/>
                </a:lnTo>
                <a:lnTo>
                  <a:pt x="3460898" y="1155150"/>
                </a:lnTo>
                <a:lnTo>
                  <a:pt x="3456665" y="1167847"/>
                </a:lnTo>
                <a:lnTo>
                  <a:pt x="3452960" y="1180809"/>
                </a:lnTo>
                <a:lnTo>
                  <a:pt x="3449255" y="1193505"/>
                </a:lnTo>
                <a:lnTo>
                  <a:pt x="3446080" y="1206467"/>
                </a:lnTo>
                <a:lnTo>
                  <a:pt x="3443169" y="1219428"/>
                </a:lnTo>
                <a:lnTo>
                  <a:pt x="3440788" y="1232654"/>
                </a:lnTo>
                <a:lnTo>
                  <a:pt x="3438406" y="1245615"/>
                </a:lnTo>
                <a:lnTo>
                  <a:pt x="3436554" y="1258577"/>
                </a:lnTo>
                <a:lnTo>
                  <a:pt x="3434966" y="1271803"/>
                </a:lnTo>
                <a:lnTo>
                  <a:pt x="3433908" y="1285029"/>
                </a:lnTo>
                <a:lnTo>
                  <a:pt x="3432849" y="1297990"/>
                </a:lnTo>
                <a:lnTo>
                  <a:pt x="3432585" y="1311216"/>
                </a:lnTo>
                <a:lnTo>
                  <a:pt x="3432320" y="1324177"/>
                </a:lnTo>
                <a:lnTo>
                  <a:pt x="3432585" y="1337139"/>
                </a:lnTo>
                <a:lnTo>
                  <a:pt x="3433114" y="1350365"/>
                </a:lnTo>
                <a:lnTo>
                  <a:pt x="3434437" y="1363326"/>
                </a:lnTo>
                <a:lnTo>
                  <a:pt x="3435760" y="1376287"/>
                </a:lnTo>
                <a:lnTo>
                  <a:pt x="3437612" y="1388984"/>
                </a:lnTo>
                <a:lnTo>
                  <a:pt x="3439465" y="1401946"/>
                </a:lnTo>
                <a:lnTo>
                  <a:pt x="3442111" y="1414907"/>
                </a:lnTo>
                <a:lnTo>
                  <a:pt x="3445286" y="1427604"/>
                </a:lnTo>
                <a:lnTo>
                  <a:pt x="3448462" y="1440301"/>
                </a:lnTo>
                <a:lnTo>
                  <a:pt x="3452166" y="1452733"/>
                </a:lnTo>
                <a:lnTo>
                  <a:pt x="3456400" y="1465430"/>
                </a:lnTo>
                <a:lnTo>
                  <a:pt x="3460898" y="1477598"/>
                </a:lnTo>
                <a:lnTo>
                  <a:pt x="3465926" y="1489766"/>
                </a:lnTo>
                <a:lnTo>
                  <a:pt x="3471218" y="1502198"/>
                </a:lnTo>
                <a:lnTo>
                  <a:pt x="3477040" y="1514101"/>
                </a:lnTo>
                <a:lnTo>
                  <a:pt x="3483126" y="1526005"/>
                </a:lnTo>
                <a:lnTo>
                  <a:pt x="3489741" y="1537908"/>
                </a:lnTo>
                <a:lnTo>
                  <a:pt x="3496886" y="1549547"/>
                </a:lnTo>
                <a:lnTo>
                  <a:pt x="3504295" y="1561185"/>
                </a:lnTo>
                <a:lnTo>
                  <a:pt x="3511175" y="1570444"/>
                </a:lnTo>
                <a:lnTo>
                  <a:pt x="3518055" y="1579173"/>
                </a:lnTo>
                <a:lnTo>
                  <a:pt x="3525200" y="1588166"/>
                </a:lnTo>
                <a:lnTo>
                  <a:pt x="3532344" y="1596631"/>
                </a:lnTo>
                <a:lnTo>
                  <a:pt x="3539489" y="1604831"/>
                </a:lnTo>
                <a:lnTo>
                  <a:pt x="3546898" y="1613295"/>
                </a:lnTo>
                <a:lnTo>
                  <a:pt x="3554572" y="1620966"/>
                </a:lnTo>
                <a:lnTo>
                  <a:pt x="3562246" y="1628637"/>
                </a:lnTo>
                <a:lnTo>
                  <a:pt x="3569920" y="1636309"/>
                </a:lnTo>
                <a:lnTo>
                  <a:pt x="3578123" y="1643451"/>
                </a:lnTo>
                <a:lnTo>
                  <a:pt x="3586061" y="1650592"/>
                </a:lnTo>
                <a:lnTo>
                  <a:pt x="3594000" y="1657470"/>
                </a:lnTo>
                <a:lnTo>
                  <a:pt x="3602203" y="1664347"/>
                </a:lnTo>
                <a:lnTo>
                  <a:pt x="3610935" y="1670960"/>
                </a:lnTo>
                <a:lnTo>
                  <a:pt x="3619138" y="1677044"/>
                </a:lnTo>
                <a:lnTo>
                  <a:pt x="3627870" y="1683393"/>
                </a:lnTo>
                <a:lnTo>
                  <a:pt x="3636603" y="1689477"/>
                </a:lnTo>
                <a:lnTo>
                  <a:pt x="3645335" y="1695032"/>
                </a:lnTo>
                <a:lnTo>
                  <a:pt x="3654332" y="1700851"/>
                </a:lnTo>
                <a:lnTo>
                  <a:pt x="3663329" y="1706141"/>
                </a:lnTo>
                <a:lnTo>
                  <a:pt x="3672326" y="1711432"/>
                </a:lnTo>
                <a:lnTo>
                  <a:pt x="3681587" y="1716457"/>
                </a:lnTo>
                <a:lnTo>
                  <a:pt x="3690849" y="1721483"/>
                </a:lnTo>
                <a:lnTo>
                  <a:pt x="3700110" y="1725980"/>
                </a:lnTo>
                <a:lnTo>
                  <a:pt x="3709636" y="1730477"/>
                </a:lnTo>
                <a:lnTo>
                  <a:pt x="3719427" y="1734709"/>
                </a:lnTo>
                <a:lnTo>
                  <a:pt x="3728689" y="1739206"/>
                </a:lnTo>
                <a:lnTo>
                  <a:pt x="3738479" y="1743174"/>
                </a:lnTo>
                <a:lnTo>
                  <a:pt x="3748535" y="1747142"/>
                </a:lnTo>
                <a:lnTo>
                  <a:pt x="3758061" y="1750845"/>
                </a:lnTo>
                <a:lnTo>
                  <a:pt x="3768116" y="1754284"/>
                </a:lnTo>
                <a:lnTo>
                  <a:pt x="3778172" y="1757722"/>
                </a:lnTo>
                <a:lnTo>
                  <a:pt x="3788492" y="1760896"/>
                </a:lnTo>
                <a:lnTo>
                  <a:pt x="3798547" y="1763806"/>
                </a:lnTo>
                <a:lnTo>
                  <a:pt x="3818922" y="1769361"/>
                </a:lnTo>
                <a:lnTo>
                  <a:pt x="3839827" y="1774387"/>
                </a:lnTo>
                <a:lnTo>
                  <a:pt x="3860996" y="1779148"/>
                </a:lnTo>
                <a:lnTo>
                  <a:pt x="3882430" y="1782851"/>
                </a:lnTo>
                <a:lnTo>
                  <a:pt x="3903864" y="1786026"/>
                </a:lnTo>
                <a:lnTo>
                  <a:pt x="3925562" y="1788671"/>
                </a:lnTo>
                <a:lnTo>
                  <a:pt x="3947261" y="1791052"/>
                </a:lnTo>
                <a:lnTo>
                  <a:pt x="3969224" y="1792374"/>
                </a:lnTo>
                <a:lnTo>
                  <a:pt x="3991451" y="1793697"/>
                </a:lnTo>
                <a:lnTo>
                  <a:pt x="4013679" y="1794226"/>
                </a:lnTo>
                <a:lnTo>
                  <a:pt x="4035907" y="1794490"/>
                </a:lnTo>
                <a:lnTo>
                  <a:pt x="4058399" y="1794226"/>
                </a:lnTo>
                <a:lnTo>
                  <a:pt x="4080891" y="1793432"/>
                </a:lnTo>
                <a:lnTo>
                  <a:pt x="4103383" y="1792110"/>
                </a:lnTo>
                <a:lnTo>
                  <a:pt x="4126140" y="1790523"/>
                </a:lnTo>
                <a:lnTo>
                  <a:pt x="4132226" y="1794755"/>
                </a:lnTo>
                <a:lnTo>
                  <a:pt x="4136990" y="1798987"/>
                </a:lnTo>
                <a:lnTo>
                  <a:pt x="4140694" y="1802690"/>
                </a:lnTo>
                <a:lnTo>
                  <a:pt x="4143605" y="1805865"/>
                </a:lnTo>
                <a:lnTo>
                  <a:pt x="4145722" y="1808510"/>
                </a:lnTo>
                <a:lnTo>
                  <a:pt x="4146780" y="1810361"/>
                </a:lnTo>
                <a:lnTo>
                  <a:pt x="4147574" y="1811948"/>
                </a:lnTo>
                <a:lnTo>
                  <a:pt x="4147309" y="1825703"/>
                </a:lnTo>
                <a:lnTo>
                  <a:pt x="4146780" y="1838929"/>
                </a:lnTo>
                <a:lnTo>
                  <a:pt x="4146251" y="1852420"/>
                </a:lnTo>
                <a:lnTo>
                  <a:pt x="4145457" y="1865646"/>
                </a:lnTo>
                <a:lnTo>
                  <a:pt x="4144134" y="1878872"/>
                </a:lnTo>
                <a:lnTo>
                  <a:pt x="4142811" y="1892097"/>
                </a:lnTo>
                <a:lnTo>
                  <a:pt x="4141488" y="1905588"/>
                </a:lnTo>
                <a:lnTo>
                  <a:pt x="4139636" y="1918549"/>
                </a:lnTo>
                <a:lnTo>
                  <a:pt x="4137519" y="1931775"/>
                </a:lnTo>
                <a:lnTo>
                  <a:pt x="4135402" y="1945001"/>
                </a:lnTo>
                <a:lnTo>
                  <a:pt x="4133020" y="1957698"/>
                </a:lnTo>
                <a:lnTo>
                  <a:pt x="4130639" y="1970659"/>
                </a:lnTo>
                <a:lnTo>
                  <a:pt x="4127993" y="1983621"/>
                </a:lnTo>
                <a:lnTo>
                  <a:pt x="4125082" y="1996582"/>
                </a:lnTo>
                <a:lnTo>
                  <a:pt x="4121906" y="2009014"/>
                </a:lnTo>
                <a:lnTo>
                  <a:pt x="4118731" y="2021976"/>
                </a:lnTo>
                <a:lnTo>
                  <a:pt x="4115291" y="2034408"/>
                </a:lnTo>
                <a:lnTo>
                  <a:pt x="4111586" y="2047369"/>
                </a:lnTo>
                <a:lnTo>
                  <a:pt x="4107617" y="2060066"/>
                </a:lnTo>
                <a:lnTo>
                  <a:pt x="4103648" y="2072234"/>
                </a:lnTo>
                <a:lnTo>
                  <a:pt x="4099679" y="2084667"/>
                </a:lnTo>
                <a:lnTo>
                  <a:pt x="4095180" y="2097099"/>
                </a:lnTo>
                <a:lnTo>
                  <a:pt x="4090417" y="2109267"/>
                </a:lnTo>
                <a:lnTo>
                  <a:pt x="4085919" y="2121699"/>
                </a:lnTo>
                <a:lnTo>
                  <a:pt x="4080891" y="2133867"/>
                </a:lnTo>
                <a:lnTo>
                  <a:pt x="4075863" y="2145770"/>
                </a:lnTo>
                <a:lnTo>
                  <a:pt x="4070571" y="2157938"/>
                </a:lnTo>
                <a:lnTo>
                  <a:pt x="4065014" y="2169841"/>
                </a:lnTo>
                <a:lnTo>
                  <a:pt x="4059457" y="2181745"/>
                </a:lnTo>
                <a:lnTo>
                  <a:pt x="4053636" y="2193648"/>
                </a:lnTo>
                <a:lnTo>
                  <a:pt x="4047814" y="2205287"/>
                </a:lnTo>
                <a:lnTo>
                  <a:pt x="4041728" y="2216925"/>
                </a:lnTo>
                <a:lnTo>
                  <a:pt x="4035377" y="2228564"/>
                </a:lnTo>
                <a:lnTo>
                  <a:pt x="4028762" y="2240203"/>
                </a:lnTo>
                <a:lnTo>
                  <a:pt x="4022411" y="2251577"/>
                </a:lnTo>
                <a:lnTo>
                  <a:pt x="4015531" y="2262952"/>
                </a:lnTo>
                <a:lnTo>
                  <a:pt x="4008651" y="2274061"/>
                </a:lnTo>
                <a:lnTo>
                  <a:pt x="4001507" y="2285436"/>
                </a:lnTo>
                <a:lnTo>
                  <a:pt x="3994362" y="2296545"/>
                </a:lnTo>
                <a:lnTo>
                  <a:pt x="3986953" y="2307391"/>
                </a:lnTo>
                <a:lnTo>
                  <a:pt x="3979279" y="2318500"/>
                </a:lnTo>
                <a:lnTo>
                  <a:pt x="3971341" y="2329346"/>
                </a:lnTo>
                <a:lnTo>
                  <a:pt x="3963402" y="2340191"/>
                </a:lnTo>
                <a:lnTo>
                  <a:pt x="3955464" y="2350772"/>
                </a:lnTo>
                <a:lnTo>
                  <a:pt x="3947261" y="2361352"/>
                </a:lnTo>
                <a:lnTo>
                  <a:pt x="3938793" y="2371933"/>
                </a:lnTo>
                <a:lnTo>
                  <a:pt x="3930325" y="2382514"/>
                </a:lnTo>
                <a:lnTo>
                  <a:pt x="3921858" y="2392830"/>
                </a:lnTo>
                <a:lnTo>
                  <a:pt x="3904128" y="2413462"/>
                </a:lnTo>
                <a:lnTo>
                  <a:pt x="3885870" y="2433301"/>
                </a:lnTo>
                <a:lnTo>
                  <a:pt x="3867082" y="2453140"/>
                </a:lnTo>
                <a:lnTo>
                  <a:pt x="3847501" y="2472185"/>
                </a:lnTo>
                <a:lnTo>
                  <a:pt x="3827655" y="2490966"/>
                </a:lnTo>
                <a:lnTo>
                  <a:pt x="3807015" y="2509482"/>
                </a:lnTo>
                <a:lnTo>
                  <a:pt x="3785846" y="2527470"/>
                </a:lnTo>
                <a:lnTo>
                  <a:pt x="3764147" y="2545192"/>
                </a:lnTo>
                <a:lnTo>
                  <a:pt x="3742184" y="2562650"/>
                </a:lnTo>
                <a:lnTo>
                  <a:pt x="3719692" y="2579315"/>
                </a:lnTo>
                <a:lnTo>
                  <a:pt x="3696406" y="2595715"/>
                </a:lnTo>
                <a:lnTo>
                  <a:pt x="3673120" y="2611586"/>
                </a:lnTo>
                <a:lnTo>
                  <a:pt x="3649040" y="2626928"/>
                </a:lnTo>
                <a:lnTo>
                  <a:pt x="3624430" y="2642006"/>
                </a:lnTo>
                <a:lnTo>
                  <a:pt x="3599821" y="2656290"/>
                </a:lnTo>
                <a:lnTo>
                  <a:pt x="3574418" y="2670309"/>
                </a:lnTo>
                <a:lnTo>
                  <a:pt x="3548486" y="2684064"/>
                </a:lnTo>
                <a:lnTo>
                  <a:pt x="3522289" y="2696761"/>
                </a:lnTo>
                <a:lnTo>
                  <a:pt x="3495828" y="2709458"/>
                </a:lnTo>
                <a:lnTo>
                  <a:pt x="3468572" y="2721361"/>
                </a:lnTo>
                <a:lnTo>
                  <a:pt x="3441317" y="2732736"/>
                </a:lnTo>
                <a:lnTo>
                  <a:pt x="3413532" y="2743581"/>
                </a:lnTo>
                <a:lnTo>
                  <a:pt x="3385219" y="2754162"/>
                </a:lnTo>
                <a:lnTo>
                  <a:pt x="3356905" y="2763949"/>
                </a:lnTo>
                <a:lnTo>
                  <a:pt x="3328062" y="2772942"/>
                </a:lnTo>
                <a:lnTo>
                  <a:pt x="3298690" y="2781936"/>
                </a:lnTo>
                <a:lnTo>
                  <a:pt x="3269317" y="2789871"/>
                </a:lnTo>
                <a:lnTo>
                  <a:pt x="3239680" y="2797542"/>
                </a:lnTo>
                <a:lnTo>
                  <a:pt x="3209514" y="2804420"/>
                </a:lnTo>
                <a:lnTo>
                  <a:pt x="3179084" y="2810768"/>
                </a:lnTo>
                <a:lnTo>
                  <a:pt x="3148388" y="2816588"/>
                </a:lnTo>
                <a:lnTo>
                  <a:pt x="3117428" y="2821878"/>
                </a:lnTo>
                <a:lnTo>
                  <a:pt x="3085939" y="2826110"/>
                </a:lnTo>
                <a:lnTo>
                  <a:pt x="3054715" y="2830078"/>
                </a:lnTo>
                <a:lnTo>
                  <a:pt x="3022961" y="2833252"/>
                </a:lnTo>
                <a:lnTo>
                  <a:pt x="2990942" y="2835898"/>
                </a:lnTo>
                <a:lnTo>
                  <a:pt x="2958659" y="2837749"/>
                </a:lnTo>
                <a:lnTo>
                  <a:pt x="2926112" y="2839336"/>
                </a:lnTo>
                <a:lnTo>
                  <a:pt x="2893564" y="2839865"/>
                </a:lnTo>
                <a:lnTo>
                  <a:pt x="2860752" y="2839865"/>
                </a:lnTo>
                <a:lnTo>
                  <a:pt x="2776075" y="2838807"/>
                </a:lnTo>
                <a:lnTo>
                  <a:pt x="2730297" y="2898853"/>
                </a:lnTo>
                <a:lnTo>
                  <a:pt x="2706481" y="2929537"/>
                </a:lnTo>
                <a:lnTo>
                  <a:pt x="2694574" y="2944614"/>
                </a:lnTo>
                <a:lnTo>
                  <a:pt x="2682401" y="2959692"/>
                </a:lnTo>
                <a:lnTo>
                  <a:pt x="2669964" y="2974770"/>
                </a:lnTo>
                <a:lnTo>
                  <a:pt x="2657263" y="2990112"/>
                </a:lnTo>
                <a:lnTo>
                  <a:pt x="2644297" y="3004660"/>
                </a:lnTo>
                <a:lnTo>
                  <a:pt x="2631066" y="3019209"/>
                </a:lnTo>
                <a:lnTo>
                  <a:pt x="2617835" y="3033757"/>
                </a:lnTo>
                <a:lnTo>
                  <a:pt x="2604075" y="3047776"/>
                </a:lnTo>
                <a:lnTo>
                  <a:pt x="2589786" y="3061267"/>
                </a:lnTo>
                <a:lnTo>
                  <a:pt x="2575497" y="3074493"/>
                </a:lnTo>
                <a:lnTo>
                  <a:pt x="2560679" y="3087719"/>
                </a:lnTo>
                <a:lnTo>
                  <a:pt x="2545595" y="3099887"/>
                </a:lnTo>
                <a:lnTo>
                  <a:pt x="2529719" y="3111790"/>
                </a:lnTo>
                <a:lnTo>
                  <a:pt x="2522045" y="3117874"/>
                </a:lnTo>
                <a:lnTo>
                  <a:pt x="2513842" y="3123693"/>
                </a:lnTo>
                <a:lnTo>
                  <a:pt x="2505903" y="3128984"/>
                </a:lnTo>
                <a:lnTo>
                  <a:pt x="2497436" y="3134538"/>
                </a:lnTo>
                <a:lnTo>
                  <a:pt x="2488968" y="3139564"/>
                </a:lnTo>
                <a:lnTo>
                  <a:pt x="2480765" y="3144590"/>
                </a:lnTo>
                <a:lnTo>
                  <a:pt x="2471768" y="3149880"/>
                </a:lnTo>
                <a:lnTo>
                  <a:pt x="2463300" y="3154377"/>
                </a:lnTo>
                <a:lnTo>
                  <a:pt x="2454568" y="3158874"/>
                </a:lnTo>
                <a:lnTo>
                  <a:pt x="2445306" y="3163635"/>
                </a:lnTo>
                <a:lnTo>
                  <a:pt x="2436045" y="3167868"/>
                </a:lnTo>
                <a:lnTo>
                  <a:pt x="2426783" y="3171835"/>
                </a:lnTo>
                <a:lnTo>
                  <a:pt x="2417522" y="3175803"/>
                </a:lnTo>
                <a:lnTo>
                  <a:pt x="2407996" y="3179506"/>
                </a:lnTo>
                <a:lnTo>
                  <a:pt x="2398205" y="3182945"/>
                </a:lnTo>
                <a:lnTo>
                  <a:pt x="2388414" y="3186384"/>
                </a:lnTo>
                <a:lnTo>
                  <a:pt x="2378623" y="3189558"/>
                </a:lnTo>
                <a:lnTo>
                  <a:pt x="2368304" y="3192468"/>
                </a:lnTo>
                <a:lnTo>
                  <a:pt x="2358248" y="3194848"/>
                </a:lnTo>
                <a:lnTo>
                  <a:pt x="2347664" y="3197494"/>
                </a:lnTo>
                <a:lnTo>
                  <a:pt x="2337079" y="3199874"/>
                </a:lnTo>
                <a:lnTo>
                  <a:pt x="2326230" y="3201726"/>
                </a:lnTo>
                <a:lnTo>
                  <a:pt x="2315381" y="3203578"/>
                </a:lnTo>
                <a:lnTo>
                  <a:pt x="2304531" y="3205165"/>
                </a:lnTo>
                <a:lnTo>
                  <a:pt x="2293153" y="3206487"/>
                </a:lnTo>
                <a:lnTo>
                  <a:pt x="2281774" y="3207545"/>
                </a:lnTo>
                <a:lnTo>
                  <a:pt x="2267485" y="3209132"/>
                </a:lnTo>
                <a:lnTo>
                  <a:pt x="2253196" y="3210455"/>
                </a:lnTo>
                <a:lnTo>
                  <a:pt x="2238907" y="3210984"/>
                </a:lnTo>
                <a:lnTo>
                  <a:pt x="2224618" y="3211513"/>
                </a:lnTo>
                <a:lnTo>
                  <a:pt x="2210593" y="3211249"/>
                </a:lnTo>
                <a:lnTo>
                  <a:pt x="2196304" y="3210984"/>
                </a:lnTo>
                <a:lnTo>
                  <a:pt x="2182279" y="3210191"/>
                </a:lnTo>
                <a:lnTo>
                  <a:pt x="2168255" y="3208868"/>
                </a:lnTo>
                <a:lnTo>
                  <a:pt x="2154759" y="3207281"/>
                </a:lnTo>
                <a:lnTo>
                  <a:pt x="2140735" y="3205165"/>
                </a:lnTo>
                <a:lnTo>
                  <a:pt x="2127239" y="3203049"/>
                </a:lnTo>
                <a:lnTo>
                  <a:pt x="2113479" y="3200403"/>
                </a:lnTo>
                <a:lnTo>
                  <a:pt x="2099984" y="3197229"/>
                </a:lnTo>
                <a:lnTo>
                  <a:pt x="2086753" y="3193790"/>
                </a:lnTo>
                <a:lnTo>
                  <a:pt x="2073523" y="3190087"/>
                </a:lnTo>
                <a:lnTo>
                  <a:pt x="2060292" y="3186119"/>
                </a:lnTo>
                <a:lnTo>
                  <a:pt x="2047590" y="3181887"/>
                </a:lnTo>
                <a:lnTo>
                  <a:pt x="2034624" y="3176861"/>
                </a:lnTo>
                <a:lnTo>
                  <a:pt x="2022187" y="3172100"/>
                </a:lnTo>
                <a:lnTo>
                  <a:pt x="2009486" y="3166810"/>
                </a:lnTo>
                <a:lnTo>
                  <a:pt x="1997313" y="3160990"/>
                </a:lnTo>
                <a:lnTo>
                  <a:pt x="1985406" y="3154906"/>
                </a:lnTo>
                <a:lnTo>
                  <a:pt x="1973234" y="3149087"/>
                </a:lnTo>
                <a:lnTo>
                  <a:pt x="1961590" y="3142474"/>
                </a:lnTo>
                <a:lnTo>
                  <a:pt x="1950212" y="3135596"/>
                </a:lnTo>
                <a:lnTo>
                  <a:pt x="1938834" y="3128454"/>
                </a:lnTo>
                <a:lnTo>
                  <a:pt x="1927720" y="3121048"/>
                </a:lnTo>
                <a:lnTo>
                  <a:pt x="1916871" y="3113641"/>
                </a:lnTo>
                <a:lnTo>
                  <a:pt x="1906286" y="3105706"/>
                </a:lnTo>
                <a:lnTo>
                  <a:pt x="1895701" y="3097506"/>
                </a:lnTo>
                <a:lnTo>
                  <a:pt x="1885646" y="3089041"/>
                </a:lnTo>
                <a:lnTo>
                  <a:pt x="1875591" y="3080577"/>
                </a:lnTo>
                <a:lnTo>
                  <a:pt x="1866064" y="3071583"/>
                </a:lnTo>
                <a:lnTo>
                  <a:pt x="1856538" y="3062854"/>
                </a:lnTo>
                <a:lnTo>
                  <a:pt x="1847806" y="3053331"/>
                </a:lnTo>
                <a:lnTo>
                  <a:pt x="1838809" y="3044073"/>
                </a:lnTo>
                <a:lnTo>
                  <a:pt x="1830341" y="3034286"/>
                </a:lnTo>
                <a:lnTo>
                  <a:pt x="1821874" y="3024234"/>
                </a:lnTo>
                <a:lnTo>
                  <a:pt x="1813935" y="3013918"/>
                </a:lnTo>
                <a:lnTo>
                  <a:pt x="1806526" y="3003602"/>
                </a:lnTo>
                <a:lnTo>
                  <a:pt x="1799117" y="2993021"/>
                </a:lnTo>
                <a:lnTo>
                  <a:pt x="1792237" y="2982441"/>
                </a:lnTo>
                <a:lnTo>
                  <a:pt x="1785357" y="2971595"/>
                </a:lnTo>
                <a:lnTo>
                  <a:pt x="1779271" y="2960486"/>
                </a:lnTo>
                <a:lnTo>
                  <a:pt x="1773449" y="2949376"/>
                </a:lnTo>
                <a:lnTo>
                  <a:pt x="1767628" y="2938002"/>
                </a:lnTo>
                <a:lnTo>
                  <a:pt x="1762600" y="2926627"/>
                </a:lnTo>
                <a:lnTo>
                  <a:pt x="1757837" y="2914988"/>
                </a:lnTo>
                <a:lnTo>
                  <a:pt x="1753074" y="2903085"/>
                </a:lnTo>
                <a:lnTo>
                  <a:pt x="1749105" y="2891182"/>
                </a:lnTo>
                <a:lnTo>
                  <a:pt x="1745400" y="2879279"/>
                </a:lnTo>
                <a:lnTo>
                  <a:pt x="1741960" y="2867111"/>
                </a:lnTo>
                <a:lnTo>
                  <a:pt x="1739314" y="2854678"/>
                </a:lnTo>
                <a:lnTo>
                  <a:pt x="1736932" y="2842511"/>
                </a:lnTo>
                <a:lnTo>
                  <a:pt x="1734815" y="2829814"/>
                </a:lnTo>
                <a:lnTo>
                  <a:pt x="1733228" y="2817381"/>
                </a:lnTo>
                <a:lnTo>
                  <a:pt x="1732169" y="2804684"/>
                </a:lnTo>
                <a:lnTo>
                  <a:pt x="1731111" y="2791988"/>
                </a:lnTo>
                <a:lnTo>
                  <a:pt x="1730846" y="2779026"/>
                </a:lnTo>
                <a:lnTo>
                  <a:pt x="1731111" y="2766065"/>
                </a:lnTo>
                <a:lnTo>
                  <a:pt x="1731640" y="2753103"/>
                </a:lnTo>
                <a:lnTo>
                  <a:pt x="1732963" y="2739878"/>
                </a:lnTo>
                <a:lnTo>
                  <a:pt x="1734551" y="2726916"/>
                </a:lnTo>
                <a:lnTo>
                  <a:pt x="1736668" y="2713690"/>
                </a:lnTo>
                <a:lnTo>
                  <a:pt x="1738520" y="2704697"/>
                </a:lnTo>
                <a:lnTo>
                  <a:pt x="1740637" y="2695968"/>
                </a:lnTo>
                <a:lnTo>
                  <a:pt x="1743019" y="2687238"/>
                </a:lnTo>
                <a:lnTo>
                  <a:pt x="1745400" y="2678509"/>
                </a:lnTo>
                <a:lnTo>
                  <a:pt x="1748046" y="2669780"/>
                </a:lnTo>
                <a:lnTo>
                  <a:pt x="1751222" y="2661051"/>
                </a:lnTo>
                <a:lnTo>
                  <a:pt x="1754397" y="2652587"/>
                </a:lnTo>
                <a:lnTo>
                  <a:pt x="1757572" y="2644122"/>
                </a:lnTo>
                <a:lnTo>
                  <a:pt x="1761277" y="2635657"/>
                </a:lnTo>
                <a:lnTo>
                  <a:pt x="1764982" y="2627457"/>
                </a:lnTo>
                <a:lnTo>
                  <a:pt x="1768951" y="2619257"/>
                </a:lnTo>
                <a:lnTo>
                  <a:pt x="1772920" y="2611057"/>
                </a:lnTo>
                <a:lnTo>
                  <a:pt x="1777154" y="2602857"/>
                </a:lnTo>
                <a:lnTo>
                  <a:pt x="1781652" y="2594922"/>
                </a:lnTo>
                <a:lnTo>
                  <a:pt x="1786680" y="2587251"/>
                </a:lnTo>
                <a:lnTo>
                  <a:pt x="1791443" y="2579315"/>
                </a:lnTo>
                <a:lnTo>
                  <a:pt x="1796206" y="2571909"/>
                </a:lnTo>
                <a:lnTo>
                  <a:pt x="1801763" y="2563973"/>
                </a:lnTo>
                <a:lnTo>
                  <a:pt x="1807055" y="2556567"/>
                </a:lnTo>
                <a:lnTo>
                  <a:pt x="1812612" y="2549160"/>
                </a:lnTo>
                <a:lnTo>
                  <a:pt x="1818169" y="2542018"/>
                </a:lnTo>
                <a:lnTo>
                  <a:pt x="1824255" y="2534876"/>
                </a:lnTo>
                <a:lnTo>
                  <a:pt x="1830341" y="2527734"/>
                </a:lnTo>
                <a:lnTo>
                  <a:pt x="1836692" y="2520857"/>
                </a:lnTo>
                <a:lnTo>
                  <a:pt x="1843043" y="2514244"/>
                </a:lnTo>
                <a:lnTo>
                  <a:pt x="1849394" y="2507631"/>
                </a:lnTo>
                <a:lnTo>
                  <a:pt x="1856274" y="2501018"/>
                </a:lnTo>
                <a:lnTo>
                  <a:pt x="1863154" y="2494669"/>
                </a:lnTo>
                <a:lnTo>
                  <a:pt x="1870034" y="2488321"/>
                </a:lnTo>
                <a:lnTo>
                  <a:pt x="1877178" y="2482502"/>
                </a:lnTo>
                <a:lnTo>
                  <a:pt x="1884588" y="2476418"/>
                </a:lnTo>
                <a:lnTo>
                  <a:pt x="1891997" y="2470334"/>
                </a:lnTo>
                <a:lnTo>
                  <a:pt x="1899406" y="2465043"/>
                </a:lnTo>
                <a:lnTo>
                  <a:pt x="1907080" y="2459224"/>
                </a:lnTo>
                <a:lnTo>
                  <a:pt x="1915018" y="2454198"/>
                </a:lnTo>
                <a:lnTo>
                  <a:pt x="1922692" y="2448908"/>
                </a:lnTo>
                <a:lnTo>
                  <a:pt x="1931160" y="2443882"/>
                </a:lnTo>
                <a:lnTo>
                  <a:pt x="1939098" y="2439121"/>
                </a:lnTo>
                <a:lnTo>
                  <a:pt x="1947566" y="2434359"/>
                </a:lnTo>
                <a:lnTo>
                  <a:pt x="1956034" y="2429862"/>
                </a:lnTo>
                <a:lnTo>
                  <a:pt x="1964501" y="2425630"/>
                </a:lnTo>
                <a:lnTo>
                  <a:pt x="1972969" y="2421662"/>
                </a:lnTo>
                <a:lnTo>
                  <a:pt x="1981966" y="2417695"/>
                </a:lnTo>
                <a:lnTo>
                  <a:pt x="1990698" y="2413991"/>
                </a:lnTo>
                <a:lnTo>
                  <a:pt x="1999960" y="2410288"/>
                </a:lnTo>
                <a:lnTo>
                  <a:pt x="2008692" y="2406849"/>
                </a:lnTo>
                <a:lnTo>
                  <a:pt x="2018218" y="2403675"/>
                </a:lnTo>
                <a:lnTo>
                  <a:pt x="2027215" y="2400765"/>
                </a:lnTo>
                <a:lnTo>
                  <a:pt x="2036741" y="2397856"/>
                </a:lnTo>
                <a:lnTo>
                  <a:pt x="2046267" y="2395475"/>
                </a:lnTo>
                <a:lnTo>
                  <a:pt x="2055793" y="2393094"/>
                </a:lnTo>
                <a:lnTo>
                  <a:pt x="2065320" y="2390714"/>
                </a:lnTo>
                <a:lnTo>
                  <a:pt x="2074846" y="2388862"/>
                </a:lnTo>
                <a:lnTo>
                  <a:pt x="2084901" y="2387011"/>
                </a:lnTo>
                <a:lnTo>
                  <a:pt x="2094692" y="2385688"/>
                </a:lnTo>
                <a:lnTo>
                  <a:pt x="2104747" y="2384630"/>
                </a:lnTo>
                <a:lnTo>
                  <a:pt x="2114538" y="2383307"/>
                </a:lnTo>
                <a:lnTo>
                  <a:pt x="2124858" y="2382514"/>
                </a:lnTo>
                <a:lnTo>
                  <a:pt x="2134913" y="2381985"/>
                </a:lnTo>
                <a:lnTo>
                  <a:pt x="2145233" y="2381720"/>
                </a:lnTo>
                <a:lnTo>
                  <a:pt x="2155553" y="2381720"/>
                </a:lnTo>
                <a:lnTo>
                  <a:pt x="2165873" y="2381985"/>
                </a:lnTo>
                <a:lnTo>
                  <a:pt x="2176458" y="2382249"/>
                </a:lnTo>
                <a:lnTo>
                  <a:pt x="2186513" y="2383043"/>
                </a:lnTo>
                <a:lnTo>
                  <a:pt x="2197627" y="2383836"/>
                </a:lnTo>
                <a:lnTo>
                  <a:pt x="2208476" y="2385423"/>
                </a:lnTo>
                <a:lnTo>
                  <a:pt x="2219061" y="2387011"/>
                </a:lnTo>
                <a:lnTo>
                  <a:pt x="2229645" y="2388862"/>
                </a:lnTo>
                <a:lnTo>
                  <a:pt x="2240230" y="2390978"/>
                </a:lnTo>
                <a:lnTo>
                  <a:pt x="2250814" y="2393623"/>
                </a:lnTo>
                <a:lnTo>
                  <a:pt x="2261134" y="2396533"/>
                </a:lnTo>
                <a:lnTo>
                  <a:pt x="2271190" y="2399443"/>
                </a:lnTo>
                <a:lnTo>
                  <a:pt x="2281245" y="2402882"/>
                </a:lnTo>
                <a:lnTo>
                  <a:pt x="2291036" y="2406320"/>
                </a:lnTo>
                <a:lnTo>
                  <a:pt x="2300827" y="2410024"/>
                </a:lnTo>
                <a:lnTo>
                  <a:pt x="2310617" y="2413991"/>
                </a:lnTo>
                <a:lnTo>
                  <a:pt x="2319879" y="2418224"/>
                </a:lnTo>
                <a:lnTo>
                  <a:pt x="2329405" y="2422720"/>
                </a:lnTo>
                <a:lnTo>
                  <a:pt x="2338402" y="2427217"/>
                </a:lnTo>
                <a:lnTo>
                  <a:pt x="2347399" y="2432508"/>
                </a:lnTo>
                <a:lnTo>
                  <a:pt x="2356131" y="2437533"/>
                </a:lnTo>
                <a:lnTo>
                  <a:pt x="2364864" y="2443088"/>
                </a:lnTo>
                <a:lnTo>
                  <a:pt x="2373331" y="2448379"/>
                </a:lnTo>
                <a:lnTo>
                  <a:pt x="2381534" y="2454198"/>
                </a:lnTo>
                <a:lnTo>
                  <a:pt x="2390002" y="2460282"/>
                </a:lnTo>
                <a:lnTo>
                  <a:pt x="2397940" y="2466366"/>
                </a:lnTo>
                <a:lnTo>
                  <a:pt x="2405614" y="2472714"/>
                </a:lnTo>
                <a:lnTo>
                  <a:pt x="2413023" y="2479327"/>
                </a:lnTo>
                <a:lnTo>
                  <a:pt x="2420433" y="2485940"/>
                </a:lnTo>
                <a:lnTo>
                  <a:pt x="2427577" y="2493082"/>
                </a:lnTo>
                <a:lnTo>
                  <a:pt x="2434457" y="2499960"/>
                </a:lnTo>
                <a:lnTo>
                  <a:pt x="2441337" y="2507102"/>
                </a:lnTo>
                <a:lnTo>
                  <a:pt x="2447953" y="2514508"/>
                </a:lnTo>
                <a:lnTo>
                  <a:pt x="2454039" y="2521915"/>
                </a:lnTo>
                <a:lnTo>
                  <a:pt x="2460125" y="2529586"/>
                </a:lnTo>
                <a:lnTo>
                  <a:pt x="2466211" y="2537257"/>
                </a:lnTo>
                <a:lnTo>
                  <a:pt x="2471503" y="2545192"/>
                </a:lnTo>
                <a:lnTo>
                  <a:pt x="2477060" y="2553128"/>
                </a:lnTo>
                <a:lnTo>
                  <a:pt x="2482088" y="2561592"/>
                </a:lnTo>
                <a:lnTo>
                  <a:pt x="2487116" y="2569792"/>
                </a:lnTo>
                <a:lnTo>
                  <a:pt x="2491614" y="2577993"/>
                </a:lnTo>
                <a:lnTo>
                  <a:pt x="2496113" y="2586722"/>
                </a:lnTo>
                <a:lnTo>
                  <a:pt x="2500082" y="2595186"/>
                </a:lnTo>
                <a:lnTo>
                  <a:pt x="2503786" y="2603915"/>
                </a:lnTo>
                <a:lnTo>
                  <a:pt x="2507491" y="2612644"/>
                </a:lnTo>
                <a:lnTo>
                  <a:pt x="2510931" y="2621638"/>
                </a:lnTo>
                <a:lnTo>
                  <a:pt x="2513842" y="2630632"/>
                </a:lnTo>
                <a:lnTo>
                  <a:pt x="2516752" y="2639361"/>
                </a:lnTo>
                <a:lnTo>
                  <a:pt x="2518869" y="2648619"/>
                </a:lnTo>
                <a:lnTo>
                  <a:pt x="2521251" y="2657612"/>
                </a:lnTo>
                <a:lnTo>
                  <a:pt x="2523103" y="2667135"/>
                </a:lnTo>
                <a:lnTo>
                  <a:pt x="2524691" y="2676393"/>
                </a:lnTo>
                <a:lnTo>
                  <a:pt x="2525749" y="2685651"/>
                </a:lnTo>
                <a:lnTo>
                  <a:pt x="2527072" y="2695174"/>
                </a:lnTo>
                <a:lnTo>
                  <a:pt x="2527602" y="2704432"/>
                </a:lnTo>
                <a:lnTo>
                  <a:pt x="2527866" y="2713955"/>
                </a:lnTo>
                <a:lnTo>
                  <a:pt x="2527866" y="2723477"/>
                </a:lnTo>
                <a:lnTo>
                  <a:pt x="2527602" y="2732736"/>
                </a:lnTo>
                <a:lnTo>
                  <a:pt x="2526808" y="2742258"/>
                </a:lnTo>
                <a:lnTo>
                  <a:pt x="2525749" y="2752045"/>
                </a:lnTo>
                <a:lnTo>
                  <a:pt x="2524426" y="2761303"/>
                </a:lnTo>
                <a:lnTo>
                  <a:pt x="2522574" y="2770826"/>
                </a:lnTo>
                <a:lnTo>
                  <a:pt x="2520722" y="2780349"/>
                </a:lnTo>
                <a:lnTo>
                  <a:pt x="2518340" y="2789871"/>
                </a:lnTo>
                <a:lnTo>
                  <a:pt x="2515429" y="2799394"/>
                </a:lnTo>
                <a:lnTo>
                  <a:pt x="2512519" y="2808917"/>
                </a:lnTo>
                <a:lnTo>
                  <a:pt x="2509079" y="2818439"/>
                </a:lnTo>
                <a:lnTo>
                  <a:pt x="2505374" y="2827962"/>
                </a:lnTo>
                <a:lnTo>
                  <a:pt x="2502199" y="2835104"/>
                </a:lnTo>
                <a:lnTo>
                  <a:pt x="2499023" y="2841717"/>
                </a:lnTo>
                <a:lnTo>
                  <a:pt x="2495583" y="2848594"/>
                </a:lnTo>
                <a:lnTo>
                  <a:pt x="2492143" y="2855472"/>
                </a:lnTo>
                <a:lnTo>
                  <a:pt x="2488439" y="2862349"/>
                </a:lnTo>
                <a:lnTo>
                  <a:pt x="2484469" y="2868698"/>
                </a:lnTo>
                <a:lnTo>
                  <a:pt x="2480500" y="2875311"/>
                </a:lnTo>
                <a:lnTo>
                  <a:pt x="2476266" y="2881395"/>
                </a:lnTo>
                <a:lnTo>
                  <a:pt x="2471503" y="2887479"/>
                </a:lnTo>
                <a:lnTo>
                  <a:pt x="2467269" y="2893827"/>
                </a:lnTo>
                <a:lnTo>
                  <a:pt x="2462506" y="2899382"/>
                </a:lnTo>
                <a:lnTo>
                  <a:pt x="2457479" y="2905201"/>
                </a:lnTo>
                <a:lnTo>
                  <a:pt x="2452716" y="2911021"/>
                </a:lnTo>
                <a:lnTo>
                  <a:pt x="2447688" y="2916311"/>
                </a:lnTo>
                <a:lnTo>
                  <a:pt x="2442131" y="2921866"/>
                </a:lnTo>
                <a:lnTo>
                  <a:pt x="2436839" y="2926892"/>
                </a:lnTo>
                <a:lnTo>
                  <a:pt x="2431282" y="2931918"/>
                </a:lnTo>
                <a:lnTo>
                  <a:pt x="2425725" y="2937208"/>
                </a:lnTo>
                <a:lnTo>
                  <a:pt x="2419903" y="2941705"/>
                </a:lnTo>
                <a:lnTo>
                  <a:pt x="2413817" y="2946731"/>
                </a:lnTo>
                <a:lnTo>
                  <a:pt x="2407996" y="2950963"/>
                </a:lnTo>
                <a:lnTo>
                  <a:pt x="2401645" y="2955460"/>
                </a:lnTo>
                <a:lnTo>
                  <a:pt x="2395559" y="2959427"/>
                </a:lnTo>
                <a:lnTo>
                  <a:pt x="2388943" y="2963660"/>
                </a:lnTo>
                <a:lnTo>
                  <a:pt x="2382857" y="2967363"/>
                </a:lnTo>
                <a:lnTo>
                  <a:pt x="2376242" y="2971331"/>
                </a:lnTo>
                <a:lnTo>
                  <a:pt x="2369362" y="2974770"/>
                </a:lnTo>
                <a:lnTo>
                  <a:pt x="2362747" y="2978208"/>
                </a:lnTo>
                <a:lnTo>
                  <a:pt x="2355867" y="2981647"/>
                </a:lnTo>
                <a:lnTo>
                  <a:pt x="2348987" y="2984821"/>
                </a:lnTo>
                <a:lnTo>
                  <a:pt x="2341842" y="2987731"/>
                </a:lnTo>
                <a:lnTo>
                  <a:pt x="2334697" y="2990641"/>
                </a:lnTo>
                <a:lnTo>
                  <a:pt x="2327553" y="2993286"/>
                </a:lnTo>
                <a:lnTo>
                  <a:pt x="2320408" y="2995666"/>
                </a:lnTo>
                <a:lnTo>
                  <a:pt x="2312999" y="2998312"/>
                </a:lnTo>
                <a:lnTo>
                  <a:pt x="2305854" y="3000163"/>
                </a:lnTo>
                <a:lnTo>
                  <a:pt x="2298445" y="3002279"/>
                </a:lnTo>
                <a:lnTo>
                  <a:pt x="2290771" y="3004396"/>
                </a:lnTo>
                <a:lnTo>
                  <a:pt x="2283362" y="3005718"/>
                </a:lnTo>
                <a:lnTo>
                  <a:pt x="2275688" y="3007305"/>
                </a:lnTo>
                <a:lnTo>
                  <a:pt x="2268279" y="3008628"/>
                </a:lnTo>
                <a:lnTo>
                  <a:pt x="2260605" y="3009686"/>
                </a:lnTo>
                <a:lnTo>
                  <a:pt x="2252931" y="3010744"/>
                </a:lnTo>
                <a:lnTo>
                  <a:pt x="2245258" y="3011273"/>
                </a:lnTo>
                <a:lnTo>
                  <a:pt x="2237055" y="3012331"/>
                </a:lnTo>
                <a:lnTo>
                  <a:pt x="2229381" y="3012596"/>
                </a:lnTo>
                <a:lnTo>
                  <a:pt x="2221707" y="3012860"/>
                </a:lnTo>
                <a:lnTo>
                  <a:pt x="2213768" y="3012860"/>
                </a:lnTo>
                <a:lnTo>
                  <a:pt x="2205830" y="3012860"/>
                </a:lnTo>
                <a:lnTo>
                  <a:pt x="2198156" y="3012596"/>
                </a:lnTo>
                <a:lnTo>
                  <a:pt x="2189953" y="3012067"/>
                </a:lnTo>
                <a:lnTo>
                  <a:pt x="2182015" y="3011273"/>
                </a:lnTo>
                <a:lnTo>
                  <a:pt x="2174341" y="3010479"/>
                </a:lnTo>
                <a:lnTo>
                  <a:pt x="2166402" y="3009421"/>
                </a:lnTo>
                <a:lnTo>
                  <a:pt x="2158464" y="3008363"/>
                </a:lnTo>
                <a:lnTo>
                  <a:pt x="2150261" y="3006776"/>
                </a:lnTo>
                <a:lnTo>
                  <a:pt x="2142587" y="3005189"/>
                </a:lnTo>
                <a:lnTo>
                  <a:pt x="2134649" y="3003073"/>
                </a:lnTo>
                <a:lnTo>
                  <a:pt x="2126710" y="3001221"/>
                </a:lnTo>
                <a:lnTo>
                  <a:pt x="2119036" y="2999105"/>
                </a:lnTo>
                <a:lnTo>
                  <a:pt x="2110833" y="2996460"/>
                </a:lnTo>
                <a:lnTo>
                  <a:pt x="2103159" y="2994079"/>
                </a:lnTo>
                <a:lnTo>
                  <a:pt x="2095486" y="2991170"/>
                </a:lnTo>
                <a:lnTo>
                  <a:pt x="2087547" y="2987995"/>
                </a:lnTo>
                <a:lnTo>
                  <a:pt x="2077227" y="2983763"/>
                </a:lnTo>
                <a:lnTo>
                  <a:pt x="2066907" y="2978737"/>
                </a:lnTo>
                <a:lnTo>
                  <a:pt x="2057381" y="2973447"/>
                </a:lnTo>
                <a:lnTo>
                  <a:pt x="2048120" y="2967892"/>
                </a:lnTo>
                <a:lnTo>
                  <a:pt x="2039123" y="2962073"/>
                </a:lnTo>
                <a:lnTo>
                  <a:pt x="2030390" y="2955724"/>
                </a:lnTo>
                <a:lnTo>
                  <a:pt x="2022452" y="2948847"/>
                </a:lnTo>
                <a:lnTo>
                  <a:pt x="2014513" y="2941969"/>
                </a:lnTo>
                <a:lnTo>
                  <a:pt x="2007104" y="2934827"/>
                </a:lnTo>
                <a:lnTo>
                  <a:pt x="2000224" y="2927156"/>
                </a:lnTo>
                <a:lnTo>
                  <a:pt x="1993609" y="2919485"/>
                </a:lnTo>
                <a:lnTo>
                  <a:pt x="1987258" y="2911550"/>
                </a:lnTo>
                <a:lnTo>
                  <a:pt x="1981701" y="2903085"/>
                </a:lnTo>
                <a:lnTo>
                  <a:pt x="1976144" y="2894621"/>
                </a:lnTo>
                <a:lnTo>
                  <a:pt x="1971117" y="2885891"/>
                </a:lnTo>
                <a:lnTo>
                  <a:pt x="1966883" y="2876898"/>
                </a:lnTo>
                <a:lnTo>
                  <a:pt x="1962384" y="2867904"/>
                </a:lnTo>
                <a:lnTo>
                  <a:pt x="1958680" y="2858646"/>
                </a:lnTo>
                <a:lnTo>
                  <a:pt x="1955240" y="2849388"/>
                </a:lnTo>
                <a:lnTo>
                  <a:pt x="1952594" y="2839601"/>
                </a:lnTo>
                <a:lnTo>
                  <a:pt x="1950212" y="2829814"/>
                </a:lnTo>
                <a:lnTo>
                  <a:pt x="1948095" y="2820026"/>
                </a:lnTo>
                <a:lnTo>
                  <a:pt x="1946507" y="2810239"/>
                </a:lnTo>
                <a:lnTo>
                  <a:pt x="1945449" y="2800188"/>
                </a:lnTo>
                <a:lnTo>
                  <a:pt x="1944390" y="2790136"/>
                </a:lnTo>
                <a:lnTo>
                  <a:pt x="1944126" y="2779820"/>
                </a:lnTo>
                <a:lnTo>
                  <a:pt x="1944390" y="2769504"/>
                </a:lnTo>
                <a:lnTo>
                  <a:pt x="1945184" y="2759452"/>
                </a:lnTo>
                <a:lnTo>
                  <a:pt x="1946243" y="2749400"/>
                </a:lnTo>
                <a:lnTo>
                  <a:pt x="1947566" y="2739084"/>
                </a:lnTo>
                <a:lnTo>
                  <a:pt x="1949683" y="2728768"/>
                </a:lnTo>
                <a:lnTo>
                  <a:pt x="1951800" y="2718452"/>
                </a:lnTo>
                <a:lnTo>
                  <a:pt x="1956034" y="2708400"/>
                </a:lnTo>
                <a:lnTo>
                  <a:pt x="1960267" y="2698877"/>
                </a:lnTo>
                <a:lnTo>
                  <a:pt x="1965295" y="2689355"/>
                </a:lnTo>
                <a:lnTo>
                  <a:pt x="1970852" y="2680361"/>
                </a:lnTo>
                <a:lnTo>
                  <a:pt x="1976409" y="2671103"/>
                </a:lnTo>
                <a:lnTo>
                  <a:pt x="1983024" y="2662638"/>
                </a:lnTo>
                <a:lnTo>
                  <a:pt x="1989904" y="2653909"/>
                </a:lnTo>
                <a:lnTo>
                  <a:pt x="1997049" y="2645974"/>
                </a:lnTo>
                <a:lnTo>
                  <a:pt x="2004458" y="2638303"/>
                </a:lnTo>
                <a:lnTo>
                  <a:pt x="2012397" y="2630896"/>
                </a:lnTo>
                <a:lnTo>
                  <a:pt x="2020600" y="2623754"/>
                </a:lnTo>
                <a:lnTo>
                  <a:pt x="2029332" y="2617141"/>
                </a:lnTo>
                <a:lnTo>
                  <a:pt x="2038329" y="2610793"/>
                </a:lnTo>
                <a:lnTo>
                  <a:pt x="2047590" y="2604973"/>
                </a:lnTo>
                <a:lnTo>
                  <a:pt x="2057116" y="2599418"/>
                </a:lnTo>
                <a:lnTo>
                  <a:pt x="2066643" y="2594657"/>
                </a:lnTo>
                <a:lnTo>
                  <a:pt x="2076433" y="2590160"/>
                </a:lnTo>
                <a:lnTo>
                  <a:pt x="2086489" y="2585928"/>
                </a:lnTo>
                <a:lnTo>
                  <a:pt x="2096809" y="2582754"/>
                </a:lnTo>
                <a:lnTo>
                  <a:pt x="2107129" y="2579580"/>
                </a:lnTo>
                <a:lnTo>
                  <a:pt x="2117449" y="2577199"/>
                </a:lnTo>
                <a:lnTo>
                  <a:pt x="2128298" y="2575083"/>
                </a:lnTo>
                <a:lnTo>
                  <a:pt x="2138882" y="2574025"/>
                </a:lnTo>
                <a:lnTo>
                  <a:pt x="2149732" y="2573231"/>
                </a:lnTo>
                <a:lnTo>
                  <a:pt x="2160316" y="2573231"/>
                </a:lnTo>
                <a:lnTo>
                  <a:pt x="2171165" y="2573760"/>
                </a:lnTo>
                <a:lnTo>
                  <a:pt x="2182015" y="2575083"/>
                </a:lnTo>
                <a:lnTo>
                  <a:pt x="2192864" y="2576934"/>
                </a:lnTo>
                <a:lnTo>
                  <a:pt x="2198421" y="2578257"/>
                </a:lnTo>
                <a:lnTo>
                  <a:pt x="2203713" y="2579844"/>
                </a:lnTo>
                <a:lnTo>
                  <a:pt x="2209005" y="2581167"/>
                </a:lnTo>
                <a:lnTo>
                  <a:pt x="2214298" y="2583018"/>
                </a:lnTo>
                <a:lnTo>
                  <a:pt x="2219855" y="2584870"/>
                </a:lnTo>
                <a:lnTo>
                  <a:pt x="2224882" y="2587251"/>
                </a:lnTo>
                <a:lnTo>
                  <a:pt x="2230175" y="2589367"/>
                </a:lnTo>
                <a:lnTo>
                  <a:pt x="2235467" y="2591747"/>
                </a:lnTo>
                <a:lnTo>
                  <a:pt x="2243670" y="2595980"/>
                </a:lnTo>
                <a:lnTo>
                  <a:pt x="2252138" y="2600212"/>
                </a:lnTo>
                <a:lnTo>
                  <a:pt x="2259547" y="2605502"/>
                </a:lnTo>
                <a:lnTo>
                  <a:pt x="2266956" y="2610528"/>
                </a:lnTo>
                <a:lnTo>
                  <a:pt x="2273307" y="2616348"/>
                </a:lnTo>
                <a:lnTo>
                  <a:pt x="2279922" y="2622432"/>
                </a:lnTo>
                <a:lnTo>
                  <a:pt x="2286008" y="2628515"/>
                </a:lnTo>
                <a:lnTo>
                  <a:pt x="2291301" y="2635393"/>
                </a:lnTo>
                <a:lnTo>
                  <a:pt x="2296328" y="2642270"/>
                </a:lnTo>
                <a:lnTo>
                  <a:pt x="2300827" y="2649412"/>
                </a:lnTo>
                <a:lnTo>
                  <a:pt x="2305061" y="2656819"/>
                </a:lnTo>
                <a:lnTo>
                  <a:pt x="2308765" y="2664225"/>
                </a:lnTo>
                <a:lnTo>
                  <a:pt x="2311941" y="2671896"/>
                </a:lnTo>
                <a:lnTo>
                  <a:pt x="2314587" y="2680096"/>
                </a:lnTo>
                <a:lnTo>
                  <a:pt x="2316439" y="2688032"/>
                </a:lnTo>
                <a:lnTo>
                  <a:pt x="2318291" y="2695968"/>
                </a:lnTo>
                <a:lnTo>
                  <a:pt x="2319350" y="2704168"/>
                </a:lnTo>
                <a:lnTo>
                  <a:pt x="2319879" y="2712103"/>
                </a:lnTo>
                <a:lnTo>
                  <a:pt x="2319879" y="2720568"/>
                </a:lnTo>
                <a:lnTo>
                  <a:pt x="2319614" y="2728768"/>
                </a:lnTo>
                <a:lnTo>
                  <a:pt x="2318556" y="2736968"/>
                </a:lnTo>
                <a:lnTo>
                  <a:pt x="2316704" y="2745168"/>
                </a:lnTo>
                <a:lnTo>
                  <a:pt x="2314851" y="2753103"/>
                </a:lnTo>
                <a:lnTo>
                  <a:pt x="2311941" y="2761039"/>
                </a:lnTo>
                <a:lnTo>
                  <a:pt x="2308501" y="2768975"/>
                </a:lnTo>
                <a:lnTo>
                  <a:pt x="2304796" y="2776646"/>
                </a:lnTo>
                <a:lnTo>
                  <a:pt x="2300297" y="2784052"/>
                </a:lnTo>
                <a:lnTo>
                  <a:pt x="2295005" y="2791723"/>
                </a:lnTo>
                <a:lnTo>
                  <a:pt x="2289448" y="2798601"/>
                </a:lnTo>
                <a:lnTo>
                  <a:pt x="2282833" y="2805478"/>
                </a:lnTo>
                <a:lnTo>
                  <a:pt x="2275953" y="2811826"/>
                </a:lnTo>
                <a:lnTo>
                  <a:pt x="2268279" y="2818175"/>
                </a:lnTo>
                <a:lnTo>
                  <a:pt x="2263251" y="2821085"/>
                </a:lnTo>
                <a:lnTo>
                  <a:pt x="2258224" y="2823201"/>
                </a:lnTo>
                <a:lnTo>
                  <a:pt x="2253196" y="2825581"/>
                </a:lnTo>
                <a:lnTo>
                  <a:pt x="2248168" y="2827168"/>
                </a:lnTo>
                <a:lnTo>
                  <a:pt x="2243405" y="2828756"/>
                </a:lnTo>
                <a:lnTo>
                  <a:pt x="2238378" y="2830078"/>
                </a:lnTo>
                <a:lnTo>
                  <a:pt x="2233350" y="2831401"/>
                </a:lnTo>
                <a:lnTo>
                  <a:pt x="2228587" y="2832194"/>
                </a:lnTo>
                <a:lnTo>
                  <a:pt x="2223559" y="2832723"/>
                </a:lnTo>
                <a:lnTo>
                  <a:pt x="2218531" y="2832988"/>
                </a:lnTo>
                <a:lnTo>
                  <a:pt x="2213768" y="2833252"/>
                </a:lnTo>
                <a:lnTo>
                  <a:pt x="2209005" y="2833252"/>
                </a:lnTo>
                <a:lnTo>
                  <a:pt x="2203978" y="2832988"/>
                </a:lnTo>
                <a:lnTo>
                  <a:pt x="2199215" y="2832459"/>
                </a:lnTo>
                <a:lnTo>
                  <a:pt x="2189424" y="2831401"/>
                </a:lnTo>
                <a:lnTo>
                  <a:pt x="2179368" y="2829285"/>
                </a:lnTo>
                <a:lnTo>
                  <a:pt x="2169842" y="2826904"/>
                </a:lnTo>
                <a:lnTo>
                  <a:pt x="2160316" y="2823730"/>
                </a:lnTo>
                <a:lnTo>
                  <a:pt x="2150525" y="2820820"/>
                </a:lnTo>
                <a:lnTo>
                  <a:pt x="2140999" y="2817117"/>
                </a:lnTo>
                <a:lnTo>
                  <a:pt x="2131209" y="2813414"/>
                </a:lnTo>
                <a:lnTo>
                  <a:pt x="2111892" y="2805213"/>
                </a:lnTo>
                <a:lnTo>
                  <a:pt x="2113215" y="2809446"/>
                </a:lnTo>
                <a:lnTo>
                  <a:pt x="2114273" y="2813678"/>
                </a:lnTo>
                <a:lnTo>
                  <a:pt x="2116126" y="2817646"/>
                </a:lnTo>
                <a:lnTo>
                  <a:pt x="2117713" y="2821614"/>
                </a:lnTo>
                <a:lnTo>
                  <a:pt x="2119830" y="2825581"/>
                </a:lnTo>
                <a:lnTo>
                  <a:pt x="2121682" y="2829549"/>
                </a:lnTo>
                <a:lnTo>
                  <a:pt x="2124064" y="2833517"/>
                </a:lnTo>
                <a:lnTo>
                  <a:pt x="2126710" y="2837220"/>
                </a:lnTo>
                <a:lnTo>
                  <a:pt x="2129356" y="2840923"/>
                </a:lnTo>
                <a:lnTo>
                  <a:pt x="2132002" y="2844362"/>
                </a:lnTo>
                <a:lnTo>
                  <a:pt x="2135178" y="2848065"/>
                </a:lnTo>
                <a:lnTo>
                  <a:pt x="2138353" y="2851504"/>
                </a:lnTo>
                <a:lnTo>
                  <a:pt x="2141529" y="2854678"/>
                </a:lnTo>
                <a:lnTo>
                  <a:pt x="2145233" y="2857853"/>
                </a:lnTo>
                <a:lnTo>
                  <a:pt x="2148673" y="2861027"/>
                </a:lnTo>
                <a:lnTo>
                  <a:pt x="2152378" y="2863936"/>
                </a:lnTo>
                <a:lnTo>
                  <a:pt x="2156347" y="2866317"/>
                </a:lnTo>
                <a:lnTo>
                  <a:pt x="2160316" y="2868962"/>
                </a:lnTo>
                <a:lnTo>
                  <a:pt x="2164550" y="2871343"/>
                </a:lnTo>
                <a:lnTo>
                  <a:pt x="2169048" y="2873459"/>
                </a:lnTo>
                <a:lnTo>
                  <a:pt x="2173282" y="2875575"/>
                </a:lnTo>
                <a:lnTo>
                  <a:pt x="2177781" y="2877162"/>
                </a:lnTo>
                <a:lnTo>
                  <a:pt x="2182279" y="2879014"/>
                </a:lnTo>
                <a:lnTo>
                  <a:pt x="2187307" y="2880337"/>
                </a:lnTo>
                <a:lnTo>
                  <a:pt x="2192070" y="2881395"/>
                </a:lnTo>
                <a:lnTo>
                  <a:pt x="2196833" y="2882453"/>
                </a:lnTo>
                <a:lnTo>
                  <a:pt x="2202125" y="2883246"/>
                </a:lnTo>
                <a:lnTo>
                  <a:pt x="2207153" y="2883511"/>
                </a:lnTo>
                <a:lnTo>
                  <a:pt x="2212710" y="2883775"/>
                </a:lnTo>
                <a:lnTo>
                  <a:pt x="2217738" y="2883775"/>
                </a:lnTo>
                <a:lnTo>
                  <a:pt x="2223295" y="2883511"/>
                </a:lnTo>
                <a:lnTo>
                  <a:pt x="2228851" y="2882982"/>
                </a:lnTo>
                <a:lnTo>
                  <a:pt x="2234408" y="2882188"/>
                </a:lnTo>
                <a:lnTo>
                  <a:pt x="2239701" y="2880866"/>
                </a:lnTo>
                <a:lnTo>
                  <a:pt x="2245258" y="2879808"/>
                </a:lnTo>
                <a:lnTo>
                  <a:pt x="2250550" y="2878485"/>
                </a:lnTo>
                <a:lnTo>
                  <a:pt x="2261399" y="2875046"/>
                </a:lnTo>
                <a:lnTo>
                  <a:pt x="2272248" y="2871343"/>
                </a:lnTo>
                <a:lnTo>
                  <a:pt x="2282568" y="2866582"/>
                </a:lnTo>
                <a:lnTo>
                  <a:pt x="2292888" y="2861556"/>
                </a:lnTo>
                <a:lnTo>
                  <a:pt x="2302944" y="2856001"/>
                </a:lnTo>
                <a:lnTo>
                  <a:pt x="2312734" y="2850182"/>
                </a:lnTo>
                <a:lnTo>
                  <a:pt x="2322261" y="2843569"/>
                </a:lnTo>
                <a:lnTo>
                  <a:pt x="2331257" y="2836691"/>
                </a:lnTo>
                <a:lnTo>
                  <a:pt x="2340254" y="2829549"/>
                </a:lnTo>
                <a:lnTo>
                  <a:pt x="2348457" y="2822143"/>
                </a:lnTo>
                <a:lnTo>
                  <a:pt x="2356925" y="2814472"/>
                </a:lnTo>
                <a:lnTo>
                  <a:pt x="2364334" y="2806536"/>
                </a:lnTo>
                <a:lnTo>
                  <a:pt x="2371479" y="2798071"/>
                </a:lnTo>
                <a:lnTo>
                  <a:pt x="2378094" y="2789871"/>
                </a:lnTo>
                <a:lnTo>
                  <a:pt x="2381799" y="2782729"/>
                </a:lnTo>
                <a:lnTo>
                  <a:pt x="2385239" y="2775852"/>
                </a:lnTo>
                <a:lnTo>
                  <a:pt x="2388150" y="2768975"/>
                </a:lnTo>
                <a:lnTo>
                  <a:pt x="2390796" y="2761833"/>
                </a:lnTo>
                <a:lnTo>
                  <a:pt x="2393177" y="2754955"/>
                </a:lnTo>
                <a:lnTo>
                  <a:pt x="2395030" y="2747813"/>
                </a:lnTo>
                <a:lnTo>
                  <a:pt x="2396882" y="2740936"/>
                </a:lnTo>
                <a:lnTo>
                  <a:pt x="2397940" y="2734323"/>
                </a:lnTo>
                <a:lnTo>
                  <a:pt x="2398734" y="2727445"/>
                </a:lnTo>
                <a:lnTo>
                  <a:pt x="2399263" y="2720568"/>
                </a:lnTo>
                <a:lnTo>
                  <a:pt x="2399528" y="2713690"/>
                </a:lnTo>
                <a:lnTo>
                  <a:pt x="2399528" y="2706813"/>
                </a:lnTo>
                <a:lnTo>
                  <a:pt x="2399263" y="2699935"/>
                </a:lnTo>
                <a:lnTo>
                  <a:pt x="2398734" y="2693322"/>
                </a:lnTo>
                <a:lnTo>
                  <a:pt x="2397676" y="2686709"/>
                </a:lnTo>
                <a:lnTo>
                  <a:pt x="2396353" y="2680096"/>
                </a:lnTo>
                <a:lnTo>
                  <a:pt x="2395030" y="2673748"/>
                </a:lnTo>
                <a:lnTo>
                  <a:pt x="2393177" y="2667135"/>
                </a:lnTo>
                <a:lnTo>
                  <a:pt x="2391060" y="2660522"/>
                </a:lnTo>
                <a:lnTo>
                  <a:pt x="2388679" y="2654174"/>
                </a:lnTo>
                <a:lnTo>
                  <a:pt x="2386297" y="2648090"/>
                </a:lnTo>
                <a:lnTo>
                  <a:pt x="2383387" y="2641741"/>
                </a:lnTo>
                <a:lnTo>
                  <a:pt x="2380211" y="2635657"/>
                </a:lnTo>
                <a:lnTo>
                  <a:pt x="2377036" y="2629838"/>
                </a:lnTo>
                <a:lnTo>
                  <a:pt x="2373331" y="2623754"/>
                </a:lnTo>
                <a:lnTo>
                  <a:pt x="2369627" y="2617935"/>
                </a:lnTo>
                <a:lnTo>
                  <a:pt x="2365657" y="2612380"/>
                </a:lnTo>
                <a:lnTo>
                  <a:pt x="2361424" y="2606560"/>
                </a:lnTo>
                <a:lnTo>
                  <a:pt x="2357190" y="2601006"/>
                </a:lnTo>
                <a:lnTo>
                  <a:pt x="2352427" y="2595451"/>
                </a:lnTo>
                <a:lnTo>
                  <a:pt x="2347664" y="2590425"/>
                </a:lnTo>
                <a:lnTo>
                  <a:pt x="2342636" y="2585135"/>
                </a:lnTo>
                <a:lnTo>
                  <a:pt x="2337344" y="2580109"/>
                </a:lnTo>
                <a:lnTo>
                  <a:pt x="2332051" y="2574818"/>
                </a:lnTo>
                <a:lnTo>
                  <a:pt x="2326494" y="2570057"/>
                </a:lnTo>
                <a:lnTo>
                  <a:pt x="2320937" y="2565560"/>
                </a:lnTo>
                <a:lnTo>
                  <a:pt x="2315116" y="2561063"/>
                </a:lnTo>
                <a:lnTo>
                  <a:pt x="2309030" y="2556567"/>
                </a:lnTo>
                <a:lnTo>
                  <a:pt x="2302944" y="2552334"/>
                </a:lnTo>
                <a:lnTo>
                  <a:pt x="2296593" y="2548102"/>
                </a:lnTo>
                <a:lnTo>
                  <a:pt x="2290242" y="2544134"/>
                </a:lnTo>
                <a:lnTo>
                  <a:pt x="2283627" y="2540431"/>
                </a:lnTo>
                <a:lnTo>
                  <a:pt x="2277011" y="2536728"/>
                </a:lnTo>
                <a:lnTo>
                  <a:pt x="2270396" y="2533289"/>
                </a:lnTo>
                <a:lnTo>
                  <a:pt x="2263516" y="2530115"/>
                </a:lnTo>
                <a:lnTo>
                  <a:pt x="2256636" y="2526941"/>
                </a:lnTo>
                <a:lnTo>
                  <a:pt x="2249491" y="2523766"/>
                </a:lnTo>
                <a:lnTo>
                  <a:pt x="2242347" y="2520857"/>
                </a:lnTo>
                <a:lnTo>
                  <a:pt x="2235202" y="2518476"/>
                </a:lnTo>
                <a:lnTo>
                  <a:pt x="2227793" y="2516095"/>
                </a:lnTo>
                <a:lnTo>
                  <a:pt x="2220384" y="2513715"/>
                </a:lnTo>
                <a:lnTo>
                  <a:pt x="2212975" y="2511863"/>
                </a:lnTo>
                <a:lnTo>
                  <a:pt x="2205565" y="2510011"/>
                </a:lnTo>
                <a:lnTo>
                  <a:pt x="2197627" y="2508424"/>
                </a:lnTo>
                <a:lnTo>
                  <a:pt x="2190218" y="2507102"/>
                </a:lnTo>
                <a:lnTo>
                  <a:pt x="2182544" y="2505779"/>
                </a:lnTo>
                <a:lnTo>
                  <a:pt x="2174870" y="2504986"/>
                </a:lnTo>
                <a:lnTo>
                  <a:pt x="2167461" y="2504192"/>
                </a:lnTo>
                <a:lnTo>
                  <a:pt x="2159787" y="2503663"/>
                </a:lnTo>
                <a:lnTo>
                  <a:pt x="2152113" y="2503398"/>
                </a:lnTo>
                <a:lnTo>
                  <a:pt x="2144439" y="2503398"/>
                </a:lnTo>
                <a:lnTo>
                  <a:pt x="2136765" y="2503663"/>
                </a:lnTo>
                <a:lnTo>
                  <a:pt x="2128827" y="2503927"/>
                </a:lnTo>
                <a:lnTo>
                  <a:pt x="2121153" y="2504457"/>
                </a:lnTo>
                <a:lnTo>
                  <a:pt x="2106864" y="2506573"/>
                </a:lnTo>
                <a:lnTo>
                  <a:pt x="2092839" y="2509218"/>
                </a:lnTo>
                <a:lnTo>
                  <a:pt x="2079344" y="2512392"/>
                </a:lnTo>
                <a:lnTo>
                  <a:pt x="2065849" y="2516360"/>
                </a:lnTo>
                <a:lnTo>
                  <a:pt x="2052618" y="2520592"/>
                </a:lnTo>
                <a:lnTo>
                  <a:pt x="2039916" y="2525618"/>
                </a:lnTo>
                <a:lnTo>
                  <a:pt x="2027215" y="2530908"/>
                </a:lnTo>
                <a:lnTo>
                  <a:pt x="2015307" y="2536728"/>
                </a:lnTo>
                <a:lnTo>
                  <a:pt x="2003400" y="2543076"/>
                </a:lnTo>
                <a:lnTo>
                  <a:pt x="1991757" y="2549689"/>
                </a:lnTo>
                <a:lnTo>
                  <a:pt x="1980643" y="2556831"/>
                </a:lnTo>
                <a:lnTo>
                  <a:pt x="1970058" y="2564767"/>
                </a:lnTo>
                <a:lnTo>
                  <a:pt x="1960003" y="2572702"/>
                </a:lnTo>
                <a:lnTo>
                  <a:pt x="1949947" y="2581167"/>
                </a:lnTo>
                <a:lnTo>
                  <a:pt x="1940421" y="2590160"/>
                </a:lnTo>
                <a:lnTo>
                  <a:pt x="1931424" y="2599154"/>
                </a:lnTo>
                <a:lnTo>
                  <a:pt x="1922692" y="2608677"/>
                </a:lnTo>
                <a:lnTo>
                  <a:pt x="1914754" y="2618728"/>
                </a:lnTo>
                <a:lnTo>
                  <a:pt x="1907080" y="2628515"/>
                </a:lnTo>
                <a:lnTo>
                  <a:pt x="1899935" y="2639096"/>
                </a:lnTo>
                <a:lnTo>
                  <a:pt x="1893055" y="2649941"/>
                </a:lnTo>
                <a:lnTo>
                  <a:pt x="1886969" y="2660787"/>
                </a:lnTo>
                <a:lnTo>
                  <a:pt x="1881412" y="2671896"/>
                </a:lnTo>
                <a:lnTo>
                  <a:pt x="1876120" y="2683271"/>
                </a:lnTo>
                <a:lnTo>
                  <a:pt x="1871621" y="2695174"/>
                </a:lnTo>
                <a:lnTo>
                  <a:pt x="1867652" y="2707077"/>
                </a:lnTo>
                <a:lnTo>
                  <a:pt x="1864212" y="2718981"/>
                </a:lnTo>
                <a:lnTo>
                  <a:pt x="1861301" y="2731413"/>
                </a:lnTo>
                <a:lnTo>
                  <a:pt x="1859184" y="2743581"/>
                </a:lnTo>
                <a:lnTo>
                  <a:pt x="1857332" y="2756013"/>
                </a:lnTo>
                <a:lnTo>
                  <a:pt x="1856274" y="2768710"/>
                </a:lnTo>
                <a:lnTo>
                  <a:pt x="1856009" y="2781407"/>
                </a:lnTo>
                <a:lnTo>
                  <a:pt x="1855745" y="2788549"/>
                </a:lnTo>
                <a:lnTo>
                  <a:pt x="1855745" y="2795691"/>
                </a:lnTo>
                <a:lnTo>
                  <a:pt x="1856009" y="2802833"/>
                </a:lnTo>
                <a:lnTo>
                  <a:pt x="1856538" y="2809975"/>
                </a:lnTo>
                <a:lnTo>
                  <a:pt x="1857068" y="2817117"/>
                </a:lnTo>
                <a:lnTo>
                  <a:pt x="1857597" y="2823730"/>
                </a:lnTo>
                <a:lnTo>
                  <a:pt x="1858920" y="2830607"/>
                </a:lnTo>
                <a:lnTo>
                  <a:pt x="1859978" y="2837485"/>
                </a:lnTo>
                <a:lnTo>
                  <a:pt x="1861301" y="2844098"/>
                </a:lnTo>
                <a:lnTo>
                  <a:pt x="1862889" y="2850975"/>
                </a:lnTo>
                <a:lnTo>
                  <a:pt x="1864477" y="2857588"/>
                </a:lnTo>
                <a:lnTo>
                  <a:pt x="1866329" y="2863936"/>
                </a:lnTo>
                <a:lnTo>
                  <a:pt x="1868181" y="2870285"/>
                </a:lnTo>
                <a:lnTo>
                  <a:pt x="1870563" y="2876633"/>
                </a:lnTo>
                <a:lnTo>
                  <a:pt x="1872944" y="2882982"/>
                </a:lnTo>
                <a:lnTo>
                  <a:pt x="1875326" y="2889330"/>
                </a:lnTo>
                <a:lnTo>
                  <a:pt x="1880883" y="2901498"/>
                </a:lnTo>
                <a:lnTo>
                  <a:pt x="1886704" y="2913401"/>
                </a:lnTo>
                <a:lnTo>
                  <a:pt x="1893320" y="2924776"/>
                </a:lnTo>
                <a:lnTo>
                  <a:pt x="1900729" y="2936414"/>
                </a:lnTo>
                <a:lnTo>
                  <a:pt x="1908403" y="2947524"/>
                </a:lnTo>
                <a:lnTo>
                  <a:pt x="1916871" y="2958105"/>
                </a:lnTo>
                <a:lnTo>
                  <a:pt x="1925603" y="2968421"/>
                </a:lnTo>
                <a:lnTo>
                  <a:pt x="1934864" y="2978473"/>
                </a:lnTo>
                <a:lnTo>
                  <a:pt x="1944390" y="2988260"/>
                </a:lnTo>
                <a:lnTo>
                  <a:pt x="1954446" y="2997783"/>
                </a:lnTo>
                <a:lnTo>
                  <a:pt x="1965030" y="3006512"/>
                </a:lnTo>
                <a:lnTo>
                  <a:pt x="1976144" y="3015505"/>
                </a:lnTo>
                <a:lnTo>
                  <a:pt x="1987258" y="3023705"/>
                </a:lnTo>
                <a:lnTo>
                  <a:pt x="1998901" y="3031641"/>
                </a:lnTo>
                <a:lnTo>
                  <a:pt x="2011073" y="3039312"/>
                </a:lnTo>
                <a:lnTo>
                  <a:pt x="2023246" y="3046454"/>
                </a:lnTo>
                <a:lnTo>
                  <a:pt x="2035947" y="3053331"/>
                </a:lnTo>
                <a:lnTo>
                  <a:pt x="2048384" y="3059944"/>
                </a:lnTo>
                <a:lnTo>
                  <a:pt x="2061615" y="3066293"/>
                </a:lnTo>
                <a:lnTo>
                  <a:pt x="2074581" y="3071848"/>
                </a:lnTo>
                <a:lnTo>
                  <a:pt x="2088076" y="3077403"/>
                </a:lnTo>
                <a:lnTo>
                  <a:pt x="2101836" y="3082164"/>
                </a:lnTo>
                <a:lnTo>
                  <a:pt x="2115596" y="3086661"/>
                </a:lnTo>
                <a:lnTo>
                  <a:pt x="2129621" y="3091157"/>
                </a:lnTo>
                <a:lnTo>
                  <a:pt x="2141793" y="3093538"/>
                </a:lnTo>
                <a:lnTo>
                  <a:pt x="2153965" y="3095654"/>
                </a:lnTo>
                <a:lnTo>
                  <a:pt x="2166402" y="3096977"/>
                </a:lnTo>
                <a:lnTo>
                  <a:pt x="2178839" y="3098564"/>
                </a:lnTo>
                <a:lnTo>
                  <a:pt x="2191276" y="3099357"/>
                </a:lnTo>
                <a:lnTo>
                  <a:pt x="2203713" y="3099622"/>
                </a:lnTo>
                <a:lnTo>
                  <a:pt x="2216415" y="3099622"/>
                </a:lnTo>
                <a:lnTo>
                  <a:pt x="2229116" y="3099357"/>
                </a:lnTo>
                <a:lnTo>
                  <a:pt x="2241818" y="3098828"/>
                </a:lnTo>
                <a:lnTo>
                  <a:pt x="2254254" y="3097506"/>
                </a:lnTo>
                <a:lnTo>
                  <a:pt x="2266956" y="3096183"/>
                </a:lnTo>
                <a:lnTo>
                  <a:pt x="2279393" y="3094596"/>
                </a:lnTo>
                <a:lnTo>
                  <a:pt x="2292094" y="3092216"/>
                </a:lnTo>
                <a:lnTo>
                  <a:pt x="2304531" y="3089570"/>
                </a:lnTo>
                <a:lnTo>
                  <a:pt x="2317233" y="3086661"/>
                </a:lnTo>
                <a:lnTo>
                  <a:pt x="2329405" y="3083222"/>
                </a:lnTo>
                <a:lnTo>
                  <a:pt x="2341842" y="3079783"/>
                </a:lnTo>
                <a:lnTo>
                  <a:pt x="2354279" y="3075815"/>
                </a:lnTo>
                <a:lnTo>
                  <a:pt x="2366187" y="3071583"/>
                </a:lnTo>
                <a:lnTo>
                  <a:pt x="2378094" y="3066822"/>
                </a:lnTo>
                <a:lnTo>
                  <a:pt x="2390267" y="3062060"/>
                </a:lnTo>
                <a:lnTo>
                  <a:pt x="2401910" y="3056506"/>
                </a:lnTo>
                <a:lnTo>
                  <a:pt x="2413553" y="3050686"/>
                </a:lnTo>
                <a:lnTo>
                  <a:pt x="2424931" y="3044867"/>
                </a:lnTo>
                <a:lnTo>
                  <a:pt x="2436574" y="3038518"/>
                </a:lnTo>
                <a:lnTo>
                  <a:pt x="2447688" y="3031905"/>
                </a:lnTo>
                <a:lnTo>
                  <a:pt x="2458537" y="3025028"/>
                </a:lnTo>
                <a:lnTo>
                  <a:pt x="2469386" y="3017621"/>
                </a:lnTo>
                <a:lnTo>
                  <a:pt x="2479971" y="3009950"/>
                </a:lnTo>
                <a:lnTo>
                  <a:pt x="2490026" y="3002279"/>
                </a:lnTo>
                <a:lnTo>
                  <a:pt x="2500082" y="2994079"/>
                </a:lnTo>
                <a:lnTo>
                  <a:pt x="2510137" y="2985350"/>
                </a:lnTo>
                <a:lnTo>
                  <a:pt x="2516488" y="2978737"/>
                </a:lnTo>
                <a:lnTo>
                  <a:pt x="2522574" y="2972653"/>
                </a:lnTo>
                <a:lnTo>
                  <a:pt x="2528660" y="2965776"/>
                </a:lnTo>
                <a:lnTo>
                  <a:pt x="2534482" y="2959163"/>
                </a:lnTo>
                <a:lnTo>
                  <a:pt x="2540039" y="2952550"/>
                </a:lnTo>
                <a:lnTo>
                  <a:pt x="2545595" y="2945673"/>
                </a:lnTo>
                <a:lnTo>
                  <a:pt x="2550888" y="2938795"/>
                </a:lnTo>
                <a:lnTo>
                  <a:pt x="2556180" y="2931918"/>
                </a:lnTo>
                <a:lnTo>
                  <a:pt x="2560943" y="2924776"/>
                </a:lnTo>
                <a:lnTo>
                  <a:pt x="2565706" y="2918163"/>
                </a:lnTo>
                <a:lnTo>
                  <a:pt x="2570469" y="2911021"/>
                </a:lnTo>
                <a:lnTo>
                  <a:pt x="2574703" y="2903879"/>
                </a:lnTo>
                <a:lnTo>
                  <a:pt x="2578937" y="2896737"/>
                </a:lnTo>
                <a:lnTo>
                  <a:pt x="2582906" y="2889330"/>
                </a:lnTo>
                <a:lnTo>
                  <a:pt x="2586611" y="2882188"/>
                </a:lnTo>
                <a:lnTo>
                  <a:pt x="2590315" y="2874782"/>
                </a:lnTo>
                <a:lnTo>
                  <a:pt x="2594020" y="2867640"/>
                </a:lnTo>
                <a:lnTo>
                  <a:pt x="2597195" y="2860233"/>
                </a:lnTo>
                <a:lnTo>
                  <a:pt x="2600371" y="2852562"/>
                </a:lnTo>
                <a:lnTo>
                  <a:pt x="2603546" y="2845156"/>
                </a:lnTo>
                <a:lnTo>
                  <a:pt x="2606457" y="2837485"/>
                </a:lnTo>
                <a:lnTo>
                  <a:pt x="2608838" y="2830078"/>
                </a:lnTo>
                <a:lnTo>
                  <a:pt x="2611220" y="2822407"/>
                </a:lnTo>
                <a:lnTo>
                  <a:pt x="2613602" y="2815001"/>
                </a:lnTo>
                <a:lnTo>
                  <a:pt x="2615718" y="2807330"/>
                </a:lnTo>
                <a:lnTo>
                  <a:pt x="2617571" y="2799659"/>
                </a:lnTo>
                <a:lnTo>
                  <a:pt x="2619423" y="2791988"/>
                </a:lnTo>
                <a:lnTo>
                  <a:pt x="2621011" y="2784052"/>
                </a:lnTo>
                <a:lnTo>
                  <a:pt x="2622334" y="2776381"/>
                </a:lnTo>
                <a:lnTo>
                  <a:pt x="2623392" y="2768710"/>
                </a:lnTo>
                <a:lnTo>
                  <a:pt x="2624715" y="2761039"/>
                </a:lnTo>
                <a:lnTo>
                  <a:pt x="2625509" y="2753368"/>
                </a:lnTo>
                <a:lnTo>
                  <a:pt x="2626303" y="2745697"/>
                </a:lnTo>
                <a:lnTo>
                  <a:pt x="2626832" y="2737761"/>
                </a:lnTo>
                <a:lnTo>
                  <a:pt x="2627361" y="2722155"/>
                </a:lnTo>
                <a:lnTo>
                  <a:pt x="2627097" y="2706548"/>
                </a:lnTo>
                <a:lnTo>
                  <a:pt x="2626568" y="2690942"/>
                </a:lnTo>
                <a:lnTo>
                  <a:pt x="2624980" y="2675071"/>
                </a:lnTo>
                <a:lnTo>
                  <a:pt x="2622863" y="2659464"/>
                </a:lnTo>
                <a:lnTo>
                  <a:pt x="2619952" y="2643593"/>
                </a:lnTo>
                <a:lnTo>
                  <a:pt x="2616512" y="2628251"/>
                </a:lnTo>
                <a:lnTo>
                  <a:pt x="2612543" y="2612644"/>
                </a:lnTo>
                <a:lnTo>
                  <a:pt x="2607780" y="2597302"/>
                </a:lnTo>
                <a:lnTo>
                  <a:pt x="2602223" y="2581696"/>
                </a:lnTo>
                <a:lnTo>
                  <a:pt x="2596137" y="2566618"/>
                </a:lnTo>
                <a:lnTo>
                  <a:pt x="2589522" y="2551276"/>
                </a:lnTo>
                <a:lnTo>
                  <a:pt x="2582112" y="2536463"/>
                </a:lnTo>
                <a:lnTo>
                  <a:pt x="2573909" y="2521386"/>
                </a:lnTo>
                <a:lnTo>
                  <a:pt x="2565177" y="2506573"/>
                </a:lnTo>
                <a:lnTo>
                  <a:pt x="2556445" y="2494934"/>
                </a:lnTo>
                <a:lnTo>
                  <a:pt x="2547183" y="2483824"/>
                </a:lnTo>
                <a:lnTo>
                  <a:pt x="2537922" y="2472714"/>
                </a:lnTo>
                <a:lnTo>
                  <a:pt x="2528131" y="2461869"/>
                </a:lnTo>
                <a:lnTo>
                  <a:pt x="2518076" y="2451288"/>
                </a:lnTo>
                <a:lnTo>
                  <a:pt x="2508020" y="2441237"/>
                </a:lnTo>
                <a:lnTo>
                  <a:pt x="2497436" y="2431450"/>
                </a:lnTo>
                <a:lnTo>
                  <a:pt x="2487116" y="2421662"/>
                </a:lnTo>
                <a:lnTo>
                  <a:pt x="2476266" y="2412140"/>
                </a:lnTo>
                <a:lnTo>
                  <a:pt x="2464888" y="2403411"/>
                </a:lnTo>
                <a:lnTo>
                  <a:pt x="2453510" y="2394417"/>
                </a:lnTo>
                <a:lnTo>
                  <a:pt x="2441866" y="2386217"/>
                </a:lnTo>
                <a:lnTo>
                  <a:pt x="2430223" y="2378017"/>
                </a:lnTo>
                <a:lnTo>
                  <a:pt x="2417786" y="2370346"/>
                </a:lnTo>
                <a:lnTo>
                  <a:pt x="2405614" y="2362939"/>
                </a:lnTo>
                <a:lnTo>
                  <a:pt x="2393177" y="2355797"/>
                </a:lnTo>
                <a:lnTo>
                  <a:pt x="2380476" y="2349184"/>
                </a:lnTo>
                <a:lnTo>
                  <a:pt x="2367245" y="2342836"/>
                </a:lnTo>
                <a:lnTo>
                  <a:pt x="2354279" y="2336752"/>
                </a:lnTo>
                <a:lnTo>
                  <a:pt x="2340784" y="2331197"/>
                </a:lnTo>
                <a:lnTo>
                  <a:pt x="2327024" y="2325642"/>
                </a:lnTo>
                <a:lnTo>
                  <a:pt x="2313264" y="2320881"/>
                </a:lnTo>
                <a:lnTo>
                  <a:pt x="2299504" y="2316649"/>
                </a:lnTo>
                <a:lnTo>
                  <a:pt x="2285214" y="2312416"/>
                </a:lnTo>
                <a:lnTo>
                  <a:pt x="2270661" y="2308713"/>
                </a:lnTo>
                <a:lnTo>
                  <a:pt x="2256107" y="2305539"/>
                </a:lnTo>
                <a:lnTo>
                  <a:pt x="2241288" y="2302629"/>
                </a:lnTo>
                <a:lnTo>
                  <a:pt x="2225941" y="2299984"/>
                </a:lnTo>
                <a:lnTo>
                  <a:pt x="2210858" y="2298132"/>
                </a:lnTo>
                <a:lnTo>
                  <a:pt x="2195510" y="2296281"/>
                </a:lnTo>
                <a:lnTo>
                  <a:pt x="2179898" y="2295223"/>
                </a:lnTo>
                <a:lnTo>
                  <a:pt x="2163756" y="2294694"/>
                </a:lnTo>
                <a:lnTo>
                  <a:pt x="2148673" y="2294429"/>
                </a:lnTo>
                <a:lnTo>
                  <a:pt x="2133590" y="2294694"/>
                </a:lnTo>
                <a:lnTo>
                  <a:pt x="2118772" y="2295223"/>
                </a:lnTo>
                <a:lnTo>
                  <a:pt x="2103689" y="2296016"/>
                </a:lnTo>
                <a:lnTo>
                  <a:pt x="2089135" y="2297339"/>
                </a:lnTo>
                <a:lnTo>
                  <a:pt x="2074581" y="2299191"/>
                </a:lnTo>
                <a:lnTo>
                  <a:pt x="2060821" y="2301042"/>
                </a:lnTo>
                <a:lnTo>
                  <a:pt x="2046796" y="2303687"/>
                </a:lnTo>
                <a:lnTo>
                  <a:pt x="2032772" y="2306597"/>
                </a:lnTo>
                <a:lnTo>
                  <a:pt x="2019277" y="2309771"/>
                </a:lnTo>
                <a:lnTo>
                  <a:pt x="2005781" y="2313210"/>
                </a:lnTo>
                <a:lnTo>
                  <a:pt x="1992815" y="2317178"/>
                </a:lnTo>
                <a:lnTo>
                  <a:pt x="1979584" y="2321410"/>
                </a:lnTo>
                <a:lnTo>
                  <a:pt x="1966883" y="2325642"/>
                </a:lnTo>
                <a:lnTo>
                  <a:pt x="1954181" y="2330668"/>
                </a:lnTo>
                <a:lnTo>
                  <a:pt x="1942009" y="2335694"/>
                </a:lnTo>
                <a:lnTo>
                  <a:pt x="1929572" y="2341249"/>
                </a:lnTo>
                <a:lnTo>
                  <a:pt x="1917664" y="2346804"/>
                </a:lnTo>
                <a:lnTo>
                  <a:pt x="1906021" y="2353152"/>
                </a:lnTo>
                <a:lnTo>
                  <a:pt x="1894643" y="2359501"/>
                </a:lnTo>
                <a:lnTo>
                  <a:pt x="1883000" y="2365849"/>
                </a:lnTo>
                <a:lnTo>
                  <a:pt x="1872151" y="2372727"/>
                </a:lnTo>
                <a:lnTo>
                  <a:pt x="1861301" y="2379869"/>
                </a:lnTo>
                <a:lnTo>
                  <a:pt x="1850452" y="2387275"/>
                </a:lnTo>
                <a:lnTo>
                  <a:pt x="1840397" y="2395211"/>
                </a:lnTo>
                <a:lnTo>
                  <a:pt x="1830077" y="2402882"/>
                </a:lnTo>
                <a:lnTo>
                  <a:pt x="1820021" y="2411082"/>
                </a:lnTo>
                <a:lnTo>
                  <a:pt x="1810231" y="2419282"/>
                </a:lnTo>
                <a:lnTo>
                  <a:pt x="1800969" y="2428011"/>
                </a:lnTo>
                <a:lnTo>
                  <a:pt x="1791708" y="2436740"/>
                </a:lnTo>
                <a:lnTo>
                  <a:pt x="1782711" y="2445998"/>
                </a:lnTo>
                <a:lnTo>
                  <a:pt x="1773978" y="2454992"/>
                </a:lnTo>
                <a:lnTo>
                  <a:pt x="1765511" y="2464779"/>
                </a:lnTo>
                <a:lnTo>
                  <a:pt x="1757308" y="2474037"/>
                </a:lnTo>
                <a:lnTo>
                  <a:pt x="1749105" y="2484089"/>
                </a:lnTo>
                <a:lnTo>
                  <a:pt x="1741431" y="2494140"/>
                </a:lnTo>
                <a:lnTo>
                  <a:pt x="1733757" y="2504457"/>
                </a:lnTo>
                <a:lnTo>
                  <a:pt x="1726612" y="2514773"/>
                </a:lnTo>
                <a:lnTo>
                  <a:pt x="1719468" y="2525353"/>
                </a:lnTo>
                <a:lnTo>
                  <a:pt x="1712852" y="2536199"/>
                </a:lnTo>
                <a:lnTo>
                  <a:pt x="1706237" y="2547044"/>
                </a:lnTo>
                <a:lnTo>
                  <a:pt x="1700151" y="2557889"/>
                </a:lnTo>
                <a:lnTo>
                  <a:pt x="1694065" y="2568999"/>
                </a:lnTo>
                <a:lnTo>
                  <a:pt x="1688243" y="2580373"/>
                </a:lnTo>
                <a:lnTo>
                  <a:pt x="1682951" y="2591747"/>
                </a:lnTo>
                <a:lnTo>
                  <a:pt x="1677923" y="2603122"/>
                </a:lnTo>
                <a:lnTo>
                  <a:pt x="1672896" y="2614761"/>
                </a:lnTo>
                <a:lnTo>
                  <a:pt x="1668397" y="2626664"/>
                </a:lnTo>
                <a:lnTo>
                  <a:pt x="1663899" y="2638567"/>
                </a:lnTo>
                <a:lnTo>
                  <a:pt x="1659929" y="2650206"/>
                </a:lnTo>
                <a:lnTo>
                  <a:pt x="1656225" y="2662638"/>
                </a:lnTo>
                <a:lnTo>
                  <a:pt x="1652785" y="2674542"/>
                </a:lnTo>
                <a:lnTo>
                  <a:pt x="1649345" y="2686709"/>
                </a:lnTo>
                <a:lnTo>
                  <a:pt x="1646434" y="2699142"/>
                </a:lnTo>
                <a:lnTo>
                  <a:pt x="1643788" y="2711310"/>
                </a:lnTo>
                <a:lnTo>
                  <a:pt x="1641671" y="2724006"/>
                </a:lnTo>
                <a:lnTo>
                  <a:pt x="1639290" y="2736174"/>
                </a:lnTo>
                <a:lnTo>
                  <a:pt x="1637437" y="2748871"/>
                </a:lnTo>
                <a:lnTo>
                  <a:pt x="1636114" y="2761303"/>
                </a:lnTo>
                <a:lnTo>
                  <a:pt x="1635056" y="2774000"/>
                </a:lnTo>
                <a:lnTo>
                  <a:pt x="1633997" y="2786433"/>
                </a:lnTo>
                <a:lnTo>
                  <a:pt x="1633468" y="2799130"/>
                </a:lnTo>
                <a:lnTo>
                  <a:pt x="1633203" y="2811562"/>
                </a:lnTo>
                <a:lnTo>
                  <a:pt x="1633203" y="2824523"/>
                </a:lnTo>
                <a:lnTo>
                  <a:pt x="1510422" y="2822672"/>
                </a:lnTo>
                <a:lnTo>
                  <a:pt x="1329425" y="2820556"/>
                </a:lnTo>
                <a:lnTo>
                  <a:pt x="1298995" y="2819762"/>
                </a:lnTo>
                <a:lnTo>
                  <a:pt x="1268299" y="2818439"/>
                </a:lnTo>
                <a:lnTo>
                  <a:pt x="1237869" y="2816588"/>
                </a:lnTo>
                <a:lnTo>
                  <a:pt x="1207703" y="2814207"/>
                </a:lnTo>
                <a:lnTo>
                  <a:pt x="1177801" y="2811297"/>
                </a:lnTo>
                <a:lnTo>
                  <a:pt x="1147900" y="2807594"/>
                </a:lnTo>
                <a:lnTo>
                  <a:pt x="1118527" y="2803626"/>
                </a:lnTo>
                <a:lnTo>
                  <a:pt x="1089420" y="2798601"/>
                </a:lnTo>
                <a:lnTo>
                  <a:pt x="1060312" y="2793575"/>
                </a:lnTo>
                <a:lnTo>
                  <a:pt x="1031469" y="2787755"/>
                </a:lnTo>
                <a:lnTo>
                  <a:pt x="1002891" y="2781671"/>
                </a:lnTo>
                <a:lnTo>
                  <a:pt x="974577" y="2774794"/>
                </a:lnTo>
                <a:lnTo>
                  <a:pt x="946792" y="2767387"/>
                </a:lnTo>
                <a:lnTo>
                  <a:pt x="919272" y="2759716"/>
                </a:lnTo>
                <a:lnTo>
                  <a:pt x="891752" y="2750987"/>
                </a:lnTo>
                <a:lnTo>
                  <a:pt x="864497" y="2742258"/>
                </a:lnTo>
                <a:lnTo>
                  <a:pt x="838036" y="2750723"/>
                </a:lnTo>
                <a:lnTo>
                  <a:pt x="811839" y="2758658"/>
                </a:lnTo>
                <a:lnTo>
                  <a:pt x="797549" y="2763420"/>
                </a:lnTo>
                <a:lnTo>
                  <a:pt x="782202" y="2768181"/>
                </a:lnTo>
                <a:lnTo>
                  <a:pt x="765266" y="2774000"/>
                </a:lnTo>
                <a:lnTo>
                  <a:pt x="746479" y="2780878"/>
                </a:lnTo>
                <a:lnTo>
                  <a:pt x="734042" y="2784846"/>
                </a:lnTo>
                <a:lnTo>
                  <a:pt x="722134" y="2788813"/>
                </a:lnTo>
                <a:lnTo>
                  <a:pt x="709962" y="2792252"/>
                </a:lnTo>
                <a:lnTo>
                  <a:pt x="697260" y="2795691"/>
                </a:lnTo>
                <a:lnTo>
                  <a:pt x="685088" y="2798336"/>
                </a:lnTo>
                <a:lnTo>
                  <a:pt x="672387" y="2801246"/>
                </a:lnTo>
                <a:lnTo>
                  <a:pt x="660214" y="2803891"/>
                </a:lnTo>
                <a:lnTo>
                  <a:pt x="647513" y="2805743"/>
                </a:lnTo>
                <a:lnTo>
                  <a:pt x="635076" y="2807859"/>
                </a:lnTo>
                <a:lnTo>
                  <a:pt x="622374" y="2809446"/>
                </a:lnTo>
                <a:lnTo>
                  <a:pt x="609938" y="2811033"/>
                </a:lnTo>
                <a:lnTo>
                  <a:pt x="597236" y="2812091"/>
                </a:lnTo>
                <a:lnTo>
                  <a:pt x="584799" y="2812885"/>
                </a:lnTo>
                <a:lnTo>
                  <a:pt x="572362" y="2813678"/>
                </a:lnTo>
                <a:lnTo>
                  <a:pt x="559661" y="2814207"/>
                </a:lnTo>
                <a:lnTo>
                  <a:pt x="547224" y="2814207"/>
                </a:lnTo>
                <a:lnTo>
                  <a:pt x="534522" y="2813943"/>
                </a:lnTo>
                <a:lnTo>
                  <a:pt x="522085" y="2813678"/>
                </a:lnTo>
                <a:lnTo>
                  <a:pt x="509384" y="2812885"/>
                </a:lnTo>
                <a:lnTo>
                  <a:pt x="497212" y="2811826"/>
                </a:lnTo>
                <a:lnTo>
                  <a:pt x="484510" y="2810768"/>
                </a:lnTo>
                <a:lnTo>
                  <a:pt x="472338" y="2809181"/>
                </a:lnTo>
                <a:lnTo>
                  <a:pt x="459901" y="2807594"/>
                </a:lnTo>
                <a:lnTo>
                  <a:pt x="447729" y="2805478"/>
                </a:lnTo>
                <a:lnTo>
                  <a:pt x="435556" y="2803362"/>
                </a:lnTo>
                <a:lnTo>
                  <a:pt x="423384" y="2800981"/>
                </a:lnTo>
                <a:lnTo>
                  <a:pt x="411212" y="2798071"/>
                </a:lnTo>
                <a:lnTo>
                  <a:pt x="399304" y="2795426"/>
                </a:lnTo>
                <a:lnTo>
                  <a:pt x="387396" y="2791988"/>
                </a:lnTo>
                <a:lnTo>
                  <a:pt x="375489" y="2788549"/>
                </a:lnTo>
                <a:lnTo>
                  <a:pt x="363846" y="2784846"/>
                </a:lnTo>
                <a:lnTo>
                  <a:pt x="352203" y="2780878"/>
                </a:lnTo>
                <a:lnTo>
                  <a:pt x="340560" y="2776646"/>
                </a:lnTo>
                <a:lnTo>
                  <a:pt x="329181" y="2772149"/>
                </a:lnTo>
                <a:lnTo>
                  <a:pt x="317803" y="2767652"/>
                </a:lnTo>
                <a:lnTo>
                  <a:pt x="306689" y="2762362"/>
                </a:lnTo>
                <a:lnTo>
                  <a:pt x="295575" y="2757336"/>
                </a:lnTo>
                <a:lnTo>
                  <a:pt x="284726" y="2752045"/>
                </a:lnTo>
                <a:lnTo>
                  <a:pt x="273877" y="2746226"/>
                </a:lnTo>
                <a:lnTo>
                  <a:pt x="263027" y="2740142"/>
                </a:lnTo>
                <a:lnTo>
                  <a:pt x="252707" y="2734323"/>
                </a:lnTo>
                <a:lnTo>
                  <a:pt x="242123" y="2727974"/>
                </a:lnTo>
                <a:lnTo>
                  <a:pt x="231803" y="2721097"/>
                </a:lnTo>
                <a:lnTo>
                  <a:pt x="222012" y="2714219"/>
                </a:lnTo>
                <a:lnTo>
                  <a:pt x="212221" y="2707077"/>
                </a:lnTo>
                <a:lnTo>
                  <a:pt x="202166" y="2699935"/>
                </a:lnTo>
                <a:lnTo>
                  <a:pt x="192640" y="2692264"/>
                </a:lnTo>
                <a:lnTo>
                  <a:pt x="183378" y="2684593"/>
                </a:lnTo>
                <a:lnTo>
                  <a:pt x="174117" y="2676658"/>
                </a:lnTo>
                <a:lnTo>
                  <a:pt x="165384" y="2668193"/>
                </a:lnTo>
                <a:lnTo>
                  <a:pt x="156388" y="2659729"/>
                </a:lnTo>
                <a:lnTo>
                  <a:pt x="147920" y="2651264"/>
                </a:lnTo>
                <a:lnTo>
                  <a:pt x="139717" y="2642006"/>
                </a:lnTo>
                <a:lnTo>
                  <a:pt x="131249" y="2632748"/>
                </a:lnTo>
                <a:lnTo>
                  <a:pt x="123311" y="2623490"/>
                </a:lnTo>
                <a:lnTo>
                  <a:pt x="115637" y="2613967"/>
                </a:lnTo>
                <a:lnTo>
                  <a:pt x="108228" y="2603915"/>
                </a:lnTo>
                <a:lnTo>
                  <a:pt x="101083" y="2594128"/>
                </a:lnTo>
                <a:lnTo>
                  <a:pt x="93938" y="2583812"/>
                </a:lnTo>
                <a:lnTo>
                  <a:pt x="87058" y="2573231"/>
                </a:lnTo>
                <a:lnTo>
                  <a:pt x="80708" y="2562650"/>
                </a:lnTo>
                <a:lnTo>
                  <a:pt x="74622" y="2551541"/>
                </a:lnTo>
                <a:lnTo>
                  <a:pt x="68535" y="2540431"/>
                </a:lnTo>
                <a:lnTo>
                  <a:pt x="62714" y="2529057"/>
                </a:lnTo>
                <a:lnTo>
                  <a:pt x="56892" y="2515037"/>
                </a:lnTo>
                <a:lnTo>
                  <a:pt x="51600" y="2501018"/>
                </a:lnTo>
                <a:lnTo>
                  <a:pt x="46837" y="2486734"/>
                </a:lnTo>
                <a:lnTo>
                  <a:pt x="42603" y="2472450"/>
                </a:lnTo>
                <a:lnTo>
                  <a:pt x="38899" y="2458166"/>
                </a:lnTo>
                <a:lnTo>
                  <a:pt x="35459" y="2443882"/>
                </a:lnTo>
                <a:lnTo>
                  <a:pt x="32548" y="2429598"/>
                </a:lnTo>
                <a:lnTo>
                  <a:pt x="30166" y="2415049"/>
                </a:lnTo>
                <a:lnTo>
                  <a:pt x="28314" y="2400765"/>
                </a:lnTo>
                <a:lnTo>
                  <a:pt x="27255" y="2386481"/>
                </a:lnTo>
                <a:lnTo>
                  <a:pt x="25932" y="2372198"/>
                </a:lnTo>
                <a:lnTo>
                  <a:pt x="25668" y="2357914"/>
                </a:lnTo>
                <a:lnTo>
                  <a:pt x="25668" y="2343630"/>
                </a:lnTo>
                <a:lnTo>
                  <a:pt x="26197" y="2329346"/>
                </a:lnTo>
                <a:lnTo>
                  <a:pt x="27520" y="2315062"/>
                </a:lnTo>
                <a:lnTo>
                  <a:pt x="28843" y="2301042"/>
                </a:lnTo>
                <a:lnTo>
                  <a:pt x="30960" y="2287287"/>
                </a:lnTo>
                <a:lnTo>
                  <a:pt x="33342" y="2273268"/>
                </a:lnTo>
                <a:lnTo>
                  <a:pt x="36252" y="2259248"/>
                </a:lnTo>
                <a:lnTo>
                  <a:pt x="39692" y="2245493"/>
                </a:lnTo>
                <a:lnTo>
                  <a:pt x="43662" y="2232003"/>
                </a:lnTo>
                <a:lnTo>
                  <a:pt x="47895" y="2218248"/>
                </a:lnTo>
                <a:lnTo>
                  <a:pt x="52923" y="2205022"/>
                </a:lnTo>
                <a:lnTo>
                  <a:pt x="58215" y="2191796"/>
                </a:lnTo>
                <a:lnTo>
                  <a:pt x="64302" y="2178570"/>
                </a:lnTo>
                <a:lnTo>
                  <a:pt x="70652" y="2165873"/>
                </a:lnTo>
                <a:lnTo>
                  <a:pt x="77532" y="2152912"/>
                </a:lnTo>
                <a:lnTo>
                  <a:pt x="84677" y="2140480"/>
                </a:lnTo>
                <a:lnTo>
                  <a:pt x="92351" y="2128047"/>
                </a:lnTo>
                <a:lnTo>
                  <a:pt x="100554" y="2115880"/>
                </a:lnTo>
                <a:lnTo>
                  <a:pt x="109286" y="2103976"/>
                </a:lnTo>
                <a:lnTo>
                  <a:pt x="118548" y="2092073"/>
                </a:lnTo>
                <a:lnTo>
                  <a:pt x="126486" y="2082815"/>
                </a:lnTo>
                <a:lnTo>
                  <a:pt x="134425" y="2073292"/>
                </a:lnTo>
                <a:lnTo>
                  <a:pt x="143157" y="2064563"/>
                </a:lnTo>
                <a:lnTo>
                  <a:pt x="151889" y="2055834"/>
                </a:lnTo>
                <a:lnTo>
                  <a:pt x="160886" y="2047369"/>
                </a:lnTo>
                <a:lnTo>
                  <a:pt x="170148" y="2039434"/>
                </a:lnTo>
                <a:lnTo>
                  <a:pt x="179674" y="2031763"/>
                </a:lnTo>
                <a:lnTo>
                  <a:pt x="189464" y="2024092"/>
                </a:lnTo>
                <a:lnTo>
                  <a:pt x="198991" y="2016685"/>
                </a:lnTo>
                <a:lnTo>
                  <a:pt x="209311" y="2009808"/>
                </a:lnTo>
                <a:lnTo>
                  <a:pt x="219631" y="2002930"/>
                </a:lnTo>
                <a:lnTo>
                  <a:pt x="230215" y="1996582"/>
                </a:lnTo>
                <a:lnTo>
                  <a:pt x="240800" y="1990234"/>
                </a:lnTo>
                <a:lnTo>
                  <a:pt x="251649" y="1984414"/>
                </a:lnTo>
                <a:lnTo>
                  <a:pt x="262763" y="1978595"/>
                </a:lnTo>
                <a:lnTo>
                  <a:pt x="273877" y="1973569"/>
                </a:lnTo>
                <a:lnTo>
                  <a:pt x="285255" y="1968279"/>
                </a:lnTo>
                <a:lnTo>
                  <a:pt x="296633" y="1963517"/>
                </a:lnTo>
                <a:lnTo>
                  <a:pt x="308277" y="1959020"/>
                </a:lnTo>
                <a:lnTo>
                  <a:pt x="320184" y="1954788"/>
                </a:lnTo>
                <a:lnTo>
                  <a:pt x="331827" y="1950820"/>
                </a:lnTo>
                <a:lnTo>
                  <a:pt x="343735" y="1947117"/>
                </a:lnTo>
                <a:lnTo>
                  <a:pt x="355907" y="1943943"/>
                </a:lnTo>
                <a:lnTo>
                  <a:pt x="368079" y="1941033"/>
                </a:lnTo>
                <a:lnTo>
                  <a:pt x="380252" y="1938124"/>
                </a:lnTo>
                <a:lnTo>
                  <a:pt x="392689" y="1935743"/>
                </a:lnTo>
                <a:lnTo>
                  <a:pt x="404861" y="1933362"/>
                </a:lnTo>
                <a:lnTo>
                  <a:pt x="417298" y="1931775"/>
                </a:lnTo>
                <a:lnTo>
                  <a:pt x="429735" y="1930188"/>
                </a:lnTo>
                <a:lnTo>
                  <a:pt x="442436" y="1928865"/>
                </a:lnTo>
                <a:lnTo>
                  <a:pt x="454873" y="1928072"/>
                </a:lnTo>
                <a:lnTo>
                  <a:pt x="467045" y="1927543"/>
                </a:lnTo>
                <a:lnTo>
                  <a:pt x="479747" y="1927278"/>
                </a:lnTo>
                <a:lnTo>
                  <a:pt x="492184" y="1927278"/>
                </a:lnTo>
                <a:lnTo>
                  <a:pt x="504885" y="1927543"/>
                </a:lnTo>
                <a:lnTo>
                  <a:pt x="517322" y="1928072"/>
                </a:lnTo>
                <a:lnTo>
                  <a:pt x="530024" y="1928865"/>
                </a:lnTo>
                <a:lnTo>
                  <a:pt x="542461" y="1930188"/>
                </a:lnTo>
                <a:lnTo>
                  <a:pt x="554898" y="1931775"/>
                </a:lnTo>
                <a:lnTo>
                  <a:pt x="567335" y="1933891"/>
                </a:lnTo>
                <a:lnTo>
                  <a:pt x="579771" y="1935743"/>
                </a:lnTo>
                <a:lnTo>
                  <a:pt x="591944" y="1938388"/>
                </a:lnTo>
                <a:lnTo>
                  <a:pt x="604116" y="1941298"/>
                </a:lnTo>
                <a:lnTo>
                  <a:pt x="616288" y="1944207"/>
                </a:lnTo>
                <a:lnTo>
                  <a:pt x="628196" y="1948175"/>
                </a:lnTo>
                <a:lnTo>
                  <a:pt x="640104" y="1951878"/>
                </a:lnTo>
                <a:lnTo>
                  <a:pt x="652276" y="1956111"/>
                </a:lnTo>
                <a:lnTo>
                  <a:pt x="663919" y="1960343"/>
                </a:lnTo>
                <a:lnTo>
                  <a:pt x="675297" y="1965104"/>
                </a:lnTo>
                <a:lnTo>
                  <a:pt x="686676" y="1970395"/>
                </a:lnTo>
                <a:lnTo>
                  <a:pt x="698054" y="1975950"/>
                </a:lnTo>
                <a:lnTo>
                  <a:pt x="709168" y="1981769"/>
                </a:lnTo>
                <a:lnTo>
                  <a:pt x="720547" y="1988117"/>
                </a:lnTo>
                <a:lnTo>
                  <a:pt x="731396" y="1994466"/>
                </a:lnTo>
                <a:lnTo>
                  <a:pt x="741716" y="2001343"/>
                </a:lnTo>
                <a:lnTo>
                  <a:pt x="752300" y="2008485"/>
                </a:lnTo>
                <a:lnTo>
                  <a:pt x="762620" y="2015892"/>
                </a:lnTo>
                <a:lnTo>
                  <a:pt x="772676" y="2024092"/>
                </a:lnTo>
                <a:lnTo>
                  <a:pt x="782731" y="2032292"/>
                </a:lnTo>
                <a:lnTo>
                  <a:pt x="792257" y="2040757"/>
                </a:lnTo>
                <a:lnTo>
                  <a:pt x="801783" y="2049750"/>
                </a:lnTo>
                <a:lnTo>
                  <a:pt x="811045" y="2059008"/>
                </a:lnTo>
                <a:lnTo>
                  <a:pt x="820042" y="2068795"/>
                </a:lnTo>
                <a:lnTo>
                  <a:pt x="828509" y="2078847"/>
                </a:lnTo>
                <a:lnTo>
                  <a:pt x="836448" y="2088105"/>
                </a:lnTo>
                <a:lnTo>
                  <a:pt x="843328" y="2097892"/>
                </a:lnTo>
                <a:lnTo>
                  <a:pt x="849943" y="2107944"/>
                </a:lnTo>
                <a:lnTo>
                  <a:pt x="856294" y="2117996"/>
                </a:lnTo>
                <a:lnTo>
                  <a:pt x="862116" y="2127783"/>
                </a:lnTo>
                <a:lnTo>
                  <a:pt x="867672" y="2138099"/>
                </a:lnTo>
                <a:lnTo>
                  <a:pt x="872965" y="2148415"/>
                </a:lnTo>
                <a:lnTo>
                  <a:pt x="877463" y="2158996"/>
                </a:lnTo>
                <a:lnTo>
                  <a:pt x="881697" y="2169577"/>
                </a:lnTo>
                <a:lnTo>
                  <a:pt x="885666" y="2180157"/>
                </a:lnTo>
                <a:lnTo>
                  <a:pt x="889371" y="2190738"/>
                </a:lnTo>
                <a:lnTo>
                  <a:pt x="892546" y="2201583"/>
                </a:lnTo>
                <a:lnTo>
                  <a:pt x="895457" y="2212429"/>
                </a:lnTo>
                <a:lnTo>
                  <a:pt x="898103" y="2223274"/>
                </a:lnTo>
                <a:lnTo>
                  <a:pt x="899955" y="2234119"/>
                </a:lnTo>
                <a:lnTo>
                  <a:pt x="901808" y="2244964"/>
                </a:lnTo>
                <a:lnTo>
                  <a:pt x="903131" y="2255810"/>
                </a:lnTo>
                <a:lnTo>
                  <a:pt x="904189" y="2266919"/>
                </a:lnTo>
                <a:lnTo>
                  <a:pt x="904983" y="2277765"/>
                </a:lnTo>
                <a:lnTo>
                  <a:pt x="905248" y="2288610"/>
                </a:lnTo>
                <a:lnTo>
                  <a:pt x="905248" y="2299720"/>
                </a:lnTo>
                <a:lnTo>
                  <a:pt x="904983" y="2310565"/>
                </a:lnTo>
                <a:lnTo>
                  <a:pt x="903925" y="2321410"/>
                </a:lnTo>
                <a:lnTo>
                  <a:pt x="902866" y="2332255"/>
                </a:lnTo>
                <a:lnTo>
                  <a:pt x="901543" y="2343101"/>
                </a:lnTo>
                <a:lnTo>
                  <a:pt x="899691" y="2353681"/>
                </a:lnTo>
                <a:lnTo>
                  <a:pt x="897839" y="2364526"/>
                </a:lnTo>
                <a:lnTo>
                  <a:pt x="895457" y="2375107"/>
                </a:lnTo>
                <a:lnTo>
                  <a:pt x="892546" y="2385688"/>
                </a:lnTo>
                <a:lnTo>
                  <a:pt x="889635" y="2396004"/>
                </a:lnTo>
                <a:lnTo>
                  <a:pt x="886195" y="2406585"/>
                </a:lnTo>
                <a:lnTo>
                  <a:pt x="882491" y="2416901"/>
                </a:lnTo>
                <a:lnTo>
                  <a:pt x="878522" y="2426688"/>
                </a:lnTo>
                <a:lnTo>
                  <a:pt x="874288" y="2436740"/>
                </a:lnTo>
                <a:lnTo>
                  <a:pt x="869789" y="2446792"/>
                </a:lnTo>
                <a:lnTo>
                  <a:pt x="865026" y="2456579"/>
                </a:lnTo>
                <a:lnTo>
                  <a:pt x="859734" y="2465837"/>
                </a:lnTo>
                <a:lnTo>
                  <a:pt x="854177" y="2475360"/>
                </a:lnTo>
                <a:lnTo>
                  <a:pt x="848356" y="2484618"/>
                </a:lnTo>
                <a:lnTo>
                  <a:pt x="842269" y="2493876"/>
                </a:lnTo>
                <a:lnTo>
                  <a:pt x="835654" y="2502605"/>
                </a:lnTo>
                <a:lnTo>
                  <a:pt x="829303" y="2511599"/>
                </a:lnTo>
                <a:lnTo>
                  <a:pt x="822423" y="2519799"/>
                </a:lnTo>
                <a:lnTo>
                  <a:pt x="815014" y="2528263"/>
                </a:lnTo>
                <a:lnTo>
                  <a:pt x="807605" y="2536463"/>
                </a:lnTo>
                <a:lnTo>
                  <a:pt x="799931" y="2544399"/>
                </a:lnTo>
                <a:lnTo>
                  <a:pt x="791463" y="2551805"/>
                </a:lnTo>
                <a:lnTo>
                  <a:pt x="783260" y="2559212"/>
                </a:lnTo>
                <a:lnTo>
                  <a:pt x="774793" y="2566354"/>
                </a:lnTo>
                <a:lnTo>
                  <a:pt x="765796" y="2573496"/>
                </a:lnTo>
                <a:lnTo>
                  <a:pt x="756799" y="2580109"/>
                </a:lnTo>
                <a:lnTo>
                  <a:pt x="747273" y="2586457"/>
                </a:lnTo>
                <a:lnTo>
                  <a:pt x="737747" y="2592276"/>
                </a:lnTo>
                <a:lnTo>
                  <a:pt x="727956" y="2598360"/>
                </a:lnTo>
                <a:lnTo>
                  <a:pt x="717900" y="2603651"/>
                </a:lnTo>
                <a:lnTo>
                  <a:pt x="707316" y="2608941"/>
                </a:lnTo>
                <a:lnTo>
                  <a:pt x="696731" y="2613702"/>
                </a:lnTo>
                <a:lnTo>
                  <a:pt x="685882" y="2618199"/>
                </a:lnTo>
                <a:lnTo>
                  <a:pt x="674768" y="2622696"/>
                </a:lnTo>
                <a:lnTo>
                  <a:pt x="663654" y="2626399"/>
                </a:lnTo>
                <a:lnTo>
                  <a:pt x="652011" y="2630103"/>
                </a:lnTo>
                <a:lnTo>
                  <a:pt x="640104" y="2633277"/>
                </a:lnTo>
                <a:lnTo>
                  <a:pt x="628196" y="2635657"/>
                </a:lnTo>
                <a:lnTo>
                  <a:pt x="616024" y="2638303"/>
                </a:lnTo>
                <a:lnTo>
                  <a:pt x="603587" y="2640419"/>
                </a:lnTo>
                <a:lnTo>
                  <a:pt x="591150" y="2642006"/>
                </a:lnTo>
                <a:lnTo>
                  <a:pt x="578448" y="2643064"/>
                </a:lnTo>
                <a:lnTo>
                  <a:pt x="566011" y="2644122"/>
                </a:lnTo>
                <a:lnTo>
                  <a:pt x="553310" y="2644651"/>
                </a:lnTo>
                <a:lnTo>
                  <a:pt x="540873" y="2644651"/>
                </a:lnTo>
                <a:lnTo>
                  <a:pt x="528172" y="2644387"/>
                </a:lnTo>
                <a:lnTo>
                  <a:pt x="515735" y="2643593"/>
                </a:lnTo>
                <a:lnTo>
                  <a:pt x="503033" y="2642535"/>
                </a:lnTo>
                <a:lnTo>
                  <a:pt x="490596" y="2641212"/>
                </a:lnTo>
                <a:lnTo>
                  <a:pt x="477895" y="2639096"/>
                </a:lnTo>
                <a:lnTo>
                  <a:pt x="465722" y="2636980"/>
                </a:lnTo>
                <a:lnTo>
                  <a:pt x="453550" y="2634335"/>
                </a:lnTo>
                <a:lnTo>
                  <a:pt x="441113" y="2631161"/>
                </a:lnTo>
                <a:lnTo>
                  <a:pt x="429206" y="2627722"/>
                </a:lnTo>
                <a:lnTo>
                  <a:pt x="417298" y="2624019"/>
                </a:lnTo>
                <a:lnTo>
                  <a:pt x="405390" y="2619786"/>
                </a:lnTo>
                <a:lnTo>
                  <a:pt x="394012" y="2615290"/>
                </a:lnTo>
                <a:lnTo>
                  <a:pt x="382633" y="2610264"/>
                </a:lnTo>
                <a:lnTo>
                  <a:pt x="371784" y="2604973"/>
                </a:lnTo>
                <a:lnTo>
                  <a:pt x="360935" y="2598889"/>
                </a:lnTo>
                <a:lnTo>
                  <a:pt x="350086" y="2592806"/>
                </a:lnTo>
                <a:lnTo>
                  <a:pt x="339766" y="2586457"/>
                </a:lnTo>
                <a:lnTo>
                  <a:pt x="329710" y="2579315"/>
                </a:lnTo>
                <a:lnTo>
                  <a:pt x="320184" y="2572173"/>
                </a:lnTo>
                <a:lnTo>
                  <a:pt x="310658" y="2563973"/>
                </a:lnTo>
                <a:lnTo>
                  <a:pt x="301661" y="2556038"/>
                </a:lnTo>
                <a:lnTo>
                  <a:pt x="292664" y="2547573"/>
                </a:lnTo>
                <a:lnTo>
                  <a:pt x="284461" y="2538579"/>
                </a:lnTo>
                <a:lnTo>
                  <a:pt x="276523" y="2529321"/>
                </a:lnTo>
                <a:lnTo>
                  <a:pt x="268584" y="2519534"/>
                </a:lnTo>
                <a:lnTo>
                  <a:pt x="261704" y="2509218"/>
                </a:lnTo>
                <a:lnTo>
                  <a:pt x="256412" y="2501282"/>
                </a:lnTo>
                <a:lnTo>
                  <a:pt x="251384" y="2493347"/>
                </a:lnTo>
                <a:lnTo>
                  <a:pt x="246621" y="2484882"/>
                </a:lnTo>
                <a:lnTo>
                  <a:pt x="242387" y="2476418"/>
                </a:lnTo>
                <a:lnTo>
                  <a:pt x="238418" y="2468218"/>
                </a:lnTo>
                <a:lnTo>
                  <a:pt x="234714" y="2459488"/>
                </a:lnTo>
                <a:lnTo>
                  <a:pt x="231274" y="2451024"/>
                </a:lnTo>
                <a:lnTo>
                  <a:pt x="228098" y="2442559"/>
                </a:lnTo>
                <a:lnTo>
                  <a:pt x="225187" y="2433830"/>
                </a:lnTo>
                <a:lnTo>
                  <a:pt x="222806" y="2425366"/>
                </a:lnTo>
                <a:lnTo>
                  <a:pt x="220424" y="2416372"/>
                </a:lnTo>
                <a:lnTo>
                  <a:pt x="218572" y="2407907"/>
                </a:lnTo>
                <a:lnTo>
                  <a:pt x="216720" y="2399178"/>
                </a:lnTo>
                <a:lnTo>
                  <a:pt x="215397" y="2390185"/>
                </a:lnTo>
                <a:lnTo>
                  <a:pt x="214074" y="2381456"/>
                </a:lnTo>
                <a:lnTo>
                  <a:pt x="213544" y="2372727"/>
                </a:lnTo>
                <a:lnTo>
                  <a:pt x="213015" y="2363997"/>
                </a:lnTo>
                <a:lnTo>
                  <a:pt x="212751" y="2355004"/>
                </a:lnTo>
                <a:lnTo>
                  <a:pt x="212751" y="2346539"/>
                </a:lnTo>
                <a:lnTo>
                  <a:pt x="213015" y="2337810"/>
                </a:lnTo>
                <a:lnTo>
                  <a:pt x="213544" y="2329081"/>
                </a:lnTo>
                <a:lnTo>
                  <a:pt x="214338" y="2320617"/>
                </a:lnTo>
                <a:lnTo>
                  <a:pt x="215661" y="2311887"/>
                </a:lnTo>
                <a:lnTo>
                  <a:pt x="216984" y="2303423"/>
                </a:lnTo>
                <a:lnTo>
                  <a:pt x="218572" y="2294958"/>
                </a:lnTo>
                <a:lnTo>
                  <a:pt x="220424" y="2286494"/>
                </a:lnTo>
                <a:lnTo>
                  <a:pt x="222806" y="2278029"/>
                </a:lnTo>
                <a:lnTo>
                  <a:pt x="224923" y="2270094"/>
                </a:lnTo>
                <a:lnTo>
                  <a:pt x="227834" y="2261894"/>
                </a:lnTo>
                <a:lnTo>
                  <a:pt x="230744" y="2253693"/>
                </a:lnTo>
                <a:lnTo>
                  <a:pt x="234184" y="2245758"/>
                </a:lnTo>
                <a:lnTo>
                  <a:pt x="237624" y="2238087"/>
                </a:lnTo>
                <a:lnTo>
                  <a:pt x="241329" y="2230151"/>
                </a:lnTo>
                <a:lnTo>
                  <a:pt x="245298" y="2222745"/>
                </a:lnTo>
                <a:lnTo>
                  <a:pt x="249532" y="2215338"/>
                </a:lnTo>
                <a:lnTo>
                  <a:pt x="254030" y="2207932"/>
                </a:lnTo>
                <a:lnTo>
                  <a:pt x="258794" y="2200790"/>
                </a:lnTo>
                <a:lnTo>
                  <a:pt x="263821" y="2193648"/>
                </a:lnTo>
                <a:lnTo>
                  <a:pt x="269113" y="2186770"/>
                </a:lnTo>
                <a:lnTo>
                  <a:pt x="274406" y="2179893"/>
                </a:lnTo>
                <a:lnTo>
                  <a:pt x="280227" y="2173280"/>
                </a:lnTo>
                <a:lnTo>
                  <a:pt x="286049" y="2166932"/>
                </a:lnTo>
                <a:lnTo>
                  <a:pt x="292135" y="2160583"/>
                </a:lnTo>
                <a:lnTo>
                  <a:pt x="298750" y="2154764"/>
                </a:lnTo>
                <a:lnTo>
                  <a:pt x="305366" y="2148944"/>
                </a:lnTo>
                <a:lnTo>
                  <a:pt x="312246" y="2143389"/>
                </a:lnTo>
                <a:lnTo>
                  <a:pt x="319126" y="2138099"/>
                </a:lnTo>
                <a:lnTo>
                  <a:pt x="326800" y="2132809"/>
                </a:lnTo>
                <a:lnTo>
                  <a:pt x="334209" y="2127783"/>
                </a:lnTo>
                <a:lnTo>
                  <a:pt x="342147" y="2123286"/>
                </a:lnTo>
                <a:lnTo>
                  <a:pt x="350086" y="2118789"/>
                </a:lnTo>
                <a:lnTo>
                  <a:pt x="358024" y="2114557"/>
                </a:lnTo>
                <a:lnTo>
                  <a:pt x="366756" y="2110589"/>
                </a:lnTo>
                <a:lnTo>
                  <a:pt x="375224" y="2106886"/>
                </a:lnTo>
                <a:lnTo>
                  <a:pt x="384221" y="2103447"/>
                </a:lnTo>
                <a:lnTo>
                  <a:pt x="393218" y="2100273"/>
                </a:lnTo>
                <a:lnTo>
                  <a:pt x="402744" y="2097363"/>
                </a:lnTo>
                <a:lnTo>
                  <a:pt x="412006" y="2094718"/>
                </a:lnTo>
                <a:lnTo>
                  <a:pt x="421796" y="2092602"/>
                </a:lnTo>
                <a:lnTo>
                  <a:pt x="431852" y="2090221"/>
                </a:lnTo>
                <a:lnTo>
                  <a:pt x="441907" y="2088370"/>
                </a:lnTo>
                <a:lnTo>
                  <a:pt x="452227" y="2087312"/>
                </a:lnTo>
                <a:lnTo>
                  <a:pt x="462812" y="2086254"/>
                </a:lnTo>
                <a:lnTo>
                  <a:pt x="473396" y="2085460"/>
                </a:lnTo>
                <a:lnTo>
                  <a:pt x="486362" y="2085460"/>
                </a:lnTo>
                <a:lnTo>
                  <a:pt x="499064" y="2086254"/>
                </a:lnTo>
                <a:lnTo>
                  <a:pt x="511765" y="2087312"/>
                </a:lnTo>
                <a:lnTo>
                  <a:pt x="524202" y="2089163"/>
                </a:lnTo>
                <a:lnTo>
                  <a:pt x="536639" y="2091015"/>
                </a:lnTo>
                <a:lnTo>
                  <a:pt x="548811" y="2093925"/>
                </a:lnTo>
                <a:lnTo>
                  <a:pt x="560455" y="2097099"/>
                </a:lnTo>
                <a:lnTo>
                  <a:pt x="572627" y="2100538"/>
                </a:lnTo>
                <a:lnTo>
                  <a:pt x="584005" y="2104770"/>
                </a:lnTo>
                <a:lnTo>
                  <a:pt x="595119" y="2109267"/>
                </a:lnTo>
                <a:lnTo>
                  <a:pt x="606233" y="2114292"/>
                </a:lnTo>
                <a:lnTo>
                  <a:pt x="616817" y="2119583"/>
                </a:lnTo>
                <a:lnTo>
                  <a:pt x="627137" y="2125667"/>
                </a:lnTo>
                <a:lnTo>
                  <a:pt x="636928" y="2132015"/>
                </a:lnTo>
                <a:lnTo>
                  <a:pt x="646719" y="2138628"/>
                </a:lnTo>
                <a:lnTo>
                  <a:pt x="656245" y="2145770"/>
                </a:lnTo>
                <a:lnTo>
                  <a:pt x="664977" y="2153177"/>
                </a:lnTo>
                <a:lnTo>
                  <a:pt x="673180" y="2161377"/>
                </a:lnTo>
                <a:lnTo>
                  <a:pt x="681384" y="2169577"/>
                </a:lnTo>
                <a:lnTo>
                  <a:pt x="688793" y="2178041"/>
                </a:lnTo>
                <a:lnTo>
                  <a:pt x="695937" y="2187299"/>
                </a:lnTo>
                <a:lnTo>
                  <a:pt x="702553" y="2196558"/>
                </a:lnTo>
                <a:lnTo>
                  <a:pt x="708374" y="2206609"/>
                </a:lnTo>
                <a:lnTo>
                  <a:pt x="713931" y="2216661"/>
                </a:lnTo>
                <a:lnTo>
                  <a:pt x="718694" y="2227242"/>
                </a:lnTo>
                <a:lnTo>
                  <a:pt x="722928" y="2237822"/>
                </a:lnTo>
                <a:lnTo>
                  <a:pt x="725045" y="2243377"/>
                </a:lnTo>
                <a:lnTo>
                  <a:pt x="726633" y="2248932"/>
                </a:lnTo>
                <a:lnTo>
                  <a:pt x="728220" y="2254752"/>
                </a:lnTo>
                <a:lnTo>
                  <a:pt x="729543" y="2260306"/>
                </a:lnTo>
                <a:lnTo>
                  <a:pt x="730867" y="2266390"/>
                </a:lnTo>
                <a:lnTo>
                  <a:pt x="732190" y="2271945"/>
                </a:lnTo>
                <a:lnTo>
                  <a:pt x="732983" y="2278029"/>
                </a:lnTo>
                <a:lnTo>
                  <a:pt x="733777" y="2284113"/>
                </a:lnTo>
                <a:lnTo>
                  <a:pt x="734307" y="2290197"/>
                </a:lnTo>
                <a:lnTo>
                  <a:pt x="734571" y="2296545"/>
                </a:lnTo>
                <a:lnTo>
                  <a:pt x="735100" y="2302629"/>
                </a:lnTo>
                <a:lnTo>
                  <a:pt x="735100" y="2309242"/>
                </a:lnTo>
                <a:lnTo>
                  <a:pt x="734571" y="2317707"/>
                </a:lnTo>
                <a:lnTo>
                  <a:pt x="734042" y="2326171"/>
                </a:lnTo>
                <a:lnTo>
                  <a:pt x="732983" y="2334900"/>
                </a:lnTo>
                <a:lnTo>
                  <a:pt x="731925" y="2343101"/>
                </a:lnTo>
                <a:lnTo>
                  <a:pt x="730073" y="2351036"/>
                </a:lnTo>
                <a:lnTo>
                  <a:pt x="728220" y="2359236"/>
                </a:lnTo>
                <a:lnTo>
                  <a:pt x="725574" y="2366907"/>
                </a:lnTo>
                <a:lnTo>
                  <a:pt x="722928" y="2374578"/>
                </a:lnTo>
                <a:lnTo>
                  <a:pt x="720017" y="2382249"/>
                </a:lnTo>
                <a:lnTo>
                  <a:pt x="716842" y="2389391"/>
                </a:lnTo>
                <a:lnTo>
                  <a:pt x="713402" y="2396798"/>
                </a:lnTo>
                <a:lnTo>
                  <a:pt x="709168" y="2403675"/>
                </a:lnTo>
                <a:lnTo>
                  <a:pt x="704934" y="2410553"/>
                </a:lnTo>
                <a:lnTo>
                  <a:pt x="700700" y="2417166"/>
                </a:lnTo>
                <a:lnTo>
                  <a:pt x="696202" y="2423514"/>
                </a:lnTo>
                <a:lnTo>
                  <a:pt x="690910" y="2429862"/>
                </a:lnTo>
                <a:lnTo>
                  <a:pt x="685882" y="2436211"/>
                </a:lnTo>
                <a:lnTo>
                  <a:pt x="680325" y="2442295"/>
                </a:lnTo>
                <a:lnTo>
                  <a:pt x="674768" y="2447850"/>
                </a:lnTo>
                <a:lnTo>
                  <a:pt x="668682" y="2453669"/>
                </a:lnTo>
                <a:lnTo>
                  <a:pt x="662860" y="2458959"/>
                </a:lnTo>
                <a:lnTo>
                  <a:pt x="656245" y="2464250"/>
                </a:lnTo>
                <a:lnTo>
                  <a:pt x="649630" y="2469276"/>
                </a:lnTo>
                <a:lnTo>
                  <a:pt x="642750" y="2474037"/>
                </a:lnTo>
                <a:lnTo>
                  <a:pt x="635870" y="2478798"/>
                </a:lnTo>
                <a:lnTo>
                  <a:pt x="628725" y="2483295"/>
                </a:lnTo>
                <a:lnTo>
                  <a:pt x="621316" y="2487527"/>
                </a:lnTo>
                <a:lnTo>
                  <a:pt x="613642" y="2491495"/>
                </a:lnTo>
                <a:lnTo>
                  <a:pt x="605968" y="2495198"/>
                </a:lnTo>
                <a:lnTo>
                  <a:pt x="598030" y="2498902"/>
                </a:lnTo>
                <a:lnTo>
                  <a:pt x="589827" y="2502340"/>
                </a:lnTo>
                <a:lnTo>
                  <a:pt x="581888" y="2505515"/>
                </a:lnTo>
                <a:lnTo>
                  <a:pt x="589827" y="2503398"/>
                </a:lnTo>
                <a:lnTo>
                  <a:pt x="598030" y="2501018"/>
                </a:lnTo>
                <a:lnTo>
                  <a:pt x="605968" y="2498108"/>
                </a:lnTo>
                <a:lnTo>
                  <a:pt x="613642" y="2495463"/>
                </a:lnTo>
                <a:lnTo>
                  <a:pt x="621581" y="2492553"/>
                </a:lnTo>
                <a:lnTo>
                  <a:pt x="629254" y="2489379"/>
                </a:lnTo>
                <a:lnTo>
                  <a:pt x="636928" y="2485940"/>
                </a:lnTo>
                <a:lnTo>
                  <a:pt x="644867" y="2482502"/>
                </a:lnTo>
                <a:lnTo>
                  <a:pt x="652276" y="2478798"/>
                </a:lnTo>
                <a:lnTo>
                  <a:pt x="659685" y="2474831"/>
                </a:lnTo>
                <a:lnTo>
                  <a:pt x="666830" y="2470863"/>
                </a:lnTo>
                <a:lnTo>
                  <a:pt x="673974" y="2466366"/>
                </a:lnTo>
                <a:lnTo>
                  <a:pt x="680854" y="2461869"/>
                </a:lnTo>
                <a:lnTo>
                  <a:pt x="687470" y="2457372"/>
                </a:lnTo>
                <a:lnTo>
                  <a:pt x="694085" y="2452876"/>
                </a:lnTo>
                <a:lnTo>
                  <a:pt x="700700" y="2447850"/>
                </a:lnTo>
                <a:lnTo>
                  <a:pt x="707051" y="2442824"/>
                </a:lnTo>
                <a:lnTo>
                  <a:pt x="712873" y="2437533"/>
                </a:lnTo>
                <a:lnTo>
                  <a:pt x="718959" y="2432243"/>
                </a:lnTo>
                <a:lnTo>
                  <a:pt x="724516" y="2426424"/>
                </a:lnTo>
                <a:lnTo>
                  <a:pt x="729808" y="2420869"/>
                </a:lnTo>
                <a:lnTo>
                  <a:pt x="735100" y="2415049"/>
                </a:lnTo>
                <a:lnTo>
                  <a:pt x="739863" y="2408966"/>
                </a:lnTo>
                <a:lnTo>
                  <a:pt x="744626" y="2402882"/>
                </a:lnTo>
                <a:lnTo>
                  <a:pt x="748860" y="2396533"/>
                </a:lnTo>
                <a:lnTo>
                  <a:pt x="753094" y="2389920"/>
                </a:lnTo>
                <a:lnTo>
                  <a:pt x="756799" y="2383307"/>
                </a:lnTo>
                <a:lnTo>
                  <a:pt x="760239" y="2376430"/>
                </a:lnTo>
                <a:lnTo>
                  <a:pt x="763150" y="2369552"/>
                </a:lnTo>
                <a:lnTo>
                  <a:pt x="766060" y="2362410"/>
                </a:lnTo>
                <a:lnTo>
                  <a:pt x="768442" y="2355533"/>
                </a:lnTo>
                <a:lnTo>
                  <a:pt x="770559" y="2347862"/>
                </a:lnTo>
                <a:lnTo>
                  <a:pt x="772146" y="2341778"/>
                </a:lnTo>
                <a:lnTo>
                  <a:pt x="773470" y="2335165"/>
                </a:lnTo>
                <a:lnTo>
                  <a:pt x="774793" y="2328552"/>
                </a:lnTo>
                <a:lnTo>
                  <a:pt x="775586" y="2321939"/>
                </a:lnTo>
                <a:lnTo>
                  <a:pt x="776380" y="2315591"/>
                </a:lnTo>
                <a:lnTo>
                  <a:pt x="776910" y="2309242"/>
                </a:lnTo>
                <a:lnTo>
                  <a:pt x="777174" y="2302894"/>
                </a:lnTo>
                <a:lnTo>
                  <a:pt x="777174" y="2296281"/>
                </a:lnTo>
                <a:lnTo>
                  <a:pt x="777174" y="2289932"/>
                </a:lnTo>
                <a:lnTo>
                  <a:pt x="776910" y="2283584"/>
                </a:lnTo>
                <a:lnTo>
                  <a:pt x="776380" y="2277236"/>
                </a:lnTo>
                <a:lnTo>
                  <a:pt x="775851" y="2270887"/>
                </a:lnTo>
                <a:lnTo>
                  <a:pt x="775057" y="2264539"/>
                </a:lnTo>
                <a:lnTo>
                  <a:pt x="773734" y="2258455"/>
                </a:lnTo>
                <a:lnTo>
                  <a:pt x="772676" y="2252106"/>
                </a:lnTo>
                <a:lnTo>
                  <a:pt x="771353" y="2245758"/>
                </a:lnTo>
                <a:lnTo>
                  <a:pt x="769765" y="2239409"/>
                </a:lnTo>
                <a:lnTo>
                  <a:pt x="768177" y="2233590"/>
                </a:lnTo>
                <a:lnTo>
                  <a:pt x="766060" y="2227242"/>
                </a:lnTo>
                <a:lnTo>
                  <a:pt x="764208" y="2221158"/>
                </a:lnTo>
                <a:lnTo>
                  <a:pt x="761826" y="2215338"/>
                </a:lnTo>
                <a:lnTo>
                  <a:pt x="759445" y="2209254"/>
                </a:lnTo>
                <a:lnTo>
                  <a:pt x="754153" y="2197616"/>
                </a:lnTo>
                <a:lnTo>
                  <a:pt x="748066" y="2186241"/>
                </a:lnTo>
                <a:lnTo>
                  <a:pt x="741451" y="2174867"/>
                </a:lnTo>
                <a:lnTo>
                  <a:pt x="734307" y="2163757"/>
                </a:lnTo>
                <a:lnTo>
                  <a:pt x="726633" y="2153177"/>
                </a:lnTo>
                <a:lnTo>
                  <a:pt x="718694" y="2142860"/>
                </a:lnTo>
                <a:lnTo>
                  <a:pt x="709962" y="2132809"/>
                </a:lnTo>
                <a:lnTo>
                  <a:pt x="700436" y="2123022"/>
                </a:lnTo>
                <a:lnTo>
                  <a:pt x="690645" y="2114028"/>
                </a:lnTo>
                <a:lnTo>
                  <a:pt x="680325" y="2104770"/>
                </a:lnTo>
                <a:lnTo>
                  <a:pt x="670005" y="2096305"/>
                </a:lnTo>
                <a:lnTo>
                  <a:pt x="658627" y="2088105"/>
                </a:lnTo>
                <a:lnTo>
                  <a:pt x="647248" y="2080434"/>
                </a:lnTo>
                <a:lnTo>
                  <a:pt x="635341" y="2073292"/>
                </a:lnTo>
                <a:lnTo>
                  <a:pt x="623168" y="2066415"/>
                </a:lnTo>
                <a:lnTo>
                  <a:pt x="610467" y="2060595"/>
                </a:lnTo>
                <a:lnTo>
                  <a:pt x="597765" y="2054776"/>
                </a:lnTo>
                <a:lnTo>
                  <a:pt x="584270" y="2049750"/>
                </a:lnTo>
                <a:lnTo>
                  <a:pt x="570775" y="2044989"/>
                </a:lnTo>
                <a:lnTo>
                  <a:pt x="556750" y="2041021"/>
                </a:lnTo>
                <a:lnTo>
                  <a:pt x="542725" y="2037582"/>
                </a:lnTo>
                <a:lnTo>
                  <a:pt x="534258" y="2036524"/>
                </a:lnTo>
                <a:lnTo>
                  <a:pt x="525525" y="2035466"/>
                </a:lnTo>
                <a:lnTo>
                  <a:pt x="516793" y="2034408"/>
                </a:lnTo>
                <a:lnTo>
                  <a:pt x="508325" y="2033879"/>
                </a:lnTo>
                <a:lnTo>
                  <a:pt x="499593" y="2033350"/>
                </a:lnTo>
                <a:lnTo>
                  <a:pt x="491125" y="2033086"/>
                </a:lnTo>
                <a:lnTo>
                  <a:pt x="482658" y="2033086"/>
                </a:lnTo>
                <a:lnTo>
                  <a:pt x="473925" y="2033350"/>
                </a:lnTo>
                <a:lnTo>
                  <a:pt x="465722" y="2033615"/>
                </a:lnTo>
                <a:lnTo>
                  <a:pt x="457519" y="2034144"/>
                </a:lnTo>
                <a:lnTo>
                  <a:pt x="449052" y="2035202"/>
                </a:lnTo>
                <a:lnTo>
                  <a:pt x="440849" y="2035995"/>
                </a:lnTo>
                <a:lnTo>
                  <a:pt x="432646" y="2037053"/>
                </a:lnTo>
                <a:lnTo>
                  <a:pt x="424707" y="2038640"/>
                </a:lnTo>
                <a:lnTo>
                  <a:pt x="416239" y="2039963"/>
                </a:lnTo>
                <a:lnTo>
                  <a:pt x="408301" y="2041550"/>
                </a:lnTo>
                <a:lnTo>
                  <a:pt x="400362" y="2043666"/>
                </a:lnTo>
                <a:lnTo>
                  <a:pt x="392689" y="2045782"/>
                </a:lnTo>
                <a:lnTo>
                  <a:pt x="385015" y="2047899"/>
                </a:lnTo>
                <a:lnTo>
                  <a:pt x="376812" y="2050279"/>
                </a:lnTo>
                <a:lnTo>
                  <a:pt x="369403" y="2052924"/>
                </a:lnTo>
                <a:lnTo>
                  <a:pt x="361729" y="2055570"/>
                </a:lnTo>
                <a:lnTo>
                  <a:pt x="354319" y="2058479"/>
                </a:lnTo>
                <a:lnTo>
                  <a:pt x="346910" y="2061653"/>
                </a:lnTo>
                <a:lnTo>
                  <a:pt x="339501" y="2064828"/>
                </a:lnTo>
                <a:lnTo>
                  <a:pt x="332356" y="2068266"/>
                </a:lnTo>
                <a:lnTo>
                  <a:pt x="325212" y="2071705"/>
                </a:lnTo>
                <a:lnTo>
                  <a:pt x="318067" y="2075408"/>
                </a:lnTo>
                <a:lnTo>
                  <a:pt x="311187" y="2079376"/>
                </a:lnTo>
                <a:lnTo>
                  <a:pt x="304307" y="2083079"/>
                </a:lnTo>
                <a:lnTo>
                  <a:pt x="297427" y="2087312"/>
                </a:lnTo>
                <a:lnTo>
                  <a:pt x="291077" y="2091544"/>
                </a:lnTo>
                <a:lnTo>
                  <a:pt x="284461" y="2096041"/>
                </a:lnTo>
                <a:lnTo>
                  <a:pt x="278110" y="2100538"/>
                </a:lnTo>
                <a:lnTo>
                  <a:pt x="271760" y="2105034"/>
                </a:lnTo>
                <a:lnTo>
                  <a:pt x="265674" y="2109796"/>
                </a:lnTo>
                <a:lnTo>
                  <a:pt x="259323" y="2114822"/>
                </a:lnTo>
                <a:lnTo>
                  <a:pt x="253501" y="2119847"/>
                </a:lnTo>
                <a:lnTo>
                  <a:pt x="247680" y="2125138"/>
                </a:lnTo>
                <a:lnTo>
                  <a:pt x="241858" y="2130428"/>
                </a:lnTo>
                <a:lnTo>
                  <a:pt x="236037" y="2135983"/>
                </a:lnTo>
                <a:lnTo>
                  <a:pt x="230744" y="2141273"/>
                </a:lnTo>
                <a:lnTo>
                  <a:pt x="225717" y="2147093"/>
                </a:lnTo>
                <a:lnTo>
                  <a:pt x="220160" y="2152648"/>
                </a:lnTo>
                <a:lnTo>
                  <a:pt x="215397" y="2158467"/>
                </a:lnTo>
                <a:lnTo>
                  <a:pt x="210104" y="2164551"/>
                </a:lnTo>
                <a:lnTo>
                  <a:pt x="205606" y="2170370"/>
                </a:lnTo>
                <a:lnTo>
                  <a:pt x="200843" y="2176719"/>
                </a:lnTo>
                <a:lnTo>
                  <a:pt x="196344" y="2183067"/>
                </a:lnTo>
                <a:lnTo>
                  <a:pt x="191846" y="2189151"/>
                </a:lnTo>
                <a:lnTo>
                  <a:pt x="187877" y="2195499"/>
                </a:lnTo>
                <a:lnTo>
                  <a:pt x="183643" y="2202112"/>
                </a:lnTo>
                <a:lnTo>
                  <a:pt x="179938" y="2208725"/>
                </a:lnTo>
                <a:lnTo>
                  <a:pt x="176234" y="2215603"/>
                </a:lnTo>
                <a:lnTo>
                  <a:pt x="172529" y="2222480"/>
                </a:lnTo>
                <a:lnTo>
                  <a:pt x="169089" y="2229358"/>
                </a:lnTo>
                <a:lnTo>
                  <a:pt x="165914" y="2235971"/>
                </a:lnTo>
                <a:lnTo>
                  <a:pt x="162738" y="2242848"/>
                </a:lnTo>
                <a:lnTo>
                  <a:pt x="159828" y="2249990"/>
                </a:lnTo>
                <a:lnTo>
                  <a:pt x="157446" y="2257132"/>
                </a:lnTo>
                <a:lnTo>
                  <a:pt x="154800" y="2264274"/>
                </a:lnTo>
                <a:lnTo>
                  <a:pt x="152154" y="2271681"/>
                </a:lnTo>
                <a:lnTo>
                  <a:pt x="150301" y="2279087"/>
                </a:lnTo>
                <a:lnTo>
                  <a:pt x="148184" y="2286229"/>
                </a:lnTo>
                <a:lnTo>
                  <a:pt x="146332" y="2298662"/>
                </a:lnTo>
                <a:lnTo>
                  <a:pt x="144744" y="2311094"/>
                </a:lnTo>
                <a:lnTo>
                  <a:pt x="143951" y="2323526"/>
                </a:lnTo>
                <a:lnTo>
                  <a:pt x="143421" y="2335694"/>
                </a:lnTo>
                <a:lnTo>
                  <a:pt x="143421" y="2347862"/>
                </a:lnTo>
                <a:lnTo>
                  <a:pt x="143686" y="2360294"/>
                </a:lnTo>
                <a:lnTo>
                  <a:pt x="144480" y="2372727"/>
                </a:lnTo>
                <a:lnTo>
                  <a:pt x="145538" y="2385159"/>
                </a:lnTo>
                <a:lnTo>
                  <a:pt x="147391" y="2397062"/>
                </a:lnTo>
                <a:lnTo>
                  <a:pt x="149243" y="2409230"/>
                </a:lnTo>
                <a:lnTo>
                  <a:pt x="151889" y="2421398"/>
                </a:lnTo>
                <a:lnTo>
                  <a:pt x="154800" y="2433301"/>
                </a:lnTo>
                <a:lnTo>
                  <a:pt x="158240" y="2445204"/>
                </a:lnTo>
                <a:lnTo>
                  <a:pt x="161944" y="2457372"/>
                </a:lnTo>
                <a:lnTo>
                  <a:pt x="166178" y="2469011"/>
                </a:lnTo>
                <a:lnTo>
                  <a:pt x="170677" y="2480650"/>
                </a:lnTo>
                <a:lnTo>
                  <a:pt x="175704" y="2492024"/>
                </a:lnTo>
                <a:lnTo>
                  <a:pt x="180997" y="2503663"/>
                </a:lnTo>
                <a:lnTo>
                  <a:pt x="186818" y="2514773"/>
                </a:lnTo>
                <a:lnTo>
                  <a:pt x="193169" y="2525882"/>
                </a:lnTo>
                <a:lnTo>
                  <a:pt x="199255" y="2536728"/>
                </a:lnTo>
                <a:lnTo>
                  <a:pt x="206400" y="2547308"/>
                </a:lnTo>
                <a:lnTo>
                  <a:pt x="213544" y="2557889"/>
                </a:lnTo>
                <a:lnTo>
                  <a:pt x="221218" y="2568205"/>
                </a:lnTo>
                <a:lnTo>
                  <a:pt x="229421" y="2577993"/>
                </a:lnTo>
                <a:lnTo>
                  <a:pt x="237889" y="2588044"/>
                </a:lnTo>
                <a:lnTo>
                  <a:pt x="246357" y="2597831"/>
                </a:lnTo>
                <a:lnTo>
                  <a:pt x="255618" y="2607090"/>
                </a:lnTo>
                <a:lnTo>
                  <a:pt x="265409" y="2616348"/>
                </a:lnTo>
                <a:lnTo>
                  <a:pt x="274935" y="2625077"/>
                </a:lnTo>
                <a:lnTo>
                  <a:pt x="285255" y="2633806"/>
                </a:lnTo>
                <a:lnTo>
                  <a:pt x="295840" y="2642006"/>
                </a:lnTo>
                <a:lnTo>
                  <a:pt x="308806" y="2650470"/>
                </a:lnTo>
                <a:lnTo>
                  <a:pt x="321772" y="2658406"/>
                </a:lnTo>
                <a:lnTo>
                  <a:pt x="335267" y="2665812"/>
                </a:lnTo>
                <a:lnTo>
                  <a:pt x="349292" y="2672954"/>
                </a:lnTo>
                <a:lnTo>
                  <a:pt x="363316" y="2679038"/>
                </a:lnTo>
                <a:lnTo>
                  <a:pt x="377606" y="2685122"/>
                </a:lnTo>
                <a:lnTo>
                  <a:pt x="391895" y="2690413"/>
                </a:lnTo>
                <a:lnTo>
                  <a:pt x="406713" y="2695703"/>
                </a:lnTo>
                <a:lnTo>
                  <a:pt x="421267" y="2699935"/>
                </a:lnTo>
                <a:lnTo>
                  <a:pt x="436350" y="2703903"/>
                </a:lnTo>
                <a:lnTo>
                  <a:pt x="451433" y="2707606"/>
                </a:lnTo>
                <a:lnTo>
                  <a:pt x="466516" y="2710516"/>
                </a:lnTo>
                <a:lnTo>
                  <a:pt x="482128" y="2713161"/>
                </a:lnTo>
                <a:lnTo>
                  <a:pt x="497476" y="2714748"/>
                </a:lnTo>
                <a:lnTo>
                  <a:pt x="513088" y="2716335"/>
                </a:lnTo>
                <a:lnTo>
                  <a:pt x="528436" y="2717394"/>
                </a:lnTo>
                <a:lnTo>
                  <a:pt x="544313" y="2717658"/>
                </a:lnTo>
                <a:lnTo>
                  <a:pt x="559925" y="2717658"/>
                </a:lnTo>
                <a:lnTo>
                  <a:pt x="575273" y="2717129"/>
                </a:lnTo>
                <a:lnTo>
                  <a:pt x="591150" y="2716071"/>
                </a:lnTo>
                <a:lnTo>
                  <a:pt x="606498" y="2714219"/>
                </a:lnTo>
                <a:lnTo>
                  <a:pt x="622110" y="2711839"/>
                </a:lnTo>
                <a:lnTo>
                  <a:pt x="637457" y="2709458"/>
                </a:lnTo>
                <a:lnTo>
                  <a:pt x="652805" y="2706284"/>
                </a:lnTo>
                <a:lnTo>
                  <a:pt x="667888" y="2702580"/>
                </a:lnTo>
                <a:lnTo>
                  <a:pt x="682971" y="2698348"/>
                </a:lnTo>
                <a:lnTo>
                  <a:pt x="697790" y="2693322"/>
                </a:lnTo>
                <a:lnTo>
                  <a:pt x="712608" y="2688032"/>
                </a:lnTo>
                <a:lnTo>
                  <a:pt x="727162" y="2681948"/>
                </a:lnTo>
                <a:lnTo>
                  <a:pt x="741451" y="2675600"/>
                </a:lnTo>
                <a:lnTo>
                  <a:pt x="755740" y="2668458"/>
                </a:lnTo>
                <a:lnTo>
                  <a:pt x="769500" y="2661051"/>
                </a:lnTo>
                <a:lnTo>
                  <a:pt x="783260" y="2653645"/>
                </a:lnTo>
                <a:lnTo>
                  <a:pt x="795962" y="2645709"/>
                </a:lnTo>
                <a:lnTo>
                  <a:pt x="808663" y="2637774"/>
                </a:lnTo>
                <a:lnTo>
                  <a:pt x="820836" y="2629044"/>
                </a:lnTo>
                <a:lnTo>
                  <a:pt x="832743" y="2620315"/>
                </a:lnTo>
                <a:lnTo>
                  <a:pt x="843857" y="2611057"/>
                </a:lnTo>
                <a:lnTo>
                  <a:pt x="854971" y="2601799"/>
                </a:lnTo>
                <a:lnTo>
                  <a:pt x="865291" y="2592012"/>
                </a:lnTo>
                <a:lnTo>
                  <a:pt x="875082" y="2581960"/>
                </a:lnTo>
                <a:lnTo>
                  <a:pt x="884872" y="2572173"/>
                </a:lnTo>
                <a:lnTo>
                  <a:pt x="894134" y="2561592"/>
                </a:lnTo>
                <a:lnTo>
                  <a:pt x="902866" y="2551012"/>
                </a:lnTo>
                <a:lnTo>
                  <a:pt x="911069" y="2540166"/>
                </a:lnTo>
                <a:lnTo>
                  <a:pt x="919272" y="2529057"/>
                </a:lnTo>
                <a:lnTo>
                  <a:pt x="926682" y="2517418"/>
                </a:lnTo>
                <a:lnTo>
                  <a:pt x="933826" y="2506044"/>
                </a:lnTo>
                <a:lnTo>
                  <a:pt x="940177" y="2494405"/>
                </a:lnTo>
                <a:lnTo>
                  <a:pt x="946528" y="2482502"/>
                </a:lnTo>
                <a:lnTo>
                  <a:pt x="952349" y="2470334"/>
                </a:lnTo>
                <a:lnTo>
                  <a:pt x="957641" y="2458166"/>
                </a:lnTo>
                <a:lnTo>
                  <a:pt x="962934" y="2445998"/>
                </a:lnTo>
                <a:lnTo>
                  <a:pt x="967432" y="2433301"/>
                </a:lnTo>
                <a:lnTo>
                  <a:pt x="971401" y="2420869"/>
                </a:lnTo>
                <a:lnTo>
                  <a:pt x="975106" y="2408172"/>
                </a:lnTo>
                <a:lnTo>
                  <a:pt x="978546" y="2395475"/>
                </a:lnTo>
                <a:lnTo>
                  <a:pt x="981457" y="2382514"/>
                </a:lnTo>
                <a:lnTo>
                  <a:pt x="983838" y="2369552"/>
                </a:lnTo>
                <a:lnTo>
                  <a:pt x="985955" y="2356591"/>
                </a:lnTo>
                <a:lnTo>
                  <a:pt x="987808" y="2343630"/>
                </a:lnTo>
                <a:lnTo>
                  <a:pt x="988866" y="2330668"/>
                </a:lnTo>
                <a:lnTo>
                  <a:pt x="989660" y="2317442"/>
                </a:lnTo>
                <a:lnTo>
                  <a:pt x="989925" y="2303952"/>
                </a:lnTo>
                <a:lnTo>
                  <a:pt x="989925" y="2290990"/>
                </a:lnTo>
                <a:lnTo>
                  <a:pt x="989660" y="2277765"/>
                </a:lnTo>
                <a:lnTo>
                  <a:pt x="988866" y="2264539"/>
                </a:lnTo>
                <a:lnTo>
                  <a:pt x="987278" y="2251577"/>
                </a:lnTo>
                <a:lnTo>
                  <a:pt x="985691" y="2238351"/>
                </a:lnTo>
                <a:lnTo>
                  <a:pt x="983574" y="2225126"/>
                </a:lnTo>
                <a:lnTo>
                  <a:pt x="981192" y="2212164"/>
                </a:lnTo>
                <a:lnTo>
                  <a:pt x="978281" y="2199203"/>
                </a:lnTo>
                <a:lnTo>
                  <a:pt x="975106" y="2186506"/>
                </a:lnTo>
                <a:lnTo>
                  <a:pt x="971401" y="2173545"/>
                </a:lnTo>
                <a:lnTo>
                  <a:pt x="967168" y="2160583"/>
                </a:lnTo>
                <a:lnTo>
                  <a:pt x="962669" y="2148151"/>
                </a:lnTo>
                <a:lnTo>
                  <a:pt x="957641" y="2135718"/>
                </a:lnTo>
                <a:lnTo>
                  <a:pt x="952349" y="2123286"/>
                </a:lnTo>
                <a:lnTo>
                  <a:pt x="946528" y="2111118"/>
                </a:lnTo>
                <a:lnTo>
                  <a:pt x="940177" y="2098686"/>
                </a:lnTo>
                <a:lnTo>
                  <a:pt x="933826" y="2087047"/>
                </a:lnTo>
                <a:lnTo>
                  <a:pt x="926946" y="2075144"/>
                </a:lnTo>
                <a:lnTo>
                  <a:pt x="919537" y="2063770"/>
                </a:lnTo>
                <a:lnTo>
                  <a:pt x="911334" y="2052131"/>
                </a:lnTo>
                <a:lnTo>
                  <a:pt x="903395" y="2040757"/>
                </a:lnTo>
                <a:lnTo>
                  <a:pt x="894663" y="2029911"/>
                </a:lnTo>
                <a:lnTo>
                  <a:pt x="885666" y="2019066"/>
                </a:lnTo>
                <a:lnTo>
                  <a:pt x="876405" y="2008485"/>
                </a:lnTo>
                <a:lnTo>
                  <a:pt x="866349" y="1998169"/>
                </a:lnTo>
                <a:lnTo>
                  <a:pt x="856029" y="1988382"/>
                </a:lnTo>
                <a:lnTo>
                  <a:pt x="845445" y="1978330"/>
                </a:lnTo>
                <a:lnTo>
                  <a:pt x="834331" y="1968808"/>
                </a:lnTo>
                <a:lnTo>
                  <a:pt x="822953" y="1959814"/>
                </a:lnTo>
                <a:lnTo>
                  <a:pt x="811309" y="1950556"/>
                </a:lnTo>
                <a:lnTo>
                  <a:pt x="798873" y="1942091"/>
                </a:lnTo>
                <a:lnTo>
                  <a:pt x="786436" y="1933891"/>
                </a:lnTo>
                <a:lnTo>
                  <a:pt x="776116" y="1927278"/>
                </a:lnTo>
                <a:lnTo>
                  <a:pt x="766060" y="1921194"/>
                </a:lnTo>
                <a:lnTo>
                  <a:pt x="755740" y="1915110"/>
                </a:lnTo>
                <a:lnTo>
                  <a:pt x="745156" y="1909556"/>
                </a:lnTo>
                <a:lnTo>
                  <a:pt x="735100" y="1904001"/>
                </a:lnTo>
                <a:lnTo>
                  <a:pt x="724516" y="1898975"/>
                </a:lnTo>
                <a:lnTo>
                  <a:pt x="713931" y="1894214"/>
                </a:lnTo>
                <a:lnTo>
                  <a:pt x="703347" y="1889452"/>
                </a:lnTo>
                <a:lnTo>
                  <a:pt x="692762" y="1885220"/>
                </a:lnTo>
                <a:lnTo>
                  <a:pt x="681913" y="1881252"/>
                </a:lnTo>
                <a:lnTo>
                  <a:pt x="671064" y="1877284"/>
                </a:lnTo>
                <a:lnTo>
                  <a:pt x="660214" y="1873846"/>
                </a:lnTo>
                <a:lnTo>
                  <a:pt x="649365" y="1870407"/>
                </a:lnTo>
                <a:lnTo>
                  <a:pt x="638251" y="1867233"/>
                </a:lnTo>
                <a:lnTo>
                  <a:pt x="627402" y="1864323"/>
                </a:lnTo>
                <a:lnTo>
                  <a:pt x="616288" y="1861942"/>
                </a:lnTo>
                <a:lnTo>
                  <a:pt x="605174" y="1859297"/>
                </a:lnTo>
                <a:lnTo>
                  <a:pt x="594325" y="1857181"/>
                </a:lnTo>
                <a:lnTo>
                  <a:pt x="582682" y="1855329"/>
                </a:lnTo>
                <a:lnTo>
                  <a:pt x="571568" y="1853478"/>
                </a:lnTo>
                <a:lnTo>
                  <a:pt x="560455" y="1852155"/>
                </a:lnTo>
                <a:lnTo>
                  <a:pt x="549341" y="1850568"/>
                </a:lnTo>
                <a:lnTo>
                  <a:pt x="537962" y="1849775"/>
                </a:lnTo>
                <a:lnTo>
                  <a:pt x="526848" y="1848981"/>
                </a:lnTo>
                <a:lnTo>
                  <a:pt x="515470" y="1848452"/>
                </a:lnTo>
                <a:lnTo>
                  <a:pt x="504356" y="1847923"/>
                </a:lnTo>
                <a:lnTo>
                  <a:pt x="492978" y="1847923"/>
                </a:lnTo>
                <a:lnTo>
                  <a:pt x="481599" y="1847923"/>
                </a:lnTo>
                <a:lnTo>
                  <a:pt x="470221" y="1848187"/>
                </a:lnTo>
                <a:lnTo>
                  <a:pt x="459107" y="1848716"/>
                </a:lnTo>
                <a:lnTo>
                  <a:pt x="447729" y="1849246"/>
                </a:lnTo>
                <a:lnTo>
                  <a:pt x="436350" y="1850039"/>
                </a:lnTo>
                <a:lnTo>
                  <a:pt x="425236" y="1851362"/>
                </a:lnTo>
                <a:lnTo>
                  <a:pt x="413858" y="1852420"/>
                </a:lnTo>
                <a:lnTo>
                  <a:pt x="402744" y="1853742"/>
                </a:lnTo>
                <a:lnTo>
                  <a:pt x="391366" y="1855594"/>
                </a:lnTo>
                <a:lnTo>
                  <a:pt x="379987" y="1857446"/>
                </a:lnTo>
                <a:lnTo>
                  <a:pt x="368873" y="1859562"/>
                </a:lnTo>
                <a:lnTo>
                  <a:pt x="357759" y="1861942"/>
                </a:lnTo>
                <a:lnTo>
                  <a:pt x="346646" y="1864059"/>
                </a:lnTo>
                <a:lnTo>
                  <a:pt x="335532" y="1866704"/>
                </a:lnTo>
                <a:lnTo>
                  <a:pt x="324418" y="1869613"/>
                </a:lnTo>
                <a:lnTo>
                  <a:pt x="313569" y="1872523"/>
                </a:lnTo>
                <a:lnTo>
                  <a:pt x="302455" y="1875433"/>
                </a:lnTo>
                <a:lnTo>
                  <a:pt x="291606" y="1878872"/>
                </a:lnTo>
                <a:lnTo>
                  <a:pt x="280757" y="1882310"/>
                </a:lnTo>
                <a:lnTo>
                  <a:pt x="269907" y="1886014"/>
                </a:lnTo>
                <a:lnTo>
                  <a:pt x="259058" y="1889717"/>
                </a:lnTo>
                <a:lnTo>
                  <a:pt x="248474" y="1893685"/>
                </a:lnTo>
                <a:lnTo>
                  <a:pt x="237624" y="1897917"/>
                </a:lnTo>
                <a:lnTo>
                  <a:pt x="227040" y="1902149"/>
                </a:lnTo>
                <a:lnTo>
                  <a:pt x="216455" y="1906646"/>
                </a:lnTo>
                <a:lnTo>
                  <a:pt x="195551" y="1916169"/>
                </a:lnTo>
                <a:lnTo>
                  <a:pt x="175440" y="1925956"/>
                </a:lnTo>
                <a:lnTo>
                  <a:pt x="155064" y="1936536"/>
                </a:lnTo>
                <a:lnTo>
                  <a:pt x="134954" y="1947646"/>
                </a:lnTo>
                <a:lnTo>
                  <a:pt x="115637" y="1959550"/>
                </a:lnTo>
                <a:lnTo>
                  <a:pt x="96585" y="1971453"/>
                </a:lnTo>
                <a:lnTo>
                  <a:pt x="93674" y="1959020"/>
                </a:lnTo>
                <a:lnTo>
                  <a:pt x="91028" y="1946059"/>
                </a:lnTo>
                <a:lnTo>
                  <a:pt x="88646" y="1932833"/>
                </a:lnTo>
                <a:lnTo>
                  <a:pt x="86265" y="1920136"/>
                </a:lnTo>
                <a:lnTo>
                  <a:pt x="83883" y="1906910"/>
                </a:lnTo>
                <a:lnTo>
                  <a:pt x="82295" y="1894214"/>
                </a:lnTo>
                <a:lnTo>
                  <a:pt x="80443" y="1880988"/>
                </a:lnTo>
                <a:lnTo>
                  <a:pt x="78855" y="1867762"/>
                </a:lnTo>
                <a:lnTo>
                  <a:pt x="77797" y="1854536"/>
                </a:lnTo>
                <a:lnTo>
                  <a:pt x="76474" y="1841310"/>
                </a:lnTo>
                <a:lnTo>
                  <a:pt x="75415" y="1827820"/>
                </a:lnTo>
                <a:lnTo>
                  <a:pt x="74886" y="1814858"/>
                </a:lnTo>
                <a:lnTo>
                  <a:pt x="74357" y="1801368"/>
                </a:lnTo>
                <a:lnTo>
                  <a:pt x="74092" y="1787877"/>
                </a:lnTo>
                <a:lnTo>
                  <a:pt x="74092" y="1774387"/>
                </a:lnTo>
                <a:lnTo>
                  <a:pt x="74092" y="1761161"/>
                </a:lnTo>
                <a:lnTo>
                  <a:pt x="79649" y="1376023"/>
                </a:lnTo>
                <a:lnTo>
                  <a:pt x="80178" y="1352481"/>
                </a:lnTo>
                <a:lnTo>
                  <a:pt x="81766" y="1329203"/>
                </a:lnTo>
                <a:lnTo>
                  <a:pt x="83618" y="1305661"/>
                </a:lnTo>
                <a:lnTo>
                  <a:pt x="86265" y="1282648"/>
                </a:lnTo>
                <a:lnTo>
                  <a:pt x="89440" y="1259370"/>
                </a:lnTo>
                <a:lnTo>
                  <a:pt x="93145" y="1236622"/>
                </a:lnTo>
                <a:lnTo>
                  <a:pt x="97378" y="1214138"/>
                </a:lnTo>
                <a:lnTo>
                  <a:pt x="102141" y="1191654"/>
                </a:lnTo>
                <a:lnTo>
                  <a:pt x="92086" y="1171815"/>
                </a:lnTo>
                <a:lnTo>
                  <a:pt x="82560" y="1153034"/>
                </a:lnTo>
                <a:lnTo>
                  <a:pt x="71446" y="1130550"/>
                </a:lnTo>
                <a:lnTo>
                  <a:pt x="56363" y="1100395"/>
                </a:lnTo>
                <a:lnTo>
                  <a:pt x="50542" y="1089814"/>
                </a:lnTo>
                <a:lnTo>
                  <a:pt x="45249" y="1078969"/>
                </a:lnTo>
                <a:lnTo>
                  <a:pt x="40222" y="1067859"/>
                </a:lnTo>
                <a:lnTo>
                  <a:pt x="35459" y="1057014"/>
                </a:lnTo>
                <a:lnTo>
                  <a:pt x="30960" y="1045904"/>
                </a:lnTo>
                <a:lnTo>
                  <a:pt x="26991" y="1034795"/>
                </a:lnTo>
                <a:lnTo>
                  <a:pt x="22757" y="1023420"/>
                </a:lnTo>
                <a:lnTo>
                  <a:pt x="19317" y="1012311"/>
                </a:lnTo>
                <a:lnTo>
                  <a:pt x="16142" y="1000936"/>
                </a:lnTo>
                <a:lnTo>
                  <a:pt x="13231" y="989562"/>
                </a:lnTo>
                <a:lnTo>
                  <a:pt x="10585" y="977923"/>
                </a:lnTo>
                <a:lnTo>
                  <a:pt x="7939" y="966549"/>
                </a:lnTo>
                <a:lnTo>
                  <a:pt x="6086" y="954910"/>
                </a:lnTo>
                <a:lnTo>
                  <a:pt x="4234" y="943536"/>
                </a:lnTo>
                <a:lnTo>
                  <a:pt x="2911" y="931897"/>
                </a:lnTo>
                <a:lnTo>
                  <a:pt x="1852" y="920258"/>
                </a:lnTo>
                <a:lnTo>
                  <a:pt x="794" y="908620"/>
                </a:lnTo>
                <a:lnTo>
                  <a:pt x="265" y="897245"/>
                </a:lnTo>
                <a:lnTo>
                  <a:pt x="0" y="885606"/>
                </a:lnTo>
                <a:lnTo>
                  <a:pt x="0" y="874232"/>
                </a:lnTo>
                <a:lnTo>
                  <a:pt x="265" y="862329"/>
                </a:lnTo>
                <a:lnTo>
                  <a:pt x="794" y="850955"/>
                </a:lnTo>
                <a:lnTo>
                  <a:pt x="1852" y="839316"/>
                </a:lnTo>
                <a:lnTo>
                  <a:pt x="2646" y="827942"/>
                </a:lnTo>
                <a:lnTo>
                  <a:pt x="3969" y="816567"/>
                </a:lnTo>
                <a:lnTo>
                  <a:pt x="5822" y="804928"/>
                </a:lnTo>
                <a:lnTo>
                  <a:pt x="7674" y="793554"/>
                </a:lnTo>
                <a:lnTo>
                  <a:pt x="10055" y="782180"/>
                </a:lnTo>
                <a:lnTo>
                  <a:pt x="12702" y="771070"/>
                </a:lnTo>
                <a:lnTo>
                  <a:pt x="15348" y="759960"/>
                </a:lnTo>
                <a:lnTo>
                  <a:pt x="18523" y="748851"/>
                </a:lnTo>
                <a:lnTo>
                  <a:pt x="21963" y="737741"/>
                </a:lnTo>
                <a:lnTo>
                  <a:pt x="25403" y="726631"/>
                </a:lnTo>
                <a:lnTo>
                  <a:pt x="29372" y="715786"/>
                </a:lnTo>
                <a:lnTo>
                  <a:pt x="33606" y="704941"/>
                </a:lnTo>
                <a:lnTo>
                  <a:pt x="38105" y="694360"/>
                </a:lnTo>
                <a:lnTo>
                  <a:pt x="42868" y="683515"/>
                </a:lnTo>
                <a:lnTo>
                  <a:pt x="47631" y="673199"/>
                </a:lnTo>
                <a:lnTo>
                  <a:pt x="52923" y="662618"/>
                </a:lnTo>
                <a:lnTo>
                  <a:pt x="58480" y="652302"/>
                </a:lnTo>
                <a:lnTo>
                  <a:pt x="64302" y="641985"/>
                </a:lnTo>
                <a:lnTo>
                  <a:pt x="70388" y="631934"/>
                </a:lnTo>
                <a:lnTo>
                  <a:pt x="76474" y="622147"/>
                </a:lnTo>
                <a:lnTo>
                  <a:pt x="83089" y="612359"/>
                </a:lnTo>
                <a:lnTo>
                  <a:pt x="89969" y="602572"/>
                </a:lnTo>
                <a:lnTo>
                  <a:pt x="97114" y="593314"/>
                </a:lnTo>
                <a:lnTo>
                  <a:pt x="104523" y="583791"/>
                </a:lnTo>
                <a:lnTo>
                  <a:pt x="111932" y="574798"/>
                </a:lnTo>
                <a:lnTo>
                  <a:pt x="119871" y="565540"/>
                </a:lnTo>
                <a:lnTo>
                  <a:pt x="128074" y="556811"/>
                </a:lnTo>
                <a:lnTo>
                  <a:pt x="136277" y="548082"/>
                </a:lnTo>
                <a:lnTo>
                  <a:pt x="145009" y="539617"/>
                </a:lnTo>
                <a:lnTo>
                  <a:pt x="154006" y="531152"/>
                </a:lnTo>
                <a:lnTo>
                  <a:pt x="162738" y="523217"/>
                </a:lnTo>
                <a:lnTo>
                  <a:pt x="172264" y="515281"/>
                </a:lnTo>
                <a:lnTo>
                  <a:pt x="181791" y="507610"/>
                </a:lnTo>
                <a:lnTo>
                  <a:pt x="191581" y="499939"/>
                </a:lnTo>
                <a:lnTo>
                  <a:pt x="201901" y="492797"/>
                </a:lnTo>
                <a:lnTo>
                  <a:pt x="212221" y="485655"/>
                </a:lnTo>
                <a:lnTo>
                  <a:pt x="222806" y="478778"/>
                </a:lnTo>
                <a:lnTo>
                  <a:pt x="233655" y="471900"/>
                </a:lnTo>
                <a:lnTo>
                  <a:pt x="244504" y="465552"/>
                </a:lnTo>
                <a:lnTo>
                  <a:pt x="255883" y="459468"/>
                </a:lnTo>
                <a:lnTo>
                  <a:pt x="267261" y="453649"/>
                </a:lnTo>
                <a:lnTo>
                  <a:pt x="278375" y="448094"/>
                </a:lnTo>
                <a:lnTo>
                  <a:pt x="289489" y="443068"/>
                </a:lnTo>
                <a:lnTo>
                  <a:pt x="300867" y="438571"/>
                </a:lnTo>
                <a:lnTo>
                  <a:pt x="312510" y="433810"/>
                </a:lnTo>
                <a:lnTo>
                  <a:pt x="323889" y="429842"/>
                </a:lnTo>
                <a:lnTo>
                  <a:pt x="335267" y="425874"/>
                </a:lnTo>
                <a:lnTo>
                  <a:pt x="346910" y="422171"/>
                </a:lnTo>
                <a:lnTo>
                  <a:pt x="358553" y="418997"/>
                </a:lnTo>
                <a:lnTo>
                  <a:pt x="370461" y="415822"/>
                </a:lnTo>
                <a:lnTo>
                  <a:pt x="382104" y="413177"/>
                </a:lnTo>
                <a:lnTo>
                  <a:pt x="394012" y="410532"/>
                </a:lnTo>
                <a:lnTo>
                  <a:pt x="405655" y="408151"/>
                </a:lnTo>
                <a:lnTo>
                  <a:pt x="417827" y="406564"/>
                </a:lnTo>
                <a:lnTo>
                  <a:pt x="429735" y="404713"/>
                </a:lnTo>
                <a:lnTo>
                  <a:pt x="441642" y="403390"/>
                </a:lnTo>
                <a:lnTo>
                  <a:pt x="453815" y="402332"/>
                </a:lnTo>
                <a:lnTo>
                  <a:pt x="465722" y="401274"/>
                </a:lnTo>
                <a:lnTo>
                  <a:pt x="477630" y="400745"/>
                </a:lnTo>
                <a:lnTo>
                  <a:pt x="489802" y="400216"/>
                </a:lnTo>
                <a:lnTo>
                  <a:pt x="501975" y="400216"/>
                </a:lnTo>
                <a:lnTo>
                  <a:pt x="513882" y="400480"/>
                </a:lnTo>
                <a:lnTo>
                  <a:pt x="526055" y="400745"/>
                </a:lnTo>
                <a:lnTo>
                  <a:pt x="537962" y="401803"/>
                </a:lnTo>
                <a:lnTo>
                  <a:pt x="549870" y="402861"/>
                </a:lnTo>
                <a:lnTo>
                  <a:pt x="561778" y="403919"/>
                </a:lnTo>
                <a:lnTo>
                  <a:pt x="573685" y="405506"/>
                </a:lnTo>
                <a:lnTo>
                  <a:pt x="585328" y="407358"/>
                </a:lnTo>
                <a:lnTo>
                  <a:pt x="596971" y="409474"/>
                </a:lnTo>
                <a:lnTo>
                  <a:pt x="609144" y="411590"/>
                </a:lnTo>
                <a:lnTo>
                  <a:pt x="620522" y="414235"/>
                </a:lnTo>
                <a:lnTo>
                  <a:pt x="632165" y="417145"/>
                </a:lnTo>
                <a:lnTo>
                  <a:pt x="643544" y="420319"/>
                </a:lnTo>
                <a:lnTo>
                  <a:pt x="654922" y="423493"/>
                </a:lnTo>
                <a:lnTo>
                  <a:pt x="666565" y="427197"/>
                </a:lnTo>
                <a:lnTo>
                  <a:pt x="677679" y="430900"/>
                </a:lnTo>
                <a:lnTo>
                  <a:pt x="688793" y="435132"/>
                </a:lnTo>
                <a:lnTo>
                  <a:pt x="699907" y="439365"/>
                </a:lnTo>
                <a:lnTo>
                  <a:pt x="710756" y="443861"/>
                </a:lnTo>
                <a:lnTo>
                  <a:pt x="721605" y="448887"/>
                </a:lnTo>
                <a:lnTo>
                  <a:pt x="732190" y="453913"/>
                </a:lnTo>
                <a:lnTo>
                  <a:pt x="742774" y="459468"/>
                </a:lnTo>
                <a:lnTo>
                  <a:pt x="753359" y="465023"/>
                </a:lnTo>
                <a:lnTo>
                  <a:pt x="763150" y="470842"/>
                </a:lnTo>
                <a:lnTo>
                  <a:pt x="773470" y="476926"/>
                </a:lnTo>
                <a:lnTo>
                  <a:pt x="783525" y="483275"/>
                </a:lnTo>
                <a:lnTo>
                  <a:pt x="793316" y="489887"/>
                </a:lnTo>
                <a:lnTo>
                  <a:pt x="802842" y="496765"/>
                </a:lnTo>
                <a:lnTo>
                  <a:pt x="812368" y="503907"/>
                </a:lnTo>
                <a:lnTo>
                  <a:pt x="821629" y="511313"/>
                </a:lnTo>
                <a:lnTo>
                  <a:pt x="830626" y="518720"/>
                </a:lnTo>
                <a:lnTo>
                  <a:pt x="839359" y="526655"/>
                </a:lnTo>
                <a:lnTo>
                  <a:pt x="848356" y="534591"/>
                </a:lnTo>
                <a:lnTo>
                  <a:pt x="856559" y="543056"/>
                </a:lnTo>
                <a:lnTo>
                  <a:pt x="865026" y="551520"/>
                </a:lnTo>
                <a:lnTo>
                  <a:pt x="873229" y="560514"/>
                </a:lnTo>
                <a:lnTo>
                  <a:pt x="880903" y="569507"/>
                </a:lnTo>
                <a:lnTo>
                  <a:pt x="888577" y="578766"/>
                </a:lnTo>
                <a:lnTo>
                  <a:pt x="895722" y="588024"/>
                </a:lnTo>
                <a:lnTo>
                  <a:pt x="902866" y="598075"/>
                </a:lnTo>
                <a:lnTo>
                  <a:pt x="910011" y="608127"/>
                </a:lnTo>
                <a:lnTo>
                  <a:pt x="916626" y="618179"/>
                </a:lnTo>
                <a:lnTo>
                  <a:pt x="922977" y="628495"/>
                </a:lnTo>
                <a:lnTo>
                  <a:pt x="929063" y="639076"/>
                </a:lnTo>
                <a:lnTo>
                  <a:pt x="934885" y="649921"/>
                </a:lnTo>
                <a:lnTo>
                  <a:pt x="938854" y="658915"/>
                </a:lnTo>
                <a:lnTo>
                  <a:pt x="942823" y="667644"/>
                </a:lnTo>
                <a:lnTo>
                  <a:pt x="946263" y="676637"/>
                </a:lnTo>
                <a:lnTo>
                  <a:pt x="949703" y="685366"/>
                </a:lnTo>
                <a:lnTo>
                  <a:pt x="952878" y="694095"/>
                </a:lnTo>
                <a:lnTo>
                  <a:pt x="956054" y="702825"/>
                </a:lnTo>
                <a:lnTo>
                  <a:pt x="958435" y="711818"/>
                </a:lnTo>
                <a:lnTo>
                  <a:pt x="961081" y="720812"/>
                </a:lnTo>
                <a:lnTo>
                  <a:pt x="963463" y="729805"/>
                </a:lnTo>
                <a:lnTo>
                  <a:pt x="965315" y="738534"/>
                </a:lnTo>
                <a:lnTo>
                  <a:pt x="967432" y="747264"/>
                </a:lnTo>
                <a:lnTo>
                  <a:pt x="968755" y="756257"/>
                </a:lnTo>
                <a:lnTo>
                  <a:pt x="970343" y="764986"/>
                </a:lnTo>
                <a:lnTo>
                  <a:pt x="971666" y="773980"/>
                </a:lnTo>
                <a:lnTo>
                  <a:pt x="972460" y="782709"/>
                </a:lnTo>
                <a:lnTo>
                  <a:pt x="973518" y="791703"/>
                </a:lnTo>
                <a:lnTo>
                  <a:pt x="974048" y="800432"/>
                </a:lnTo>
                <a:lnTo>
                  <a:pt x="974312" y="809425"/>
                </a:lnTo>
                <a:lnTo>
                  <a:pt x="974577" y="818154"/>
                </a:lnTo>
                <a:lnTo>
                  <a:pt x="974577" y="826619"/>
                </a:lnTo>
                <a:lnTo>
                  <a:pt x="974312" y="835613"/>
                </a:lnTo>
                <a:lnTo>
                  <a:pt x="973783" y="844342"/>
                </a:lnTo>
                <a:lnTo>
                  <a:pt x="972989" y="853071"/>
                </a:lnTo>
                <a:lnTo>
                  <a:pt x="972195" y="861535"/>
                </a:lnTo>
                <a:lnTo>
                  <a:pt x="971401" y="870529"/>
                </a:lnTo>
                <a:lnTo>
                  <a:pt x="970078" y="878994"/>
                </a:lnTo>
                <a:lnTo>
                  <a:pt x="968491" y="887194"/>
                </a:lnTo>
                <a:lnTo>
                  <a:pt x="966903" y="895923"/>
                </a:lnTo>
                <a:lnTo>
                  <a:pt x="965051" y="904387"/>
                </a:lnTo>
                <a:lnTo>
                  <a:pt x="963198" y="912587"/>
                </a:lnTo>
                <a:lnTo>
                  <a:pt x="960817" y="921052"/>
                </a:lnTo>
                <a:lnTo>
                  <a:pt x="958171" y="929516"/>
                </a:lnTo>
                <a:lnTo>
                  <a:pt x="955789" y="937452"/>
                </a:lnTo>
                <a:lnTo>
                  <a:pt x="952878" y="945652"/>
                </a:lnTo>
                <a:lnTo>
                  <a:pt x="949968" y="953852"/>
                </a:lnTo>
                <a:lnTo>
                  <a:pt x="946528" y="962052"/>
                </a:lnTo>
                <a:lnTo>
                  <a:pt x="943352" y="969988"/>
                </a:lnTo>
                <a:lnTo>
                  <a:pt x="939648" y="977659"/>
                </a:lnTo>
                <a:lnTo>
                  <a:pt x="935943" y="985859"/>
                </a:lnTo>
                <a:lnTo>
                  <a:pt x="931974" y="993530"/>
                </a:lnTo>
                <a:lnTo>
                  <a:pt x="927740" y="1001201"/>
                </a:lnTo>
                <a:lnTo>
                  <a:pt x="923506" y="1008607"/>
                </a:lnTo>
                <a:lnTo>
                  <a:pt x="918743" y="1016278"/>
                </a:lnTo>
                <a:lnTo>
                  <a:pt x="914245" y="1023685"/>
                </a:lnTo>
                <a:lnTo>
                  <a:pt x="909482" y="1030827"/>
                </a:lnTo>
                <a:lnTo>
                  <a:pt x="904189" y="1038233"/>
                </a:lnTo>
                <a:lnTo>
                  <a:pt x="899162" y="1045375"/>
                </a:lnTo>
                <a:lnTo>
                  <a:pt x="893869" y="1052517"/>
                </a:lnTo>
                <a:lnTo>
                  <a:pt x="888048" y="1059395"/>
                </a:lnTo>
                <a:lnTo>
                  <a:pt x="882226" y="1066272"/>
                </a:lnTo>
                <a:lnTo>
                  <a:pt x="876405" y="1073150"/>
                </a:lnTo>
                <a:lnTo>
                  <a:pt x="870319" y="1079763"/>
                </a:lnTo>
                <a:lnTo>
                  <a:pt x="863703" y="1086111"/>
                </a:lnTo>
                <a:lnTo>
                  <a:pt x="857352" y="1092460"/>
                </a:lnTo>
                <a:lnTo>
                  <a:pt x="850737" y="1098808"/>
                </a:lnTo>
                <a:lnTo>
                  <a:pt x="844122" y="1105156"/>
                </a:lnTo>
                <a:lnTo>
                  <a:pt x="836977" y="1110976"/>
                </a:lnTo>
                <a:lnTo>
                  <a:pt x="829832" y="1117060"/>
                </a:lnTo>
                <a:lnTo>
                  <a:pt x="822423" y="1122879"/>
                </a:lnTo>
                <a:lnTo>
                  <a:pt x="815014" y="1128434"/>
                </a:lnTo>
                <a:lnTo>
                  <a:pt x="807340" y="1134253"/>
                </a:lnTo>
                <a:lnTo>
                  <a:pt x="799402" y="1139544"/>
                </a:lnTo>
                <a:lnTo>
                  <a:pt x="791463" y="1144834"/>
                </a:lnTo>
                <a:lnTo>
                  <a:pt x="783260" y="1149860"/>
                </a:lnTo>
                <a:lnTo>
                  <a:pt x="768971" y="1158324"/>
                </a:lnTo>
                <a:lnTo>
                  <a:pt x="754682" y="1166260"/>
                </a:lnTo>
                <a:lnTo>
                  <a:pt x="739863" y="1173402"/>
                </a:lnTo>
                <a:lnTo>
                  <a:pt x="725045" y="1179750"/>
                </a:lnTo>
                <a:lnTo>
                  <a:pt x="709962" y="1185834"/>
                </a:lnTo>
                <a:lnTo>
                  <a:pt x="694350" y="1190860"/>
                </a:lnTo>
                <a:lnTo>
                  <a:pt x="678737" y="1195886"/>
                </a:lnTo>
                <a:lnTo>
                  <a:pt x="663125" y="1199854"/>
                </a:lnTo>
                <a:lnTo>
                  <a:pt x="647248" y="1203557"/>
                </a:lnTo>
                <a:lnTo>
                  <a:pt x="631371" y="1206467"/>
                </a:lnTo>
                <a:lnTo>
                  <a:pt x="614965" y="1208583"/>
                </a:lnTo>
                <a:lnTo>
                  <a:pt x="598824" y="1210435"/>
                </a:lnTo>
                <a:lnTo>
                  <a:pt x="582682" y="1211228"/>
                </a:lnTo>
                <a:lnTo>
                  <a:pt x="566541" y="1211757"/>
                </a:lnTo>
                <a:lnTo>
                  <a:pt x="549870" y="1211493"/>
                </a:lnTo>
                <a:lnTo>
                  <a:pt x="533728" y="1210699"/>
                </a:lnTo>
                <a:lnTo>
                  <a:pt x="517322" y="1209641"/>
                </a:lnTo>
                <a:lnTo>
                  <a:pt x="501445" y="1207525"/>
                </a:lnTo>
                <a:lnTo>
                  <a:pt x="485039" y="1204880"/>
                </a:lnTo>
                <a:lnTo>
                  <a:pt x="469162" y="1201441"/>
                </a:lnTo>
                <a:lnTo>
                  <a:pt x="453285" y="1197738"/>
                </a:lnTo>
                <a:lnTo>
                  <a:pt x="437144" y="1193505"/>
                </a:lnTo>
                <a:lnTo>
                  <a:pt x="421532" y="1188480"/>
                </a:lnTo>
                <a:lnTo>
                  <a:pt x="406184" y="1182660"/>
                </a:lnTo>
                <a:lnTo>
                  <a:pt x="390572" y="1176841"/>
                </a:lnTo>
                <a:lnTo>
                  <a:pt x="375489" y="1169963"/>
                </a:lnTo>
                <a:lnTo>
                  <a:pt x="360670" y="1162557"/>
                </a:lnTo>
                <a:lnTo>
                  <a:pt x="345852" y="1154357"/>
                </a:lnTo>
                <a:lnTo>
                  <a:pt x="331563" y="1145892"/>
                </a:lnTo>
                <a:lnTo>
                  <a:pt x="317538" y="1136370"/>
                </a:lnTo>
                <a:lnTo>
                  <a:pt x="303778" y="1126847"/>
                </a:lnTo>
                <a:lnTo>
                  <a:pt x="290018" y="1116531"/>
                </a:lnTo>
                <a:lnTo>
                  <a:pt x="282344" y="1109653"/>
                </a:lnTo>
                <a:lnTo>
                  <a:pt x="274935" y="1102776"/>
                </a:lnTo>
                <a:lnTo>
                  <a:pt x="267526" y="1095634"/>
                </a:lnTo>
                <a:lnTo>
                  <a:pt x="260646" y="1088492"/>
                </a:lnTo>
                <a:lnTo>
                  <a:pt x="253766" y="1081085"/>
                </a:lnTo>
                <a:lnTo>
                  <a:pt x="247680" y="1073679"/>
                </a:lnTo>
                <a:lnTo>
                  <a:pt x="241329" y="1066008"/>
                </a:lnTo>
                <a:lnTo>
                  <a:pt x="235507" y="1058072"/>
                </a:lnTo>
                <a:lnTo>
                  <a:pt x="229950" y="1050137"/>
                </a:lnTo>
                <a:lnTo>
                  <a:pt x="224394" y="1041937"/>
                </a:lnTo>
                <a:lnTo>
                  <a:pt x="219366" y="1033737"/>
                </a:lnTo>
                <a:lnTo>
                  <a:pt x="214338" y="1025536"/>
                </a:lnTo>
                <a:lnTo>
                  <a:pt x="209840" y="1017072"/>
                </a:lnTo>
                <a:lnTo>
                  <a:pt x="205606" y="1008607"/>
                </a:lnTo>
                <a:lnTo>
                  <a:pt x="201637" y="999614"/>
                </a:lnTo>
                <a:lnTo>
                  <a:pt x="197932" y="991149"/>
                </a:lnTo>
                <a:lnTo>
                  <a:pt x="194492" y="982420"/>
                </a:lnTo>
                <a:lnTo>
                  <a:pt x="191052" y="973426"/>
                </a:lnTo>
                <a:lnTo>
                  <a:pt x="188141" y="964697"/>
                </a:lnTo>
                <a:lnTo>
                  <a:pt x="185495" y="955439"/>
                </a:lnTo>
                <a:lnTo>
                  <a:pt x="183114" y="946446"/>
                </a:lnTo>
                <a:lnTo>
                  <a:pt x="180997" y="937187"/>
                </a:lnTo>
                <a:lnTo>
                  <a:pt x="179409" y="928194"/>
                </a:lnTo>
                <a:lnTo>
                  <a:pt x="177557" y="918936"/>
                </a:lnTo>
                <a:lnTo>
                  <a:pt x="176498" y="909678"/>
                </a:lnTo>
                <a:lnTo>
                  <a:pt x="175440" y="900419"/>
                </a:lnTo>
                <a:lnTo>
                  <a:pt x="174381" y="891161"/>
                </a:lnTo>
                <a:lnTo>
                  <a:pt x="174117" y="881903"/>
                </a:lnTo>
                <a:lnTo>
                  <a:pt x="173852" y="872645"/>
                </a:lnTo>
                <a:lnTo>
                  <a:pt x="173852" y="863387"/>
                </a:lnTo>
                <a:lnTo>
                  <a:pt x="174381" y="854129"/>
                </a:lnTo>
                <a:lnTo>
                  <a:pt x="175175" y="844606"/>
                </a:lnTo>
                <a:lnTo>
                  <a:pt x="175969" y="835613"/>
                </a:lnTo>
                <a:lnTo>
                  <a:pt x="177028" y="826090"/>
                </a:lnTo>
                <a:lnTo>
                  <a:pt x="178880" y="817096"/>
                </a:lnTo>
                <a:lnTo>
                  <a:pt x="180467" y="807838"/>
                </a:lnTo>
                <a:lnTo>
                  <a:pt x="182584" y="798845"/>
                </a:lnTo>
                <a:lnTo>
                  <a:pt x="184701" y="789851"/>
                </a:lnTo>
                <a:lnTo>
                  <a:pt x="187347" y="780857"/>
                </a:lnTo>
                <a:lnTo>
                  <a:pt x="190258" y="771864"/>
                </a:lnTo>
                <a:lnTo>
                  <a:pt x="193434" y="763135"/>
                </a:lnTo>
                <a:lnTo>
                  <a:pt x="196874" y="754406"/>
                </a:lnTo>
                <a:lnTo>
                  <a:pt x="200578" y="745676"/>
                </a:lnTo>
                <a:lnTo>
                  <a:pt x="204547" y="737212"/>
                </a:lnTo>
                <a:lnTo>
                  <a:pt x="208781" y="728747"/>
                </a:lnTo>
                <a:lnTo>
                  <a:pt x="213280" y="720283"/>
                </a:lnTo>
                <a:lnTo>
                  <a:pt x="218572" y="712083"/>
                </a:lnTo>
                <a:lnTo>
                  <a:pt x="223600" y="703883"/>
                </a:lnTo>
                <a:lnTo>
                  <a:pt x="229157" y="695947"/>
                </a:lnTo>
                <a:lnTo>
                  <a:pt x="234714" y="688012"/>
                </a:lnTo>
                <a:lnTo>
                  <a:pt x="240800" y="680341"/>
                </a:lnTo>
                <a:lnTo>
                  <a:pt x="246886" y="672934"/>
                </a:lnTo>
                <a:lnTo>
                  <a:pt x="253501" y="665527"/>
                </a:lnTo>
                <a:lnTo>
                  <a:pt x="260381" y="658121"/>
                </a:lnTo>
                <a:lnTo>
                  <a:pt x="267526" y="650979"/>
                </a:lnTo>
                <a:lnTo>
                  <a:pt x="274935" y="644102"/>
                </a:lnTo>
                <a:lnTo>
                  <a:pt x="282609" y="637224"/>
                </a:lnTo>
                <a:lnTo>
                  <a:pt x="290812" y="630611"/>
                </a:lnTo>
                <a:lnTo>
                  <a:pt x="299015" y="624263"/>
                </a:lnTo>
                <a:lnTo>
                  <a:pt x="307483" y="618179"/>
                </a:lnTo>
                <a:lnTo>
                  <a:pt x="316480" y="612359"/>
                </a:lnTo>
                <a:lnTo>
                  <a:pt x="325476" y="606275"/>
                </a:lnTo>
                <a:lnTo>
                  <a:pt x="335003" y="600985"/>
                </a:lnTo>
                <a:lnTo>
                  <a:pt x="344793" y="595430"/>
                </a:lnTo>
                <a:lnTo>
                  <a:pt x="358289" y="588817"/>
                </a:lnTo>
                <a:lnTo>
                  <a:pt x="372049" y="583262"/>
                </a:lnTo>
                <a:lnTo>
                  <a:pt x="386073" y="577708"/>
                </a:lnTo>
                <a:lnTo>
                  <a:pt x="400098" y="573211"/>
                </a:lnTo>
                <a:lnTo>
                  <a:pt x="414122" y="569243"/>
                </a:lnTo>
                <a:lnTo>
                  <a:pt x="428412" y="565804"/>
                </a:lnTo>
                <a:lnTo>
                  <a:pt x="442436" y="563159"/>
                </a:lnTo>
                <a:lnTo>
                  <a:pt x="456461" y="561043"/>
                </a:lnTo>
                <a:lnTo>
                  <a:pt x="470750" y="559456"/>
                </a:lnTo>
                <a:lnTo>
                  <a:pt x="485039" y="558662"/>
                </a:lnTo>
                <a:lnTo>
                  <a:pt x="499064" y="558398"/>
                </a:lnTo>
                <a:lnTo>
                  <a:pt x="513353" y="558662"/>
                </a:lnTo>
                <a:lnTo>
                  <a:pt x="527378" y="559456"/>
                </a:lnTo>
                <a:lnTo>
                  <a:pt x="541402" y="561043"/>
                </a:lnTo>
                <a:lnTo>
                  <a:pt x="555427" y="563159"/>
                </a:lnTo>
                <a:lnTo>
                  <a:pt x="569187" y="565804"/>
                </a:lnTo>
                <a:lnTo>
                  <a:pt x="582418" y="568978"/>
                </a:lnTo>
                <a:lnTo>
                  <a:pt x="595913" y="572946"/>
                </a:lnTo>
                <a:lnTo>
                  <a:pt x="609408" y="577178"/>
                </a:lnTo>
                <a:lnTo>
                  <a:pt x="622110" y="582204"/>
                </a:lnTo>
                <a:lnTo>
                  <a:pt x="635076" y="587759"/>
                </a:lnTo>
                <a:lnTo>
                  <a:pt x="647513" y="593843"/>
                </a:lnTo>
                <a:lnTo>
                  <a:pt x="659950" y="600456"/>
                </a:lnTo>
                <a:lnTo>
                  <a:pt x="671857" y="607863"/>
                </a:lnTo>
                <a:lnTo>
                  <a:pt x="683500" y="615534"/>
                </a:lnTo>
                <a:lnTo>
                  <a:pt x="694879" y="623734"/>
                </a:lnTo>
                <a:lnTo>
                  <a:pt x="705728" y="632463"/>
                </a:lnTo>
                <a:lnTo>
                  <a:pt x="716842" y="641721"/>
                </a:lnTo>
                <a:lnTo>
                  <a:pt x="726633" y="651773"/>
                </a:lnTo>
                <a:lnTo>
                  <a:pt x="736688" y="662089"/>
                </a:lnTo>
                <a:lnTo>
                  <a:pt x="746214" y="672934"/>
                </a:lnTo>
                <a:lnTo>
                  <a:pt x="754946" y="684308"/>
                </a:lnTo>
                <a:lnTo>
                  <a:pt x="761033" y="693831"/>
                </a:lnTo>
                <a:lnTo>
                  <a:pt x="766325" y="703089"/>
                </a:lnTo>
                <a:lnTo>
                  <a:pt x="771617" y="712876"/>
                </a:lnTo>
                <a:lnTo>
                  <a:pt x="776116" y="722663"/>
                </a:lnTo>
                <a:lnTo>
                  <a:pt x="780350" y="732451"/>
                </a:lnTo>
                <a:lnTo>
                  <a:pt x="783789" y="742502"/>
                </a:lnTo>
                <a:lnTo>
                  <a:pt x="787229" y="752818"/>
                </a:lnTo>
                <a:lnTo>
                  <a:pt x="789876" y="763135"/>
                </a:lnTo>
                <a:lnTo>
                  <a:pt x="791993" y="773451"/>
                </a:lnTo>
                <a:lnTo>
                  <a:pt x="793845" y="784032"/>
                </a:lnTo>
                <a:lnTo>
                  <a:pt x="795168" y="794083"/>
                </a:lnTo>
                <a:lnTo>
                  <a:pt x="795962" y="804664"/>
                </a:lnTo>
                <a:lnTo>
                  <a:pt x="796491" y="815245"/>
                </a:lnTo>
                <a:lnTo>
                  <a:pt x="795962" y="825825"/>
                </a:lnTo>
                <a:lnTo>
                  <a:pt x="795433" y="836406"/>
                </a:lnTo>
                <a:lnTo>
                  <a:pt x="794374" y="846987"/>
                </a:lnTo>
                <a:lnTo>
                  <a:pt x="792786" y="857303"/>
                </a:lnTo>
                <a:lnTo>
                  <a:pt x="790669" y="867884"/>
                </a:lnTo>
                <a:lnTo>
                  <a:pt x="788023" y="878200"/>
                </a:lnTo>
                <a:lnTo>
                  <a:pt x="784848" y="888516"/>
                </a:lnTo>
                <a:lnTo>
                  <a:pt x="781408" y="898303"/>
                </a:lnTo>
                <a:lnTo>
                  <a:pt x="777174" y="908355"/>
                </a:lnTo>
                <a:lnTo>
                  <a:pt x="772676" y="918142"/>
                </a:lnTo>
                <a:lnTo>
                  <a:pt x="767648" y="927665"/>
                </a:lnTo>
                <a:lnTo>
                  <a:pt x="762091" y="937452"/>
                </a:lnTo>
                <a:lnTo>
                  <a:pt x="755740" y="946710"/>
                </a:lnTo>
                <a:lnTo>
                  <a:pt x="749390" y="955704"/>
                </a:lnTo>
                <a:lnTo>
                  <a:pt x="742245" y="964962"/>
                </a:lnTo>
                <a:lnTo>
                  <a:pt x="734307" y="973426"/>
                </a:lnTo>
                <a:lnTo>
                  <a:pt x="726368" y="982156"/>
                </a:lnTo>
                <a:lnTo>
                  <a:pt x="717636" y="990091"/>
                </a:lnTo>
                <a:lnTo>
                  <a:pt x="708374" y="998027"/>
                </a:lnTo>
                <a:lnTo>
                  <a:pt x="702553" y="1002523"/>
                </a:lnTo>
                <a:lnTo>
                  <a:pt x="696202" y="1006491"/>
                </a:lnTo>
                <a:lnTo>
                  <a:pt x="690116" y="1010988"/>
                </a:lnTo>
                <a:lnTo>
                  <a:pt x="683765" y="1014691"/>
                </a:lnTo>
                <a:lnTo>
                  <a:pt x="677679" y="1018395"/>
                </a:lnTo>
                <a:lnTo>
                  <a:pt x="671064" y="1021833"/>
                </a:lnTo>
                <a:lnTo>
                  <a:pt x="664713" y="1024743"/>
                </a:lnTo>
                <a:lnTo>
                  <a:pt x="658097" y="1027917"/>
                </a:lnTo>
                <a:lnTo>
                  <a:pt x="651482" y="1030562"/>
                </a:lnTo>
                <a:lnTo>
                  <a:pt x="645396" y="1033472"/>
                </a:lnTo>
                <a:lnTo>
                  <a:pt x="638516" y="1035588"/>
                </a:lnTo>
                <a:lnTo>
                  <a:pt x="631901" y="1037969"/>
                </a:lnTo>
                <a:lnTo>
                  <a:pt x="625285" y="1040085"/>
                </a:lnTo>
                <a:lnTo>
                  <a:pt x="618405" y="1041672"/>
                </a:lnTo>
                <a:lnTo>
                  <a:pt x="611790" y="1043524"/>
                </a:lnTo>
                <a:lnTo>
                  <a:pt x="605174" y="1044846"/>
                </a:lnTo>
                <a:lnTo>
                  <a:pt x="598294" y="1045904"/>
                </a:lnTo>
                <a:lnTo>
                  <a:pt x="591679" y="1047227"/>
                </a:lnTo>
                <a:lnTo>
                  <a:pt x="584799" y="1048021"/>
                </a:lnTo>
                <a:lnTo>
                  <a:pt x="577919" y="1048814"/>
                </a:lnTo>
                <a:lnTo>
                  <a:pt x="571039" y="1049343"/>
                </a:lnTo>
                <a:lnTo>
                  <a:pt x="564159" y="1049608"/>
                </a:lnTo>
                <a:lnTo>
                  <a:pt x="557279" y="1049608"/>
                </a:lnTo>
                <a:lnTo>
                  <a:pt x="550928" y="1049608"/>
                </a:lnTo>
                <a:lnTo>
                  <a:pt x="544048" y="1049608"/>
                </a:lnTo>
                <a:lnTo>
                  <a:pt x="537168" y="1049079"/>
                </a:lnTo>
                <a:lnTo>
                  <a:pt x="523673" y="1048021"/>
                </a:lnTo>
                <a:lnTo>
                  <a:pt x="510178" y="1046169"/>
                </a:lnTo>
                <a:lnTo>
                  <a:pt x="497212" y="1043788"/>
                </a:lnTo>
                <a:lnTo>
                  <a:pt x="483981" y="1040614"/>
                </a:lnTo>
                <a:lnTo>
                  <a:pt x="471279" y="1036911"/>
                </a:lnTo>
                <a:lnTo>
                  <a:pt x="458578" y="1032149"/>
                </a:lnTo>
                <a:lnTo>
                  <a:pt x="446141" y="1027388"/>
                </a:lnTo>
                <a:lnTo>
                  <a:pt x="433969" y="1021833"/>
                </a:lnTo>
                <a:lnTo>
                  <a:pt x="422061" y="1015749"/>
                </a:lnTo>
                <a:lnTo>
                  <a:pt x="410682" y="1008872"/>
                </a:lnTo>
                <a:lnTo>
                  <a:pt x="399569" y="1001730"/>
                </a:lnTo>
                <a:lnTo>
                  <a:pt x="388984" y="994059"/>
                </a:lnTo>
                <a:lnTo>
                  <a:pt x="378664" y="985859"/>
                </a:lnTo>
                <a:lnTo>
                  <a:pt x="368873" y="976865"/>
                </a:lnTo>
                <a:lnTo>
                  <a:pt x="364110" y="972368"/>
                </a:lnTo>
                <a:lnTo>
                  <a:pt x="359612" y="967872"/>
                </a:lnTo>
                <a:lnTo>
                  <a:pt x="355113" y="962846"/>
                </a:lnTo>
                <a:lnTo>
                  <a:pt x="350880" y="958084"/>
                </a:lnTo>
                <a:lnTo>
                  <a:pt x="346646" y="952794"/>
                </a:lnTo>
                <a:lnTo>
                  <a:pt x="342676" y="947768"/>
                </a:lnTo>
                <a:lnTo>
                  <a:pt x="338707" y="942742"/>
                </a:lnTo>
                <a:lnTo>
                  <a:pt x="335003" y="937187"/>
                </a:lnTo>
                <a:lnTo>
                  <a:pt x="331298" y="931897"/>
                </a:lnTo>
                <a:lnTo>
                  <a:pt x="327858" y="926078"/>
                </a:lnTo>
                <a:lnTo>
                  <a:pt x="329181" y="931897"/>
                </a:lnTo>
                <a:lnTo>
                  <a:pt x="330769" y="937187"/>
                </a:lnTo>
                <a:lnTo>
                  <a:pt x="332356" y="942742"/>
                </a:lnTo>
                <a:lnTo>
                  <a:pt x="334209" y="948033"/>
                </a:lnTo>
                <a:lnTo>
                  <a:pt x="336061" y="953323"/>
                </a:lnTo>
                <a:lnTo>
                  <a:pt x="338178" y="958349"/>
                </a:lnTo>
                <a:lnTo>
                  <a:pt x="340295" y="963375"/>
                </a:lnTo>
                <a:lnTo>
                  <a:pt x="342941" y="968665"/>
                </a:lnTo>
                <a:lnTo>
                  <a:pt x="347969" y="978188"/>
                </a:lnTo>
                <a:lnTo>
                  <a:pt x="354055" y="987446"/>
                </a:lnTo>
                <a:lnTo>
                  <a:pt x="360406" y="996704"/>
                </a:lnTo>
                <a:lnTo>
                  <a:pt x="367286" y="1005169"/>
                </a:lnTo>
                <a:lnTo>
                  <a:pt x="374695" y="1013369"/>
                </a:lnTo>
                <a:lnTo>
                  <a:pt x="382369" y="1021040"/>
                </a:lnTo>
                <a:lnTo>
                  <a:pt x="390572" y="1028446"/>
                </a:lnTo>
                <a:lnTo>
                  <a:pt x="399304" y="1035324"/>
                </a:lnTo>
                <a:lnTo>
                  <a:pt x="408301" y="1042201"/>
                </a:lnTo>
                <a:lnTo>
                  <a:pt x="417827" y="1048285"/>
                </a:lnTo>
                <a:lnTo>
                  <a:pt x="427353" y="1053840"/>
                </a:lnTo>
                <a:lnTo>
                  <a:pt x="437409" y="1059395"/>
                </a:lnTo>
                <a:lnTo>
                  <a:pt x="447729" y="1064156"/>
                </a:lnTo>
                <a:lnTo>
                  <a:pt x="458313" y="1068917"/>
                </a:lnTo>
                <a:lnTo>
                  <a:pt x="469162" y="1072885"/>
                </a:lnTo>
                <a:lnTo>
                  <a:pt x="480012" y="1076588"/>
                </a:lnTo>
                <a:lnTo>
                  <a:pt x="491125" y="1079763"/>
                </a:lnTo>
                <a:lnTo>
                  <a:pt x="502504" y="1082143"/>
                </a:lnTo>
                <a:lnTo>
                  <a:pt x="513882" y="1084524"/>
                </a:lnTo>
                <a:lnTo>
                  <a:pt x="525525" y="1086111"/>
                </a:lnTo>
                <a:lnTo>
                  <a:pt x="537168" y="1087698"/>
                </a:lnTo>
                <a:lnTo>
                  <a:pt x="548811" y="1088492"/>
                </a:lnTo>
                <a:lnTo>
                  <a:pt x="560190" y="1088756"/>
                </a:lnTo>
                <a:lnTo>
                  <a:pt x="571833" y="1088492"/>
                </a:lnTo>
                <a:lnTo>
                  <a:pt x="583741" y="1087963"/>
                </a:lnTo>
                <a:lnTo>
                  <a:pt x="595119" y="1086905"/>
                </a:lnTo>
                <a:lnTo>
                  <a:pt x="606762" y="1085053"/>
                </a:lnTo>
                <a:lnTo>
                  <a:pt x="618141" y="1082672"/>
                </a:lnTo>
                <a:lnTo>
                  <a:pt x="631636" y="1079763"/>
                </a:lnTo>
                <a:lnTo>
                  <a:pt x="644602" y="1076059"/>
                </a:lnTo>
                <a:lnTo>
                  <a:pt x="657304" y="1071827"/>
                </a:lnTo>
                <a:lnTo>
                  <a:pt x="669476" y="1067330"/>
                </a:lnTo>
                <a:lnTo>
                  <a:pt x="681648" y="1062304"/>
                </a:lnTo>
                <a:lnTo>
                  <a:pt x="693291" y="1056485"/>
                </a:lnTo>
                <a:lnTo>
                  <a:pt x="704670" y="1050930"/>
                </a:lnTo>
                <a:lnTo>
                  <a:pt x="715519" y="1044317"/>
                </a:lnTo>
                <a:lnTo>
                  <a:pt x="726103" y="1037704"/>
                </a:lnTo>
                <a:lnTo>
                  <a:pt x="736159" y="1030562"/>
                </a:lnTo>
                <a:lnTo>
                  <a:pt x="745950" y="1022891"/>
                </a:lnTo>
                <a:lnTo>
                  <a:pt x="755211" y="1015220"/>
                </a:lnTo>
                <a:lnTo>
                  <a:pt x="764208" y="1006756"/>
                </a:lnTo>
                <a:lnTo>
                  <a:pt x="772676" y="998291"/>
                </a:lnTo>
                <a:lnTo>
                  <a:pt x="780879" y="989298"/>
                </a:lnTo>
                <a:lnTo>
                  <a:pt x="788553" y="980039"/>
                </a:lnTo>
                <a:lnTo>
                  <a:pt x="795697" y="970517"/>
                </a:lnTo>
                <a:lnTo>
                  <a:pt x="802577" y="960730"/>
                </a:lnTo>
                <a:lnTo>
                  <a:pt x="809193" y="950678"/>
                </a:lnTo>
                <a:lnTo>
                  <a:pt x="815279" y="940097"/>
                </a:lnTo>
                <a:lnTo>
                  <a:pt x="820571" y="929516"/>
                </a:lnTo>
                <a:lnTo>
                  <a:pt x="825863" y="918671"/>
                </a:lnTo>
                <a:lnTo>
                  <a:pt x="830362" y="907561"/>
                </a:lnTo>
                <a:lnTo>
                  <a:pt x="834596" y="896187"/>
                </a:lnTo>
                <a:lnTo>
                  <a:pt x="838300" y="884813"/>
                </a:lnTo>
                <a:lnTo>
                  <a:pt x="841476" y="872910"/>
                </a:lnTo>
                <a:lnTo>
                  <a:pt x="844386" y="861006"/>
                </a:lnTo>
                <a:lnTo>
                  <a:pt x="846503" y="849103"/>
                </a:lnTo>
                <a:lnTo>
                  <a:pt x="848356" y="836671"/>
                </a:lnTo>
                <a:lnTo>
                  <a:pt x="849679" y="824238"/>
                </a:lnTo>
                <a:lnTo>
                  <a:pt x="850737" y="811806"/>
                </a:lnTo>
                <a:lnTo>
                  <a:pt x="851002" y="799109"/>
                </a:lnTo>
                <a:lnTo>
                  <a:pt x="849414" y="786941"/>
                </a:lnTo>
                <a:lnTo>
                  <a:pt x="847826" y="775302"/>
                </a:lnTo>
                <a:lnTo>
                  <a:pt x="845445" y="763664"/>
                </a:lnTo>
                <a:lnTo>
                  <a:pt x="842534" y="752289"/>
                </a:lnTo>
                <a:lnTo>
                  <a:pt x="839888" y="741180"/>
                </a:lnTo>
                <a:lnTo>
                  <a:pt x="836183" y="730070"/>
                </a:lnTo>
                <a:lnTo>
                  <a:pt x="832479" y="719225"/>
                </a:lnTo>
                <a:lnTo>
                  <a:pt x="827980" y="708379"/>
                </a:lnTo>
                <a:lnTo>
                  <a:pt x="823217" y="697799"/>
                </a:lnTo>
                <a:lnTo>
                  <a:pt x="818454" y="687482"/>
                </a:lnTo>
                <a:lnTo>
                  <a:pt x="812897" y="677431"/>
                </a:lnTo>
                <a:lnTo>
                  <a:pt x="807340" y="667379"/>
                </a:lnTo>
                <a:lnTo>
                  <a:pt x="800989" y="657856"/>
                </a:lnTo>
                <a:lnTo>
                  <a:pt x="794374" y="648069"/>
                </a:lnTo>
                <a:lnTo>
                  <a:pt x="787759" y="638811"/>
                </a:lnTo>
                <a:lnTo>
                  <a:pt x="780614" y="629818"/>
                </a:lnTo>
                <a:lnTo>
                  <a:pt x="772940" y="620824"/>
                </a:lnTo>
                <a:lnTo>
                  <a:pt x="765266" y="612359"/>
                </a:lnTo>
                <a:lnTo>
                  <a:pt x="757328" y="604159"/>
                </a:lnTo>
                <a:lnTo>
                  <a:pt x="748596" y="595959"/>
                </a:lnTo>
                <a:lnTo>
                  <a:pt x="740128" y="588288"/>
                </a:lnTo>
                <a:lnTo>
                  <a:pt x="730867" y="580617"/>
                </a:lnTo>
                <a:lnTo>
                  <a:pt x="721605" y="573475"/>
                </a:lnTo>
                <a:lnTo>
                  <a:pt x="712079" y="566333"/>
                </a:lnTo>
                <a:lnTo>
                  <a:pt x="702023" y="559456"/>
                </a:lnTo>
                <a:lnTo>
                  <a:pt x="692233" y="553372"/>
                </a:lnTo>
                <a:lnTo>
                  <a:pt x="681913" y="547023"/>
                </a:lnTo>
                <a:lnTo>
                  <a:pt x="671064" y="541204"/>
                </a:lnTo>
                <a:lnTo>
                  <a:pt x="660214" y="535649"/>
                </a:lnTo>
                <a:lnTo>
                  <a:pt x="649101" y="530359"/>
                </a:lnTo>
                <a:lnTo>
                  <a:pt x="637987" y="525333"/>
                </a:lnTo>
                <a:lnTo>
                  <a:pt x="626079" y="520836"/>
                </a:lnTo>
                <a:lnTo>
                  <a:pt x="611525" y="515810"/>
                </a:lnTo>
                <a:lnTo>
                  <a:pt x="596707" y="511842"/>
                </a:lnTo>
                <a:lnTo>
                  <a:pt x="581888" y="508139"/>
                </a:lnTo>
                <a:lnTo>
                  <a:pt x="567335" y="505230"/>
                </a:lnTo>
                <a:lnTo>
                  <a:pt x="552516" y="503113"/>
                </a:lnTo>
                <a:lnTo>
                  <a:pt x="537698" y="501262"/>
                </a:lnTo>
                <a:lnTo>
                  <a:pt x="523144" y="500468"/>
                </a:lnTo>
                <a:lnTo>
                  <a:pt x="508325" y="499939"/>
                </a:lnTo>
                <a:lnTo>
                  <a:pt x="493772" y="499939"/>
                </a:lnTo>
                <a:lnTo>
                  <a:pt x="479218" y="500468"/>
                </a:lnTo>
                <a:lnTo>
                  <a:pt x="464929" y="501526"/>
                </a:lnTo>
                <a:lnTo>
                  <a:pt x="450375" y="503378"/>
                </a:lnTo>
                <a:lnTo>
                  <a:pt x="436086" y="505230"/>
                </a:lnTo>
                <a:lnTo>
                  <a:pt x="422061" y="508139"/>
                </a:lnTo>
                <a:lnTo>
                  <a:pt x="408036" y="511313"/>
                </a:lnTo>
                <a:lnTo>
                  <a:pt x="394012" y="515017"/>
                </a:lnTo>
                <a:lnTo>
                  <a:pt x="380252" y="518984"/>
                </a:lnTo>
                <a:lnTo>
                  <a:pt x="366756" y="523481"/>
                </a:lnTo>
                <a:lnTo>
                  <a:pt x="353261" y="528507"/>
                </a:lnTo>
                <a:lnTo>
                  <a:pt x="340030" y="533797"/>
                </a:lnTo>
                <a:lnTo>
                  <a:pt x="327064" y="539617"/>
                </a:lnTo>
                <a:lnTo>
                  <a:pt x="314098" y="545965"/>
                </a:lnTo>
                <a:lnTo>
                  <a:pt x="301661" y="552314"/>
                </a:lnTo>
                <a:lnTo>
                  <a:pt x="289224" y="559456"/>
                </a:lnTo>
                <a:lnTo>
                  <a:pt x="277052" y="566598"/>
                </a:lnTo>
                <a:lnTo>
                  <a:pt x="265409" y="574269"/>
                </a:lnTo>
                <a:lnTo>
                  <a:pt x="253501" y="582469"/>
                </a:lnTo>
                <a:lnTo>
                  <a:pt x="242123" y="590669"/>
                </a:lnTo>
                <a:lnTo>
                  <a:pt x="231274" y="599133"/>
                </a:lnTo>
                <a:lnTo>
                  <a:pt x="220424" y="608392"/>
                </a:lnTo>
                <a:lnTo>
                  <a:pt x="209840" y="617385"/>
                </a:lnTo>
                <a:lnTo>
                  <a:pt x="199784" y="626908"/>
                </a:lnTo>
                <a:lnTo>
                  <a:pt x="189729" y="638547"/>
                </a:lnTo>
                <a:lnTo>
                  <a:pt x="180203" y="650450"/>
                </a:lnTo>
                <a:lnTo>
                  <a:pt x="170941" y="662618"/>
                </a:lnTo>
                <a:lnTo>
                  <a:pt x="162474" y="674786"/>
                </a:lnTo>
                <a:lnTo>
                  <a:pt x="154271" y="687482"/>
                </a:lnTo>
                <a:lnTo>
                  <a:pt x="146861" y="700179"/>
                </a:lnTo>
                <a:lnTo>
                  <a:pt x="139981" y="713405"/>
                </a:lnTo>
                <a:lnTo>
                  <a:pt x="133631" y="726896"/>
                </a:lnTo>
                <a:lnTo>
                  <a:pt x="127545" y="740122"/>
                </a:lnTo>
                <a:lnTo>
                  <a:pt x="122517" y="753877"/>
                </a:lnTo>
                <a:lnTo>
                  <a:pt x="117754" y="767631"/>
                </a:lnTo>
                <a:lnTo>
                  <a:pt x="113255" y="781651"/>
                </a:lnTo>
                <a:lnTo>
                  <a:pt x="110080" y="795670"/>
                </a:lnTo>
                <a:lnTo>
                  <a:pt x="106905" y="809690"/>
                </a:lnTo>
                <a:lnTo>
                  <a:pt x="104523" y="823974"/>
                </a:lnTo>
                <a:lnTo>
                  <a:pt x="102406" y="838258"/>
                </a:lnTo>
                <a:lnTo>
                  <a:pt x="101348" y="852806"/>
                </a:lnTo>
                <a:lnTo>
                  <a:pt x="100554" y="867090"/>
                </a:lnTo>
                <a:lnTo>
                  <a:pt x="100554" y="881639"/>
                </a:lnTo>
                <a:lnTo>
                  <a:pt x="101083" y="895923"/>
                </a:lnTo>
                <a:lnTo>
                  <a:pt x="102141" y="910471"/>
                </a:lnTo>
                <a:lnTo>
                  <a:pt x="103994" y="925020"/>
                </a:lnTo>
                <a:lnTo>
                  <a:pt x="106375" y="939568"/>
                </a:lnTo>
                <a:lnTo>
                  <a:pt x="109021" y="953852"/>
                </a:lnTo>
                <a:lnTo>
                  <a:pt x="112726" y="968401"/>
                </a:lnTo>
                <a:lnTo>
                  <a:pt x="116695" y="982685"/>
                </a:lnTo>
                <a:lnTo>
                  <a:pt x="121723" y="996969"/>
                </a:lnTo>
                <a:lnTo>
                  <a:pt x="127015" y="1010988"/>
                </a:lnTo>
                <a:lnTo>
                  <a:pt x="133101" y="1024743"/>
                </a:lnTo>
                <a:lnTo>
                  <a:pt x="139717" y="1038762"/>
                </a:lnTo>
                <a:lnTo>
                  <a:pt x="147126" y="1052517"/>
                </a:lnTo>
                <a:lnTo>
                  <a:pt x="155064" y="1066272"/>
                </a:lnTo>
                <a:lnTo>
                  <a:pt x="160621" y="1074208"/>
                </a:lnTo>
                <a:lnTo>
                  <a:pt x="166178" y="1081879"/>
                </a:lnTo>
                <a:lnTo>
                  <a:pt x="172000" y="1089550"/>
                </a:lnTo>
                <a:lnTo>
                  <a:pt x="177821" y="1096956"/>
                </a:lnTo>
                <a:lnTo>
                  <a:pt x="184172" y="1104363"/>
                </a:lnTo>
                <a:lnTo>
                  <a:pt x="190523" y="1111505"/>
                </a:lnTo>
                <a:lnTo>
                  <a:pt x="197138" y="1118647"/>
                </a:lnTo>
                <a:lnTo>
                  <a:pt x="203489" y="1125789"/>
                </a:lnTo>
                <a:lnTo>
                  <a:pt x="210369" y="1132666"/>
                </a:lnTo>
                <a:lnTo>
                  <a:pt x="217249" y="1139279"/>
                </a:lnTo>
                <a:lnTo>
                  <a:pt x="224394" y="1145892"/>
                </a:lnTo>
                <a:lnTo>
                  <a:pt x="231538" y="1152505"/>
                </a:lnTo>
                <a:lnTo>
                  <a:pt x="238947" y="1158854"/>
                </a:lnTo>
                <a:lnTo>
                  <a:pt x="246357" y="1164673"/>
                </a:lnTo>
                <a:lnTo>
                  <a:pt x="254030" y="1170757"/>
                </a:lnTo>
                <a:lnTo>
                  <a:pt x="261969" y="1176841"/>
                </a:lnTo>
                <a:lnTo>
                  <a:pt x="269907" y="1182660"/>
                </a:lnTo>
                <a:lnTo>
                  <a:pt x="277846" y="1188215"/>
                </a:lnTo>
                <a:lnTo>
                  <a:pt x="294252" y="1199325"/>
                </a:lnTo>
                <a:lnTo>
                  <a:pt x="311187" y="1209906"/>
                </a:lnTo>
                <a:lnTo>
                  <a:pt x="328652" y="1219693"/>
                </a:lnTo>
                <a:lnTo>
                  <a:pt x="346381" y="1229215"/>
                </a:lnTo>
                <a:lnTo>
                  <a:pt x="364639" y="1238473"/>
                </a:lnTo>
                <a:lnTo>
                  <a:pt x="383427" y="1247203"/>
                </a:lnTo>
                <a:lnTo>
                  <a:pt x="402744" y="1255403"/>
                </a:lnTo>
                <a:lnTo>
                  <a:pt x="413593" y="1259106"/>
                </a:lnTo>
                <a:lnTo>
                  <a:pt x="423913" y="1262545"/>
                </a:lnTo>
                <a:lnTo>
                  <a:pt x="434762" y="1265719"/>
                </a:lnTo>
                <a:lnTo>
                  <a:pt x="445612" y="1268629"/>
                </a:lnTo>
                <a:lnTo>
                  <a:pt x="456461" y="1271274"/>
                </a:lnTo>
                <a:lnTo>
                  <a:pt x="467045" y="1273390"/>
                </a:lnTo>
                <a:lnTo>
                  <a:pt x="477895" y="1275506"/>
                </a:lnTo>
                <a:lnTo>
                  <a:pt x="488479" y="1277358"/>
                </a:lnTo>
                <a:lnTo>
                  <a:pt x="499328" y="1278945"/>
                </a:lnTo>
                <a:lnTo>
                  <a:pt x="509913" y="1280267"/>
                </a:lnTo>
                <a:lnTo>
                  <a:pt x="520762" y="1281590"/>
                </a:lnTo>
                <a:lnTo>
                  <a:pt x="531347" y="1282119"/>
                </a:lnTo>
                <a:lnTo>
                  <a:pt x="541931" y="1282648"/>
                </a:lnTo>
                <a:lnTo>
                  <a:pt x="552516" y="1283177"/>
                </a:lnTo>
                <a:lnTo>
                  <a:pt x="563101" y="1283177"/>
                </a:lnTo>
                <a:lnTo>
                  <a:pt x="573685" y="1283177"/>
                </a:lnTo>
                <a:lnTo>
                  <a:pt x="584270" y="1282648"/>
                </a:lnTo>
                <a:lnTo>
                  <a:pt x="594854" y="1282119"/>
                </a:lnTo>
                <a:lnTo>
                  <a:pt x="605174" y="1281590"/>
                </a:lnTo>
                <a:lnTo>
                  <a:pt x="615759" y="1280267"/>
                </a:lnTo>
                <a:lnTo>
                  <a:pt x="625814" y="1279209"/>
                </a:lnTo>
                <a:lnTo>
                  <a:pt x="636134" y="1277887"/>
                </a:lnTo>
                <a:lnTo>
                  <a:pt x="646190" y="1276035"/>
                </a:lnTo>
                <a:lnTo>
                  <a:pt x="656510" y="1274183"/>
                </a:lnTo>
                <a:lnTo>
                  <a:pt x="666565" y="1272067"/>
                </a:lnTo>
                <a:lnTo>
                  <a:pt x="676620" y="1269687"/>
                </a:lnTo>
                <a:lnTo>
                  <a:pt x="686676" y="1267306"/>
                </a:lnTo>
                <a:lnTo>
                  <a:pt x="696467" y="1264661"/>
                </a:lnTo>
                <a:lnTo>
                  <a:pt x="706522" y="1261751"/>
                </a:lnTo>
                <a:lnTo>
                  <a:pt x="716048" y="1258577"/>
                </a:lnTo>
                <a:lnTo>
                  <a:pt x="725839" y="1255138"/>
                </a:lnTo>
                <a:lnTo>
                  <a:pt x="735630" y="1251699"/>
                </a:lnTo>
                <a:lnTo>
                  <a:pt x="744891" y="1247996"/>
                </a:lnTo>
                <a:lnTo>
                  <a:pt x="754682" y="1244293"/>
                </a:lnTo>
                <a:lnTo>
                  <a:pt x="764208" y="1240325"/>
                </a:lnTo>
                <a:lnTo>
                  <a:pt x="773205" y="1236093"/>
                </a:lnTo>
                <a:lnTo>
                  <a:pt x="782466" y="1231860"/>
                </a:lnTo>
                <a:lnTo>
                  <a:pt x="791463" y="1227364"/>
                </a:lnTo>
                <a:lnTo>
                  <a:pt x="800725" y="1222602"/>
                </a:lnTo>
                <a:lnTo>
                  <a:pt x="809457" y="1217841"/>
                </a:lnTo>
                <a:lnTo>
                  <a:pt x="818454" y="1212815"/>
                </a:lnTo>
                <a:lnTo>
                  <a:pt x="827186" y="1207525"/>
                </a:lnTo>
                <a:lnTo>
                  <a:pt x="835654" y="1202234"/>
                </a:lnTo>
                <a:lnTo>
                  <a:pt x="844386" y="1196680"/>
                </a:lnTo>
                <a:lnTo>
                  <a:pt x="852854" y="1190860"/>
                </a:lnTo>
                <a:lnTo>
                  <a:pt x="861057" y="1185305"/>
                </a:lnTo>
                <a:lnTo>
                  <a:pt x="869525" y="1179221"/>
                </a:lnTo>
                <a:lnTo>
                  <a:pt x="877463" y="1173402"/>
                </a:lnTo>
                <a:lnTo>
                  <a:pt x="885402" y="1167054"/>
                </a:lnTo>
                <a:lnTo>
                  <a:pt x="893075" y="1160705"/>
                </a:lnTo>
                <a:lnTo>
                  <a:pt x="901279" y="1154092"/>
                </a:lnTo>
                <a:lnTo>
                  <a:pt x="908688" y="1147479"/>
                </a:lnTo>
                <a:lnTo>
                  <a:pt x="916097" y="1140866"/>
                </a:lnTo>
                <a:lnTo>
                  <a:pt x="923506" y="1133989"/>
                </a:lnTo>
                <a:lnTo>
                  <a:pt x="930651" y="1127111"/>
                </a:lnTo>
                <a:lnTo>
                  <a:pt x="937795" y="1119969"/>
                </a:lnTo>
                <a:lnTo>
                  <a:pt x="944675" y="1112563"/>
                </a:lnTo>
                <a:lnTo>
                  <a:pt x="951291" y="1105156"/>
                </a:lnTo>
                <a:lnTo>
                  <a:pt x="958171" y="1097750"/>
                </a:lnTo>
                <a:lnTo>
                  <a:pt x="964521" y="1090343"/>
                </a:lnTo>
                <a:lnTo>
                  <a:pt x="971137" y="1082408"/>
                </a:lnTo>
                <a:lnTo>
                  <a:pt x="977223" y="1074472"/>
                </a:lnTo>
                <a:lnTo>
                  <a:pt x="983045" y="1066801"/>
                </a:lnTo>
                <a:lnTo>
                  <a:pt x="989131" y="1058866"/>
                </a:lnTo>
                <a:lnTo>
                  <a:pt x="995481" y="1048814"/>
                </a:lnTo>
                <a:lnTo>
                  <a:pt x="1001038" y="1038762"/>
                </a:lnTo>
                <a:lnTo>
                  <a:pt x="1006595" y="1028975"/>
                </a:lnTo>
                <a:lnTo>
                  <a:pt x="1011623" y="1018924"/>
                </a:lnTo>
                <a:lnTo>
                  <a:pt x="1016386" y="1008872"/>
                </a:lnTo>
                <a:lnTo>
                  <a:pt x="1021149" y="998556"/>
                </a:lnTo>
                <a:lnTo>
                  <a:pt x="1025383" y="988504"/>
                </a:lnTo>
                <a:lnTo>
                  <a:pt x="1029352" y="978717"/>
                </a:lnTo>
                <a:lnTo>
                  <a:pt x="1033057" y="968401"/>
                </a:lnTo>
                <a:lnTo>
                  <a:pt x="1036497" y="958084"/>
                </a:lnTo>
                <a:lnTo>
                  <a:pt x="1039407" y="947768"/>
                </a:lnTo>
                <a:lnTo>
                  <a:pt x="1042318" y="937717"/>
                </a:lnTo>
                <a:lnTo>
                  <a:pt x="1044700" y="927400"/>
                </a:lnTo>
                <a:lnTo>
                  <a:pt x="1047081" y="917349"/>
                </a:lnTo>
                <a:lnTo>
                  <a:pt x="1049198" y="907032"/>
                </a:lnTo>
                <a:lnTo>
                  <a:pt x="1050521" y="896716"/>
                </a:lnTo>
                <a:lnTo>
                  <a:pt x="1051844" y="886400"/>
                </a:lnTo>
                <a:lnTo>
                  <a:pt x="1053168" y="876084"/>
                </a:lnTo>
                <a:lnTo>
                  <a:pt x="1053961" y="865768"/>
                </a:lnTo>
                <a:lnTo>
                  <a:pt x="1054755" y="855187"/>
                </a:lnTo>
                <a:lnTo>
                  <a:pt x="1055020" y="845135"/>
                </a:lnTo>
                <a:lnTo>
                  <a:pt x="1055020" y="834819"/>
                </a:lnTo>
                <a:lnTo>
                  <a:pt x="1055020" y="824503"/>
                </a:lnTo>
                <a:lnTo>
                  <a:pt x="1054491" y="814187"/>
                </a:lnTo>
                <a:lnTo>
                  <a:pt x="1053961" y="803870"/>
                </a:lnTo>
                <a:lnTo>
                  <a:pt x="1053168" y="793554"/>
                </a:lnTo>
                <a:lnTo>
                  <a:pt x="1051844" y="783238"/>
                </a:lnTo>
                <a:lnTo>
                  <a:pt x="1050521" y="773186"/>
                </a:lnTo>
                <a:lnTo>
                  <a:pt x="1049198" y="762870"/>
                </a:lnTo>
                <a:lnTo>
                  <a:pt x="1047081" y="752554"/>
                </a:lnTo>
                <a:lnTo>
                  <a:pt x="1044964" y="742238"/>
                </a:lnTo>
                <a:lnTo>
                  <a:pt x="1042847" y="732186"/>
                </a:lnTo>
                <a:lnTo>
                  <a:pt x="1040466" y="721870"/>
                </a:lnTo>
                <a:lnTo>
                  <a:pt x="1037555" y="711818"/>
                </a:lnTo>
                <a:lnTo>
                  <a:pt x="1034909" y="701766"/>
                </a:lnTo>
                <a:lnTo>
                  <a:pt x="1031734" y="691450"/>
                </a:lnTo>
                <a:lnTo>
                  <a:pt x="1028558" y="681399"/>
                </a:lnTo>
                <a:lnTo>
                  <a:pt x="1025118" y="671347"/>
                </a:lnTo>
                <a:lnTo>
                  <a:pt x="1021414" y="661560"/>
                </a:lnTo>
                <a:lnTo>
                  <a:pt x="1017444" y="651508"/>
                </a:lnTo>
                <a:lnTo>
                  <a:pt x="1013475" y="641456"/>
                </a:lnTo>
                <a:lnTo>
                  <a:pt x="1008977" y="631405"/>
                </a:lnTo>
                <a:lnTo>
                  <a:pt x="1004478" y="621882"/>
                </a:lnTo>
                <a:lnTo>
                  <a:pt x="999980" y="611830"/>
                </a:lnTo>
                <a:lnTo>
                  <a:pt x="995217" y="602043"/>
                </a:lnTo>
                <a:lnTo>
                  <a:pt x="990189" y="592256"/>
                </a:lnTo>
                <a:lnTo>
                  <a:pt x="979605" y="572946"/>
                </a:lnTo>
                <a:lnTo>
                  <a:pt x="968491" y="553901"/>
                </a:lnTo>
                <a:lnTo>
                  <a:pt x="956848" y="535120"/>
                </a:lnTo>
                <a:lnTo>
                  <a:pt x="944146" y="516075"/>
                </a:lnTo>
                <a:lnTo>
                  <a:pt x="931445" y="497823"/>
                </a:lnTo>
                <a:lnTo>
                  <a:pt x="917949" y="479571"/>
                </a:lnTo>
                <a:lnTo>
                  <a:pt x="903925" y="461584"/>
                </a:lnTo>
                <a:lnTo>
                  <a:pt x="889371" y="444126"/>
                </a:lnTo>
                <a:lnTo>
                  <a:pt x="874552" y="426668"/>
                </a:lnTo>
                <a:lnTo>
                  <a:pt x="887519" y="421377"/>
                </a:lnTo>
                <a:lnTo>
                  <a:pt x="900749" y="415822"/>
                </a:lnTo>
                <a:lnTo>
                  <a:pt x="914774" y="411061"/>
                </a:lnTo>
                <a:lnTo>
                  <a:pt x="928798" y="406564"/>
                </a:lnTo>
                <a:lnTo>
                  <a:pt x="943352" y="402332"/>
                </a:lnTo>
                <a:lnTo>
                  <a:pt x="957906" y="398364"/>
                </a:lnTo>
                <a:lnTo>
                  <a:pt x="972725" y="394132"/>
                </a:lnTo>
                <a:lnTo>
                  <a:pt x="987808" y="390429"/>
                </a:lnTo>
                <a:lnTo>
                  <a:pt x="1010300" y="385403"/>
                </a:lnTo>
                <a:lnTo>
                  <a:pt x="1033057" y="380377"/>
                </a:lnTo>
                <a:lnTo>
                  <a:pt x="1055814" y="375616"/>
                </a:lnTo>
                <a:lnTo>
                  <a:pt x="1079100" y="371383"/>
                </a:lnTo>
                <a:lnTo>
                  <a:pt x="1102121" y="367680"/>
                </a:lnTo>
                <a:lnTo>
                  <a:pt x="1125672" y="363977"/>
                </a:lnTo>
                <a:lnTo>
                  <a:pt x="1148958" y="360803"/>
                </a:lnTo>
                <a:lnTo>
                  <a:pt x="1172773" y="357893"/>
                </a:lnTo>
                <a:lnTo>
                  <a:pt x="1196324" y="355512"/>
                </a:lnTo>
                <a:lnTo>
                  <a:pt x="1220404" y="353396"/>
                </a:lnTo>
                <a:lnTo>
                  <a:pt x="1244484" y="351545"/>
                </a:lnTo>
                <a:lnTo>
                  <a:pt x="1268564" y="350222"/>
                </a:lnTo>
                <a:lnTo>
                  <a:pt x="1292909" y="349164"/>
                </a:lnTo>
                <a:lnTo>
                  <a:pt x="1317518" y="348635"/>
                </a:lnTo>
                <a:lnTo>
                  <a:pt x="1342127" y="348370"/>
                </a:lnTo>
                <a:lnTo>
                  <a:pt x="1366472" y="348370"/>
                </a:lnTo>
                <a:lnTo>
                  <a:pt x="1575782" y="350751"/>
                </a:lnTo>
                <a:lnTo>
                  <a:pt x="1586896" y="334880"/>
                </a:lnTo>
                <a:lnTo>
                  <a:pt x="1600920" y="314248"/>
                </a:lnTo>
                <a:lnTo>
                  <a:pt x="1621560" y="283034"/>
                </a:lnTo>
                <a:lnTo>
                  <a:pt x="1653049" y="233834"/>
                </a:lnTo>
                <a:lnTo>
                  <a:pt x="1659400" y="222989"/>
                </a:lnTo>
                <a:lnTo>
                  <a:pt x="1666280" y="212408"/>
                </a:lnTo>
                <a:lnTo>
                  <a:pt x="1673160" y="202092"/>
                </a:lnTo>
                <a:lnTo>
                  <a:pt x="1680569" y="191776"/>
                </a:lnTo>
                <a:lnTo>
                  <a:pt x="1688243" y="181989"/>
                </a:lnTo>
                <a:lnTo>
                  <a:pt x="1696446" y="172466"/>
                </a:lnTo>
                <a:lnTo>
                  <a:pt x="1704649" y="162943"/>
                </a:lnTo>
                <a:lnTo>
                  <a:pt x="1713117" y="153950"/>
                </a:lnTo>
                <a:lnTo>
                  <a:pt x="1722114" y="144691"/>
                </a:lnTo>
                <a:lnTo>
                  <a:pt x="1730846" y="136227"/>
                </a:lnTo>
                <a:lnTo>
                  <a:pt x="1740372" y="128027"/>
                </a:lnTo>
                <a:lnTo>
                  <a:pt x="1749634" y="119562"/>
                </a:lnTo>
                <a:lnTo>
                  <a:pt x="1759689" y="111891"/>
                </a:lnTo>
                <a:lnTo>
                  <a:pt x="1769745" y="104220"/>
                </a:lnTo>
                <a:lnTo>
                  <a:pt x="1779800" y="96814"/>
                </a:lnTo>
                <a:lnTo>
                  <a:pt x="1790385" y="89672"/>
                </a:lnTo>
                <a:lnTo>
                  <a:pt x="1800969" y="82794"/>
                </a:lnTo>
                <a:lnTo>
                  <a:pt x="1811818" y="76181"/>
                </a:lnTo>
                <a:lnTo>
                  <a:pt x="1822932" y="70097"/>
                </a:lnTo>
                <a:lnTo>
                  <a:pt x="1834046" y="64013"/>
                </a:lnTo>
                <a:lnTo>
                  <a:pt x="1845425" y="58194"/>
                </a:lnTo>
                <a:lnTo>
                  <a:pt x="1856803" y="52639"/>
                </a:lnTo>
                <a:lnTo>
                  <a:pt x="1868446" y="47349"/>
                </a:lnTo>
                <a:lnTo>
                  <a:pt x="1880618" y="42588"/>
                </a:lnTo>
                <a:lnTo>
                  <a:pt x="1892526" y="37826"/>
                </a:lnTo>
                <a:lnTo>
                  <a:pt x="1904434" y="33329"/>
                </a:lnTo>
                <a:lnTo>
                  <a:pt x="1916871" y="29097"/>
                </a:lnTo>
                <a:lnTo>
                  <a:pt x="1929043" y="25129"/>
                </a:lnTo>
                <a:lnTo>
                  <a:pt x="1941744" y="21691"/>
                </a:lnTo>
                <a:lnTo>
                  <a:pt x="1954181" y="18252"/>
                </a:lnTo>
                <a:lnTo>
                  <a:pt x="1966883" y="15078"/>
                </a:lnTo>
                <a:lnTo>
                  <a:pt x="1979320" y="12432"/>
                </a:lnTo>
                <a:lnTo>
                  <a:pt x="1992286" y="10052"/>
                </a:lnTo>
                <a:lnTo>
                  <a:pt x="2004987" y="7671"/>
                </a:lnTo>
                <a:lnTo>
                  <a:pt x="2018218" y="5820"/>
                </a:lnTo>
                <a:lnTo>
                  <a:pt x="2030920" y="3968"/>
                </a:lnTo>
                <a:lnTo>
                  <a:pt x="2044150" y="2645"/>
                </a:lnTo>
                <a:lnTo>
                  <a:pt x="2057116" y="1587"/>
                </a:lnTo>
                <a:lnTo>
                  <a:pt x="2070083" y="529"/>
                </a:lnTo>
                <a:lnTo>
                  <a:pt x="2083313" y="265"/>
                </a:lnTo>
                <a:lnTo>
                  <a:pt x="2096279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4283" y="4125471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39460" y="3971562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83320" y="4266304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66962" y="3728465"/>
            <a:ext cx="1684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声如洪钟。是说也，人常疑之。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943225" y="3552825"/>
            <a:ext cx="485775" cy="123825"/>
          </a:xfrm>
          <a:custGeom>
            <a:avLst/>
            <a:gdLst>
              <a:gd name="connsiteX0" fmla="*/ 0 w 485775"/>
              <a:gd name="connsiteY0" fmla="*/ 123825 h 123825"/>
              <a:gd name="connsiteX1" fmla="*/ 295275 w 485775"/>
              <a:gd name="connsiteY1" fmla="*/ 57150 h 123825"/>
              <a:gd name="connsiteX2" fmla="*/ 485775 w 485775"/>
              <a:gd name="connsiteY2" fmla="*/ 0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5775" h="123825">
                <a:moveTo>
                  <a:pt x="0" y="123825"/>
                </a:moveTo>
                <a:cubicBezTo>
                  <a:pt x="107156" y="100806"/>
                  <a:pt x="214313" y="77787"/>
                  <a:pt x="295275" y="57150"/>
                </a:cubicBezTo>
                <a:cubicBezTo>
                  <a:pt x="376237" y="36513"/>
                  <a:pt x="431006" y="18256"/>
                  <a:pt x="485775" y="0"/>
                </a:cubicBez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45943" y="3585029"/>
            <a:ext cx="508000" cy="58057"/>
          </a:xfrm>
          <a:custGeom>
            <a:avLst/>
            <a:gdLst>
              <a:gd name="connsiteX0" fmla="*/ 0 w 508000"/>
              <a:gd name="connsiteY0" fmla="*/ 0 h 58057"/>
              <a:gd name="connsiteX1" fmla="*/ 508000 w 508000"/>
              <a:gd name="connsiteY1" fmla="*/ 58057 h 5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8000" h="58057">
                <a:moveTo>
                  <a:pt x="0" y="0"/>
                </a:moveTo>
                <a:lnTo>
                  <a:pt x="508000" y="58057"/>
                </a:ln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422743" y="3251200"/>
            <a:ext cx="418765" cy="43543"/>
          </a:xfrm>
          <a:custGeom>
            <a:avLst/>
            <a:gdLst>
              <a:gd name="connsiteX0" fmla="*/ 0 w 418765"/>
              <a:gd name="connsiteY0" fmla="*/ 0 h 43543"/>
              <a:gd name="connsiteX1" fmla="*/ 377371 w 418765"/>
              <a:gd name="connsiteY1" fmla="*/ 29029 h 43543"/>
              <a:gd name="connsiteX2" fmla="*/ 391886 w 418765"/>
              <a:gd name="connsiteY2" fmla="*/ 43543 h 4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8765" h="43543">
                <a:moveTo>
                  <a:pt x="0" y="0"/>
                </a:moveTo>
                <a:lnTo>
                  <a:pt x="377371" y="29029"/>
                </a:lnTo>
                <a:cubicBezTo>
                  <a:pt x="442685" y="36286"/>
                  <a:pt x="417285" y="39914"/>
                  <a:pt x="391886" y="43543"/>
                </a:cubicBezTo>
              </a:path>
            </a:pathLst>
          </a:custGeom>
          <a:noFill/>
          <a:ln>
            <a:solidFill>
              <a:srgbClr val="E4E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029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弧形 1"/>
          <p:cNvSpPr/>
          <p:nvPr/>
        </p:nvSpPr>
        <p:spPr>
          <a:xfrm>
            <a:off x="1954608" y="2450526"/>
            <a:ext cx="1915887" cy="1915887"/>
          </a:xfrm>
          <a:prstGeom prst="arc">
            <a:avLst>
              <a:gd name="adj1" fmla="val 16200000"/>
              <a:gd name="adj2" fmla="val 12376680"/>
            </a:avLst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58265" y="32238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有八二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弧形 30"/>
          <p:cNvSpPr/>
          <p:nvPr/>
        </p:nvSpPr>
        <p:spPr>
          <a:xfrm>
            <a:off x="5223434" y="2450526"/>
            <a:ext cx="1915887" cy="1915887"/>
          </a:xfrm>
          <a:prstGeom prst="arc">
            <a:avLst>
              <a:gd name="adj1" fmla="val 16200000"/>
              <a:gd name="adj2" fmla="val 10704679"/>
            </a:avLst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429948" y="32238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有七五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8492259" y="2450526"/>
            <a:ext cx="1915887" cy="1915887"/>
          </a:xfrm>
          <a:prstGeom prst="arc">
            <a:avLst>
              <a:gd name="adj1" fmla="val 16200000"/>
              <a:gd name="adj2" fmla="val 7876330"/>
            </a:avLst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742316" y="32238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有六三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2153" y="4659085"/>
            <a:ext cx="11079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长安西市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27379" y="4659085"/>
            <a:ext cx="11079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洛阳东市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96204" y="4659085"/>
            <a:ext cx="1107996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金陵北市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1998150" y="475958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5278904" y="475958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8535801" y="475958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1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10848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8072746" y="3323741"/>
            <a:ext cx="856167" cy="1015663"/>
            <a:chOff x="7783384" y="3323741"/>
            <a:chExt cx="856167" cy="1015663"/>
          </a:xfrm>
        </p:grpSpPr>
        <p:sp>
          <p:nvSpPr>
            <p:cNvPr id="12" name="文本框 1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3525" y="2550406"/>
            <a:ext cx="400110" cy="268663"/>
            <a:chOff x="8614163" y="2550406"/>
            <a:chExt cx="400110" cy="268663"/>
          </a:xfrm>
        </p:grpSpPr>
        <p:sp>
          <p:nvSpPr>
            <p:cNvPr id="11" name="文本框 10"/>
            <p:cNvSpPr txBox="1"/>
            <p:nvPr/>
          </p:nvSpPr>
          <p:spPr>
            <a:xfrm>
              <a:off x="8614163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8709487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03525" y="2793521"/>
            <a:ext cx="400110" cy="268663"/>
            <a:chOff x="8614163" y="2797529"/>
            <a:chExt cx="400110" cy="268663"/>
          </a:xfrm>
        </p:grpSpPr>
        <p:sp>
          <p:nvSpPr>
            <p:cNvPr id="26" name="文本框 25"/>
            <p:cNvSpPr txBox="1"/>
            <p:nvPr/>
          </p:nvSpPr>
          <p:spPr>
            <a:xfrm>
              <a:off x="8614163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09487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03525" y="3036636"/>
            <a:ext cx="400110" cy="268663"/>
            <a:chOff x="8614163" y="3036636"/>
            <a:chExt cx="400110" cy="268663"/>
          </a:xfrm>
        </p:grpSpPr>
        <p:sp>
          <p:nvSpPr>
            <p:cNvPr id="25" name="矩形 24"/>
            <p:cNvSpPr/>
            <p:nvPr/>
          </p:nvSpPr>
          <p:spPr>
            <a:xfrm>
              <a:off x="8709487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614163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621847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614524" y="2550406"/>
            <a:ext cx="400110" cy="268663"/>
            <a:chOff x="6672592" y="2550406"/>
            <a:chExt cx="400110" cy="268663"/>
          </a:xfrm>
        </p:grpSpPr>
        <p:sp>
          <p:nvSpPr>
            <p:cNvPr id="29" name="文本框 28"/>
            <p:cNvSpPr txBox="1"/>
            <p:nvPr/>
          </p:nvSpPr>
          <p:spPr>
            <a:xfrm>
              <a:off x="6672592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67916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4524" y="2793521"/>
            <a:ext cx="400110" cy="268663"/>
            <a:chOff x="6672592" y="2797529"/>
            <a:chExt cx="400110" cy="268663"/>
          </a:xfrm>
        </p:grpSpPr>
        <p:sp>
          <p:nvSpPr>
            <p:cNvPr id="32" name="文本框 31"/>
            <p:cNvSpPr txBox="1"/>
            <p:nvPr/>
          </p:nvSpPr>
          <p:spPr>
            <a:xfrm>
              <a:off x="6672592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67916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14524" y="3036636"/>
            <a:ext cx="400110" cy="268663"/>
            <a:chOff x="6672592" y="3036636"/>
            <a:chExt cx="400110" cy="268663"/>
          </a:xfrm>
        </p:grpSpPr>
        <p:sp>
          <p:nvSpPr>
            <p:cNvPr id="31" name="矩形 30"/>
            <p:cNvSpPr/>
            <p:nvPr/>
          </p:nvSpPr>
          <p:spPr>
            <a:xfrm>
              <a:off x="6767916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72592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58357" y="3323741"/>
            <a:ext cx="856167" cy="1015663"/>
            <a:chOff x="7783384" y="3323741"/>
            <a:chExt cx="856167" cy="1015663"/>
          </a:xfrm>
        </p:grpSpPr>
        <p:sp>
          <p:nvSpPr>
            <p:cNvPr id="52" name="文本框 5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4300135" y="2550406"/>
            <a:ext cx="400110" cy="268663"/>
            <a:chOff x="4300135" y="2550406"/>
            <a:chExt cx="400110" cy="268663"/>
          </a:xfrm>
        </p:grpSpPr>
        <p:sp>
          <p:nvSpPr>
            <p:cNvPr id="35" name="文本框 34"/>
            <p:cNvSpPr txBox="1"/>
            <p:nvPr/>
          </p:nvSpPr>
          <p:spPr>
            <a:xfrm>
              <a:off x="4300135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395459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300135" y="2793521"/>
            <a:ext cx="400110" cy="268663"/>
            <a:chOff x="4300135" y="2797529"/>
            <a:chExt cx="400110" cy="268663"/>
          </a:xfrm>
        </p:grpSpPr>
        <p:sp>
          <p:nvSpPr>
            <p:cNvPr id="38" name="文本框 37"/>
            <p:cNvSpPr txBox="1"/>
            <p:nvPr/>
          </p:nvSpPr>
          <p:spPr>
            <a:xfrm>
              <a:off x="4300135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395459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00135" y="3036636"/>
            <a:ext cx="400110" cy="268663"/>
            <a:chOff x="4300135" y="3036636"/>
            <a:chExt cx="400110" cy="268663"/>
          </a:xfrm>
        </p:grpSpPr>
        <p:sp>
          <p:nvSpPr>
            <p:cNvPr id="37" name="矩形 36"/>
            <p:cNvSpPr/>
            <p:nvPr/>
          </p:nvSpPr>
          <p:spPr>
            <a:xfrm>
              <a:off x="4395459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00135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56" name="文本框 5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06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11" name="组合 10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鱼游自在</a:t>
            </a:r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63541" y="5216460"/>
            <a:ext cx="4517846" cy="1735649"/>
            <a:chOff x="6262833" y="4722950"/>
            <a:chExt cx="5802442" cy="2229160"/>
          </a:xfrm>
        </p:grpSpPr>
        <p:sp>
          <p:nvSpPr>
            <p:cNvPr id="18" name="任意多边形 17"/>
            <p:cNvSpPr/>
            <p:nvPr/>
          </p:nvSpPr>
          <p:spPr>
            <a:xfrm>
              <a:off x="11359874" y="5637160"/>
              <a:ext cx="182886" cy="119780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81938" y="5095815"/>
              <a:ext cx="3183337" cy="358651"/>
            </a:xfrm>
            <a:custGeom>
              <a:avLst/>
              <a:gdLst>
                <a:gd name="connsiteX0" fmla="*/ 0 w 6448011"/>
                <a:gd name="connsiteY0" fmla="*/ 647185 h 647185"/>
                <a:gd name="connsiteX1" fmla="*/ 1364343 w 6448011"/>
                <a:gd name="connsiteY1" fmla="*/ 66613 h 647185"/>
                <a:gd name="connsiteX2" fmla="*/ 3338286 w 6448011"/>
                <a:gd name="connsiteY2" fmla="*/ 516556 h 647185"/>
                <a:gd name="connsiteX3" fmla="*/ 5486400 w 6448011"/>
                <a:gd name="connsiteY3" fmla="*/ 23070 h 647185"/>
                <a:gd name="connsiteX4" fmla="*/ 6371771 w 6448011"/>
                <a:gd name="connsiteY4" fmla="*/ 81128 h 647185"/>
                <a:gd name="connsiteX5" fmla="*/ 6342743 w 6448011"/>
                <a:gd name="connsiteY5" fmla="*/ 81128 h 647185"/>
                <a:gd name="connsiteX0" fmla="*/ 0 w 6448011"/>
                <a:gd name="connsiteY0" fmla="*/ 581307 h 581307"/>
                <a:gd name="connsiteX1" fmla="*/ 1364343 w 6448011"/>
                <a:gd name="connsiteY1" fmla="*/ 735 h 581307"/>
                <a:gd name="connsiteX2" fmla="*/ 3338286 w 6448011"/>
                <a:gd name="connsiteY2" fmla="*/ 450678 h 581307"/>
                <a:gd name="connsiteX3" fmla="*/ 6371771 w 6448011"/>
                <a:gd name="connsiteY3" fmla="*/ 15250 h 581307"/>
                <a:gd name="connsiteX4" fmla="*/ 6342743 w 6448011"/>
                <a:gd name="connsiteY4" fmla="*/ 15250 h 581307"/>
                <a:gd name="connsiteX0" fmla="*/ 0 w 6448011"/>
                <a:gd name="connsiteY0" fmla="*/ 566057 h 566057"/>
                <a:gd name="connsiteX1" fmla="*/ 1491769 w 6448011"/>
                <a:gd name="connsiteY1" fmla="*/ 25980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1068419 w 6448011"/>
                <a:gd name="connsiteY1" fmla="*/ 351245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  <a:gd name="connsiteX0" fmla="*/ 0 w 6448011"/>
                <a:gd name="connsiteY0" fmla="*/ 566057 h 566057"/>
                <a:gd name="connsiteX1" fmla="*/ 3338286 w 6448011"/>
                <a:gd name="connsiteY1" fmla="*/ 435428 h 566057"/>
                <a:gd name="connsiteX2" fmla="*/ 6371771 w 6448011"/>
                <a:gd name="connsiteY2" fmla="*/ 0 h 566057"/>
                <a:gd name="connsiteX3" fmla="*/ 6342743 w 6448011"/>
                <a:gd name="connsiteY3" fmla="*/ 0 h 566057"/>
                <a:gd name="connsiteX0" fmla="*/ 0 w 6448011"/>
                <a:gd name="connsiteY0" fmla="*/ 566057 h 566057"/>
                <a:gd name="connsiteX1" fmla="*/ 1711763 w 6448011"/>
                <a:gd name="connsiteY1" fmla="*/ 404952 h 566057"/>
                <a:gd name="connsiteX2" fmla="*/ 3338286 w 6448011"/>
                <a:gd name="connsiteY2" fmla="*/ 435428 h 566057"/>
                <a:gd name="connsiteX3" fmla="*/ 6371771 w 6448011"/>
                <a:gd name="connsiteY3" fmla="*/ 0 h 566057"/>
                <a:gd name="connsiteX4" fmla="*/ 6342743 w 6448011"/>
                <a:gd name="connsiteY4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011" h="566057">
                  <a:moveTo>
                    <a:pt x="0" y="566057"/>
                  </a:moveTo>
                  <a:cubicBezTo>
                    <a:pt x="294114" y="556623"/>
                    <a:pt x="1155382" y="426724"/>
                    <a:pt x="1711763" y="404952"/>
                  </a:cubicBezTo>
                  <a:cubicBezTo>
                    <a:pt x="2268144" y="383180"/>
                    <a:pt x="2561618" y="502920"/>
                    <a:pt x="3338286" y="435428"/>
                  </a:cubicBezTo>
                  <a:cubicBezTo>
                    <a:pt x="4114954" y="367936"/>
                    <a:pt x="5871028" y="72571"/>
                    <a:pt x="6371771" y="0"/>
                  </a:cubicBezTo>
                  <a:cubicBezTo>
                    <a:pt x="6514495" y="9676"/>
                    <a:pt x="6428619" y="4838"/>
                    <a:pt x="6342743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8707051" y="5690933"/>
              <a:ext cx="1814286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 flipV="1">
              <a:off x="6262833" y="5633335"/>
              <a:ext cx="3775872" cy="203362"/>
            </a:xfrm>
            <a:custGeom>
              <a:avLst/>
              <a:gdLst>
                <a:gd name="connsiteX0" fmla="*/ 0 w 1814286"/>
                <a:gd name="connsiteY0" fmla="*/ 43642 h 247004"/>
                <a:gd name="connsiteX1" fmla="*/ 595086 w 1814286"/>
                <a:gd name="connsiteY1" fmla="*/ 14614 h 247004"/>
                <a:gd name="connsiteX2" fmla="*/ 972458 w 1814286"/>
                <a:gd name="connsiteY2" fmla="*/ 246842 h 247004"/>
                <a:gd name="connsiteX3" fmla="*/ 1814286 w 1814286"/>
                <a:gd name="connsiteY3" fmla="*/ 43642 h 247004"/>
                <a:gd name="connsiteX0" fmla="*/ 0 w 1814286"/>
                <a:gd name="connsiteY0" fmla="*/ 0 h 203362"/>
                <a:gd name="connsiteX1" fmla="*/ 972458 w 1814286"/>
                <a:gd name="connsiteY1" fmla="*/ 203200 h 203362"/>
                <a:gd name="connsiteX2" fmla="*/ 1814286 w 1814286"/>
                <a:gd name="connsiteY2" fmla="*/ 0 h 2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4286" h="203362">
                  <a:moveTo>
                    <a:pt x="0" y="0"/>
                  </a:moveTo>
                  <a:cubicBezTo>
                    <a:pt x="202595" y="42333"/>
                    <a:pt x="670077" y="203200"/>
                    <a:pt x="972458" y="203200"/>
                  </a:cubicBezTo>
                  <a:cubicBezTo>
                    <a:pt x="1175658" y="208038"/>
                    <a:pt x="1494972" y="104019"/>
                    <a:pt x="1814286" y="0"/>
                  </a:cubicBezTo>
                </a:path>
              </a:pathLst>
            </a:custGeom>
            <a:noFill/>
            <a:ln w="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881938" y="4722950"/>
              <a:ext cx="377300" cy="247111"/>
            </a:xfrm>
            <a:custGeom>
              <a:avLst/>
              <a:gdLst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0" fmla="*/ 440522 w 2872314"/>
                <a:gd name="connsiteY0" fmla="*/ 158629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  <a:gd name="connsiteX9" fmla="*/ 440522 w 2872314"/>
                <a:gd name="connsiteY9" fmla="*/ 158629 h 1881211"/>
                <a:gd name="connsiteX0" fmla="*/ 485127 w 2872314"/>
                <a:gd name="connsiteY0" fmla="*/ 125175 h 1881211"/>
                <a:gd name="connsiteX1" fmla="*/ 373614 w 2872314"/>
                <a:gd name="connsiteY1" fmla="*/ 169780 h 1881211"/>
                <a:gd name="connsiteX2" fmla="*/ 5624 w 2872314"/>
                <a:gd name="connsiteY2" fmla="*/ 928063 h 1881211"/>
                <a:gd name="connsiteX3" fmla="*/ 697000 w 2872314"/>
                <a:gd name="connsiteY3" fmla="*/ 1864765 h 1881211"/>
                <a:gd name="connsiteX4" fmla="*/ 2726522 w 2872314"/>
                <a:gd name="connsiteY4" fmla="*/ 1463322 h 1881211"/>
                <a:gd name="connsiteX5" fmla="*/ 2592707 w 2872314"/>
                <a:gd name="connsiteY5" fmla="*/ 682736 h 1881211"/>
                <a:gd name="connsiteX6" fmla="*/ 1644853 w 2872314"/>
                <a:gd name="connsiteY6" fmla="*/ 225536 h 1881211"/>
                <a:gd name="connsiteX7" fmla="*/ 998083 w 2872314"/>
                <a:gd name="connsiteY7" fmla="*/ 2512 h 1881211"/>
                <a:gd name="connsiteX8" fmla="*/ 485127 w 2872314"/>
                <a:gd name="connsiteY8" fmla="*/ 125175 h 188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314" h="1881211">
                  <a:moveTo>
                    <a:pt x="485127" y="125175"/>
                  </a:moveTo>
                  <a:lnTo>
                    <a:pt x="373614" y="169780"/>
                  </a:lnTo>
                  <a:cubicBezTo>
                    <a:pt x="301131" y="298019"/>
                    <a:pt x="-48274" y="645566"/>
                    <a:pt x="5624" y="928063"/>
                  </a:cubicBezTo>
                  <a:cubicBezTo>
                    <a:pt x="59522" y="1210560"/>
                    <a:pt x="243517" y="1775555"/>
                    <a:pt x="697000" y="1864765"/>
                  </a:cubicBezTo>
                  <a:cubicBezTo>
                    <a:pt x="1150483" y="1953975"/>
                    <a:pt x="2410571" y="1660327"/>
                    <a:pt x="2726522" y="1463322"/>
                  </a:cubicBezTo>
                  <a:cubicBezTo>
                    <a:pt x="3042473" y="1266317"/>
                    <a:pt x="2772985" y="889034"/>
                    <a:pt x="2592707" y="682736"/>
                  </a:cubicBezTo>
                  <a:cubicBezTo>
                    <a:pt x="2412429" y="476438"/>
                    <a:pt x="1910624" y="338907"/>
                    <a:pt x="1644853" y="225536"/>
                  </a:cubicBezTo>
                  <a:cubicBezTo>
                    <a:pt x="1379082" y="112165"/>
                    <a:pt x="1191371" y="19239"/>
                    <a:pt x="998083" y="2512"/>
                  </a:cubicBezTo>
                  <a:cubicBezTo>
                    <a:pt x="804795" y="-14215"/>
                    <a:pt x="644961" y="55480"/>
                    <a:pt x="485127" y="12517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4500000">
              <a:off x="9368906" y="6117841"/>
              <a:ext cx="620591" cy="1047948"/>
            </a:xfrm>
            <a:custGeom>
              <a:avLst/>
              <a:gdLst>
                <a:gd name="connsiteX0" fmla="*/ 31634 w 620591"/>
                <a:gd name="connsiteY0" fmla="*/ 302899 h 1047948"/>
                <a:gd name="connsiteX1" fmla="*/ 107931 w 620591"/>
                <a:gd name="connsiteY1" fmla="*/ 94578 h 1047948"/>
                <a:gd name="connsiteX2" fmla="*/ 140145 w 620591"/>
                <a:gd name="connsiteY2" fmla="*/ 69730 h 1047948"/>
                <a:gd name="connsiteX3" fmla="*/ 288329 w 620591"/>
                <a:gd name="connsiteY3" fmla="*/ 1399 h 1047948"/>
                <a:gd name="connsiteX4" fmla="*/ 475170 w 620591"/>
                <a:gd name="connsiteY4" fmla="*/ 125638 h 1047948"/>
                <a:gd name="connsiteX5" fmla="*/ 543021 w 620591"/>
                <a:gd name="connsiteY5" fmla="*/ 175915 h 1047948"/>
                <a:gd name="connsiteX6" fmla="*/ 620591 w 620591"/>
                <a:gd name="connsiteY6" fmla="*/ 233017 h 1047948"/>
                <a:gd name="connsiteX7" fmla="*/ 409395 w 620591"/>
                <a:gd name="connsiteY7" fmla="*/ 1021210 h 1047948"/>
                <a:gd name="connsiteX8" fmla="*/ 296283 w 620591"/>
                <a:gd name="connsiteY8" fmla="*/ 1046007 h 1047948"/>
                <a:gd name="connsiteX9" fmla="*/ 201351 w 620591"/>
                <a:gd name="connsiteY9" fmla="*/ 1038787 h 1047948"/>
                <a:gd name="connsiteX10" fmla="*/ 1625 w 620591"/>
                <a:gd name="connsiteY10" fmla="*/ 516987 h 1047948"/>
                <a:gd name="connsiteX11" fmla="*/ 8722 w 620591"/>
                <a:gd name="connsiteY11" fmla="*/ 394642 h 1047948"/>
                <a:gd name="connsiteX12" fmla="*/ 31634 w 620591"/>
                <a:gd name="connsiteY12" fmla="*/ 302899 h 104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0591" h="1047948">
                  <a:moveTo>
                    <a:pt x="31634" y="302899"/>
                  </a:moveTo>
                  <a:cubicBezTo>
                    <a:pt x="59062" y="213600"/>
                    <a:pt x="96152" y="134762"/>
                    <a:pt x="107931" y="94578"/>
                  </a:cubicBezTo>
                  <a:lnTo>
                    <a:pt x="140145" y="69730"/>
                  </a:lnTo>
                  <a:cubicBezTo>
                    <a:pt x="186318" y="30905"/>
                    <a:pt x="232492" y="-7919"/>
                    <a:pt x="288329" y="1399"/>
                  </a:cubicBezTo>
                  <a:cubicBezTo>
                    <a:pt x="344167" y="10718"/>
                    <a:pt x="398393" y="62482"/>
                    <a:pt x="475170" y="125638"/>
                  </a:cubicBezTo>
                  <a:cubicBezTo>
                    <a:pt x="494365" y="141426"/>
                    <a:pt x="517820" y="158056"/>
                    <a:pt x="543021" y="175915"/>
                  </a:cubicBezTo>
                  <a:lnTo>
                    <a:pt x="620591" y="233017"/>
                  </a:lnTo>
                  <a:lnTo>
                    <a:pt x="409395" y="1021210"/>
                  </a:lnTo>
                  <a:lnTo>
                    <a:pt x="296283" y="1046007"/>
                  </a:lnTo>
                  <a:cubicBezTo>
                    <a:pt x="258670" y="1049925"/>
                    <a:pt x="225915" y="1048105"/>
                    <a:pt x="201351" y="1038787"/>
                  </a:cubicBezTo>
                  <a:cubicBezTo>
                    <a:pt x="70348" y="989091"/>
                    <a:pt x="17195" y="674355"/>
                    <a:pt x="1625" y="516987"/>
                  </a:cubicBezTo>
                  <a:cubicBezTo>
                    <a:pt x="-2268" y="477645"/>
                    <a:pt x="1121" y="436038"/>
                    <a:pt x="8722" y="394642"/>
                  </a:cubicBezTo>
                  <a:cubicBezTo>
                    <a:pt x="14423" y="363595"/>
                    <a:pt x="22491" y="332666"/>
                    <a:pt x="31634" y="30289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 flipH="1">
              <a:off x="7152317" y="5748415"/>
              <a:ext cx="473970" cy="218816"/>
            </a:xfrm>
            <a:custGeom>
              <a:avLst/>
              <a:gdLst>
                <a:gd name="T0" fmla="*/ 73068552 w 26609"/>
                <a:gd name="T1" fmla="*/ 23871260 h 12284"/>
                <a:gd name="T2" fmla="*/ 79388221 w 26609"/>
                <a:gd name="T3" fmla="*/ 24019891 h 12284"/>
                <a:gd name="T4" fmla="*/ 84513730 w 26609"/>
                <a:gd name="T5" fmla="*/ 22994720 h 12284"/>
                <a:gd name="T6" fmla="*/ 103262612 w 26609"/>
                <a:gd name="T7" fmla="*/ 21251951 h 12284"/>
                <a:gd name="T8" fmla="*/ 112693468 w 26609"/>
                <a:gd name="T9" fmla="*/ 21544131 h 12284"/>
                <a:gd name="T10" fmla="*/ 118275092 w 26609"/>
                <a:gd name="T11" fmla="*/ 23343317 h 12284"/>
                <a:gd name="T12" fmla="*/ 122636854 w 26609"/>
                <a:gd name="T13" fmla="*/ 24809300 h 12284"/>
                <a:gd name="T14" fmla="*/ 126891013 w 26609"/>
                <a:gd name="T15" fmla="*/ 23358710 h 12284"/>
                <a:gd name="T16" fmla="*/ 130458315 w 26609"/>
                <a:gd name="T17" fmla="*/ 22738481 h 12284"/>
                <a:gd name="T18" fmla="*/ 130683830 w 26609"/>
                <a:gd name="T19" fmla="*/ 23251031 h 12284"/>
                <a:gd name="T20" fmla="*/ 129571644 w 26609"/>
                <a:gd name="T21" fmla="*/ 24937455 h 12284"/>
                <a:gd name="T22" fmla="*/ 131124624 w 26609"/>
                <a:gd name="T23" fmla="*/ 27033976 h 12284"/>
                <a:gd name="T24" fmla="*/ 132303535 w 26609"/>
                <a:gd name="T25" fmla="*/ 30063382 h 12284"/>
                <a:gd name="T26" fmla="*/ 135727295 w 26609"/>
                <a:gd name="T27" fmla="*/ 32754430 h 12284"/>
                <a:gd name="T28" fmla="*/ 136291084 w 26609"/>
                <a:gd name="T29" fmla="*/ 33646362 h 12284"/>
                <a:gd name="T30" fmla="*/ 133497767 w 26609"/>
                <a:gd name="T31" fmla="*/ 33728339 h 12284"/>
                <a:gd name="T32" fmla="*/ 127798230 w 26609"/>
                <a:gd name="T33" fmla="*/ 31800997 h 12284"/>
                <a:gd name="T34" fmla="*/ 121524667 w 26609"/>
                <a:gd name="T35" fmla="*/ 28797222 h 12284"/>
                <a:gd name="T36" fmla="*/ 119013209 w 26609"/>
                <a:gd name="T37" fmla="*/ 28884425 h 12284"/>
                <a:gd name="T38" fmla="*/ 111986208 w 26609"/>
                <a:gd name="T39" fmla="*/ 31647282 h 12284"/>
                <a:gd name="T40" fmla="*/ 96379154 w 26609"/>
                <a:gd name="T41" fmla="*/ 37926464 h 12284"/>
                <a:gd name="T42" fmla="*/ 77676377 w 26609"/>
                <a:gd name="T43" fmla="*/ 45020686 h 12284"/>
                <a:gd name="T44" fmla="*/ 65175356 w 26609"/>
                <a:gd name="T45" fmla="*/ 47578495 h 12284"/>
                <a:gd name="T46" fmla="*/ 52310431 w 26609"/>
                <a:gd name="T47" fmla="*/ 48398689 h 12284"/>
                <a:gd name="T48" fmla="*/ 40839695 w 26609"/>
                <a:gd name="T49" fmla="*/ 48347427 h 12284"/>
                <a:gd name="T50" fmla="*/ 42418305 w 26609"/>
                <a:gd name="T51" fmla="*/ 51187178 h 12284"/>
                <a:gd name="T52" fmla="*/ 42162005 w 26609"/>
                <a:gd name="T53" fmla="*/ 52960733 h 12284"/>
                <a:gd name="T54" fmla="*/ 40629500 w 26609"/>
                <a:gd name="T55" fmla="*/ 55057183 h 12284"/>
                <a:gd name="T56" fmla="*/ 38405055 w 26609"/>
                <a:gd name="T57" fmla="*/ 54929027 h 12284"/>
                <a:gd name="T58" fmla="*/ 35206811 w 26609"/>
                <a:gd name="T59" fmla="*/ 56307879 h 12284"/>
                <a:gd name="T60" fmla="*/ 34909488 w 26609"/>
                <a:gd name="T61" fmla="*/ 60798184 h 12284"/>
                <a:gd name="T62" fmla="*/ 33587107 w 26609"/>
                <a:gd name="T63" fmla="*/ 62694740 h 12284"/>
                <a:gd name="T64" fmla="*/ 31946998 w 26609"/>
                <a:gd name="T65" fmla="*/ 62925420 h 12284"/>
                <a:gd name="T66" fmla="*/ 29204869 w 26609"/>
                <a:gd name="T67" fmla="*/ 61782331 h 12284"/>
                <a:gd name="T68" fmla="*/ 25017363 w 26609"/>
                <a:gd name="T69" fmla="*/ 58081434 h 12284"/>
                <a:gd name="T70" fmla="*/ 21936960 w 26609"/>
                <a:gd name="T71" fmla="*/ 51981669 h 12284"/>
                <a:gd name="T72" fmla="*/ 20086657 w 26609"/>
                <a:gd name="T73" fmla="*/ 44046777 h 12284"/>
                <a:gd name="T74" fmla="*/ 12147355 w 26609"/>
                <a:gd name="T75" fmla="*/ 38177620 h 12284"/>
                <a:gd name="T76" fmla="*/ 4889684 w 26609"/>
                <a:gd name="T77" fmla="*/ 32908216 h 12284"/>
                <a:gd name="T78" fmla="*/ 656072 w 26609"/>
                <a:gd name="T79" fmla="*/ 27495264 h 12284"/>
                <a:gd name="T80" fmla="*/ 35868 w 26609"/>
                <a:gd name="T81" fmla="*/ 25598708 h 12284"/>
                <a:gd name="T82" fmla="*/ 1260884 w 26609"/>
                <a:gd name="T83" fmla="*/ 24399274 h 12284"/>
                <a:gd name="T84" fmla="*/ 4028643 w 26609"/>
                <a:gd name="T85" fmla="*/ 22876874 h 12284"/>
                <a:gd name="T86" fmla="*/ 6053202 w 26609"/>
                <a:gd name="T87" fmla="*/ 20641960 h 12284"/>
                <a:gd name="T88" fmla="*/ 9205340 w 26609"/>
                <a:gd name="T89" fmla="*/ 19452764 h 12284"/>
                <a:gd name="T90" fmla="*/ 16104191 w 26609"/>
                <a:gd name="T91" fmla="*/ 19068298 h 12284"/>
                <a:gd name="T92" fmla="*/ 26990662 w 26609"/>
                <a:gd name="T93" fmla="*/ 19893576 h 12284"/>
                <a:gd name="T94" fmla="*/ 32726066 w 26609"/>
                <a:gd name="T95" fmla="*/ 19529657 h 12284"/>
                <a:gd name="T96" fmla="*/ 40301464 w 26609"/>
                <a:gd name="T97" fmla="*/ 19755182 h 12284"/>
                <a:gd name="T98" fmla="*/ 49178768 w 26609"/>
                <a:gd name="T99" fmla="*/ 20631722 h 12284"/>
                <a:gd name="T100" fmla="*/ 50685643 w 26609"/>
                <a:gd name="T101" fmla="*/ 19729551 h 12284"/>
                <a:gd name="T102" fmla="*/ 53371429 w 26609"/>
                <a:gd name="T103" fmla="*/ 14608779 h 12284"/>
                <a:gd name="T104" fmla="*/ 54806569 w 26609"/>
                <a:gd name="T105" fmla="*/ 8232155 h 12284"/>
                <a:gd name="T106" fmla="*/ 56267267 w 26609"/>
                <a:gd name="T107" fmla="*/ 4233995 h 12284"/>
                <a:gd name="T108" fmla="*/ 58486629 w 26609"/>
                <a:gd name="T109" fmla="*/ 876540 h 12284"/>
                <a:gd name="T110" fmla="*/ 59890984 w 26609"/>
                <a:gd name="T111" fmla="*/ 20476 h 12284"/>
                <a:gd name="T112" fmla="*/ 60142129 w 26609"/>
                <a:gd name="T113" fmla="*/ 1712055 h 12284"/>
                <a:gd name="T114" fmla="*/ 59993504 w 26609"/>
                <a:gd name="T115" fmla="*/ 5541108 h 12284"/>
                <a:gd name="T116" fmla="*/ 61500379 w 26609"/>
                <a:gd name="T117" fmla="*/ 11036037 h 12284"/>
                <a:gd name="T118" fmla="*/ 64683302 w 26609"/>
                <a:gd name="T119" fmla="*/ 18007258 h 12284"/>
                <a:gd name="T120" fmla="*/ 66856487 w 26609"/>
                <a:gd name="T121" fmla="*/ 22461623 h 122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6609" h="12284">
                  <a:moveTo>
                    <a:pt x="13090" y="4400"/>
                  </a:moveTo>
                  <a:lnTo>
                    <a:pt x="13090" y="4400"/>
                  </a:lnTo>
                  <a:lnTo>
                    <a:pt x="13108" y="4407"/>
                  </a:lnTo>
                  <a:lnTo>
                    <a:pt x="13161" y="4422"/>
                  </a:lnTo>
                  <a:lnTo>
                    <a:pt x="13246" y="4447"/>
                  </a:lnTo>
                  <a:lnTo>
                    <a:pt x="13359" y="4478"/>
                  </a:lnTo>
                  <a:lnTo>
                    <a:pt x="13426" y="4495"/>
                  </a:lnTo>
                  <a:lnTo>
                    <a:pt x="13499" y="4513"/>
                  </a:lnTo>
                  <a:lnTo>
                    <a:pt x="13577" y="4532"/>
                  </a:lnTo>
                  <a:lnTo>
                    <a:pt x="13661" y="4550"/>
                  </a:lnTo>
                  <a:lnTo>
                    <a:pt x="13750" y="4569"/>
                  </a:lnTo>
                  <a:lnTo>
                    <a:pt x="13843" y="4588"/>
                  </a:lnTo>
                  <a:lnTo>
                    <a:pt x="13941" y="4608"/>
                  </a:lnTo>
                  <a:lnTo>
                    <a:pt x="14043" y="4624"/>
                  </a:lnTo>
                  <a:lnTo>
                    <a:pt x="14147" y="4641"/>
                  </a:lnTo>
                  <a:lnTo>
                    <a:pt x="14256" y="4657"/>
                  </a:lnTo>
                  <a:lnTo>
                    <a:pt x="14367" y="4672"/>
                  </a:lnTo>
                  <a:lnTo>
                    <a:pt x="14481" y="4684"/>
                  </a:lnTo>
                  <a:lnTo>
                    <a:pt x="14595" y="4694"/>
                  </a:lnTo>
                  <a:lnTo>
                    <a:pt x="14713" y="4703"/>
                  </a:lnTo>
                  <a:lnTo>
                    <a:pt x="14831" y="4709"/>
                  </a:lnTo>
                  <a:lnTo>
                    <a:pt x="14890" y="4711"/>
                  </a:lnTo>
                  <a:lnTo>
                    <a:pt x="14951" y="4712"/>
                  </a:lnTo>
                  <a:lnTo>
                    <a:pt x="15010" y="4712"/>
                  </a:lnTo>
                  <a:lnTo>
                    <a:pt x="15071" y="4712"/>
                  </a:lnTo>
                  <a:lnTo>
                    <a:pt x="15130" y="4711"/>
                  </a:lnTo>
                  <a:lnTo>
                    <a:pt x="15191" y="4709"/>
                  </a:lnTo>
                  <a:lnTo>
                    <a:pt x="15250" y="4706"/>
                  </a:lnTo>
                  <a:lnTo>
                    <a:pt x="15311" y="4703"/>
                  </a:lnTo>
                  <a:lnTo>
                    <a:pt x="15371" y="4697"/>
                  </a:lnTo>
                  <a:lnTo>
                    <a:pt x="15430" y="4692"/>
                  </a:lnTo>
                  <a:lnTo>
                    <a:pt x="15489" y="4686"/>
                  </a:lnTo>
                  <a:lnTo>
                    <a:pt x="15549" y="4678"/>
                  </a:lnTo>
                  <a:lnTo>
                    <a:pt x="15607" y="4669"/>
                  </a:lnTo>
                  <a:lnTo>
                    <a:pt x="15666" y="4659"/>
                  </a:lnTo>
                  <a:lnTo>
                    <a:pt x="15724" y="4649"/>
                  </a:lnTo>
                  <a:lnTo>
                    <a:pt x="15781" y="4637"/>
                  </a:lnTo>
                  <a:lnTo>
                    <a:pt x="15839" y="4623"/>
                  </a:lnTo>
                  <a:lnTo>
                    <a:pt x="15896" y="4610"/>
                  </a:lnTo>
                  <a:lnTo>
                    <a:pt x="15954" y="4594"/>
                  </a:lnTo>
                  <a:lnTo>
                    <a:pt x="16017" y="4580"/>
                  </a:lnTo>
                  <a:lnTo>
                    <a:pt x="16085" y="4564"/>
                  </a:lnTo>
                  <a:lnTo>
                    <a:pt x="16158" y="4548"/>
                  </a:lnTo>
                  <a:lnTo>
                    <a:pt x="16235" y="4533"/>
                  </a:lnTo>
                  <a:lnTo>
                    <a:pt x="16315" y="4518"/>
                  </a:lnTo>
                  <a:lnTo>
                    <a:pt x="16401" y="4502"/>
                  </a:lnTo>
                  <a:lnTo>
                    <a:pt x="16489" y="4486"/>
                  </a:lnTo>
                  <a:lnTo>
                    <a:pt x="16677" y="4456"/>
                  </a:lnTo>
                  <a:lnTo>
                    <a:pt x="16879" y="4425"/>
                  </a:lnTo>
                  <a:lnTo>
                    <a:pt x="17092" y="4395"/>
                  </a:lnTo>
                  <a:lnTo>
                    <a:pt x="17317" y="4366"/>
                  </a:lnTo>
                  <a:lnTo>
                    <a:pt x="17551" y="4337"/>
                  </a:lnTo>
                  <a:lnTo>
                    <a:pt x="17794" y="4310"/>
                  </a:lnTo>
                  <a:lnTo>
                    <a:pt x="18043" y="4284"/>
                  </a:lnTo>
                  <a:lnTo>
                    <a:pt x="18299" y="4260"/>
                  </a:lnTo>
                  <a:lnTo>
                    <a:pt x="18558" y="4237"/>
                  </a:lnTo>
                  <a:lnTo>
                    <a:pt x="18821" y="4216"/>
                  </a:lnTo>
                  <a:lnTo>
                    <a:pt x="19087" y="4198"/>
                  </a:lnTo>
                  <a:lnTo>
                    <a:pt x="19353" y="4181"/>
                  </a:lnTo>
                  <a:lnTo>
                    <a:pt x="19621" y="4166"/>
                  </a:lnTo>
                  <a:lnTo>
                    <a:pt x="19884" y="4155"/>
                  </a:lnTo>
                  <a:lnTo>
                    <a:pt x="20016" y="4151"/>
                  </a:lnTo>
                  <a:lnTo>
                    <a:pt x="20147" y="4146"/>
                  </a:lnTo>
                  <a:lnTo>
                    <a:pt x="20276" y="4143"/>
                  </a:lnTo>
                  <a:lnTo>
                    <a:pt x="20404" y="4141"/>
                  </a:lnTo>
                  <a:lnTo>
                    <a:pt x="20531" y="4140"/>
                  </a:lnTo>
                  <a:lnTo>
                    <a:pt x="20656" y="4138"/>
                  </a:lnTo>
                  <a:lnTo>
                    <a:pt x="20780" y="4138"/>
                  </a:lnTo>
                  <a:lnTo>
                    <a:pt x="20902" y="4140"/>
                  </a:lnTo>
                  <a:lnTo>
                    <a:pt x="21022" y="4142"/>
                  </a:lnTo>
                  <a:lnTo>
                    <a:pt x="21140" y="4144"/>
                  </a:lnTo>
                  <a:lnTo>
                    <a:pt x="21256" y="4148"/>
                  </a:lnTo>
                  <a:lnTo>
                    <a:pt x="21368" y="4153"/>
                  </a:lnTo>
                  <a:lnTo>
                    <a:pt x="21479" y="4159"/>
                  </a:lnTo>
                  <a:lnTo>
                    <a:pt x="21587" y="4165"/>
                  </a:lnTo>
                  <a:lnTo>
                    <a:pt x="21692" y="4173"/>
                  </a:lnTo>
                  <a:lnTo>
                    <a:pt x="21793" y="4182"/>
                  </a:lnTo>
                  <a:lnTo>
                    <a:pt x="21892" y="4192"/>
                  </a:lnTo>
                  <a:lnTo>
                    <a:pt x="21987" y="4203"/>
                  </a:lnTo>
                  <a:lnTo>
                    <a:pt x="22079" y="4215"/>
                  </a:lnTo>
                  <a:lnTo>
                    <a:pt x="22167" y="4228"/>
                  </a:lnTo>
                  <a:lnTo>
                    <a:pt x="22252" y="4243"/>
                  </a:lnTo>
                  <a:lnTo>
                    <a:pt x="22332" y="4260"/>
                  </a:lnTo>
                  <a:lnTo>
                    <a:pt x="22408" y="4276"/>
                  </a:lnTo>
                  <a:lnTo>
                    <a:pt x="22480" y="4294"/>
                  </a:lnTo>
                  <a:lnTo>
                    <a:pt x="22547" y="4313"/>
                  </a:lnTo>
                  <a:lnTo>
                    <a:pt x="22580" y="4325"/>
                  </a:lnTo>
                  <a:lnTo>
                    <a:pt x="22610" y="4335"/>
                  </a:lnTo>
                  <a:lnTo>
                    <a:pt x="22639" y="4346"/>
                  </a:lnTo>
                  <a:lnTo>
                    <a:pt x="22669" y="4357"/>
                  </a:lnTo>
                  <a:lnTo>
                    <a:pt x="22696" y="4368"/>
                  </a:lnTo>
                  <a:lnTo>
                    <a:pt x="22721" y="4381"/>
                  </a:lnTo>
                  <a:lnTo>
                    <a:pt x="22911" y="4473"/>
                  </a:lnTo>
                  <a:lnTo>
                    <a:pt x="23076" y="4554"/>
                  </a:lnTo>
                  <a:lnTo>
                    <a:pt x="23220" y="4624"/>
                  </a:lnTo>
                  <a:lnTo>
                    <a:pt x="23344" y="4685"/>
                  </a:lnTo>
                  <a:lnTo>
                    <a:pt x="23400" y="4712"/>
                  </a:lnTo>
                  <a:lnTo>
                    <a:pt x="23453" y="4736"/>
                  </a:lnTo>
                  <a:lnTo>
                    <a:pt x="23502" y="4757"/>
                  </a:lnTo>
                  <a:lnTo>
                    <a:pt x="23548" y="4776"/>
                  </a:lnTo>
                  <a:lnTo>
                    <a:pt x="23592" y="4793"/>
                  </a:lnTo>
                  <a:lnTo>
                    <a:pt x="23634" y="4807"/>
                  </a:lnTo>
                  <a:lnTo>
                    <a:pt x="23673" y="4819"/>
                  </a:lnTo>
                  <a:lnTo>
                    <a:pt x="23711" y="4829"/>
                  </a:lnTo>
                  <a:lnTo>
                    <a:pt x="23748" y="4837"/>
                  </a:lnTo>
                  <a:lnTo>
                    <a:pt x="23784" y="4841"/>
                  </a:lnTo>
                  <a:lnTo>
                    <a:pt x="23820" y="4844"/>
                  </a:lnTo>
                  <a:lnTo>
                    <a:pt x="23855" y="4844"/>
                  </a:lnTo>
                  <a:lnTo>
                    <a:pt x="23891" y="4843"/>
                  </a:lnTo>
                  <a:lnTo>
                    <a:pt x="23927" y="4840"/>
                  </a:lnTo>
                  <a:lnTo>
                    <a:pt x="23964" y="4833"/>
                  </a:lnTo>
                  <a:lnTo>
                    <a:pt x="24002" y="4825"/>
                  </a:lnTo>
                  <a:lnTo>
                    <a:pt x="24041" y="4815"/>
                  </a:lnTo>
                  <a:lnTo>
                    <a:pt x="24083" y="4803"/>
                  </a:lnTo>
                  <a:lnTo>
                    <a:pt x="24126" y="4789"/>
                  </a:lnTo>
                  <a:lnTo>
                    <a:pt x="24174" y="4773"/>
                  </a:lnTo>
                  <a:lnTo>
                    <a:pt x="24222" y="4755"/>
                  </a:lnTo>
                  <a:lnTo>
                    <a:pt x="24275" y="4734"/>
                  </a:lnTo>
                  <a:lnTo>
                    <a:pt x="24391" y="4688"/>
                  </a:lnTo>
                  <a:lnTo>
                    <a:pt x="24454" y="4664"/>
                  </a:lnTo>
                  <a:lnTo>
                    <a:pt x="24516" y="4641"/>
                  </a:lnTo>
                  <a:lnTo>
                    <a:pt x="24578" y="4619"/>
                  </a:lnTo>
                  <a:lnTo>
                    <a:pt x="24638" y="4597"/>
                  </a:lnTo>
                  <a:lnTo>
                    <a:pt x="24699" y="4576"/>
                  </a:lnTo>
                  <a:lnTo>
                    <a:pt x="24757" y="4557"/>
                  </a:lnTo>
                  <a:lnTo>
                    <a:pt x="24816" y="4539"/>
                  </a:lnTo>
                  <a:lnTo>
                    <a:pt x="24873" y="4522"/>
                  </a:lnTo>
                  <a:lnTo>
                    <a:pt x="24928" y="4508"/>
                  </a:lnTo>
                  <a:lnTo>
                    <a:pt x="24982" y="4493"/>
                  </a:lnTo>
                  <a:lnTo>
                    <a:pt x="25034" y="4480"/>
                  </a:lnTo>
                  <a:lnTo>
                    <a:pt x="25085" y="4468"/>
                  </a:lnTo>
                  <a:lnTo>
                    <a:pt x="25133" y="4458"/>
                  </a:lnTo>
                  <a:lnTo>
                    <a:pt x="25179" y="4449"/>
                  </a:lnTo>
                  <a:lnTo>
                    <a:pt x="25223" y="4443"/>
                  </a:lnTo>
                  <a:lnTo>
                    <a:pt x="25264" y="4437"/>
                  </a:lnTo>
                  <a:lnTo>
                    <a:pt x="25304" y="4432"/>
                  </a:lnTo>
                  <a:lnTo>
                    <a:pt x="25340" y="4430"/>
                  </a:lnTo>
                  <a:lnTo>
                    <a:pt x="25372" y="4429"/>
                  </a:lnTo>
                  <a:lnTo>
                    <a:pt x="25402" y="4429"/>
                  </a:lnTo>
                  <a:lnTo>
                    <a:pt x="25429" y="4431"/>
                  </a:lnTo>
                  <a:lnTo>
                    <a:pt x="25453" y="4436"/>
                  </a:lnTo>
                  <a:lnTo>
                    <a:pt x="25463" y="4438"/>
                  </a:lnTo>
                  <a:lnTo>
                    <a:pt x="25472" y="4441"/>
                  </a:lnTo>
                  <a:lnTo>
                    <a:pt x="25481" y="4445"/>
                  </a:lnTo>
                  <a:lnTo>
                    <a:pt x="25488" y="4449"/>
                  </a:lnTo>
                  <a:lnTo>
                    <a:pt x="25494" y="4454"/>
                  </a:lnTo>
                  <a:lnTo>
                    <a:pt x="25500" y="4459"/>
                  </a:lnTo>
                  <a:lnTo>
                    <a:pt x="25505" y="4464"/>
                  </a:lnTo>
                  <a:lnTo>
                    <a:pt x="25508" y="4471"/>
                  </a:lnTo>
                  <a:lnTo>
                    <a:pt x="25510" y="4476"/>
                  </a:lnTo>
                  <a:lnTo>
                    <a:pt x="25512" y="4484"/>
                  </a:lnTo>
                  <a:lnTo>
                    <a:pt x="25512" y="4491"/>
                  </a:lnTo>
                  <a:lnTo>
                    <a:pt x="25511" y="4499"/>
                  </a:lnTo>
                  <a:lnTo>
                    <a:pt x="25509" y="4508"/>
                  </a:lnTo>
                  <a:lnTo>
                    <a:pt x="25506" y="4517"/>
                  </a:lnTo>
                  <a:lnTo>
                    <a:pt x="25502" y="4526"/>
                  </a:lnTo>
                  <a:lnTo>
                    <a:pt x="25497" y="4536"/>
                  </a:lnTo>
                  <a:lnTo>
                    <a:pt x="25490" y="4546"/>
                  </a:lnTo>
                  <a:lnTo>
                    <a:pt x="25482" y="4557"/>
                  </a:lnTo>
                  <a:lnTo>
                    <a:pt x="25462" y="4581"/>
                  </a:lnTo>
                  <a:lnTo>
                    <a:pt x="25383" y="4667"/>
                  </a:lnTo>
                  <a:lnTo>
                    <a:pt x="25352" y="4704"/>
                  </a:lnTo>
                  <a:lnTo>
                    <a:pt x="25326" y="4737"/>
                  </a:lnTo>
                  <a:lnTo>
                    <a:pt x="25315" y="4752"/>
                  </a:lnTo>
                  <a:lnTo>
                    <a:pt x="25305" y="4767"/>
                  </a:lnTo>
                  <a:lnTo>
                    <a:pt x="25297" y="4782"/>
                  </a:lnTo>
                  <a:lnTo>
                    <a:pt x="25290" y="4795"/>
                  </a:lnTo>
                  <a:lnTo>
                    <a:pt x="25286" y="4808"/>
                  </a:lnTo>
                  <a:lnTo>
                    <a:pt x="25281" y="4823"/>
                  </a:lnTo>
                  <a:lnTo>
                    <a:pt x="25279" y="4837"/>
                  </a:lnTo>
                  <a:lnTo>
                    <a:pt x="25279" y="4850"/>
                  </a:lnTo>
                  <a:lnTo>
                    <a:pt x="25280" y="4865"/>
                  </a:lnTo>
                  <a:lnTo>
                    <a:pt x="25282" y="4879"/>
                  </a:lnTo>
                  <a:lnTo>
                    <a:pt x="25287" y="4894"/>
                  </a:lnTo>
                  <a:lnTo>
                    <a:pt x="25294" y="4909"/>
                  </a:lnTo>
                  <a:lnTo>
                    <a:pt x="25301" y="4925"/>
                  </a:lnTo>
                  <a:lnTo>
                    <a:pt x="25310" y="4942"/>
                  </a:lnTo>
                  <a:lnTo>
                    <a:pt x="25322" y="4960"/>
                  </a:lnTo>
                  <a:lnTo>
                    <a:pt x="25335" y="4979"/>
                  </a:lnTo>
                  <a:lnTo>
                    <a:pt x="25350" y="4998"/>
                  </a:lnTo>
                  <a:lnTo>
                    <a:pt x="25367" y="5019"/>
                  </a:lnTo>
                  <a:lnTo>
                    <a:pt x="25406" y="5067"/>
                  </a:lnTo>
                  <a:lnTo>
                    <a:pt x="25453" y="5119"/>
                  </a:lnTo>
                  <a:lnTo>
                    <a:pt x="25508" y="5180"/>
                  </a:lnTo>
                  <a:lnTo>
                    <a:pt x="25535" y="5211"/>
                  </a:lnTo>
                  <a:lnTo>
                    <a:pt x="25561" y="5243"/>
                  </a:lnTo>
                  <a:lnTo>
                    <a:pt x="25583" y="5274"/>
                  </a:lnTo>
                  <a:lnTo>
                    <a:pt x="25603" y="5306"/>
                  </a:lnTo>
                  <a:lnTo>
                    <a:pt x="25620" y="5337"/>
                  </a:lnTo>
                  <a:lnTo>
                    <a:pt x="25637" y="5367"/>
                  </a:lnTo>
                  <a:lnTo>
                    <a:pt x="25650" y="5398"/>
                  </a:lnTo>
                  <a:lnTo>
                    <a:pt x="25663" y="5428"/>
                  </a:lnTo>
                  <a:lnTo>
                    <a:pt x="25674" y="5458"/>
                  </a:lnTo>
                  <a:lnTo>
                    <a:pt x="25684" y="5489"/>
                  </a:lnTo>
                  <a:lnTo>
                    <a:pt x="25702" y="5548"/>
                  </a:lnTo>
                  <a:lnTo>
                    <a:pt x="25734" y="5665"/>
                  </a:lnTo>
                  <a:lnTo>
                    <a:pt x="25743" y="5694"/>
                  </a:lnTo>
                  <a:lnTo>
                    <a:pt x="25751" y="5722"/>
                  </a:lnTo>
                  <a:lnTo>
                    <a:pt x="25762" y="5751"/>
                  </a:lnTo>
                  <a:lnTo>
                    <a:pt x="25772" y="5779"/>
                  </a:lnTo>
                  <a:lnTo>
                    <a:pt x="25784" y="5809"/>
                  </a:lnTo>
                  <a:lnTo>
                    <a:pt x="25799" y="5837"/>
                  </a:lnTo>
                  <a:lnTo>
                    <a:pt x="25813" y="5865"/>
                  </a:lnTo>
                  <a:lnTo>
                    <a:pt x="25831" y="5893"/>
                  </a:lnTo>
                  <a:lnTo>
                    <a:pt x="25850" y="5921"/>
                  </a:lnTo>
                  <a:lnTo>
                    <a:pt x="25872" y="5949"/>
                  </a:lnTo>
                  <a:lnTo>
                    <a:pt x="25896" y="5977"/>
                  </a:lnTo>
                  <a:lnTo>
                    <a:pt x="25923" y="6005"/>
                  </a:lnTo>
                  <a:lnTo>
                    <a:pt x="25953" y="6033"/>
                  </a:lnTo>
                  <a:lnTo>
                    <a:pt x="25987" y="6061"/>
                  </a:lnTo>
                  <a:lnTo>
                    <a:pt x="26024" y="6088"/>
                  </a:lnTo>
                  <a:lnTo>
                    <a:pt x="26065" y="6116"/>
                  </a:lnTo>
                  <a:lnTo>
                    <a:pt x="26149" y="6171"/>
                  </a:lnTo>
                  <a:lnTo>
                    <a:pt x="26232" y="6224"/>
                  </a:lnTo>
                  <a:lnTo>
                    <a:pt x="26310" y="6274"/>
                  </a:lnTo>
                  <a:lnTo>
                    <a:pt x="26384" y="6323"/>
                  </a:lnTo>
                  <a:lnTo>
                    <a:pt x="26451" y="6368"/>
                  </a:lnTo>
                  <a:lnTo>
                    <a:pt x="26481" y="6390"/>
                  </a:lnTo>
                  <a:lnTo>
                    <a:pt x="26509" y="6410"/>
                  </a:lnTo>
                  <a:lnTo>
                    <a:pt x="26533" y="6430"/>
                  </a:lnTo>
                  <a:lnTo>
                    <a:pt x="26555" y="6449"/>
                  </a:lnTo>
                  <a:lnTo>
                    <a:pt x="26573" y="6467"/>
                  </a:lnTo>
                  <a:lnTo>
                    <a:pt x="26588" y="6484"/>
                  </a:lnTo>
                  <a:lnTo>
                    <a:pt x="26599" y="6500"/>
                  </a:lnTo>
                  <a:lnTo>
                    <a:pt x="26603" y="6508"/>
                  </a:lnTo>
                  <a:lnTo>
                    <a:pt x="26607" y="6516"/>
                  </a:lnTo>
                  <a:lnTo>
                    <a:pt x="26609" y="6522"/>
                  </a:lnTo>
                  <a:lnTo>
                    <a:pt x="26609" y="6529"/>
                  </a:lnTo>
                  <a:lnTo>
                    <a:pt x="26609" y="6536"/>
                  </a:lnTo>
                  <a:lnTo>
                    <a:pt x="26608" y="6542"/>
                  </a:lnTo>
                  <a:lnTo>
                    <a:pt x="26606" y="6548"/>
                  </a:lnTo>
                  <a:lnTo>
                    <a:pt x="26602" y="6554"/>
                  </a:lnTo>
                  <a:lnTo>
                    <a:pt x="26597" y="6558"/>
                  </a:lnTo>
                  <a:lnTo>
                    <a:pt x="26591" y="6564"/>
                  </a:lnTo>
                  <a:lnTo>
                    <a:pt x="26583" y="6568"/>
                  </a:lnTo>
                  <a:lnTo>
                    <a:pt x="26575" y="6573"/>
                  </a:lnTo>
                  <a:lnTo>
                    <a:pt x="26565" y="6576"/>
                  </a:lnTo>
                  <a:lnTo>
                    <a:pt x="26554" y="6581"/>
                  </a:lnTo>
                  <a:lnTo>
                    <a:pt x="26526" y="6586"/>
                  </a:lnTo>
                  <a:lnTo>
                    <a:pt x="26493" y="6592"/>
                  </a:lnTo>
                  <a:lnTo>
                    <a:pt x="26454" y="6595"/>
                  </a:lnTo>
                  <a:lnTo>
                    <a:pt x="26409" y="6598"/>
                  </a:lnTo>
                  <a:lnTo>
                    <a:pt x="26358" y="6599"/>
                  </a:lnTo>
                  <a:lnTo>
                    <a:pt x="26299" y="6598"/>
                  </a:lnTo>
                  <a:lnTo>
                    <a:pt x="26233" y="6595"/>
                  </a:lnTo>
                  <a:lnTo>
                    <a:pt x="26160" y="6591"/>
                  </a:lnTo>
                  <a:lnTo>
                    <a:pt x="26122" y="6588"/>
                  </a:lnTo>
                  <a:lnTo>
                    <a:pt x="26084" y="6584"/>
                  </a:lnTo>
                  <a:lnTo>
                    <a:pt x="26046" y="6580"/>
                  </a:lnTo>
                  <a:lnTo>
                    <a:pt x="26006" y="6575"/>
                  </a:lnTo>
                  <a:lnTo>
                    <a:pt x="25968" y="6568"/>
                  </a:lnTo>
                  <a:lnTo>
                    <a:pt x="25930" y="6562"/>
                  </a:lnTo>
                  <a:lnTo>
                    <a:pt x="25852" y="6546"/>
                  </a:lnTo>
                  <a:lnTo>
                    <a:pt x="25775" y="6528"/>
                  </a:lnTo>
                  <a:lnTo>
                    <a:pt x="25698" y="6508"/>
                  </a:lnTo>
                  <a:lnTo>
                    <a:pt x="25620" y="6485"/>
                  </a:lnTo>
                  <a:lnTo>
                    <a:pt x="25543" y="6460"/>
                  </a:lnTo>
                  <a:lnTo>
                    <a:pt x="25466" y="6433"/>
                  </a:lnTo>
                  <a:lnTo>
                    <a:pt x="25389" y="6405"/>
                  </a:lnTo>
                  <a:lnTo>
                    <a:pt x="25313" y="6373"/>
                  </a:lnTo>
                  <a:lnTo>
                    <a:pt x="25236" y="6342"/>
                  </a:lnTo>
                  <a:lnTo>
                    <a:pt x="25160" y="6309"/>
                  </a:lnTo>
                  <a:lnTo>
                    <a:pt x="25085" y="6274"/>
                  </a:lnTo>
                  <a:lnTo>
                    <a:pt x="25010" y="6240"/>
                  </a:lnTo>
                  <a:lnTo>
                    <a:pt x="24934" y="6204"/>
                  </a:lnTo>
                  <a:lnTo>
                    <a:pt x="24860" y="6167"/>
                  </a:lnTo>
                  <a:lnTo>
                    <a:pt x="24787" y="6130"/>
                  </a:lnTo>
                  <a:lnTo>
                    <a:pt x="24643" y="6055"/>
                  </a:lnTo>
                  <a:lnTo>
                    <a:pt x="24362" y="5910"/>
                  </a:lnTo>
                  <a:lnTo>
                    <a:pt x="24229" y="5840"/>
                  </a:lnTo>
                  <a:lnTo>
                    <a:pt x="24098" y="5775"/>
                  </a:lnTo>
                  <a:lnTo>
                    <a:pt x="24036" y="5745"/>
                  </a:lnTo>
                  <a:lnTo>
                    <a:pt x="23974" y="5717"/>
                  </a:lnTo>
                  <a:lnTo>
                    <a:pt x="23913" y="5690"/>
                  </a:lnTo>
                  <a:lnTo>
                    <a:pt x="23855" y="5664"/>
                  </a:lnTo>
                  <a:lnTo>
                    <a:pt x="23826" y="5653"/>
                  </a:lnTo>
                  <a:lnTo>
                    <a:pt x="23796" y="5642"/>
                  </a:lnTo>
                  <a:lnTo>
                    <a:pt x="23767" y="5633"/>
                  </a:lnTo>
                  <a:lnTo>
                    <a:pt x="23738" y="5626"/>
                  </a:lnTo>
                  <a:lnTo>
                    <a:pt x="23710" y="5618"/>
                  </a:lnTo>
                  <a:lnTo>
                    <a:pt x="23681" y="5612"/>
                  </a:lnTo>
                  <a:lnTo>
                    <a:pt x="23653" y="5607"/>
                  </a:lnTo>
                  <a:lnTo>
                    <a:pt x="23624" y="5603"/>
                  </a:lnTo>
                  <a:lnTo>
                    <a:pt x="23596" y="5600"/>
                  </a:lnTo>
                  <a:lnTo>
                    <a:pt x="23566" y="5598"/>
                  </a:lnTo>
                  <a:lnTo>
                    <a:pt x="23538" y="5596"/>
                  </a:lnTo>
                  <a:lnTo>
                    <a:pt x="23509" y="5595"/>
                  </a:lnTo>
                  <a:lnTo>
                    <a:pt x="23481" y="5596"/>
                  </a:lnTo>
                  <a:lnTo>
                    <a:pt x="23452" y="5598"/>
                  </a:lnTo>
                  <a:lnTo>
                    <a:pt x="23424" y="5600"/>
                  </a:lnTo>
                  <a:lnTo>
                    <a:pt x="23395" y="5602"/>
                  </a:lnTo>
                  <a:lnTo>
                    <a:pt x="23366" y="5605"/>
                  </a:lnTo>
                  <a:lnTo>
                    <a:pt x="23336" y="5610"/>
                  </a:lnTo>
                  <a:lnTo>
                    <a:pt x="23307" y="5616"/>
                  </a:lnTo>
                  <a:lnTo>
                    <a:pt x="23278" y="5621"/>
                  </a:lnTo>
                  <a:lnTo>
                    <a:pt x="23220" y="5635"/>
                  </a:lnTo>
                  <a:lnTo>
                    <a:pt x="23160" y="5651"/>
                  </a:lnTo>
                  <a:lnTo>
                    <a:pt x="23100" y="5669"/>
                  </a:lnTo>
                  <a:lnTo>
                    <a:pt x="23038" y="5691"/>
                  </a:lnTo>
                  <a:lnTo>
                    <a:pt x="22976" y="5713"/>
                  </a:lnTo>
                  <a:lnTo>
                    <a:pt x="22912" y="5738"/>
                  </a:lnTo>
                  <a:lnTo>
                    <a:pt x="22848" y="5764"/>
                  </a:lnTo>
                  <a:lnTo>
                    <a:pt x="22782" y="5792"/>
                  </a:lnTo>
                  <a:lnTo>
                    <a:pt x="22645" y="5851"/>
                  </a:lnTo>
                  <a:lnTo>
                    <a:pt x="22503" y="5914"/>
                  </a:lnTo>
                  <a:lnTo>
                    <a:pt x="22353" y="5979"/>
                  </a:lnTo>
                  <a:lnTo>
                    <a:pt x="22275" y="6012"/>
                  </a:lnTo>
                  <a:lnTo>
                    <a:pt x="22194" y="6045"/>
                  </a:lnTo>
                  <a:lnTo>
                    <a:pt x="22112" y="6078"/>
                  </a:lnTo>
                  <a:lnTo>
                    <a:pt x="22027" y="6110"/>
                  </a:lnTo>
                  <a:lnTo>
                    <a:pt x="21939" y="6143"/>
                  </a:lnTo>
                  <a:lnTo>
                    <a:pt x="21849" y="6174"/>
                  </a:lnTo>
                  <a:lnTo>
                    <a:pt x="21757" y="6206"/>
                  </a:lnTo>
                  <a:lnTo>
                    <a:pt x="21661" y="6235"/>
                  </a:lnTo>
                  <a:lnTo>
                    <a:pt x="21561" y="6267"/>
                  </a:lnTo>
                  <a:lnTo>
                    <a:pt x="21452" y="6304"/>
                  </a:lnTo>
                  <a:lnTo>
                    <a:pt x="21338" y="6345"/>
                  </a:lnTo>
                  <a:lnTo>
                    <a:pt x="21214" y="6390"/>
                  </a:lnTo>
                  <a:lnTo>
                    <a:pt x="21085" y="6440"/>
                  </a:lnTo>
                  <a:lnTo>
                    <a:pt x="20948" y="6494"/>
                  </a:lnTo>
                  <a:lnTo>
                    <a:pt x="20805" y="6553"/>
                  </a:lnTo>
                  <a:lnTo>
                    <a:pt x="20654" y="6614"/>
                  </a:lnTo>
                  <a:lnTo>
                    <a:pt x="20334" y="6749"/>
                  </a:lnTo>
                  <a:lnTo>
                    <a:pt x="19989" y="6896"/>
                  </a:lnTo>
                  <a:lnTo>
                    <a:pt x="19617" y="7054"/>
                  </a:lnTo>
                  <a:lnTo>
                    <a:pt x="19222" y="7223"/>
                  </a:lnTo>
                  <a:lnTo>
                    <a:pt x="18804" y="7399"/>
                  </a:lnTo>
                  <a:lnTo>
                    <a:pt x="18587" y="7490"/>
                  </a:lnTo>
                  <a:lnTo>
                    <a:pt x="18364" y="7582"/>
                  </a:lnTo>
                  <a:lnTo>
                    <a:pt x="18135" y="7676"/>
                  </a:lnTo>
                  <a:lnTo>
                    <a:pt x="17901" y="7771"/>
                  </a:lnTo>
                  <a:lnTo>
                    <a:pt x="17662" y="7866"/>
                  </a:lnTo>
                  <a:lnTo>
                    <a:pt x="17419" y="7963"/>
                  </a:lnTo>
                  <a:lnTo>
                    <a:pt x="17170" y="8059"/>
                  </a:lnTo>
                  <a:lnTo>
                    <a:pt x="16916" y="8157"/>
                  </a:lnTo>
                  <a:lnTo>
                    <a:pt x="16658" y="8254"/>
                  </a:lnTo>
                  <a:lnTo>
                    <a:pt x="16394" y="8351"/>
                  </a:lnTo>
                  <a:lnTo>
                    <a:pt x="16127" y="8449"/>
                  </a:lnTo>
                  <a:lnTo>
                    <a:pt x="15854" y="8545"/>
                  </a:lnTo>
                  <a:lnTo>
                    <a:pt x="15578" y="8642"/>
                  </a:lnTo>
                  <a:lnTo>
                    <a:pt x="15298" y="8737"/>
                  </a:lnTo>
                  <a:lnTo>
                    <a:pt x="15155" y="8783"/>
                  </a:lnTo>
                  <a:lnTo>
                    <a:pt x="15010" y="8827"/>
                  </a:lnTo>
                  <a:lnTo>
                    <a:pt x="14866" y="8869"/>
                  </a:lnTo>
                  <a:lnTo>
                    <a:pt x="14717" y="8910"/>
                  </a:lnTo>
                  <a:lnTo>
                    <a:pt x="14568" y="8949"/>
                  </a:lnTo>
                  <a:lnTo>
                    <a:pt x="14419" y="8986"/>
                  </a:lnTo>
                  <a:lnTo>
                    <a:pt x="14267" y="9021"/>
                  </a:lnTo>
                  <a:lnTo>
                    <a:pt x="14115" y="9055"/>
                  </a:lnTo>
                  <a:lnTo>
                    <a:pt x="13961" y="9086"/>
                  </a:lnTo>
                  <a:lnTo>
                    <a:pt x="13807" y="9116"/>
                  </a:lnTo>
                  <a:lnTo>
                    <a:pt x="13652" y="9144"/>
                  </a:lnTo>
                  <a:lnTo>
                    <a:pt x="13496" y="9171"/>
                  </a:lnTo>
                  <a:lnTo>
                    <a:pt x="13340" y="9196"/>
                  </a:lnTo>
                  <a:lnTo>
                    <a:pt x="13184" y="9221"/>
                  </a:lnTo>
                  <a:lnTo>
                    <a:pt x="13028" y="9242"/>
                  </a:lnTo>
                  <a:lnTo>
                    <a:pt x="12872" y="9263"/>
                  </a:lnTo>
                  <a:lnTo>
                    <a:pt x="12716" y="9282"/>
                  </a:lnTo>
                  <a:lnTo>
                    <a:pt x="12560" y="9302"/>
                  </a:lnTo>
                  <a:lnTo>
                    <a:pt x="12404" y="9318"/>
                  </a:lnTo>
                  <a:lnTo>
                    <a:pt x="12250" y="9333"/>
                  </a:lnTo>
                  <a:lnTo>
                    <a:pt x="12095" y="9348"/>
                  </a:lnTo>
                  <a:lnTo>
                    <a:pt x="11941" y="9361"/>
                  </a:lnTo>
                  <a:lnTo>
                    <a:pt x="11788" y="9373"/>
                  </a:lnTo>
                  <a:lnTo>
                    <a:pt x="11637" y="9383"/>
                  </a:lnTo>
                  <a:lnTo>
                    <a:pt x="11486" y="9394"/>
                  </a:lnTo>
                  <a:lnTo>
                    <a:pt x="11337" y="9403"/>
                  </a:lnTo>
                  <a:lnTo>
                    <a:pt x="11189" y="9410"/>
                  </a:lnTo>
                  <a:lnTo>
                    <a:pt x="11043" y="9417"/>
                  </a:lnTo>
                  <a:lnTo>
                    <a:pt x="10898" y="9424"/>
                  </a:lnTo>
                  <a:lnTo>
                    <a:pt x="10756" y="9428"/>
                  </a:lnTo>
                  <a:lnTo>
                    <a:pt x="10616" y="9433"/>
                  </a:lnTo>
                  <a:lnTo>
                    <a:pt x="10476" y="9436"/>
                  </a:lnTo>
                  <a:lnTo>
                    <a:pt x="10206" y="9442"/>
                  </a:lnTo>
                  <a:lnTo>
                    <a:pt x="9944" y="9444"/>
                  </a:lnTo>
                  <a:lnTo>
                    <a:pt x="9695" y="9444"/>
                  </a:lnTo>
                  <a:lnTo>
                    <a:pt x="9457" y="9442"/>
                  </a:lnTo>
                  <a:lnTo>
                    <a:pt x="9232" y="9438"/>
                  </a:lnTo>
                  <a:lnTo>
                    <a:pt x="9021" y="9433"/>
                  </a:lnTo>
                  <a:lnTo>
                    <a:pt x="8825" y="9427"/>
                  </a:lnTo>
                  <a:lnTo>
                    <a:pt x="8646" y="9421"/>
                  </a:lnTo>
                  <a:lnTo>
                    <a:pt x="8483" y="9413"/>
                  </a:lnTo>
                  <a:lnTo>
                    <a:pt x="8340" y="9406"/>
                  </a:lnTo>
                  <a:lnTo>
                    <a:pt x="8215" y="9399"/>
                  </a:lnTo>
                  <a:lnTo>
                    <a:pt x="8111" y="9392"/>
                  </a:lnTo>
                  <a:lnTo>
                    <a:pt x="7967" y="9382"/>
                  </a:lnTo>
                  <a:lnTo>
                    <a:pt x="7916" y="9379"/>
                  </a:lnTo>
                  <a:lnTo>
                    <a:pt x="7941" y="9403"/>
                  </a:lnTo>
                  <a:lnTo>
                    <a:pt x="7968" y="9432"/>
                  </a:lnTo>
                  <a:lnTo>
                    <a:pt x="8003" y="9471"/>
                  </a:lnTo>
                  <a:lnTo>
                    <a:pt x="8042" y="9518"/>
                  </a:lnTo>
                  <a:lnTo>
                    <a:pt x="8063" y="9546"/>
                  </a:lnTo>
                  <a:lnTo>
                    <a:pt x="8085" y="9574"/>
                  </a:lnTo>
                  <a:lnTo>
                    <a:pt x="8106" y="9606"/>
                  </a:lnTo>
                  <a:lnTo>
                    <a:pt x="8129" y="9638"/>
                  </a:lnTo>
                  <a:lnTo>
                    <a:pt x="8150" y="9672"/>
                  </a:lnTo>
                  <a:lnTo>
                    <a:pt x="8170" y="9708"/>
                  </a:lnTo>
                  <a:lnTo>
                    <a:pt x="8190" y="9744"/>
                  </a:lnTo>
                  <a:lnTo>
                    <a:pt x="8208" y="9782"/>
                  </a:lnTo>
                  <a:lnTo>
                    <a:pt x="8226" y="9821"/>
                  </a:lnTo>
                  <a:lnTo>
                    <a:pt x="8241" y="9862"/>
                  </a:lnTo>
                  <a:lnTo>
                    <a:pt x="8255" y="9902"/>
                  </a:lnTo>
                  <a:lnTo>
                    <a:pt x="8267" y="9944"/>
                  </a:lnTo>
                  <a:lnTo>
                    <a:pt x="8271" y="9965"/>
                  </a:lnTo>
                  <a:lnTo>
                    <a:pt x="8276" y="9986"/>
                  </a:lnTo>
                  <a:lnTo>
                    <a:pt x="8279" y="10008"/>
                  </a:lnTo>
                  <a:lnTo>
                    <a:pt x="8281" y="10029"/>
                  </a:lnTo>
                  <a:lnTo>
                    <a:pt x="8283" y="10050"/>
                  </a:lnTo>
                  <a:lnTo>
                    <a:pt x="8285" y="10072"/>
                  </a:lnTo>
                  <a:lnTo>
                    <a:pt x="8286" y="10093"/>
                  </a:lnTo>
                  <a:lnTo>
                    <a:pt x="8285" y="10115"/>
                  </a:lnTo>
                  <a:lnTo>
                    <a:pt x="8283" y="10137"/>
                  </a:lnTo>
                  <a:lnTo>
                    <a:pt x="8281" y="10159"/>
                  </a:lnTo>
                  <a:lnTo>
                    <a:pt x="8278" y="10180"/>
                  </a:lnTo>
                  <a:lnTo>
                    <a:pt x="8274" y="10202"/>
                  </a:lnTo>
                  <a:lnTo>
                    <a:pt x="8269" y="10224"/>
                  </a:lnTo>
                  <a:lnTo>
                    <a:pt x="8262" y="10246"/>
                  </a:lnTo>
                  <a:lnTo>
                    <a:pt x="8255" y="10267"/>
                  </a:lnTo>
                  <a:lnTo>
                    <a:pt x="8246" y="10289"/>
                  </a:lnTo>
                  <a:lnTo>
                    <a:pt x="8237" y="10311"/>
                  </a:lnTo>
                  <a:lnTo>
                    <a:pt x="8226" y="10332"/>
                  </a:lnTo>
                  <a:lnTo>
                    <a:pt x="8214" y="10353"/>
                  </a:lnTo>
                  <a:lnTo>
                    <a:pt x="8202" y="10375"/>
                  </a:lnTo>
                  <a:lnTo>
                    <a:pt x="8175" y="10416"/>
                  </a:lnTo>
                  <a:lnTo>
                    <a:pt x="8150" y="10455"/>
                  </a:lnTo>
                  <a:lnTo>
                    <a:pt x="8106" y="10527"/>
                  </a:lnTo>
                  <a:lnTo>
                    <a:pt x="8067" y="10591"/>
                  </a:lnTo>
                  <a:lnTo>
                    <a:pt x="8048" y="10619"/>
                  </a:lnTo>
                  <a:lnTo>
                    <a:pt x="8029" y="10646"/>
                  </a:lnTo>
                  <a:lnTo>
                    <a:pt x="8010" y="10670"/>
                  </a:lnTo>
                  <a:lnTo>
                    <a:pt x="7991" y="10691"/>
                  </a:lnTo>
                  <a:lnTo>
                    <a:pt x="7970" y="10710"/>
                  </a:lnTo>
                  <a:lnTo>
                    <a:pt x="7960" y="10719"/>
                  </a:lnTo>
                  <a:lnTo>
                    <a:pt x="7949" y="10727"/>
                  </a:lnTo>
                  <a:lnTo>
                    <a:pt x="7939" y="10734"/>
                  </a:lnTo>
                  <a:lnTo>
                    <a:pt x="7927" y="10741"/>
                  </a:lnTo>
                  <a:lnTo>
                    <a:pt x="7915" y="10747"/>
                  </a:lnTo>
                  <a:lnTo>
                    <a:pt x="7903" y="10753"/>
                  </a:lnTo>
                  <a:lnTo>
                    <a:pt x="7890" y="10757"/>
                  </a:lnTo>
                  <a:lnTo>
                    <a:pt x="7876" y="10761"/>
                  </a:lnTo>
                  <a:lnTo>
                    <a:pt x="7863" y="10765"/>
                  </a:lnTo>
                  <a:lnTo>
                    <a:pt x="7847" y="10767"/>
                  </a:lnTo>
                  <a:lnTo>
                    <a:pt x="7832" y="10770"/>
                  </a:lnTo>
                  <a:lnTo>
                    <a:pt x="7815" y="10771"/>
                  </a:lnTo>
                  <a:lnTo>
                    <a:pt x="7799" y="10772"/>
                  </a:lnTo>
                  <a:lnTo>
                    <a:pt x="7782" y="10772"/>
                  </a:lnTo>
                  <a:lnTo>
                    <a:pt x="7744" y="10770"/>
                  </a:lnTo>
                  <a:lnTo>
                    <a:pt x="7702" y="10765"/>
                  </a:lnTo>
                  <a:lnTo>
                    <a:pt x="7656" y="10757"/>
                  </a:lnTo>
                  <a:lnTo>
                    <a:pt x="7607" y="10746"/>
                  </a:lnTo>
                  <a:lnTo>
                    <a:pt x="7553" y="10733"/>
                  </a:lnTo>
                  <a:lnTo>
                    <a:pt x="7493" y="10716"/>
                  </a:lnTo>
                  <a:lnTo>
                    <a:pt x="7428" y="10697"/>
                  </a:lnTo>
                  <a:lnTo>
                    <a:pt x="7359" y="10673"/>
                  </a:lnTo>
                  <a:lnTo>
                    <a:pt x="7282" y="10647"/>
                  </a:lnTo>
                  <a:lnTo>
                    <a:pt x="7200" y="10618"/>
                  </a:lnTo>
                  <a:lnTo>
                    <a:pt x="7112" y="10586"/>
                  </a:lnTo>
                  <a:lnTo>
                    <a:pt x="7015" y="10550"/>
                  </a:lnTo>
                  <a:lnTo>
                    <a:pt x="6803" y="10468"/>
                  </a:lnTo>
                  <a:lnTo>
                    <a:pt x="6808" y="10494"/>
                  </a:lnTo>
                  <a:lnTo>
                    <a:pt x="6820" y="10565"/>
                  </a:lnTo>
                  <a:lnTo>
                    <a:pt x="6828" y="10617"/>
                  </a:lnTo>
                  <a:lnTo>
                    <a:pt x="6837" y="10677"/>
                  </a:lnTo>
                  <a:lnTo>
                    <a:pt x="6845" y="10745"/>
                  </a:lnTo>
                  <a:lnTo>
                    <a:pt x="6854" y="10819"/>
                  </a:lnTo>
                  <a:lnTo>
                    <a:pt x="6862" y="10900"/>
                  </a:lnTo>
                  <a:lnTo>
                    <a:pt x="6869" y="10985"/>
                  </a:lnTo>
                  <a:lnTo>
                    <a:pt x="6875" y="11074"/>
                  </a:lnTo>
                  <a:lnTo>
                    <a:pt x="6878" y="11166"/>
                  </a:lnTo>
                  <a:lnTo>
                    <a:pt x="6881" y="11261"/>
                  </a:lnTo>
                  <a:lnTo>
                    <a:pt x="6881" y="11308"/>
                  </a:lnTo>
                  <a:lnTo>
                    <a:pt x="6879" y="11357"/>
                  </a:lnTo>
                  <a:lnTo>
                    <a:pt x="6878" y="11405"/>
                  </a:lnTo>
                  <a:lnTo>
                    <a:pt x="6876" y="11452"/>
                  </a:lnTo>
                  <a:lnTo>
                    <a:pt x="6873" y="11500"/>
                  </a:lnTo>
                  <a:lnTo>
                    <a:pt x="6869" y="11548"/>
                  </a:lnTo>
                  <a:lnTo>
                    <a:pt x="6864" y="11595"/>
                  </a:lnTo>
                  <a:lnTo>
                    <a:pt x="6858" y="11641"/>
                  </a:lnTo>
                  <a:lnTo>
                    <a:pt x="6850" y="11687"/>
                  </a:lnTo>
                  <a:lnTo>
                    <a:pt x="6842" y="11732"/>
                  </a:lnTo>
                  <a:lnTo>
                    <a:pt x="6833" y="11775"/>
                  </a:lnTo>
                  <a:lnTo>
                    <a:pt x="6822" y="11818"/>
                  </a:lnTo>
                  <a:lnTo>
                    <a:pt x="6811" y="11861"/>
                  </a:lnTo>
                  <a:lnTo>
                    <a:pt x="6798" y="11901"/>
                  </a:lnTo>
                  <a:lnTo>
                    <a:pt x="6783" y="11940"/>
                  </a:lnTo>
                  <a:lnTo>
                    <a:pt x="6767" y="11977"/>
                  </a:lnTo>
                  <a:lnTo>
                    <a:pt x="6750" y="12014"/>
                  </a:lnTo>
                  <a:lnTo>
                    <a:pt x="6731" y="12048"/>
                  </a:lnTo>
                  <a:lnTo>
                    <a:pt x="6711" y="12081"/>
                  </a:lnTo>
                  <a:lnTo>
                    <a:pt x="6689" y="12112"/>
                  </a:lnTo>
                  <a:lnTo>
                    <a:pt x="6665" y="12140"/>
                  </a:lnTo>
                  <a:lnTo>
                    <a:pt x="6653" y="12154"/>
                  </a:lnTo>
                  <a:lnTo>
                    <a:pt x="6640" y="12166"/>
                  </a:lnTo>
                  <a:lnTo>
                    <a:pt x="6627" y="12178"/>
                  </a:lnTo>
                  <a:lnTo>
                    <a:pt x="6612" y="12191"/>
                  </a:lnTo>
                  <a:lnTo>
                    <a:pt x="6599" y="12202"/>
                  </a:lnTo>
                  <a:lnTo>
                    <a:pt x="6584" y="12212"/>
                  </a:lnTo>
                  <a:lnTo>
                    <a:pt x="6569" y="12222"/>
                  </a:lnTo>
                  <a:lnTo>
                    <a:pt x="6553" y="12231"/>
                  </a:lnTo>
                  <a:lnTo>
                    <a:pt x="6537" y="12239"/>
                  </a:lnTo>
                  <a:lnTo>
                    <a:pt x="6520" y="12247"/>
                  </a:lnTo>
                  <a:lnTo>
                    <a:pt x="6504" y="12254"/>
                  </a:lnTo>
                  <a:lnTo>
                    <a:pt x="6486" y="12260"/>
                  </a:lnTo>
                  <a:lnTo>
                    <a:pt x="6468" y="12266"/>
                  </a:lnTo>
                  <a:lnTo>
                    <a:pt x="6449" y="12270"/>
                  </a:lnTo>
                  <a:lnTo>
                    <a:pt x="6429" y="12275"/>
                  </a:lnTo>
                  <a:lnTo>
                    <a:pt x="6410" y="12278"/>
                  </a:lnTo>
                  <a:lnTo>
                    <a:pt x="6390" y="12280"/>
                  </a:lnTo>
                  <a:lnTo>
                    <a:pt x="6369" y="12283"/>
                  </a:lnTo>
                  <a:lnTo>
                    <a:pt x="6348" y="12284"/>
                  </a:lnTo>
                  <a:lnTo>
                    <a:pt x="6326" y="12284"/>
                  </a:lnTo>
                  <a:lnTo>
                    <a:pt x="6304" y="12283"/>
                  </a:lnTo>
                  <a:lnTo>
                    <a:pt x="6281" y="12282"/>
                  </a:lnTo>
                  <a:lnTo>
                    <a:pt x="6258" y="12279"/>
                  </a:lnTo>
                  <a:lnTo>
                    <a:pt x="6233" y="12276"/>
                  </a:lnTo>
                  <a:lnTo>
                    <a:pt x="6208" y="12272"/>
                  </a:lnTo>
                  <a:lnTo>
                    <a:pt x="6184" y="12266"/>
                  </a:lnTo>
                  <a:lnTo>
                    <a:pt x="6158" y="12260"/>
                  </a:lnTo>
                  <a:lnTo>
                    <a:pt x="6131" y="12252"/>
                  </a:lnTo>
                  <a:lnTo>
                    <a:pt x="6104" y="12245"/>
                  </a:lnTo>
                  <a:lnTo>
                    <a:pt x="6077" y="12236"/>
                  </a:lnTo>
                  <a:lnTo>
                    <a:pt x="6048" y="12225"/>
                  </a:lnTo>
                  <a:lnTo>
                    <a:pt x="6020" y="12214"/>
                  </a:lnTo>
                  <a:lnTo>
                    <a:pt x="5990" y="12202"/>
                  </a:lnTo>
                  <a:lnTo>
                    <a:pt x="5959" y="12190"/>
                  </a:lnTo>
                  <a:lnTo>
                    <a:pt x="5908" y="12165"/>
                  </a:lnTo>
                  <a:lnTo>
                    <a:pt x="5856" y="12140"/>
                  </a:lnTo>
                  <a:lnTo>
                    <a:pt x="5803" y="12112"/>
                  </a:lnTo>
                  <a:lnTo>
                    <a:pt x="5752" y="12084"/>
                  </a:lnTo>
                  <a:lnTo>
                    <a:pt x="5698" y="12053"/>
                  </a:lnTo>
                  <a:lnTo>
                    <a:pt x="5645" y="12021"/>
                  </a:lnTo>
                  <a:lnTo>
                    <a:pt x="5592" y="11986"/>
                  </a:lnTo>
                  <a:lnTo>
                    <a:pt x="5539" y="11952"/>
                  </a:lnTo>
                  <a:lnTo>
                    <a:pt x="5487" y="11913"/>
                  </a:lnTo>
                  <a:lnTo>
                    <a:pt x="5434" y="11874"/>
                  </a:lnTo>
                  <a:lnTo>
                    <a:pt x="5381" y="11834"/>
                  </a:lnTo>
                  <a:lnTo>
                    <a:pt x="5329" y="11791"/>
                  </a:lnTo>
                  <a:lnTo>
                    <a:pt x="5277" y="11747"/>
                  </a:lnTo>
                  <a:lnTo>
                    <a:pt x="5225" y="11701"/>
                  </a:lnTo>
                  <a:lnTo>
                    <a:pt x="5174" y="11653"/>
                  </a:lnTo>
                  <a:lnTo>
                    <a:pt x="5123" y="11604"/>
                  </a:lnTo>
                  <a:lnTo>
                    <a:pt x="5073" y="11553"/>
                  </a:lnTo>
                  <a:lnTo>
                    <a:pt x="5023" y="11500"/>
                  </a:lnTo>
                  <a:lnTo>
                    <a:pt x="4975" y="11445"/>
                  </a:lnTo>
                  <a:lnTo>
                    <a:pt x="4928" y="11389"/>
                  </a:lnTo>
                  <a:lnTo>
                    <a:pt x="4881" y="11331"/>
                  </a:lnTo>
                  <a:lnTo>
                    <a:pt x="4835" y="11270"/>
                  </a:lnTo>
                  <a:lnTo>
                    <a:pt x="4789" y="11209"/>
                  </a:lnTo>
                  <a:lnTo>
                    <a:pt x="4745" y="11145"/>
                  </a:lnTo>
                  <a:lnTo>
                    <a:pt x="4702" y="11079"/>
                  </a:lnTo>
                  <a:lnTo>
                    <a:pt x="4661" y="11012"/>
                  </a:lnTo>
                  <a:lnTo>
                    <a:pt x="4620" y="10944"/>
                  </a:lnTo>
                  <a:lnTo>
                    <a:pt x="4581" y="10873"/>
                  </a:lnTo>
                  <a:lnTo>
                    <a:pt x="4544" y="10800"/>
                  </a:lnTo>
                  <a:lnTo>
                    <a:pt x="4507" y="10726"/>
                  </a:lnTo>
                  <a:lnTo>
                    <a:pt x="4472" y="10650"/>
                  </a:lnTo>
                  <a:lnTo>
                    <a:pt x="4440" y="10571"/>
                  </a:lnTo>
                  <a:lnTo>
                    <a:pt x="4396" y="10462"/>
                  </a:lnTo>
                  <a:lnTo>
                    <a:pt x="4356" y="10354"/>
                  </a:lnTo>
                  <a:lnTo>
                    <a:pt x="4316" y="10248"/>
                  </a:lnTo>
                  <a:lnTo>
                    <a:pt x="4280" y="10141"/>
                  </a:lnTo>
                  <a:lnTo>
                    <a:pt x="4246" y="10036"/>
                  </a:lnTo>
                  <a:lnTo>
                    <a:pt x="4213" y="9931"/>
                  </a:lnTo>
                  <a:lnTo>
                    <a:pt x="4183" y="9829"/>
                  </a:lnTo>
                  <a:lnTo>
                    <a:pt x="4154" y="9728"/>
                  </a:lnTo>
                  <a:lnTo>
                    <a:pt x="4127" y="9628"/>
                  </a:lnTo>
                  <a:lnTo>
                    <a:pt x="4102" y="9532"/>
                  </a:lnTo>
                  <a:lnTo>
                    <a:pt x="4078" y="9436"/>
                  </a:lnTo>
                  <a:lnTo>
                    <a:pt x="4057" y="9344"/>
                  </a:lnTo>
                  <a:lnTo>
                    <a:pt x="4037" y="9254"/>
                  </a:lnTo>
                  <a:lnTo>
                    <a:pt x="4018" y="9167"/>
                  </a:lnTo>
                  <a:lnTo>
                    <a:pt x="4001" y="9083"/>
                  </a:lnTo>
                  <a:lnTo>
                    <a:pt x="3985" y="9002"/>
                  </a:lnTo>
                  <a:lnTo>
                    <a:pt x="3971" y="8924"/>
                  </a:lnTo>
                  <a:lnTo>
                    <a:pt x="3958" y="8850"/>
                  </a:lnTo>
                  <a:lnTo>
                    <a:pt x="3936" y="8713"/>
                  </a:lnTo>
                  <a:lnTo>
                    <a:pt x="3919" y="8593"/>
                  </a:lnTo>
                  <a:lnTo>
                    <a:pt x="3905" y="8492"/>
                  </a:lnTo>
                  <a:lnTo>
                    <a:pt x="3895" y="8410"/>
                  </a:lnTo>
                  <a:lnTo>
                    <a:pt x="3890" y="8351"/>
                  </a:lnTo>
                  <a:lnTo>
                    <a:pt x="3885" y="8300"/>
                  </a:lnTo>
                  <a:lnTo>
                    <a:pt x="3773" y="8243"/>
                  </a:lnTo>
                  <a:lnTo>
                    <a:pt x="3642" y="8175"/>
                  </a:lnTo>
                  <a:lnTo>
                    <a:pt x="3471" y="8083"/>
                  </a:lnTo>
                  <a:lnTo>
                    <a:pt x="3266" y="7970"/>
                  </a:lnTo>
                  <a:lnTo>
                    <a:pt x="3151" y="7908"/>
                  </a:lnTo>
                  <a:lnTo>
                    <a:pt x="3032" y="7840"/>
                  </a:lnTo>
                  <a:lnTo>
                    <a:pt x="2907" y="7768"/>
                  </a:lnTo>
                  <a:lnTo>
                    <a:pt x="2778" y="7693"/>
                  </a:lnTo>
                  <a:lnTo>
                    <a:pt x="2644" y="7615"/>
                  </a:lnTo>
                  <a:lnTo>
                    <a:pt x="2508" y="7533"/>
                  </a:lnTo>
                  <a:lnTo>
                    <a:pt x="2370" y="7448"/>
                  </a:lnTo>
                  <a:lnTo>
                    <a:pt x="2231" y="7361"/>
                  </a:lnTo>
                  <a:lnTo>
                    <a:pt x="2092" y="7272"/>
                  </a:lnTo>
                  <a:lnTo>
                    <a:pt x="1953" y="7181"/>
                  </a:lnTo>
                  <a:lnTo>
                    <a:pt x="1815" y="7088"/>
                  </a:lnTo>
                  <a:lnTo>
                    <a:pt x="1679" y="6995"/>
                  </a:lnTo>
                  <a:lnTo>
                    <a:pt x="1546" y="6900"/>
                  </a:lnTo>
                  <a:lnTo>
                    <a:pt x="1481" y="6851"/>
                  </a:lnTo>
                  <a:lnTo>
                    <a:pt x="1417" y="6804"/>
                  </a:lnTo>
                  <a:lnTo>
                    <a:pt x="1355" y="6756"/>
                  </a:lnTo>
                  <a:lnTo>
                    <a:pt x="1293" y="6708"/>
                  </a:lnTo>
                  <a:lnTo>
                    <a:pt x="1232" y="6659"/>
                  </a:lnTo>
                  <a:lnTo>
                    <a:pt x="1173" y="6611"/>
                  </a:lnTo>
                  <a:lnTo>
                    <a:pt x="1116" y="6564"/>
                  </a:lnTo>
                  <a:lnTo>
                    <a:pt x="1061" y="6516"/>
                  </a:lnTo>
                  <a:lnTo>
                    <a:pt x="1007" y="6467"/>
                  </a:lnTo>
                  <a:lnTo>
                    <a:pt x="954" y="6420"/>
                  </a:lnTo>
                  <a:lnTo>
                    <a:pt x="905" y="6373"/>
                  </a:lnTo>
                  <a:lnTo>
                    <a:pt x="856" y="6325"/>
                  </a:lnTo>
                  <a:lnTo>
                    <a:pt x="810" y="6279"/>
                  </a:lnTo>
                  <a:lnTo>
                    <a:pt x="767" y="6232"/>
                  </a:lnTo>
                  <a:lnTo>
                    <a:pt x="725" y="6186"/>
                  </a:lnTo>
                  <a:lnTo>
                    <a:pt x="687" y="6140"/>
                  </a:lnTo>
                  <a:lnTo>
                    <a:pt x="651" y="6094"/>
                  </a:lnTo>
                  <a:lnTo>
                    <a:pt x="617" y="6049"/>
                  </a:lnTo>
                  <a:lnTo>
                    <a:pt x="494" y="5879"/>
                  </a:lnTo>
                  <a:lnTo>
                    <a:pt x="383" y="5728"/>
                  </a:lnTo>
                  <a:lnTo>
                    <a:pt x="284" y="5592"/>
                  </a:lnTo>
                  <a:lnTo>
                    <a:pt x="240" y="5530"/>
                  </a:lnTo>
                  <a:lnTo>
                    <a:pt x="200" y="5472"/>
                  </a:lnTo>
                  <a:lnTo>
                    <a:pt x="162" y="5417"/>
                  </a:lnTo>
                  <a:lnTo>
                    <a:pt x="128" y="5364"/>
                  </a:lnTo>
                  <a:lnTo>
                    <a:pt x="99" y="5316"/>
                  </a:lnTo>
                  <a:lnTo>
                    <a:pt x="72" y="5270"/>
                  </a:lnTo>
                  <a:lnTo>
                    <a:pt x="49" y="5226"/>
                  </a:lnTo>
                  <a:lnTo>
                    <a:pt x="40" y="5205"/>
                  </a:lnTo>
                  <a:lnTo>
                    <a:pt x="31" y="5184"/>
                  </a:lnTo>
                  <a:lnTo>
                    <a:pt x="24" y="5164"/>
                  </a:lnTo>
                  <a:lnTo>
                    <a:pt x="17" y="5145"/>
                  </a:lnTo>
                  <a:lnTo>
                    <a:pt x="11" y="5127"/>
                  </a:lnTo>
                  <a:lnTo>
                    <a:pt x="7" y="5109"/>
                  </a:lnTo>
                  <a:lnTo>
                    <a:pt x="3" y="5091"/>
                  </a:lnTo>
                  <a:lnTo>
                    <a:pt x="1" y="5073"/>
                  </a:lnTo>
                  <a:lnTo>
                    <a:pt x="0" y="5057"/>
                  </a:lnTo>
                  <a:lnTo>
                    <a:pt x="0" y="5041"/>
                  </a:lnTo>
                  <a:lnTo>
                    <a:pt x="1" y="5024"/>
                  </a:lnTo>
                  <a:lnTo>
                    <a:pt x="3" y="5008"/>
                  </a:lnTo>
                  <a:lnTo>
                    <a:pt x="7" y="4994"/>
                  </a:lnTo>
                  <a:lnTo>
                    <a:pt x="10" y="4978"/>
                  </a:lnTo>
                  <a:lnTo>
                    <a:pt x="16" y="4963"/>
                  </a:lnTo>
                  <a:lnTo>
                    <a:pt x="22" y="4949"/>
                  </a:lnTo>
                  <a:lnTo>
                    <a:pt x="30" y="4934"/>
                  </a:lnTo>
                  <a:lnTo>
                    <a:pt x="39" y="4921"/>
                  </a:lnTo>
                  <a:lnTo>
                    <a:pt x="51" y="4906"/>
                  </a:lnTo>
                  <a:lnTo>
                    <a:pt x="62" y="4893"/>
                  </a:lnTo>
                  <a:lnTo>
                    <a:pt x="74" y="4879"/>
                  </a:lnTo>
                  <a:lnTo>
                    <a:pt x="89" y="4866"/>
                  </a:lnTo>
                  <a:lnTo>
                    <a:pt x="103" y="4852"/>
                  </a:lnTo>
                  <a:lnTo>
                    <a:pt x="120" y="4839"/>
                  </a:lnTo>
                  <a:lnTo>
                    <a:pt x="138" y="4826"/>
                  </a:lnTo>
                  <a:lnTo>
                    <a:pt x="157" y="4813"/>
                  </a:lnTo>
                  <a:lnTo>
                    <a:pt x="177" y="4800"/>
                  </a:lnTo>
                  <a:lnTo>
                    <a:pt x="199" y="4786"/>
                  </a:lnTo>
                  <a:lnTo>
                    <a:pt x="246" y="4760"/>
                  </a:lnTo>
                  <a:lnTo>
                    <a:pt x="299" y="4733"/>
                  </a:lnTo>
                  <a:lnTo>
                    <a:pt x="357" y="4705"/>
                  </a:lnTo>
                  <a:lnTo>
                    <a:pt x="421" y="4677"/>
                  </a:lnTo>
                  <a:lnTo>
                    <a:pt x="490" y="4648"/>
                  </a:lnTo>
                  <a:lnTo>
                    <a:pt x="525" y="4633"/>
                  </a:lnTo>
                  <a:lnTo>
                    <a:pt x="559" y="4618"/>
                  </a:lnTo>
                  <a:lnTo>
                    <a:pt x="590" y="4602"/>
                  </a:lnTo>
                  <a:lnTo>
                    <a:pt x="619" y="4585"/>
                  </a:lnTo>
                  <a:lnTo>
                    <a:pt x="648" y="4568"/>
                  </a:lnTo>
                  <a:lnTo>
                    <a:pt x="673" y="4551"/>
                  </a:lnTo>
                  <a:lnTo>
                    <a:pt x="698" y="4535"/>
                  </a:lnTo>
                  <a:lnTo>
                    <a:pt x="722" y="4517"/>
                  </a:lnTo>
                  <a:lnTo>
                    <a:pt x="744" y="4499"/>
                  </a:lnTo>
                  <a:lnTo>
                    <a:pt x="765" y="4481"/>
                  </a:lnTo>
                  <a:lnTo>
                    <a:pt x="786" y="4463"/>
                  </a:lnTo>
                  <a:lnTo>
                    <a:pt x="805" y="4445"/>
                  </a:lnTo>
                  <a:lnTo>
                    <a:pt x="823" y="4426"/>
                  </a:lnTo>
                  <a:lnTo>
                    <a:pt x="839" y="4407"/>
                  </a:lnTo>
                  <a:lnTo>
                    <a:pt x="873" y="4368"/>
                  </a:lnTo>
                  <a:lnTo>
                    <a:pt x="903" y="4330"/>
                  </a:lnTo>
                  <a:lnTo>
                    <a:pt x="934" y="4291"/>
                  </a:lnTo>
                  <a:lnTo>
                    <a:pt x="964" y="4252"/>
                  </a:lnTo>
                  <a:lnTo>
                    <a:pt x="993" y="4214"/>
                  </a:lnTo>
                  <a:lnTo>
                    <a:pt x="1026" y="4175"/>
                  </a:lnTo>
                  <a:lnTo>
                    <a:pt x="1059" y="4137"/>
                  </a:lnTo>
                  <a:lnTo>
                    <a:pt x="1076" y="4118"/>
                  </a:lnTo>
                  <a:lnTo>
                    <a:pt x="1095" y="4099"/>
                  </a:lnTo>
                  <a:lnTo>
                    <a:pt x="1116" y="4081"/>
                  </a:lnTo>
                  <a:lnTo>
                    <a:pt x="1136" y="4062"/>
                  </a:lnTo>
                  <a:lnTo>
                    <a:pt x="1157" y="4044"/>
                  </a:lnTo>
                  <a:lnTo>
                    <a:pt x="1181" y="4027"/>
                  </a:lnTo>
                  <a:lnTo>
                    <a:pt x="1204" y="4009"/>
                  </a:lnTo>
                  <a:lnTo>
                    <a:pt x="1230" y="3992"/>
                  </a:lnTo>
                  <a:lnTo>
                    <a:pt x="1258" y="3976"/>
                  </a:lnTo>
                  <a:lnTo>
                    <a:pt x="1286" y="3959"/>
                  </a:lnTo>
                  <a:lnTo>
                    <a:pt x="1318" y="3942"/>
                  </a:lnTo>
                  <a:lnTo>
                    <a:pt x="1350" y="3926"/>
                  </a:lnTo>
                  <a:lnTo>
                    <a:pt x="1384" y="3912"/>
                  </a:lnTo>
                  <a:lnTo>
                    <a:pt x="1421" y="3896"/>
                  </a:lnTo>
                  <a:lnTo>
                    <a:pt x="1459" y="3881"/>
                  </a:lnTo>
                  <a:lnTo>
                    <a:pt x="1499" y="3868"/>
                  </a:lnTo>
                  <a:lnTo>
                    <a:pt x="1542" y="3854"/>
                  </a:lnTo>
                  <a:lnTo>
                    <a:pt x="1588" y="3841"/>
                  </a:lnTo>
                  <a:lnTo>
                    <a:pt x="1636" y="3829"/>
                  </a:lnTo>
                  <a:lnTo>
                    <a:pt x="1687" y="3817"/>
                  </a:lnTo>
                  <a:lnTo>
                    <a:pt x="1740" y="3805"/>
                  </a:lnTo>
                  <a:lnTo>
                    <a:pt x="1796" y="3795"/>
                  </a:lnTo>
                  <a:lnTo>
                    <a:pt x="1855" y="3785"/>
                  </a:lnTo>
                  <a:lnTo>
                    <a:pt x="1917" y="3775"/>
                  </a:lnTo>
                  <a:lnTo>
                    <a:pt x="1982" y="3766"/>
                  </a:lnTo>
                  <a:lnTo>
                    <a:pt x="2050" y="3758"/>
                  </a:lnTo>
                  <a:lnTo>
                    <a:pt x="2122" y="3750"/>
                  </a:lnTo>
                  <a:lnTo>
                    <a:pt x="2197" y="3743"/>
                  </a:lnTo>
                  <a:lnTo>
                    <a:pt x="2276" y="3738"/>
                  </a:lnTo>
                  <a:lnTo>
                    <a:pt x="2358" y="3732"/>
                  </a:lnTo>
                  <a:lnTo>
                    <a:pt x="2444" y="3728"/>
                  </a:lnTo>
                  <a:lnTo>
                    <a:pt x="2534" y="3724"/>
                  </a:lnTo>
                  <a:lnTo>
                    <a:pt x="2627" y="3722"/>
                  </a:lnTo>
                  <a:lnTo>
                    <a:pt x="2725" y="3720"/>
                  </a:lnTo>
                  <a:lnTo>
                    <a:pt x="2827" y="3719"/>
                  </a:lnTo>
                  <a:lnTo>
                    <a:pt x="2934" y="3719"/>
                  </a:lnTo>
                  <a:lnTo>
                    <a:pt x="3142" y="3720"/>
                  </a:lnTo>
                  <a:lnTo>
                    <a:pt x="3338" y="3722"/>
                  </a:lnTo>
                  <a:lnTo>
                    <a:pt x="3519" y="3726"/>
                  </a:lnTo>
                  <a:lnTo>
                    <a:pt x="3688" y="3732"/>
                  </a:lnTo>
                  <a:lnTo>
                    <a:pt x="3846" y="3739"/>
                  </a:lnTo>
                  <a:lnTo>
                    <a:pt x="3992" y="3747"/>
                  </a:lnTo>
                  <a:lnTo>
                    <a:pt x="4128" y="3756"/>
                  </a:lnTo>
                  <a:lnTo>
                    <a:pt x="4253" y="3765"/>
                  </a:lnTo>
                  <a:lnTo>
                    <a:pt x="4370" y="3775"/>
                  </a:lnTo>
                  <a:lnTo>
                    <a:pt x="4479" y="3785"/>
                  </a:lnTo>
                  <a:lnTo>
                    <a:pt x="4580" y="3796"/>
                  </a:lnTo>
                  <a:lnTo>
                    <a:pt x="4674" y="3807"/>
                  </a:lnTo>
                  <a:lnTo>
                    <a:pt x="4845" y="3829"/>
                  </a:lnTo>
                  <a:lnTo>
                    <a:pt x="4996" y="3849"/>
                  </a:lnTo>
                  <a:lnTo>
                    <a:pt x="5134" y="3867"/>
                  </a:lnTo>
                  <a:lnTo>
                    <a:pt x="5201" y="3875"/>
                  </a:lnTo>
                  <a:lnTo>
                    <a:pt x="5266" y="3881"/>
                  </a:lnTo>
                  <a:lnTo>
                    <a:pt x="5330" y="3887"/>
                  </a:lnTo>
                  <a:lnTo>
                    <a:pt x="5395" y="3891"/>
                  </a:lnTo>
                  <a:lnTo>
                    <a:pt x="5460" y="3894"/>
                  </a:lnTo>
                  <a:lnTo>
                    <a:pt x="5527" y="3895"/>
                  </a:lnTo>
                  <a:lnTo>
                    <a:pt x="5598" y="3895"/>
                  </a:lnTo>
                  <a:lnTo>
                    <a:pt x="5671" y="3893"/>
                  </a:lnTo>
                  <a:lnTo>
                    <a:pt x="5747" y="3888"/>
                  </a:lnTo>
                  <a:lnTo>
                    <a:pt x="5829" y="3881"/>
                  </a:lnTo>
                  <a:lnTo>
                    <a:pt x="5915" y="3873"/>
                  </a:lnTo>
                  <a:lnTo>
                    <a:pt x="6009" y="3862"/>
                  </a:lnTo>
                  <a:lnTo>
                    <a:pt x="6107" y="3848"/>
                  </a:lnTo>
                  <a:lnTo>
                    <a:pt x="6214" y="3832"/>
                  </a:lnTo>
                  <a:lnTo>
                    <a:pt x="6270" y="3823"/>
                  </a:lnTo>
                  <a:lnTo>
                    <a:pt x="6327" y="3816"/>
                  </a:lnTo>
                  <a:lnTo>
                    <a:pt x="6385" y="3810"/>
                  </a:lnTo>
                  <a:lnTo>
                    <a:pt x="6444" y="3804"/>
                  </a:lnTo>
                  <a:lnTo>
                    <a:pt x="6504" y="3799"/>
                  </a:lnTo>
                  <a:lnTo>
                    <a:pt x="6564" y="3795"/>
                  </a:lnTo>
                  <a:lnTo>
                    <a:pt x="6625" y="3793"/>
                  </a:lnTo>
                  <a:lnTo>
                    <a:pt x="6688" y="3790"/>
                  </a:lnTo>
                  <a:lnTo>
                    <a:pt x="6749" y="3789"/>
                  </a:lnTo>
                  <a:lnTo>
                    <a:pt x="6813" y="3788"/>
                  </a:lnTo>
                  <a:lnTo>
                    <a:pt x="6876" y="3788"/>
                  </a:lnTo>
                  <a:lnTo>
                    <a:pt x="6940" y="3789"/>
                  </a:lnTo>
                  <a:lnTo>
                    <a:pt x="7070" y="3793"/>
                  </a:lnTo>
                  <a:lnTo>
                    <a:pt x="7202" y="3798"/>
                  </a:lnTo>
                  <a:lnTo>
                    <a:pt x="7333" y="3806"/>
                  </a:lnTo>
                  <a:lnTo>
                    <a:pt x="7465" y="3816"/>
                  </a:lnTo>
                  <a:lnTo>
                    <a:pt x="7599" y="3827"/>
                  </a:lnTo>
                  <a:lnTo>
                    <a:pt x="7730" y="3840"/>
                  </a:lnTo>
                  <a:lnTo>
                    <a:pt x="7863" y="3854"/>
                  </a:lnTo>
                  <a:lnTo>
                    <a:pt x="7993" y="3869"/>
                  </a:lnTo>
                  <a:lnTo>
                    <a:pt x="8122" y="3885"/>
                  </a:lnTo>
                  <a:lnTo>
                    <a:pt x="8249" y="3900"/>
                  </a:lnTo>
                  <a:lnTo>
                    <a:pt x="8496" y="3932"/>
                  </a:lnTo>
                  <a:lnTo>
                    <a:pt x="8730" y="3962"/>
                  </a:lnTo>
                  <a:lnTo>
                    <a:pt x="8948" y="3989"/>
                  </a:lnTo>
                  <a:lnTo>
                    <a:pt x="9050" y="4001"/>
                  </a:lnTo>
                  <a:lnTo>
                    <a:pt x="9146" y="4012"/>
                  </a:lnTo>
                  <a:lnTo>
                    <a:pt x="9238" y="4019"/>
                  </a:lnTo>
                  <a:lnTo>
                    <a:pt x="9324" y="4026"/>
                  </a:lnTo>
                  <a:lnTo>
                    <a:pt x="9402" y="4030"/>
                  </a:lnTo>
                  <a:lnTo>
                    <a:pt x="9474" y="4031"/>
                  </a:lnTo>
                  <a:lnTo>
                    <a:pt x="9507" y="4031"/>
                  </a:lnTo>
                  <a:lnTo>
                    <a:pt x="9538" y="4030"/>
                  </a:lnTo>
                  <a:lnTo>
                    <a:pt x="9568" y="4027"/>
                  </a:lnTo>
                  <a:lnTo>
                    <a:pt x="9595" y="4025"/>
                  </a:lnTo>
                  <a:lnTo>
                    <a:pt x="9621" y="4022"/>
                  </a:lnTo>
                  <a:lnTo>
                    <a:pt x="9645" y="4017"/>
                  </a:lnTo>
                  <a:lnTo>
                    <a:pt x="9665" y="4012"/>
                  </a:lnTo>
                  <a:lnTo>
                    <a:pt x="9684" y="4006"/>
                  </a:lnTo>
                  <a:lnTo>
                    <a:pt x="9703" y="3998"/>
                  </a:lnTo>
                  <a:lnTo>
                    <a:pt x="9721" y="3989"/>
                  </a:lnTo>
                  <a:lnTo>
                    <a:pt x="9739" y="3979"/>
                  </a:lnTo>
                  <a:lnTo>
                    <a:pt x="9758" y="3968"/>
                  </a:lnTo>
                  <a:lnTo>
                    <a:pt x="9776" y="3954"/>
                  </a:lnTo>
                  <a:lnTo>
                    <a:pt x="9795" y="3940"/>
                  </a:lnTo>
                  <a:lnTo>
                    <a:pt x="9814" y="3924"/>
                  </a:lnTo>
                  <a:lnTo>
                    <a:pt x="9832" y="3907"/>
                  </a:lnTo>
                  <a:lnTo>
                    <a:pt x="9851" y="3889"/>
                  </a:lnTo>
                  <a:lnTo>
                    <a:pt x="9870" y="3870"/>
                  </a:lnTo>
                  <a:lnTo>
                    <a:pt x="9889" y="3849"/>
                  </a:lnTo>
                  <a:lnTo>
                    <a:pt x="9908" y="3827"/>
                  </a:lnTo>
                  <a:lnTo>
                    <a:pt x="9928" y="3805"/>
                  </a:lnTo>
                  <a:lnTo>
                    <a:pt x="9947" y="3780"/>
                  </a:lnTo>
                  <a:lnTo>
                    <a:pt x="9985" y="3729"/>
                  </a:lnTo>
                  <a:lnTo>
                    <a:pt x="10024" y="3674"/>
                  </a:lnTo>
                  <a:lnTo>
                    <a:pt x="10061" y="3614"/>
                  </a:lnTo>
                  <a:lnTo>
                    <a:pt x="10099" y="3551"/>
                  </a:lnTo>
                  <a:lnTo>
                    <a:pt x="10136" y="3484"/>
                  </a:lnTo>
                  <a:lnTo>
                    <a:pt x="10173" y="3414"/>
                  </a:lnTo>
                  <a:lnTo>
                    <a:pt x="10210" y="3341"/>
                  </a:lnTo>
                  <a:lnTo>
                    <a:pt x="10246" y="3265"/>
                  </a:lnTo>
                  <a:lnTo>
                    <a:pt x="10281" y="3187"/>
                  </a:lnTo>
                  <a:lnTo>
                    <a:pt x="10316" y="3106"/>
                  </a:lnTo>
                  <a:lnTo>
                    <a:pt x="10350" y="3023"/>
                  </a:lnTo>
                  <a:lnTo>
                    <a:pt x="10382" y="2937"/>
                  </a:lnTo>
                  <a:lnTo>
                    <a:pt x="10413" y="2850"/>
                  </a:lnTo>
                  <a:lnTo>
                    <a:pt x="10443" y="2761"/>
                  </a:lnTo>
                  <a:lnTo>
                    <a:pt x="10472" y="2671"/>
                  </a:lnTo>
                  <a:lnTo>
                    <a:pt x="10500" y="2580"/>
                  </a:lnTo>
                  <a:lnTo>
                    <a:pt x="10526" y="2488"/>
                  </a:lnTo>
                  <a:lnTo>
                    <a:pt x="10550" y="2396"/>
                  </a:lnTo>
                  <a:lnTo>
                    <a:pt x="10573" y="2303"/>
                  </a:lnTo>
                  <a:lnTo>
                    <a:pt x="10594" y="2209"/>
                  </a:lnTo>
                  <a:lnTo>
                    <a:pt x="10614" y="2116"/>
                  </a:lnTo>
                  <a:lnTo>
                    <a:pt x="10631" y="2023"/>
                  </a:lnTo>
                  <a:lnTo>
                    <a:pt x="10647" y="1929"/>
                  </a:lnTo>
                  <a:lnTo>
                    <a:pt x="10660" y="1837"/>
                  </a:lnTo>
                  <a:lnTo>
                    <a:pt x="10672" y="1745"/>
                  </a:lnTo>
                  <a:lnTo>
                    <a:pt x="10677" y="1699"/>
                  </a:lnTo>
                  <a:lnTo>
                    <a:pt x="10685" y="1653"/>
                  </a:lnTo>
                  <a:lnTo>
                    <a:pt x="10693" y="1606"/>
                  </a:lnTo>
                  <a:lnTo>
                    <a:pt x="10703" y="1558"/>
                  </a:lnTo>
                  <a:lnTo>
                    <a:pt x="10714" y="1510"/>
                  </a:lnTo>
                  <a:lnTo>
                    <a:pt x="10727" y="1461"/>
                  </a:lnTo>
                  <a:lnTo>
                    <a:pt x="10741" y="1412"/>
                  </a:lnTo>
                  <a:lnTo>
                    <a:pt x="10756" y="1363"/>
                  </a:lnTo>
                  <a:lnTo>
                    <a:pt x="10771" y="1314"/>
                  </a:lnTo>
                  <a:lnTo>
                    <a:pt x="10788" y="1264"/>
                  </a:lnTo>
                  <a:lnTo>
                    <a:pt x="10806" y="1214"/>
                  </a:lnTo>
                  <a:lnTo>
                    <a:pt x="10825" y="1165"/>
                  </a:lnTo>
                  <a:lnTo>
                    <a:pt x="10844" y="1116"/>
                  </a:lnTo>
                  <a:lnTo>
                    <a:pt x="10866" y="1066"/>
                  </a:lnTo>
                  <a:lnTo>
                    <a:pt x="10887" y="1018"/>
                  </a:lnTo>
                  <a:lnTo>
                    <a:pt x="10908" y="970"/>
                  </a:lnTo>
                  <a:lnTo>
                    <a:pt x="10931" y="922"/>
                  </a:lnTo>
                  <a:lnTo>
                    <a:pt x="10954" y="873"/>
                  </a:lnTo>
                  <a:lnTo>
                    <a:pt x="10978" y="826"/>
                  </a:lnTo>
                  <a:lnTo>
                    <a:pt x="11003" y="779"/>
                  </a:lnTo>
                  <a:lnTo>
                    <a:pt x="11027" y="733"/>
                  </a:lnTo>
                  <a:lnTo>
                    <a:pt x="11052" y="688"/>
                  </a:lnTo>
                  <a:lnTo>
                    <a:pt x="11078" y="643"/>
                  </a:lnTo>
                  <a:lnTo>
                    <a:pt x="11103" y="599"/>
                  </a:lnTo>
                  <a:lnTo>
                    <a:pt x="11155" y="515"/>
                  </a:lnTo>
                  <a:lnTo>
                    <a:pt x="11181" y="475"/>
                  </a:lnTo>
                  <a:lnTo>
                    <a:pt x="11207" y="436"/>
                  </a:lnTo>
                  <a:lnTo>
                    <a:pt x="11233" y="397"/>
                  </a:lnTo>
                  <a:lnTo>
                    <a:pt x="11260" y="360"/>
                  </a:lnTo>
                  <a:lnTo>
                    <a:pt x="11285" y="326"/>
                  </a:lnTo>
                  <a:lnTo>
                    <a:pt x="11311" y="291"/>
                  </a:lnTo>
                  <a:lnTo>
                    <a:pt x="11336" y="258"/>
                  </a:lnTo>
                  <a:lnTo>
                    <a:pt x="11362" y="228"/>
                  </a:lnTo>
                  <a:lnTo>
                    <a:pt x="11386" y="199"/>
                  </a:lnTo>
                  <a:lnTo>
                    <a:pt x="11411" y="171"/>
                  </a:lnTo>
                  <a:lnTo>
                    <a:pt x="11436" y="145"/>
                  </a:lnTo>
                  <a:lnTo>
                    <a:pt x="11459" y="121"/>
                  </a:lnTo>
                  <a:lnTo>
                    <a:pt x="11482" y="99"/>
                  </a:lnTo>
                  <a:lnTo>
                    <a:pt x="11505" y="79"/>
                  </a:lnTo>
                  <a:lnTo>
                    <a:pt x="11527" y="61"/>
                  </a:lnTo>
                  <a:lnTo>
                    <a:pt x="11548" y="45"/>
                  </a:lnTo>
                  <a:lnTo>
                    <a:pt x="11568" y="31"/>
                  </a:lnTo>
                  <a:lnTo>
                    <a:pt x="11589" y="20"/>
                  </a:lnTo>
                  <a:lnTo>
                    <a:pt x="11606" y="11"/>
                  </a:lnTo>
                  <a:lnTo>
                    <a:pt x="11624" y="4"/>
                  </a:lnTo>
                  <a:lnTo>
                    <a:pt x="11641" y="1"/>
                  </a:lnTo>
                  <a:lnTo>
                    <a:pt x="11657" y="0"/>
                  </a:lnTo>
                  <a:lnTo>
                    <a:pt x="11665" y="0"/>
                  </a:lnTo>
                  <a:lnTo>
                    <a:pt x="11672" y="1"/>
                  </a:lnTo>
                  <a:lnTo>
                    <a:pt x="11679" y="2"/>
                  </a:lnTo>
                  <a:lnTo>
                    <a:pt x="11685" y="4"/>
                  </a:lnTo>
                  <a:lnTo>
                    <a:pt x="11692" y="8"/>
                  </a:lnTo>
                  <a:lnTo>
                    <a:pt x="11697" y="11"/>
                  </a:lnTo>
                  <a:lnTo>
                    <a:pt x="11704" y="16"/>
                  </a:lnTo>
                  <a:lnTo>
                    <a:pt x="11709" y="21"/>
                  </a:lnTo>
                  <a:lnTo>
                    <a:pt x="11714" y="27"/>
                  </a:lnTo>
                  <a:lnTo>
                    <a:pt x="11719" y="34"/>
                  </a:lnTo>
                  <a:lnTo>
                    <a:pt x="11728" y="49"/>
                  </a:lnTo>
                  <a:lnTo>
                    <a:pt x="11734" y="67"/>
                  </a:lnTo>
                  <a:lnTo>
                    <a:pt x="11740" y="90"/>
                  </a:lnTo>
                  <a:lnTo>
                    <a:pt x="11744" y="114"/>
                  </a:lnTo>
                  <a:lnTo>
                    <a:pt x="11747" y="143"/>
                  </a:lnTo>
                  <a:lnTo>
                    <a:pt x="11748" y="174"/>
                  </a:lnTo>
                  <a:lnTo>
                    <a:pt x="11747" y="209"/>
                  </a:lnTo>
                  <a:lnTo>
                    <a:pt x="11744" y="247"/>
                  </a:lnTo>
                  <a:lnTo>
                    <a:pt x="11740" y="290"/>
                  </a:lnTo>
                  <a:lnTo>
                    <a:pt x="11734" y="334"/>
                  </a:lnTo>
                  <a:lnTo>
                    <a:pt x="11727" y="384"/>
                  </a:lnTo>
                  <a:lnTo>
                    <a:pt x="11718" y="436"/>
                  </a:lnTo>
                  <a:lnTo>
                    <a:pt x="11711" y="486"/>
                  </a:lnTo>
                  <a:lnTo>
                    <a:pt x="11704" y="537"/>
                  </a:lnTo>
                  <a:lnTo>
                    <a:pt x="11700" y="587"/>
                  </a:lnTo>
                  <a:lnTo>
                    <a:pt x="11695" y="638"/>
                  </a:lnTo>
                  <a:lnTo>
                    <a:pt x="11693" y="688"/>
                  </a:lnTo>
                  <a:lnTo>
                    <a:pt x="11691" y="737"/>
                  </a:lnTo>
                  <a:lnTo>
                    <a:pt x="11691" y="788"/>
                  </a:lnTo>
                  <a:lnTo>
                    <a:pt x="11691" y="837"/>
                  </a:lnTo>
                  <a:lnTo>
                    <a:pt x="11692" y="887"/>
                  </a:lnTo>
                  <a:lnTo>
                    <a:pt x="11693" y="935"/>
                  </a:lnTo>
                  <a:lnTo>
                    <a:pt x="11696" y="984"/>
                  </a:lnTo>
                  <a:lnTo>
                    <a:pt x="11700" y="1033"/>
                  </a:lnTo>
                  <a:lnTo>
                    <a:pt x="11705" y="1081"/>
                  </a:lnTo>
                  <a:lnTo>
                    <a:pt x="11710" y="1129"/>
                  </a:lnTo>
                  <a:lnTo>
                    <a:pt x="11716" y="1177"/>
                  </a:lnTo>
                  <a:lnTo>
                    <a:pt x="11723" y="1225"/>
                  </a:lnTo>
                  <a:lnTo>
                    <a:pt x="11731" y="1272"/>
                  </a:lnTo>
                  <a:lnTo>
                    <a:pt x="11740" y="1319"/>
                  </a:lnTo>
                  <a:lnTo>
                    <a:pt x="11749" y="1366"/>
                  </a:lnTo>
                  <a:lnTo>
                    <a:pt x="11758" y="1412"/>
                  </a:lnTo>
                  <a:lnTo>
                    <a:pt x="11769" y="1459"/>
                  </a:lnTo>
                  <a:lnTo>
                    <a:pt x="11792" y="1550"/>
                  </a:lnTo>
                  <a:lnTo>
                    <a:pt x="11816" y="1641"/>
                  </a:lnTo>
                  <a:lnTo>
                    <a:pt x="11843" y="1730"/>
                  </a:lnTo>
                  <a:lnTo>
                    <a:pt x="11871" y="1817"/>
                  </a:lnTo>
                  <a:lnTo>
                    <a:pt x="11902" y="1904"/>
                  </a:lnTo>
                  <a:lnTo>
                    <a:pt x="11933" y="1988"/>
                  </a:lnTo>
                  <a:lnTo>
                    <a:pt x="11966" y="2071"/>
                  </a:lnTo>
                  <a:lnTo>
                    <a:pt x="11999" y="2153"/>
                  </a:lnTo>
                  <a:lnTo>
                    <a:pt x="12034" y="2234"/>
                  </a:lnTo>
                  <a:lnTo>
                    <a:pt x="12069" y="2312"/>
                  </a:lnTo>
                  <a:lnTo>
                    <a:pt x="12104" y="2389"/>
                  </a:lnTo>
                  <a:lnTo>
                    <a:pt x="12140" y="2464"/>
                  </a:lnTo>
                  <a:lnTo>
                    <a:pt x="12174" y="2537"/>
                  </a:lnTo>
                  <a:lnTo>
                    <a:pt x="12244" y="2678"/>
                  </a:lnTo>
                  <a:lnTo>
                    <a:pt x="12310" y="2812"/>
                  </a:lnTo>
                  <a:lnTo>
                    <a:pt x="12372" y="2936"/>
                  </a:lnTo>
                  <a:lnTo>
                    <a:pt x="12401" y="2996"/>
                  </a:lnTo>
                  <a:lnTo>
                    <a:pt x="12428" y="3053"/>
                  </a:lnTo>
                  <a:lnTo>
                    <a:pt x="12453" y="3110"/>
                  </a:lnTo>
                  <a:lnTo>
                    <a:pt x="12478" y="3167"/>
                  </a:lnTo>
                  <a:lnTo>
                    <a:pt x="12527" y="3282"/>
                  </a:lnTo>
                  <a:lnTo>
                    <a:pt x="12575" y="3398"/>
                  </a:lnTo>
                  <a:lnTo>
                    <a:pt x="12620" y="3513"/>
                  </a:lnTo>
                  <a:lnTo>
                    <a:pt x="12707" y="3735"/>
                  </a:lnTo>
                  <a:lnTo>
                    <a:pt x="12749" y="3841"/>
                  </a:lnTo>
                  <a:lnTo>
                    <a:pt x="12789" y="3941"/>
                  </a:lnTo>
                  <a:lnTo>
                    <a:pt x="12829" y="4034"/>
                  </a:lnTo>
                  <a:lnTo>
                    <a:pt x="12849" y="4078"/>
                  </a:lnTo>
                  <a:lnTo>
                    <a:pt x="12868" y="4120"/>
                  </a:lnTo>
                  <a:lnTo>
                    <a:pt x="12887" y="4160"/>
                  </a:lnTo>
                  <a:lnTo>
                    <a:pt x="12906" y="4197"/>
                  </a:lnTo>
                  <a:lnTo>
                    <a:pt x="12925" y="4230"/>
                  </a:lnTo>
                  <a:lnTo>
                    <a:pt x="12943" y="4262"/>
                  </a:lnTo>
                  <a:lnTo>
                    <a:pt x="12962" y="4291"/>
                  </a:lnTo>
                  <a:lnTo>
                    <a:pt x="12980" y="4317"/>
                  </a:lnTo>
                  <a:lnTo>
                    <a:pt x="12999" y="4339"/>
                  </a:lnTo>
                  <a:lnTo>
                    <a:pt x="13017" y="4360"/>
                  </a:lnTo>
                  <a:lnTo>
                    <a:pt x="13035" y="4375"/>
                  </a:lnTo>
                  <a:lnTo>
                    <a:pt x="13044" y="4382"/>
                  </a:lnTo>
                  <a:lnTo>
                    <a:pt x="13053" y="4388"/>
                  </a:lnTo>
                  <a:lnTo>
                    <a:pt x="13062" y="4392"/>
                  </a:lnTo>
                  <a:lnTo>
                    <a:pt x="13072" y="4395"/>
                  </a:lnTo>
                  <a:lnTo>
                    <a:pt x="13081" y="4399"/>
                  </a:lnTo>
                  <a:lnTo>
                    <a:pt x="13090" y="44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9440553" y="4979758"/>
              <a:ext cx="347281" cy="116918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10510016" y="5647201"/>
              <a:ext cx="431919" cy="145413"/>
            </a:xfrm>
            <a:custGeom>
              <a:avLst/>
              <a:gdLst>
                <a:gd name="T0" fmla="*/ 125474301 w 24444"/>
                <a:gd name="T1" fmla="*/ 38388246 h 8249"/>
                <a:gd name="T2" fmla="*/ 131286718 w 24444"/>
                <a:gd name="T3" fmla="*/ 37042958 h 8249"/>
                <a:gd name="T4" fmla="*/ 134505672 w 24444"/>
                <a:gd name="T5" fmla="*/ 35279615 h 8249"/>
                <a:gd name="T6" fmla="*/ 135787206 w 24444"/>
                <a:gd name="T7" fmla="*/ 33758615 h 8249"/>
                <a:gd name="T8" fmla="*/ 142826526 w 24444"/>
                <a:gd name="T9" fmla="*/ 31855868 h 8249"/>
                <a:gd name="T10" fmla="*/ 147521379 w 24444"/>
                <a:gd name="T11" fmla="*/ 29898619 h 8249"/>
                <a:gd name="T12" fmla="*/ 148462813 w 24444"/>
                <a:gd name="T13" fmla="*/ 28486700 h 8249"/>
                <a:gd name="T14" fmla="*/ 147642877 w 24444"/>
                <a:gd name="T15" fmla="*/ 27177799 h 8249"/>
                <a:gd name="T16" fmla="*/ 141217048 w 24444"/>
                <a:gd name="T17" fmla="*/ 24269138 h 8249"/>
                <a:gd name="T18" fmla="*/ 131772553 w 24444"/>
                <a:gd name="T19" fmla="*/ 22002760 h 8249"/>
                <a:gd name="T20" fmla="*/ 121975878 w 24444"/>
                <a:gd name="T21" fmla="*/ 18912322 h 8249"/>
                <a:gd name="T22" fmla="*/ 108601834 w 24444"/>
                <a:gd name="T23" fmla="*/ 17033833 h 8249"/>
                <a:gd name="T24" fmla="*/ 87909157 w 24444"/>
                <a:gd name="T25" fmla="*/ 15676494 h 8249"/>
                <a:gd name="T26" fmla="*/ 85449350 w 24444"/>
                <a:gd name="T27" fmla="*/ 14046412 h 8249"/>
                <a:gd name="T28" fmla="*/ 75409679 w 24444"/>
                <a:gd name="T29" fmla="*/ 3272215 h 8249"/>
                <a:gd name="T30" fmla="*/ 71522603 w 24444"/>
                <a:gd name="T31" fmla="*/ 115146 h 8249"/>
                <a:gd name="T32" fmla="*/ 70405041 w 24444"/>
                <a:gd name="T33" fmla="*/ 321180 h 8249"/>
                <a:gd name="T34" fmla="*/ 70301779 w 24444"/>
                <a:gd name="T35" fmla="*/ 4950811 h 8249"/>
                <a:gd name="T36" fmla="*/ 68589040 w 24444"/>
                <a:gd name="T37" fmla="*/ 15658301 h 8249"/>
                <a:gd name="T38" fmla="*/ 63201750 w 24444"/>
                <a:gd name="T39" fmla="*/ 17906408 h 8249"/>
                <a:gd name="T40" fmla="*/ 36180349 w 24444"/>
                <a:gd name="T41" fmla="*/ 24323640 h 8249"/>
                <a:gd name="T42" fmla="*/ 33471545 w 24444"/>
                <a:gd name="T43" fmla="*/ 24057039 h 8249"/>
                <a:gd name="T44" fmla="*/ 30446878 w 24444"/>
                <a:gd name="T45" fmla="*/ 22893528 h 8249"/>
                <a:gd name="T46" fmla="*/ 30926713 w 24444"/>
                <a:gd name="T47" fmla="*/ 24656949 h 8249"/>
                <a:gd name="T48" fmla="*/ 28248226 w 24444"/>
                <a:gd name="T49" fmla="*/ 27262623 h 8249"/>
                <a:gd name="T50" fmla="*/ 22508755 w 24444"/>
                <a:gd name="T51" fmla="*/ 28383683 h 8249"/>
                <a:gd name="T52" fmla="*/ 19052884 w 24444"/>
                <a:gd name="T53" fmla="*/ 26480936 h 8249"/>
                <a:gd name="T54" fmla="*/ 2575226 w 24444"/>
                <a:gd name="T55" fmla="*/ 15240168 h 8249"/>
                <a:gd name="T56" fmla="*/ 97183 w 24444"/>
                <a:gd name="T57" fmla="*/ 14331206 h 8249"/>
                <a:gd name="T58" fmla="*/ 637728 w 24444"/>
                <a:gd name="T59" fmla="*/ 15737061 h 8249"/>
                <a:gd name="T60" fmla="*/ 11163235 w 24444"/>
                <a:gd name="T61" fmla="*/ 29007773 h 8249"/>
                <a:gd name="T62" fmla="*/ 13677750 w 24444"/>
                <a:gd name="T63" fmla="*/ 33146576 h 8249"/>
                <a:gd name="T64" fmla="*/ 13173600 w 24444"/>
                <a:gd name="T65" fmla="*/ 37442898 h 8249"/>
                <a:gd name="T66" fmla="*/ 9535521 w 24444"/>
                <a:gd name="T67" fmla="*/ 45847701 h 8249"/>
                <a:gd name="T68" fmla="*/ 9110395 w 24444"/>
                <a:gd name="T69" fmla="*/ 47889851 h 8249"/>
                <a:gd name="T70" fmla="*/ 10294747 w 24444"/>
                <a:gd name="T71" fmla="*/ 47786834 h 8249"/>
                <a:gd name="T72" fmla="*/ 14515844 w 24444"/>
                <a:gd name="T73" fmla="*/ 44520684 h 8249"/>
                <a:gd name="T74" fmla="*/ 18755257 w 24444"/>
                <a:gd name="T75" fmla="*/ 38873010 h 8249"/>
                <a:gd name="T76" fmla="*/ 21743451 w 24444"/>
                <a:gd name="T77" fmla="*/ 35467456 h 8249"/>
                <a:gd name="T78" fmla="*/ 24737723 w 24444"/>
                <a:gd name="T79" fmla="*/ 34819031 h 8249"/>
                <a:gd name="T80" fmla="*/ 30258592 w 24444"/>
                <a:gd name="T81" fmla="*/ 36188576 h 8249"/>
                <a:gd name="T82" fmla="*/ 30926713 w 24444"/>
                <a:gd name="T83" fmla="*/ 37127782 h 8249"/>
                <a:gd name="T84" fmla="*/ 30009595 w 24444"/>
                <a:gd name="T85" fmla="*/ 40466705 h 8249"/>
                <a:gd name="T86" fmla="*/ 30671638 w 24444"/>
                <a:gd name="T87" fmla="*/ 40703061 h 8249"/>
                <a:gd name="T88" fmla="*/ 33082814 w 24444"/>
                <a:gd name="T89" fmla="*/ 38291293 h 8249"/>
                <a:gd name="T90" fmla="*/ 35907037 w 24444"/>
                <a:gd name="T91" fmla="*/ 35703812 h 8249"/>
                <a:gd name="T92" fmla="*/ 39004571 w 24444"/>
                <a:gd name="T93" fmla="*/ 35218971 h 8249"/>
                <a:gd name="T94" fmla="*/ 42490836 w 24444"/>
                <a:gd name="T95" fmla="*/ 35958284 h 8249"/>
                <a:gd name="T96" fmla="*/ 49019927 w 24444"/>
                <a:gd name="T97" fmla="*/ 38382181 h 8249"/>
                <a:gd name="T98" fmla="*/ 52572981 w 24444"/>
                <a:gd name="T99" fmla="*/ 39521357 h 8249"/>
                <a:gd name="T100" fmla="*/ 53921304 w 24444"/>
                <a:gd name="T101" fmla="*/ 38242778 h 8249"/>
                <a:gd name="T102" fmla="*/ 57134257 w 24444"/>
                <a:gd name="T103" fmla="*/ 38309486 h 8249"/>
                <a:gd name="T104" fmla="*/ 78689421 w 24444"/>
                <a:gd name="T105" fmla="*/ 43108765 h 8249"/>
                <a:gd name="T106" fmla="*/ 79606540 w 24444"/>
                <a:gd name="T107" fmla="*/ 44775156 h 8249"/>
                <a:gd name="T108" fmla="*/ 81465014 w 24444"/>
                <a:gd name="T109" fmla="*/ 44381280 h 8249"/>
                <a:gd name="T110" fmla="*/ 94171014 w 24444"/>
                <a:gd name="T111" fmla="*/ 41830108 h 8249"/>
                <a:gd name="T112" fmla="*/ 96879818 w 24444"/>
                <a:gd name="T113" fmla="*/ 42617937 h 8249"/>
                <a:gd name="T114" fmla="*/ 100250664 w 24444"/>
                <a:gd name="T115" fmla="*/ 45265984 h 8249"/>
                <a:gd name="T116" fmla="*/ 102346055 w 24444"/>
                <a:gd name="T117" fmla="*/ 49223010 h 8249"/>
                <a:gd name="T118" fmla="*/ 103609353 w 24444"/>
                <a:gd name="T119" fmla="*/ 49980439 h 8249"/>
                <a:gd name="T120" fmla="*/ 105431432 w 24444"/>
                <a:gd name="T121" fmla="*/ 48580649 h 8249"/>
                <a:gd name="T122" fmla="*/ 108595755 w 24444"/>
                <a:gd name="T123" fmla="*/ 43205718 h 8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444" h="8249">
                  <a:moveTo>
                    <a:pt x="18114" y="6644"/>
                  </a:moveTo>
                  <a:lnTo>
                    <a:pt x="18114" y="6644"/>
                  </a:lnTo>
                  <a:lnTo>
                    <a:pt x="18201" y="6636"/>
                  </a:lnTo>
                  <a:lnTo>
                    <a:pt x="18438" y="6612"/>
                  </a:lnTo>
                  <a:lnTo>
                    <a:pt x="18603" y="6596"/>
                  </a:lnTo>
                  <a:lnTo>
                    <a:pt x="18793" y="6576"/>
                  </a:lnTo>
                  <a:lnTo>
                    <a:pt x="19007" y="6554"/>
                  </a:lnTo>
                  <a:lnTo>
                    <a:pt x="19239" y="6527"/>
                  </a:lnTo>
                  <a:lnTo>
                    <a:pt x="19484" y="6498"/>
                  </a:lnTo>
                  <a:lnTo>
                    <a:pt x="19739" y="6466"/>
                  </a:lnTo>
                  <a:lnTo>
                    <a:pt x="20002" y="6433"/>
                  </a:lnTo>
                  <a:lnTo>
                    <a:pt x="20266" y="6396"/>
                  </a:lnTo>
                  <a:lnTo>
                    <a:pt x="20398" y="6375"/>
                  </a:lnTo>
                  <a:lnTo>
                    <a:pt x="20530" y="6356"/>
                  </a:lnTo>
                  <a:lnTo>
                    <a:pt x="20659" y="6335"/>
                  </a:lnTo>
                  <a:lnTo>
                    <a:pt x="20787" y="6315"/>
                  </a:lnTo>
                  <a:lnTo>
                    <a:pt x="20911" y="6292"/>
                  </a:lnTo>
                  <a:lnTo>
                    <a:pt x="21035" y="6271"/>
                  </a:lnTo>
                  <a:lnTo>
                    <a:pt x="21154" y="6247"/>
                  </a:lnTo>
                  <a:lnTo>
                    <a:pt x="21269" y="6225"/>
                  </a:lnTo>
                  <a:lnTo>
                    <a:pt x="21312" y="6215"/>
                  </a:lnTo>
                  <a:lnTo>
                    <a:pt x="21354" y="6205"/>
                  </a:lnTo>
                  <a:lnTo>
                    <a:pt x="21396" y="6194"/>
                  </a:lnTo>
                  <a:lnTo>
                    <a:pt x="21435" y="6181"/>
                  </a:lnTo>
                  <a:lnTo>
                    <a:pt x="21473" y="6169"/>
                  </a:lnTo>
                  <a:lnTo>
                    <a:pt x="21512" y="6155"/>
                  </a:lnTo>
                  <a:lnTo>
                    <a:pt x="21547" y="6142"/>
                  </a:lnTo>
                  <a:lnTo>
                    <a:pt x="21582" y="6127"/>
                  </a:lnTo>
                  <a:lnTo>
                    <a:pt x="21616" y="6113"/>
                  </a:lnTo>
                  <a:lnTo>
                    <a:pt x="21648" y="6097"/>
                  </a:lnTo>
                  <a:lnTo>
                    <a:pt x="21710" y="6067"/>
                  </a:lnTo>
                  <a:lnTo>
                    <a:pt x="21769" y="6035"/>
                  </a:lnTo>
                  <a:lnTo>
                    <a:pt x="21822" y="6005"/>
                  </a:lnTo>
                  <a:lnTo>
                    <a:pt x="21872" y="5975"/>
                  </a:lnTo>
                  <a:lnTo>
                    <a:pt x="21918" y="5945"/>
                  </a:lnTo>
                  <a:lnTo>
                    <a:pt x="22001" y="5893"/>
                  </a:lnTo>
                  <a:lnTo>
                    <a:pt x="22037" y="5870"/>
                  </a:lnTo>
                  <a:lnTo>
                    <a:pt x="22070" y="5851"/>
                  </a:lnTo>
                  <a:lnTo>
                    <a:pt x="22086" y="5843"/>
                  </a:lnTo>
                  <a:lnTo>
                    <a:pt x="22101" y="5837"/>
                  </a:lnTo>
                  <a:lnTo>
                    <a:pt x="22115" y="5831"/>
                  </a:lnTo>
                  <a:lnTo>
                    <a:pt x="22129" y="5827"/>
                  </a:lnTo>
                  <a:lnTo>
                    <a:pt x="22146" y="5822"/>
                  </a:lnTo>
                  <a:lnTo>
                    <a:pt x="22161" y="5815"/>
                  </a:lnTo>
                  <a:lnTo>
                    <a:pt x="22176" y="5807"/>
                  </a:lnTo>
                  <a:lnTo>
                    <a:pt x="22190" y="5798"/>
                  </a:lnTo>
                  <a:lnTo>
                    <a:pt x="22205" y="5789"/>
                  </a:lnTo>
                  <a:lnTo>
                    <a:pt x="22219" y="5778"/>
                  </a:lnTo>
                  <a:lnTo>
                    <a:pt x="22231" y="5767"/>
                  </a:lnTo>
                  <a:lnTo>
                    <a:pt x="22243" y="5756"/>
                  </a:lnTo>
                  <a:lnTo>
                    <a:pt x="22254" y="5743"/>
                  </a:lnTo>
                  <a:lnTo>
                    <a:pt x="22266" y="5730"/>
                  </a:lnTo>
                  <a:lnTo>
                    <a:pt x="22286" y="5703"/>
                  </a:lnTo>
                  <a:lnTo>
                    <a:pt x="22305" y="5676"/>
                  </a:lnTo>
                  <a:lnTo>
                    <a:pt x="22321" y="5648"/>
                  </a:lnTo>
                  <a:lnTo>
                    <a:pt x="22334" y="5620"/>
                  </a:lnTo>
                  <a:lnTo>
                    <a:pt x="22346" y="5594"/>
                  </a:lnTo>
                  <a:lnTo>
                    <a:pt x="22357" y="5571"/>
                  </a:lnTo>
                  <a:lnTo>
                    <a:pt x="22364" y="5549"/>
                  </a:lnTo>
                  <a:lnTo>
                    <a:pt x="22375" y="5518"/>
                  </a:lnTo>
                  <a:lnTo>
                    <a:pt x="22378" y="5507"/>
                  </a:lnTo>
                  <a:lnTo>
                    <a:pt x="22468" y="5491"/>
                  </a:lnTo>
                  <a:lnTo>
                    <a:pt x="22571" y="5473"/>
                  </a:lnTo>
                  <a:lnTo>
                    <a:pt x="22704" y="5448"/>
                  </a:lnTo>
                  <a:lnTo>
                    <a:pt x="22862" y="5417"/>
                  </a:lnTo>
                  <a:lnTo>
                    <a:pt x="22948" y="5398"/>
                  </a:lnTo>
                  <a:lnTo>
                    <a:pt x="23038" y="5379"/>
                  </a:lnTo>
                  <a:lnTo>
                    <a:pt x="23130" y="5357"/>
                  </a:lnTo>
                  <a:lnTo>
                    <a:pt x="23225" y="5334"/>
                  </a:lnTo>
                  <a:lnTo>
                    <a:pt x="23322" y="5310"/>
                  </a:lnTo>
                  <a:lnTo>
                    <a:pt x="23419" y="5284"/>
                  </a:lnTo>
                  <a:lnTo>
                    <a:pt x="23516" y="5257"/>
                  </a:lnTo>
                  <a:lnTo>
                    <a:pt x="23612" y="5228"/>
                  </a:lnTo>
                  <a:lnTo>
                    <a:pt x="23708" y="5199"/>
                  </a:lnTo>
                  <a:lnTo>
                    <a:pt x="23800" y="5168"/>
                  </a:lnTo>
                  <a:lnTo>
                    <a:pt x="23888" y="5135"/>
                  </a:lnTo>
                  <a:lnTo>
                    <a:pt x="23932" y="5118"/>
                  </a:lnTo>
                  <a:lnTo>
                    <a:pt x="23975" y="5101"/>
                  </a:lnTo>
                  <a:lnTo>
                    <a:pt x="24015" y="5083"/>
                  </a:lnTo>
                  <a:lnTo>
                    <a:pt x="24055" y="5066"/>
                  </a:lnTo>
                  <a:lnTo>
                    <a:pt x="24094" y="5048"/>
                  </a:lnTo>
                  <a:lnTo>
                    <a:pt x="24130" y="5030"/>
                  </a:lnTo>
                  <a:lnTo>
                    <a:pt x="24166" y="5012"/>
                  </a:lnTo>
                  <a:lnTo>
                    <a:pt x="24199" y="4993"/>
                  </a:lnTo>
                  <a:lnTo>
                    <a:pt x="24231" y="4973"/>
                  </a:lnTo>
                  <a:lnTo>
                    <a:pt x="24261" y="4953"/>
                  </a:lnTo>
                  <a:lnTo>
                    <a:pt x="24289" y="4934"/>
                  </a:lnTo>
                  <a:lnTo>
                    <a:pt x="24316" y="4914"/>
                  </a:lnTo>
                  <a:lnTo>
                    <a:pt x="24340" y="4894"/>
                  </a:lnTo>
                  <a:lnTo>
                    <a:pt x="24361" y="4874"/>
                  </a:lnTo>
                  <a:lnTo>
                    <a:pt x="24381" y="4852"/>
                  </a:lnTo>
                  <a:lnTo>
                    <a:pt x="24398" y="4832"/>
                  </a:lnTo>
                  <a:lnTo>
                    <a:pt x="24413" y="4811"/>
                  </a:lnTo>
                  <a:lnTo>
                    <a:pt x="24425" y="4788"/>
                  </a:lnTo>
                  <a:lnTo>
                    <a:pt x="24434" y="4767"/>
                  </a:lnTo>
                  <a:lnTo>
                    <a:pt x="24437" y="4756"/>
                  </a:lnTo>
                  <a:lnTo>
                    <a:pt x="24441" y="4744"/>
                  </a:lnTo>
                  <a:lnTo>
                    <a:pt x="24442" y="4734"/>
                  </a:lnTo>
                  <a:lnTo>
                    <a:pt x="24444" y="4723"/>
                  </a:lnTo>
                  <a:lnTo>
                    <a:pt x="24444" y="4712"/>
                  </a:lnTo>
                  <a:lnTo>
                    <a:pt x="24444" y="4701"/>
                  </a:lnTo>
                  <a:lnTo>
                    <a:pt x="24443" y="4688"/>
                  </a:lnTo>
                  <a:lnTo>
                    <a:pt x="24442" y="4676"/>
                  </a:lnTo>
                  <a:lnTo>
                    <a:pt x="24438" y="4664"/>
                  </a:lnTo>
                  <a:lnTo>
                    <a:pt x="24435" y="4650"/>
                  </a:lnTo>
                  <a:lnTo>
                    <a:pt x="24429" y="4638"/>
                  </a:lnTo>
                  <a:lnTo>
                    <a:pt x="24424" y="4624"/>
                  </a:lnTo>
                  <a:lnTo>
                    <a:pt x="24417" y="4611"/>
                  </a:lnTo>
                  <a:lnTo>
                    <a:pt x="24409" y="4599"/>
                  </a:lnTo>
                  <a:lnTo>
                    <a:pt x="24400" y="4584"/>
                  </a:lnTo>
                  <a:lnTo>
                    <a:pt x="24391" y="4571"/>
                  </a:lnTo>
                  <a:lnTo>
                    <a:pt x="24380" y="4557"/>
                  </a:lnTo>
                  <a:lnTo>
                    <a:pt x="24368" y="4542"/>
                  </a:lnTo>
                  <a:lnTo>
                    <a:pt x="24355" y="4529"/>
                  </a:lnTo>
                  <a:lnTo>
                    <a:pt x="24341" y="4514"/>
                  </a:lnTo>
                  <a:lnTo>
                    <a:pt x="24309" y="4485"/>
                  </a:lnTo>
                  <a:lnTo>
                    <a:pt x="24273" y="4456"/>
                  </a:lnTo>
                  <a:lnTo>
                    <a:pt x="24233" y="4426"/>
                  </a:lnTo>
                  <a:lnTo>
                    <a:pt x="24188" y="4395"/>
                  </a:lnTo>
                  <a:lnTo>
                    <a:pt x="24139" y="4364"/>
                  </a:lnTo>
                  <a:lnTo>
                    <a:pt x="24084" y="4333"/>
                  </a:lnTo>
                  <a:lnTo>
                    <a:pt x="24024" y="4301"/>
                  </a:lnTo>
                  <a:lnTo>
                    <a:pt x="23960" y="4269"/>
                  </a:lnTo>
                  <a:lnTo>
                    <a:pt x="23891" y="4236"/>
                  </a:lnTo>
                  <a:lnTo>
                    <a:pt x="23816" y="4203"/>
                  </a:lnTo>
                  <a:lnTo>
                    <a:pt x="23735" y="4171"/>
                  </a:lnTo>
                  <a:lnTo>
                    <a:pt x="23649" y="4138"/>
                  </a:lnTo>
                  <a:lnTo>
                    <a:pt x="23559" y="4105"/>
                  </a:lnTo>
                  <a:lnTo>
                    <a:pt x="23462" y="4071"/>
                  </a:lnTo>
                  <a:lnTo>
                    <a:pt x="23359" y="4038"/>
                  </a:lnTo>
                  <a:lnTo>
                    <a:pt x="23251" y="4005"/>
                  </a:lnTo>
                  <a:lnTo>
                    <a:pt x="23137" y="3971"/>
                  </a:lnTo>
                  <a:lnTo>
                    <a:pt x="23016" y="3937"/>
                  </a:lnTo>
                  <a:lnTo>
                    <a:pt x="22891" y="3904"/>
                  </a:lnTo>
                  <a:lnTo>
                    <a:pt x="22758" y="3871"/>
                  </a:lnTo>
                  <a:lnTo>
                    <a:pt x="22619" y="3838"/>
                  </a:lnTo>
                  <a:lnTo>
                    <a:pt x="22474" y="3805"/>
                  </a:lnTo>
                  <a:lnTo>
                    <a:pt x="22323" y="3772"/>
                  </a:lnTo>
                  <a:lnTo>
                    <a:pt x="22165" y="3740"/>
                  </a:lnTo>
                  <a:lnTo>
                    <a:pt x="22000" y="3707"/>
                  </a:lnTo>
                  <a:lnTo>
                    <a:pt x="21941" y="3695"/>
                  </a:lnTo>
                  <a:lnTo>
                    <a:pt x="21881" y="3682"/>
                  </a:lnTo>
                  <a:lnTo>
                    <a:pt x="21820" y="3666"/>
                  </a:lnTo>
                  <a:lnTo>
                    <a:pt x="21758" y="3649"/>
                  </a:lnTo>
                  <a:lnTo>
                    <a:pt x="21696" y="3631"/>
                  </a:lnTo>
                  <a:lnTo>
                    <a:pt x="21632" y="3612"/>
                  </a:lnTo>
                  <a:lnTo>
                    <a:pt x="21568" y="3592"/>
                  </a:lnTo>
                  <a:lnTo>
                    <a:pt x="21501" y="3570"/>
                  </a:lnTo>
                  <a:lnTo>
                    <a:pt x="21366" y="3524"/>
                  </a:lnTo>
                  <a:lnTo>
                    <a:pt x="21225" y="3476"/>
                  </a:lnTo>
                  <a:lnTo>
                    <a:pt x="21079" y="3426"/>
                  </a:lnTo>
                  <a:lnTo>
                    <a:pt x="20929" y="3374"/>
                  </a:lnTo>
                  <a:lnTo>
                    <a:pt x="20772" y="3321"/>
                  </a:lnTo>
                  <a:lnTo>
                    <a:pt x="20609" y="3269"/>
                  </a:lnTo>
                  <a:lnTo>
                    <a:pt x="20526" y="3243"/>
                  </a:lnTo>
                  <a:lnTo>
                    <a:pt x="20441" y="3217"/>
                  </a:lnTo>
                  <a:lnTo>
                    <a:pt x="20353" y="3192"/>
                  </a:lnTo>
                  <a:lnTo>
                    <a:pt x="20265" y="3167"/>
                  </a:lnTo>
                  <a:lnTo>
                    <a:pt x="20175" y="3144"/>
                  </a:lnTo>
                  <a:lnTo>
                    <a:pt x="20083" y="3121"/>
                  </a:lnTo>
                  <a:lnTo>
                    <a:pt x="19990" y="3099"/>
                  </a:lnTo>
                  <a:lnTo>
                    <a:pt x="19893" y="3078"/>
                  </a:lnTo>
                  <a:lnTo>
                    <a:pt x="19797" y="3057"/>
                  </a:lnTo>
                  <a:lnTo>
                    <a:pt x="19697" y="3038"/>
                  </a:lnTo>
                  <a:lnTo>
                    <a:pt x="19596" y="3020"/>
                  </a:lnTo>
                  <a:lnTo>
                    <a:pt x="19493" y="3004"/>
                  </a:lnTo>
                  <a:lnTo>
                    <a:pt x="19297" y="2976"/>
                  </a:lnTo>
                  <a:lnTo>
                    <a:pt x="19099" y="2947"/>
                  </a:lnTo>
                  <a:lnTo>
                    <a:pt x="18898" y="2922"/>
                  </a:lnTo>
                  <a:lnTo>
                    <a:pt x="18696" y="2897"/>
                  </a:lnTo>
                  <a:lnTo>
                    <a:pt x="18492" y="2873"/>
                  </a:lnTo>
                  <a:lnTo>
                    <a:pt x="18288" y="2852"/>
                  </a:lnTo>
                  <a:lnTo>
                    <a:pt x="18084" y="2831"/>
                  </a:lnTo>
                  <a:lnTo>
                    <a:pt x="17881" y="2811"/>
                  </a:lnTo>
                  <a:lnTo>
                    <a:pt x="17679" y="2793"/>
                  </a:lnTo>
                  <a:lnTo>
                    <a:pt x="17478" y="2775"/>
                  </a:lnTo>
                  <a:lnTo>
                    <a:pt x="17279" y="2758"/>
                  </a:lnTo>
                  <a:lnTo>
                    <a:pt x="17084" y="2743"/>
                  </a:lnTo>
                  <a:lnTo>
                    <a:pt x="16891" y="2729"/>
                  </a:lnTo>
                  <a:lnTo>
                    <a:pt x="16701" y="2714"/>
                  </a:lnTo>
                  <a:lnTo>
                    <a:pt x="16335" y="2690"/>
                  </a:lnTo>
                  <a:lnTo>
                    <a:pt x="15989" y="2669"/>
                  </a:lnTo>
                  <a:lnTo>
                    <a:pt x="15667" y="2650"/>
                  </a:lnTo>
                  <a:lnTo>
                    <a:pt x="15374" y="2635"/>
                  </a:lnTo>
                  <a:lnTo>
                    <a:pt x="15112" y="2622"/>
                  </a:lnTo>
                  <a:lnTo>
                    <a:pt x="14704" y="2602"/>
                  </a:lnTo>
                  <a:lnTo>
                    <a:pt x="14565" y="2594"/>
                  </a:lnTo>
                  <a:lnTo>
                    <a:pt x="14513" y="2591"/>
                  </a:lnTo>
                  <a:lnTo>
                    <a:pt x="14474" y="2587"/>
                  </a:lnTo>
                  <a:lnTo>
                    <a:pt x="14461" y="2585"/>
                  </a:lnTo>
                  <a:lnTo>
                    <a:pt x="14448" y="2583"/>
                  </a:lnTo>
                  <a:lnTo>
                    <a:pt x="14433" y="2578"/>
                  </a:lnTo>
                  <a:lnTo>
                    <a:pt x="14419" y="2574"/>
                  </a:lnTo>
                  <a:lnTo>
                    <a:pt x="14404" y="2567"/>
                  </a:lnTo>
                  <a:lnTo>
                    <a:pt x="14389" y="2560"/>
                  </a:lnTo>
                  <a:lnTo>
                    <a:pt x="14355" y="2542"/>
                  </a:lnTo>
                  <a:lnTo>
                    <a:pt x="14320" y="2521"/>
                  </a:lnTo>
                  <a:lnTo>
                    <a:pt x="14283" y="2495"/>
                  </a:lnTo>
                  <a:lnTo>
                    <a:pt x="14244" y="2466"/>
                  </a:lnTo>
                  <a:lnTo>
                    <a:pt x="14202" y="2435"/>
                  </a:lnTo>
                  <a:lnTo>
                    <a:pt x="14160" y="2399"/>
                  </a:lnTo>
                  <a:lnTo>
                    <a:pt x="14115" y="2359"/>
                  </a:lnTo>
                  <a:lnTo>
                    <a:pt x="14069" y="2318"/>
                  </a:lnTo>
                  <a:lnTo>
                    <a:pt x="14022" y="2273"/>
                  </a:lnTo>
                  <a:lnTo>
                    <a:pt x="13972" y="2225"/>
                  </a:lnTo>
                  <a:lnTo>
                    <a:pt x="13922" y="2175"/>
                  </a:lnTo>
                  <a:lnTo>
                    <a:pt x="13870" y="2123"/>
                  </a:lnTo>
                  <a:lnTo>
                    <a:pt x="13817" y="2069"/>
                  </a:lnTo>
                  <a:lnTo>
                    <a:pt x="13708" y="1954"/>
                  </a:lnTo>
                  <a:lnTo>
                    <a:pt x="13595" y="1833"/>
                  </a:lnTo>
                  <a:lnTo>
                    <a:pt x="13479" y="1706"/>
                  </a:lnTo>
                  <a:lnTo>
                    <a:pt x="13362" y="1575"/>
                  </a:lnTo>
                  <a:lnTo>
                    <a:pt x="13121" y="1306"/>
                  </a:lnTo>
                  <a:lnTo>
                    <a:pt x="12880" y="1037"/>
                  </a:lnTo>
                  <a:lnTo>
                    <a:pt x="12761" y="906"/>
                  </a:lnTo>
                  <a:lnTo>
                    <a:pt x="12643" y="778"/>
                  </a:lnTo>
                  <a:lnTo>
                    <a:pt x="12528" y="655"/>
                  </a:lnTo>
                  <a:lnTo>
                    <a:pt x="12416" y="540"/>
                  </a:lnTo>
                  <a:lnTo>
                    <a:pt x="12362" y="484"/>
                  </a:lnTo>
                  <a:lnTo>
                    <a:pt x="12308" y="431"/>
                  </a:lnTo>
                  <a:lnTo>
                    <a:pt x="12255" y="380"/>
                  </a:lnTo>
                  <a:lnTo>
                    <a:pt x="12203" y="332"/>
                  </a:lnTo>
                  <a:lnTo>
                    <a:pt x="12154" y="286"/>
                  </a:lnTo>
                  <a:lnTo>
                    <a:pt x="12105" y="244"/>
                  </a:lnTo>
                  <a:lnTo>
                    <a:pt x="12058" y="203"/>
                  </a:lnTo>
                  <a:lnTo>
                    <a:pt x="12013" y="166"/>
                  </a:lnTo>
                  <a:lnTo>
                    <a:pt x="11969" y="132"/>
                  </a:lnTo>
                  <a:lnTo>
                    <a:pt x="11926" y="102"/>
                  </a:lnTo>
                  <a:lnTo>
                    <a:pt x="11886" y="75"/>
                  </a:lnTo>
                  <a:lnTo>
                    <a:pt x="11848" y="53"/>
                  </a:lnTo>
                  <a:lnTo>
                    <a:pt x="11811" y="34"/>
                  </a:lnTo>
                  <a:lnTo>
                    <a:pt x="11793" y="26"/>
                  </a:lnTo>
                  <a:lnTo>
                    <a:pt x="11776" y="19"/>
                  </a:lnTo>
                  <a:lnTo>
                    <a:pt x="11760" y="12"/>
                  </a:lnTo>
                  <a:lnTo>
                    <a:pt x="11743" y="8"/>
                  </a:lnTo>
                  <a:lnTo>
                    <a:pt x="11729" y="4"/>
                  </a:lnTo>
                  <a:lnTo>
                    <a:pt x="11714" y="1"/>
                  </a:lnTo>
                  <a:lnTo>
                    <a:pt x="11700" y="0"/>
                  </a:lnTo>
                  <a:lnTo>
                    <a:pt x="11686" y="0"/>
                  </a:lnTo>
                  <a:lnTo>
                    <a:pt x="11673" y="1"/>
                  </a:lnTo>
                  <a:lnTo>
                    <a:pt x="11660" y="3"/>
                  </a:lnTo>
                  <a:lnTo>
                    <a:pt x="11649" y="7"/>
                  </a:lnTo>
                  <a:lnTo>
                    <a:pt x="11638" y="11"/>
                  </a:lnTo>
                  <a:lnTo>
                    <a:pt x="11627" y="17"/>
                  </a:lnTo>
                  <a:lnTo>
                    <a:pt x="11618" y="24"/>
                  </a:lnTo>
                  <a:lnTo>
                    <a:pt x="11608" y="33"/>
                  </a:lnTo>
                  <a:lnTo>
                    <a:pt x="11600" y="43"/>
                  </a:lnTo>
                  <a:lnTo>
                    <a:pt x="11592" y="53"/>
                  </a:lnTo>
                  <a:lnTo>
                    <a:pt x="11584" y="66"/>
                  </a:lnTo>
                  <a:lnTo>
                    <a:pt x="11578" y="80"/>
                  </a:lnTo>
                  <a:lnTo>
                    <a:pt x="11573" y="95"/>
                  </a:lnTo>
                  <a:lnTo>
                    <a:pt x="11567" y="112"/>
                  </a:lnTo>
                  <a:lnTo>
                    <a:pt x="11563" y="130"/>
                  </a:lnTo>
                  <a:lnTo>
                    <a:pt x="11559" y="155"/>
                  </a:lnTo>
                  <a:lnTo>
                    <a:pt x="11557" y="187"/>
                  </a:lnTo>
                  <a:lnTo>
                    <a:pt x="11555" y="227"/>
                  </a:lnTo>
                  <a:lnTo>
                    <a:pt x="11555" y="274"/>
                  </a:lnTo>
                  <a:lnTo>
                    <a:pt x="11555" y="327"/>
                  </a:lnTo>
                  <a:lnTo>
                    <a:pt x="11556" y="384"/>
                  </a:lnTo>
                  <a:lnTo>
                    <a:pt x="11559" y="515"/>
                  </a:lnTo>
                  <a:lnTo>
                    <a:pt x="11566" y="661"/>
                  </a:lnTo>
                  <a:lnTo>
                    <a:pt x="11575" y="817"/>
                  </a:lnTo>
                  <a:lnTo>
                    <a:pt x="11585" y="981"/>
                  </a:lnTo>
                  <a:lnTo>
                    <a:pt x="11595" y="1146"/>
                  </a:lnTo>
                  <a:lnTo>
                    <a:pt x="11619" y="1464"/>
                  </a:lnTo>
                  <a:lnTo>
                    <a:pt x="11640" y="1734"/>
                  </a:lnTo>
                  <a:lnTo>
                    <a:pt x="11663" y="1995"/>
                  </a:lnTo>
                  <a:lnTo>
                    <a:pt x="11905" y="2094"/>
                  </a:lnTo>
                  <a:lnTo>
                    <a:pt x="11618" y="2235"/>
                  </a:lnTo>
                  <a:lnTo>
                    <a:pt x="11551" y="2402"/>
                  </a:lnTo>
                  <a:lnTo>
                    <a:pt x="11702" y="2487"/>
                  </a:lnTo>
                  <a:lnTo>
                    <a:pt x="11374" y="2520"/>
                  </a:lnTo>
                  <a:lnTo>
                    <a:pt x="11365" y="2528"/>
                  </a:lnTo>
                  <a:lnTo>
                    <a:pt x="11339" y="2550"/>
                  </a:lnTo>
                  <a:lnTo>
                    <a:pt x="11319" y="2566"/>
                  </a:lnTo>
                  <a:lnTo>
                    <a:pt x="11293" y="2584"/>
                  </a:lnTo>
                  <a:lnTo>
                    <a:pt x="11263" y="2604"/>
                  </a:lnTo>
                  <a:lnTo>
                    <a:pt x="11227" y="2628"/>
                  </a:lnTo>
                  <a:lnTo>
                    <a:pt x="11186" y="2652"/>
                  </a:lnTo>
                  <a:lnTo>
                    <a:pt x="11140" y="2679"/>
                  </a:lnTo>
                  <a:lnTo>
                    <a:pt x="11087" y="2707"/>
                  </a:lnTo>
                  <a:lnTo>
                    <a:pt x="11027" y="2736"/>
                  </a:lnTo>
                  <a:lnTo>
                    <a:pt x="10962" y="2767"/>
                  </a:lnTo>
                  <a:lnTo>
                    <a:pt x="10892" y="2797"/>
                  </a:lnTo>
                  <a:lnTo>
                    <a:pt x="10813" y="2829"/>
                  </a:lnTo>
                  <a:lnTo>
                    <a:pt x="10729" y="2860"/>
                  </a:lnTo>
                  <a:lnTo>
                    <a:pt x="10675" y="2878"/>
                  </a:lnTo>
                  <a:lnTo>
                    <a:pt x="10602" y="2899"/>
                  </a:lnTo>
                  <a:lnTo>
                    <a:pt x="10512" y="2925"/>
                  </a:lnTo>
                  <a:lnTo>
                    <a:pt x="10406" y="2955"/>
                  </a:lnTo>
                  <a:lnTo>
                    <a:pt x="10283" y="2988"/>
                  </a:lnTo>
                  <a:lnTo>
                    <a:pt x="10149" y="3023"/>
                  </a:lnTo>
                  <a:lnTo>
                    <a:pt x="9841" y="3101"/>
                  </a:lnTo>
                  <a:lnTo>
                    <a:pt x="9493" y="3189"/>
                  </a:lnTo>
                  <a:lnTo>
                    <a:pt x="9116" y="3282"/>
                  </a:lnTo>
                  <a:lnTo>
                    <a:pt x="8719" y="3378"/>
                  </a:lnTo>
                  <a:lnTo>
                    <a:pt x="8311" y="3476"/>
                  </a:lnTo>
                  <a:lnTo>
                    <a:pt x="7904" y="3573"/>
                  </a:lnTo>
                  <a:lnTo>
                    <a:pt x="7507" y="3666"/>
                  </a:lnTo>
                  <a:lnTo>
                    <a:pt x="7131" y="3753"/>
                  </a:lnTo>
                  <a:lnTo>
                    <a:pt x="6784" y="3833"/>
                  </a:lnTo>
                  <a:lnTo>
                    <a:pt x="6479" y="3902"/>
                  </a:lnTo>
                  <a:lnTo>
                    <a:pt x="6223" y="3958"/>
                  </a:lnTo>
                  <a:lnTo>
                    <a:pt x="6029" y="3999"/>
                  </a:lnTo>
                  <a:lnTo>
                    <a:pt x="5957" y="4014"/>
                  </a:lnTo>
                  <a:lnTo>
                    <a:pt x="5904" y="4023"/>
                  </a:lnTo>
                  <a:lnTo>
                    <a:pt x="5883" y="4026"/>
                  </a:lnTo>
                  <a:lnTo>
                    <a:pt x="5862" y="4028"/>
                  </a:lnTo>
                  <a:lnTo>
                    <a:pt x="5840" y="4030"/>
                  </a:lnTo>
                  <a:lnTo>
                    <a:pt x="5818" y="4030"/>
                  </a:lnTo>
                  <a:lnTo>
                    <a:pt x="5796" y="4030"/>
                  </a:lnTo>
                  <a:lnTo>
                    <a:pt x="5774" y="4028"/>
                  </a:lnTo>
                  <a:lnTo>
                    <a:pt x="5752" y="4026"/>
                  </a:lnTo>
                  <a:lnTo>
                    <a:pt x="5730" y="4024"/>
                  </a:lnTo>
                  <a:lnTo>
                    <a:pt x="5685" y="4017"/>
                  </a:lnTo>
                  <a:lnTo>
                    <a:pt x="5642" y="4008"/>
                  </a:lnTo>
                  <a:lnTo>
                    <a:pt x="5598" y="3997"/>
                  </a:lnTo>
                  <a:lnTo>
                    <a:pt x="5554" y="3983"/>
                  </a:lnTo>
                  <a:lnTo>
                    <a:pt x="5511" y="3970"/>
                  </a:lnTo>
                  <a:lnTo>
                    <a:pt x="5469" y="3954"/>
                  </a:lnTo>
                  <a:lnTo>
                    <a:pt x="5427" y="3937"/>
                  </a:lnTo>
                  <a:lnTo>
                    <a:pt x="5387" y="3921"/>
                  </a:lnTo>
                  <a:lnTo>
                    <a:pt x="5309" y="3886"/>
                  </a:lnTo>
                  <a:lnTo>
                    <a:pt x="5238" y="3852"/>
                  </a:lnTo>
                  <a:lnTo>
                    <a:pt x="5172" y="3822"/>
                  </a:lnTo>
                  <a:lnTo>
                    <a:pt x="5143" y="3810"/>
                  </a:lnTo>
                  <a:lnTo>
                    <a:pt x="5116" y="3798"/>
                  </a:lnTo>
                  <a:lnTo>
                    <a:pt x="5092" y="3788"/>
                  </a:lnTo>
                  <a:lnTo>
                    <a:pt x="5069" y="3781"/>
                  </a:lnTo>
                  <a:lnTo>
                    <a:pt x="5050" y="3777"/>
                  </a:lnTo>
                  <a:lnTo>
                    <a:pt x="5033" y="3775"/>
                  </a:lnTo>
                  <a:lnTo>
                    <a:pt x="5025" y="3775"/>
                  </a:lnTo>
                  <a:lnTo>
                    <a:pt x="5019" y="3776"/>
                  </a:lnTo>
                  <a:lnTo>
                    <a:pt x="5013" y="3778"/>
                  </a:lnTo>
                  <a:lnTo>
                    <a:pt x="5009" y="3780"/>
                  </a:lnTo>
                  <a:lnTo>
                    <a:pt x="5004" y="3785"/>
                  </a:lnTo>
                  <a:lnTo>
                    <a:pt x="5001" y="3789"/>
                  </a:lnTo>
                  <a:lnTo>
                    <a:pt x="4999" y="3795"/>
                  </a:lnTo>
                  <a:lnTo>
                    <a:pt x="4997" y="3802"/>
                  </a:lnTo>
                  <a:lnTo>
                    <a:pt x="4996" y="3810"/>
                  </a:lnTo>
                  <a:lnTo>
                    <a:pt x="4997" y="3818"/>
                  </a:lnTo>
                  <a:lnTo>
                    <a:pt x="4999" y="3829"/>
                  </a:lnTo>
                  <a:lnTo>
                    <a:pt x="5001" y="3839"/>
                  </a:lnTo>
                  <a:lnTo>
                    <a:pt x="5007" y="3866"/>
                  </a:lnTo>
                  <a:lnTo>
                    <a:pt x="5020" y="3896"/>
                  </a:lnTo>
                  <a:lnTo>
                    <a:pt x="5046" y="3960"/>
                  </a:lnTo>
                  <a:lnTo>
                    <a:pt x="5069" y="4017"/>
                  </a:lnTo>
                  <a:lnTo>
                    <a:pt x="5092" y="4069"/>
                  </a:lnTo>
                  <a:lnTo>
                    <a:pt x="5112" y="4113"/>
                  </a:lnTo>
                  <a:lnTo>
                    <a:pt x="5130" y="4152"/>
                  </a:lnTo>
                  <a:lnTo>
                    <a:pt x="5147" y="4186"/>
                  </a:lnTo>
                  <a:lnTo>
                    <a:pt x="5174" y="4238"/>
                  </a:lnTo>
                  <a:lnTo>
                    <a:pt x="5195" y="4273"/>
                  </a:lnTo>
                  <a:lnTo>
                    <a:pt x="5210" y="4296"/>
                  </a:lnTo>
                  <a:lnTo>
                    <a:pt x="5217" y="4307"/>
                  </a:lnTo>
                  <a:lnTo>
                    <a:pt x="5221" y="4309"/>
                  </a:lnTo>
                  <a:lnTo>
                    <a:pt x="5162" y="4330"/>
                  </a:lnTo>
                  <a:lnTo>
                    <a:pt x="5095" y="4354"/>
                  </a:lnTo>
                  <a:lnTo>
                    <a:pt x="5007" y="4384"/>
                  </a:lnTo>
                  <a:lnTo>
                    <a:pt x="4901" y="4420"/>
                  </a:lnTo>
                  <a:lnTo>
                    <a:pt x="4782" y="4458"/>
                  </a:lnTo>
                  <a:lnTo>
                    <a:pt x="4651" y="4499"/>
                  </a:lnTo>
                  <a:lnTo>
                    <a:pt x="4514" y="4539"/>
                  </a:lnTo>
                  <a:lnTo>
                    <a:pt x="4443" y="4559"/>
                  </a:lnTo>
                  <a:lnTo>
                    <a:pt x="4372" y="4577"/>
                  </a:lnTo>
                  <a:lnTo>
                    <a:pt x="4302" y="4595"/>
                  </a:lnTo>
                  <a:lnTo>
                    <a:pt x="4231" y="4613"/>
                  </a:lnTo>
                  <a:lnTo>
                    <a:pt x="4160" y="4629"/>
                  </a:lnTo>
                  <a:lnTo>
                    <a:pt x="4092" y="4642"/>
                  </a:lnTo>
                  <a:lnTo>
                    <a:pt x="4026" y="4655"/>
                  </a:lnTo>
                  <a:lnTo>
                    <a:pt x="3960" y="4666"/>
                  </a:lnTo>
                  <a:lnTo>
                    <a:pt x="3898" y="4674"/>
                  </a:lnTo>
                  <a:lnTo>
                    <a:pt x="3838" y="4681"/>
                  </a:lnTo>
                  <a:lnTo>
                    <a:pt x="3782" y="4684"/>
                  </a:lnTo>
                  <a:lnTo>
                    <a:pt x="3756" y="4684"/>
                  </a:lnTo>
                  <a:lnTo>
                    <a:pt x="3730" y="4685"/>
                  </a:lnTo>
                  <a:lnTo>
                    <a:pt x="3706" y="4684"/>
                  </a:lnTo>
                  <a:lnTo>
                    <a:pt x="3682" y="4683"/>
                  </a:lnTo>
                  <a:lnTo>
                    <a:pt x="3660" y="4681"/>
                  </a:lnTo>
                  <a:lnTo>
                    <a:pt x="3638" y="4677"/>
                  </a:lnTo>
                  <a:lnTo>
                    <a:pt x="3619" y="4673"/>
                  </a:lnTo>
                  <a:lnTo>
                    <a:pt x="3600" y="4668"/>
                  </a:lnTo>
                  <a:lnTo>
                    <a:pt x="3583" y="4663"/>
                  </a:lnTo>
                  <a:lnTo>
                    <a:pt x="3568" y="4656"/>
                  </a:lnTo>
                  <a:lnTo>
                    <a:pt x="3551" y="4647"/>
                  </a:lnTo>
                  <a:lnTo>
                    <a:pt x="3531" y="4636"/>
                  </a:lnTo>
                  <a:lnTo>
                    <a:pt x="3477" y="4603"/>
                  </a:lnTo>
                  <a:lnTo>
                    <a:pt x="3411" y="4559"/>
                  </a:lnTo>
                  <a:lnTo>
                    <a:pt x="3331" y="4505"/>
                  </a:lnTo>
                  <a:lnTo>
                    <a:pt x="3239" y="4441"/>
                  </a:lnTo>
                  <a:lnTo>
                    <a:pt x="3137" y="4370"/>
                  </a:lnTo>
                  <a:lnTo>
                    <a:pt x="2902" y="4203"/>
                  </a:lnTo>
                  <a:lnTo>
                    <a:pt x="2348" y="3808"/>
                  </a:lnTo>
                  <a:lnTo>
                    <a:pt x="2045" y="3592"/>
                  </a:lnTo>
                  <a:lnTo>
                    <a:pt x="1735" y="3374"/>
                  </a:lnTo>
                  <a:lnTo>
                    <a:pt x="1580" y="3265"/>
                  </a:lnTo>
                  <a:lnTo>
                    <a:pt x="1426" y="3160"/>
                  </a:lnTo>
                  <a:lnTo>
                    <a:pt x="1275" y="3056"/>
                  </a:lnTo>
                  <a:lnTo>
                    <a:pt x="1128" y="2956"/>
                  </a:lnTo>
                  <a:lnTo>
                    <a:pt x="984" y="2862"/>
                  </a:lnTo>
                  <a:lnTo>
                    <a:pt x="847" y="2772"/>
                  </a:lnTo>
                  <a:lnTo>
                    <a:pt x="716" y="2689"/>
                  </a:lnTo>
                  <a:lnTo>
                    <a:pt x="593" y="2614"/>
                  </a:lnTo>
                  <a:lnTo>
                    <a:pt x="534" y="2579"/>
                  </a:lnTo>
                  <a:lnTo>
                    <a:pt x="478" y="2546"/>
                  </a:lnTo>
                  <a:lnTo>
                    <a:pt x="424" y="2515"/>
                  </a:lnTo>
                  <a:lnTo>
                    <a:pt x="374" y="2487"/>
                  </a:lnTo>
                  <a:lnTo>
                    <a:pt x="325" y="2461"/>
                  </a:lnTo>
                  <a:lnTo>
                    <a:pt x="279" y="2439"/>
                  </a:lnTo>
                  <a:lnTo>
                    <a:pt x="237" y="2419"/>
                  </a:lnTo>
                  <a:lnTo>
                    <a:pt x="196" y="2401"/>
                  </a:lnTo>
                  <a:lnTo>
                    <a:pt x="160" y="2386"/>
                  </a:lnTo>
                  <a:lnTo>
                    <a:pt x="127" y="2374"/>
                  </a:lnTo>
                  <a:lnTo>
                    <a:pt x="98" y="2366"/>
                  </a:lnTo>
                  <a:lnTo>
                    <a:pt x="71" y="2360"/>
                  </a:lnTo>
                  <a:lnTo>
                    <a:pt x="59" y="2359"/>
                  </a:lnTo>
                  <a:lnTo>
                    <a:pt x="48" y="2358"/>
                  </a:lnTo>
                  <a:lnTo>
                    <a:pt x="39" y="2359"/>
                  </a:lnTo>
                  <a:lnTo>
                    <a:pt x="30" y="2360"/>
                  </a:lnTo>
                  <a:lnTo>
                    <a:pt x="22" y="2362"/>
                  </a:lnTo>
                  <a:lnTo>
                    <a:pt x="16" y="2365"/>
                  </a:lnTo>
                  <a:lnTo>
                    <a:pt x="9" y="2369"/>
                  </a:lnTo>
                  <a:lnTo>
                    <a:pt x="4" y="2374"/>
                  </a:lnTo>
                  <a:lnTo>
                    <a:pt x="2" y="2377"/>
                  </a:lnTo>
                  <a:lnTo>
                    <a:pt x="1" y="2383"/>
                  </a:lnTo>
                  <a:lnTo>
                    <a:pt x="0" y="2389"/>
                  </a:lnTo>
                  <a:lnTo>
                    <a:pt x="0" y="2395"/>
                  </a:lnTo>
                  <a:lnTo>
                    <a:pt x="3" y="2410"/>
                  </a:lnTo>
                  <a:lnTo>
                    <a:pt x="9" y="2428"/>
                  </a:lnTo>
                  <a:lnTo>
                    <a:pt x="18" y="2449"/>
                  </a:lnTo>
                  <a:lnTo>
                    <a:pt x="30" y="2474"/>
                  </a:lnTo>
                  <a:lnTo>
                    <a:pt x="45" y="2501"/>
                  </a:lnTo>
                  <a:lnTo>
                    <a:pt x="62" y="2531"/>
                  </a:lnTo>
                  <a:lnTo>
                    <a:pt x="83" y="2562"/>
                  </a:lnTo>
                  <a:lnTo>
                    <a:pt x="105" y="2597"/>
                  </a:lnTo>
                  <a:lnTo>
                    <a:pt x="158" y="2675"/>
                  </a:lnTo>
                  <a:lnTo>
                    <a:pt x="220" y="2760"/>
                  </a:lnTo>
                  <a:lnTo>
                    <a:pt x="291" y="2853"/>
                  </a:lnTo>
                  <a:lnTo>
                    <a:pt x="368" y="2954"/>
                  </a:lnTo>
                  <a:lnTo>
                    <a:pt x="451" y="3061"/>
                  </a:lnTo>
                  <a:lnTo>
                    <a:pt x="541" y="3174"/>
                  </a:lnTo>
                  <a:lnTo>
                    <a:pt x="635" y="3291"/>
                  </a:lnTo>
                  <a:lnTo>
                    <a:pt x="835" y="3538"/>
                  </a:lnTo>
                  <a:lnTo>
                    <a:pt x="1045" y="3794"/>
                  </a:lnTo>
                  <a:lnTo>
                    <a:pt x="1256" y="4053"/>
                  </a:lnTo>
                  <a:lnTo>
                    <a:pt x="1463" y="4309"/>
                  </a:lnTo>
                  <a:lnTo>
                    <a:pt x="1563" y="4434"/>
                  </a:lnTo>
                  <a:lnTo>
                    <a:pt x="1660" y="4556"/>
                  </a:lnTo>
                  <a:lnTo>
                    <a:pt x="1752" y="4674"/>
                  </a:lnTo>
                  <a:lnTo>
                    <a:pt x="1838" y="4787"/>
                  </a:lnTo>
                  <a:lnTo>
                    <a:pt x="1919" y="4895"/>
                  </a:lnTo>
                  <a:lnTo>
                    <a:pt x="1993" y="4996"/>
                  </a:lnTo>
                  <a:lnTo>
                    <a:pt x="2059" y="5090"/>
                  </a:lnTo>
                  <a:lnTo>
                    <a:pt x="2090" y="5135"/>
                  </a:lnTo>
                  <a:lnTo>
                    <a:pt x="2118" y="5177"/>
                  </a:lnTo>
                  <a:lnTo>
                    <a:pt x="2142" y="5217"/>
                  </a:lnTo>
                  <a:lnTo>
                    <a:pt x="2166" y="5255"/>
                  </a:lnTo>
                  <a:lnTo>
                    <a:pt x="2186" y="5290"/>
                  </a:lnTo>
                  <a:lnTo>
                    <a:pt x="2203" y="5324"/>
                  </a:lnTo>
                  <a:lnTo>
                    <a:pt x="2219" y="5354"/>
                  </a:lnTo>
                  <a:lnTo>
                    <a:pt x="2230" y="5381"/>
                  </a:lnTo>
                  <a:lnTo>
                    <a:pt x="2239" y="5407"/>
                  </a:lnTo>
                  <a:lnTo>
                    <a:pt x="2246" y="5428"/>
                  </a:lnTo>
                  <a:lnTo>
                    <a:pt x="2252" y="5470"/>
                  </a:lnTo>
                  <a:lnTo>
                    <a:pt x="2259" y="5512"/>
                  </a:lnTo>
                  <a:lnTo>
                    <a:pt x="2262" y="5555"/>
                  </a:lnTo>
                  <a:lnTo>
                    <a:pt x="2265" y="5600"/>
                  </a:lnTo>
                  <a:lnTo>
                    <a:pt x="2265" y="5645"/>
                  </a:lnTo>
                  <a:lnTo>
                    <a:pt x="2264" y="5690"/>
                  </a:lnTo>
                  <a:lnTo>
                    <a:pt x="2260" y="5737"/>
                  </a:lnTo>
                  <a:lnTo>
                    <a:pt x="2256" y="5784"/>
                  </a:lnTo>
                  <a:lnTo>
                    <a:pt x="2249" y="5831"/>
                  </a:lnTo>
                  <a:lnTo>
                    <a:pt x="2241" y="5879"/>
                  </a:lnTo>
                  <a:lnTo>
                    <a:pt x="2232" y="5929"/>
                  </a:lnTo>
                  <a:lnTo>
                    <a:pt x="2222" y="5978"/>
                  </a:lnTo>
                  <a:lnTo>
                    <a:pt x="2211" y="6027"/>
                  </a:lnTo>
                  <a:lnTo>
                    <a:pt x="2198" y="6078"/>
                  </a:lnTo>
                  <a:lnTo>
                    <a:pt x="2184" y="6127"/>
                  </a:lnTo>
                  <a:lnTo>
                    <a:pt x="2169" y="6179"/>
                  </a:lnTo>
                  <a:lnTo>
                    <a:pt x="2154" y="6229"/>
                  </a:lnTo>
                  <a:lnTo>
                    <a:pt x="2137" y="6280"/>
                  </a:lnTo>
                  <a:lnTo>
                    <a:pt x="2120" y="6332"/>
                  </a:lnTo>
                  <a:lnTo>
                    <a:pt x="2101" y="6382"/>
                  </a:lnTo>
                  <a:lnTo>
                    <a:pt x="2063" y="6485"/>
                  </a:lnTo>
                  <a:lnTo>
                    <a:pt x="2022" y="6586"/>
                  </a:lnTo>
                  <a:lnTo>
                    <a:pt x="1980" y="6689"/>
                  </a:lnTo>
                  <a:lnTo>
                    <a:pt x="1935" y="6788"/>
                  </a:lnTo>
                  <a:lnTo>
                    <a:pt x="1890" y="6886"/>
                  </a:lnTo>
                  <a:lnTo>
                    <a:pt x="1845" y="6983"/>
                  </a:lnTo>
                  <a:lnTo>
                    <a:pt x="1757" y="7168"/>
                  </a:lnTo>
                  <a:lnTo>
                    <a:pt x="1674" y="7340"/>
                  </a:lnTo>
                  <a:lnTo>
                    <a:pt x="1636" y="7419"/>
                  </a:lnTo>
                  <a:lnTo>
                    <a:pt x="1601" y="7496"/>
                  </a:lnTo>
                  <a:lnTo>
                    <a:pt x="1570" y="7566"/>
                  </a:lnTo>
                  <a:lnTo>
                    <a:pt x="1542" y="7631"/>
                  </a:lnTo>
                  <a:lnTo>
                    <a:pt x="1520" y="7691"/>
                  </a:lnTo>
                  <a:lnTo>
                    <a:pt x="1509" y="7719"/>
                  </a:lnTo>
                  <a:lnTo>
                    <a:pt x="1502" y="7745"/>
                  </a:lnTo>
                  <a:lnTo>
                    <a:pt x="1494" y="7768"/>
                  </a:lnTo>
                  <a:lnTo>
                    <a:pt x="1488" y="7792"/>
                  </a:lnTo>
                  <a:lnTo>
                    <a:pt x="1485" y="7812"/>
                  </a:lnTo>
                  <a:lnTo>
                    <a:pt x="1482" y="7831"/>
                  </a:lnTo>
                  <a:lnTo>
                    <a:pt x="1481" y="7849"/>
                  </a:lnTo>
                  <a:lnTo>
                    <a:pt x="1482" y="7865"/>
                  </a:lnTo>
                  <a:lnTo>
                    <a:pt x="1486" y="7878"/>
                  </a:lnTo>
                  <a:lnTo>
                    <a:pt x="1490" y="7890"/>
                  </a:lnTo>
                  <a:lnTo>
                    <a:pt x="1493" y="7895"/>
                  </a:lnTo>
                  <a:lnTo>
                    <a:pt x="1497" y="7900"/>
                  </a:lnTo>
                  <a:lnTo>
                    <a:pt x="1500" y="7903"/>
                  </a:lnTo>
                  <a:lnTo>
                    <a:pt x="1505" y="7906"/>
                  </a:lnTo>
                  <a:lnTo>
                    <a:pt x="1511" y="7910"/>
                  </a:lnTo>
                  <a:lnTo>
                    <a:pt x="1516" y="7912"/>
                  </a:lnTo>
                  <a:lnTo>
                    <a:pt x="1528" y="7915"/>
                  </a:lnTo>
                  <a:lnTo>
                    <a:pt x="1543" y="7916"/>
                  </a:lnTo>
                  <a:lnTo>
                    <a:pt x="1558" y="7916"/>
                  </a:lnTo>
                  <a:lnTo>
                    <a:pt x="1572" y="7916"/>
                  </a:lnTo>
                  <a:lnTo>
                    <a:pt x="1589" y="7914"/>
                  </a:lnTo>
                  <a:lnTo>
                    <a:pt x="1605" y="7912"/>
                  </a:lnTo>
                  <a:lnTo>
                    <a:pt x="1622" y="7909"/>
                  </a:lnTo>
                  <a:lnTo>
                    <a:pt x="1640" y="7904"/>
                  </a:lnTo>
                  <a:lnTo>
                    <a:pt x="1658" y="7900"/>
                  </a:lnTo>
                  <a:lnTo>
                    <a:pt x="1675" y="7893"/>
                  </a:lnTo>
                  <a:lnTo>
                    <a:pt x="1695" y="7886"/>
                  </a:lnTo>
                  <a:lnTo>
                    <a:pt x="1733" y="7869"/>
                  </a:lnTo>
                  <a:lnTo>
                    <a:pt x="1774" y="7850"/>
                  </a:lnTo>
                  <a:lnTo>
                    <a:pt x="1816" y="7827"/>
                  </a:lnTo>
                  <a:lnTo>
                    <a:pt x="1860" y="7801"/>
                  </a:lnTo>
                  <a:lnTo>
                    <a:pt x="1903" y="7772"/>
                  </a:lnTo>
                  <a:lnTo>
                    <a:pt x="1949" y="7740"/>
                  </a:lnTo>
                  <a:lnTo>
                    <a:pt x="1996" y="7705"/>
                  </a:lnTo>
                  <a:lnTo>
                    <a:pt x="2044" y="7668"/>
                  </a:lnTo>
                  <a:lnTo>
                    <a:pt x="2092" y="7628"/>
                  </a:lnTo>
                  <a:lnTo>
                    <a:pt x="2141" y="7586"/>
                  </a:lnTo>
                  <a:lnTo>
                    <a:pt x="2191" y="7543"/>
                  </a:lnTo>
                  <a:lnTo>
                    <a:pt x="2240" y="7497"/>
                  </a:lnTo>
                  <a:lnTo>
                    <a:pt x="2290" y="7448"/>
                  </a:lnTo>
                  <a:lnTo>
                    <a:pt x="2340" y="7399"/>
                  </a:lnTo>
                  <a:lnTo>
                    <a:pt x="2390" y="7347"/>
                  </a:lnTo>
                  <a:lnTo>
                    <a:pt x="2440" y="7294"/>
                  </a:lnTo>
                  <a:lnTo>
                    <a:pt x="2489" y="7240"/>
                  </a:lnTo>
                  <a:lnTo>
                    <a:pt x="2539" y="7184"/>
                  </a:lnTo>
                  <a:lnTo>
                    <a:pt x="2587" y="7126"/>
                  </a:lnTo>
                  <a:lnTo>
                    <a:pt x="2635" y="7069"/>
                  </a:lnTo>
                  <a:lnTo>
                    <a:pt x="2682" y="7010"/>
                  </a:lnTo>
                  <a:lnTo>
                    <a:pt x="2728" y="6950"/>
                  </a:lnTo>
                  <a:lnTo>
                    <a:pt x="2773" y="6889"/>
                  </a:lnTo>
                  <a:lnTo>
                    <a:pt x="2817" y="6829"/>
                  </a:lnTo>
                  <a:lnTo>
                    <a:pt x="2859" y="6767"/>
                  </a:lnTo>
                  <a:lnTo>
                    <a:pt x="2900" y="6705"/>
                  </a:lnTo>
                  <a:lnTo>
                    <a:pt x="2939" y="6644"/>
                  </a:lnTo>
                  <a:lnTo>
                    <a:pt x="3015" y="6525"/>
                  </a:lnTo>
                  <a:lnTo>
                    <a:pt x="3088" y="6415"/>
                  </a:lnTo>
                  <a:lnTo>
                    <a:pt x="3123" y="6362"/>
                  </a:lnTo>
                  <a:lnTo>
                    <a:pt x="3158" y="6313"/>
                  </a:lnTo>
                  <a:lnTo>
                    <a:pt x="3193" y="6264"/>
                  </a:lnTo>
                  <a:lnTo>
                    <a:pt x="3226" y="6218"/>
                  </a:lnTo>
                  <a:lnTo>
                    <a:pt x="3260" y="6176"/>
                  </a:lnTo>
                  <a:lnTo>
                    <a:pt x="3294" y="6134"/>
                  </a:lnTo>
                  <a:lnTo>
                    <a:pt x="3326" y="6095"/>
                  </a:lnTo>
                  <a:lnTo>
                    <a:pt x="3359" y="6057"/>
                  </a:lnTo>
                  <a:lnTo>
                    <a:pt x="3390" y="6022"/>
                  </a:lnTo>
                  <a:lnTo>
                    <a:pt x="3423" y="5988"/>
                  </a:lnTo>
                  <a:lnTo>
                    <a:pt x="3454" y="5958"/>
                  </a:lnTo>
                  <a:lnTo>
                    <a:pt x="3486" y="5929"/>
                  </a:lnTo>
                  <a:lnTo>
                    <a:pt x="3517" y="5902"/>
                  </a:lnTo>
                  <a:lnTo>
                    <a:pt x="3549" y="5877"/>
                  </a:lnTo>
                  <a:lnTo>
                    <a:pt x="3580" y="5853"/>
                  </a:lnTo>
                  <a:lnTo>
                    <a:pt x="3610" y="5833"/>
                  </a:lnTo>
                  <a:lnTo>
                    <a:pt x="3642" y="5814"/>
                  </a:lnTo>
                  <a:lnTo>
                    <a:pt x="3673" y="5797"/>
                  </a:lnTo>
                  <a:lnTo>
                    <a:pt x="3705" y="5783"/>
                  </a:lnTo>
                  <a:lnTo>
                    <a:pt x="3736" y="5769"/>
                  </a:lnTo>
                  <a:lnTo>
                    <a:pt x="3769" y="5758"/>
                  </a:lnTo>
                  <a:lnTo>
                    <a:pt x="3800" y="5749"/>
                  </a:lnTo>
                  <a:lnTo>
                    <a:pt x="3832" y="5742"/>
                  </a:lnTo>
                  <a:lnTo>
                    <a:pt x="3865" y="5738"/>
                  </a:lnTo>
                  <a:lnTo>
                    <a:pt x="3899" y="5734"/>
                  </a:lnTo>
                  <a:lnTo>
                    <a:pt x="3931" y="5733"/>
                  </a:lnTo>
                  <a:lnTo>
                    <a:pt x="3965" y="5734"/>
                  </a:lnTo>
                  <a:lnTo>
                    <a:pt x="4000" y="5737"/>
                  </a:lnTo>
                  <a:lnTo>
                    <a:pt x="4073" y="5746"/>
                  </a:lnTo>
                  <a:lnTo>
                    <a:pt x="4153" y="5756"/>
                  </a:lnTo>
                  <a:lnTo>
                    <a:pt x="4239" y="5769"/>
                  </a:lnTo>
                  <a:lnTo>
                    <a:pt x="4329" y="5785"/>
                  </a:lnTo>
                  <a:lnTo>
                    <a:pt x="4419" y="5803"/>
                  </a:lnTo>
                  <a:lnTo>
                    <a:pt x="4511" y="5822"/>
                  </a:lnTo>
                  <a:lnTo>
                    <a:pt x="4602" y="5844"/>
                  </a:lnTo>
                  <a:lnTo>
                    <a:pt x="4690" y="5867"/>
                  </a:lnTo>
                  <a:lnTo>
                    <a:pt x="4733" y="5879"/>
                  </a:lnTo>
                  <a:lnTo>
                    <a:pt x="4774" y="5892"/>
                  </a:lnTo>
                  <a:lnTo>
                    <a:pt x="4813" y="5904"/>
                  </a:lnTo>
                  <a:lnTo>
                    <a:pt x="4852" y="5917"/>
                  </a:lnTo>
                  <a:lnTo>
                    <a:pt x="4887" y="5931"/>
                  </a:lnTo>
                  <a:lnTo>
                    <a:pt x="4921" y="5944"/>
                  </a:lnTo>
                  <a:lnTo>
                    <a:pt x="4953" y="5958"/>
                  </a:lnTo>
                  <a:lnTo>
                    <a:pt x="4982" y="5972"/>
                  </a:lnTo>
                  <a:lnTo>
                    <a:pt x="5007" y="5987"/>
                  </a:lnTo>
                  <a:lnTo>
                    <a:pt x="5031" y="6002"/>
                  </a:lnTo>
                  <a:lnTo>
                    <a:pt x="5051" y="6016"/>
                  </a:lnTo>
                  <a:lnTo>
                    <a:pt x="5068" y="6031"/>
                  </a:lnTo>
                  <a:lnTo>
                    <a:pt x="5075" y="6039"/>
                  </a:lnTo>
                  <a:lnTo>
                    <a:pt x="5080" y="6045"/>
                  </a:lnTo>
                  <a:lnTo>
                    <a:pt x="5086" y="6053"/>
                  </a:lnTo>
                  <a:lnTo>
                    <a:pt x="5091" y="6061"/>
                  </a:lnTo>
                  <a:lnTo>
                    <a:pt x="5093" y="6069"/>
                  </a:lnTo>
                  <a:lnTo>
                    <a:pt x="5095" y="6077"/>
                  </a:lnTo>
                  <a:lnTo>
                    <a:pt x="5096" y="6085"/>
                  </a:lnTo>
                  <a:lnTo>
                    <a:pt x="5096" y="6093"/>
                  </a:lnTo>
                  <a:lnTo>
                    <a:pt x="5095" y="6108"/>
                  </a:lnTo>
                  <a:lnTo>
                    <a:pt x="5092" y="6127"/>
                  </a:lnTo>
                  <a:lnTo>
                    <a:pt x="5086" y="6148"/>
                  </a:lnTo>
                  <a:lnTo>
                    <a:pt x="5080" y="6170"/>
                  </a:lnTo>
                  <a:lnTo>
                    <a:pt x="5065" y="6218"/>
                  </a:lnTo>
                  <a:lnTo>
                    <a:pt x="5047" y="6271"/>
                  </a:lnTo>
                  <a:lnTo>
                    <a:pt x="5005" y="6385"/>
                  </a:lnTo>
                  <a:lnTo>
                    <a:pt x="4985" y="6443"/>
                  </a:lnTo>
                  <a:lnTo>
                    <a:pt x="4967" y="6499"/>
                  </a:lnTo>
                  <a:lnTo>
                    <a:pt x="4959" y="6526"/>
                  </a:lnTo>
                  <a:lnTo>
                    <a:pt x="4953" y="6552"/>
                  </a:lnTo>
                  <a:lnTo>
                    <a:pt x="4947" y="6576"/>
                  </a:lnTo>
                  <a:lnTo>
                    <a:pt x="4942" y="6600"/>
                  </a:lnTo>
                  <a:lnTo>
                    <a:pt x="4940" y="6622"/>
                  </a:lnTo>
                  <a:lnTo>
                    <a:pt x="4939" y="6644"/>
                  </a:lnTo>
                  <a:lnTo>
                    <a:pt x="4939" y="6662"/>
                  </a:lnTo>
                  <a:lnTo>
                    <a:pt x="4941" y="6678"/>
                  </a:lnTo>
                  <a:lnTo>
                    <a:pt x="4944" y="6686"/>
                  </a:lnTo>
                  <a:lnTo>
                    <a:pt x="4946" y="6693"/>
                  </a:lnTo>
                  <a:lnTo>
                    <a:pt x="4949" y="6700"/>
                  </a:lnTo>
                  <a:lnTo>
                    <a:pt x="4953" y="6705"/>
                  </a:lnTo>
                  <a:lnTo>
                    <a:pt x="4957" y="6710"/>
                  </a:lnTo>
                  <a:lnTo>
                    <a:pt x="4963" y="6714"/>
                  </a:lnTo>
                  <a:lnTo>
                    <a:pt x="4968" y="6719"/>
                  </a:lnTo>
                  <a:lnTo>
                    <a:pt x="4974" y="6721"/>
                  </a:lnTo>
                  <a:lnTo>
                    <a:pt x="4981" y="6723"/>
                  </a:lnTo>
                  <a:lnTo>
                    <a:pt x="4988" y="6726"/>
                  </a:lnTo>
                  <a:lnTo>
                    <a:pt x="4997" y="6726"/>
                  </a:lnTo>
                  <a:lnTo>
                    <a:pt x="5006" y="6726"/>
                  </a:lnTo>
                  <a:lnTo>
                    <a:pt x="5015" y="6724"/>
                  </a:lnTo>
                  <a:lnTo>
                    <a:pt x="5027" y="6723"/>
                  </a:lnTo>
                  <a:lnTo>
                    <a:pt x="5050" y="6717"/>
                  </a:lnTo>
                  <a:lnTo>
                    <a:pt x="5062" y="6713"/>
                  </a:lnTo>
                  <a:lnTo>
                    <a:pt x="5076" y="6708"/>
                  </a:lnTo>
                  <a:lnTo>
                    <a:pt x="5101" y="6695"/>
                  </a:lnTo>
                  <a:lnTo>
                    <a:pt x="5125" y="6680"/>
                  </a:lnTo>
                  <a:lnTo>
                    <a:pt x="5150" y="6663"/>
                  </a:lnTo>
                  <a:lnTo>
                    <a:pt x="5175" y="6643"/>
                  </a:lnTo>
                  <a:lnTo>
                    <a:pt x="5199" y="6620"/>
                  </a:lnTo>
                  <a:lnTo>
                    <a:pt x="5224" y="6595"/>
                  </a:lnTo>
                  <a:lnTo>
                    <a:pt x="5249" y="6570"/>
                  </a:lnTo>
                  <a:lnTo>
                    <a:pt x="5273" y="6543"/>
                  </a:lnTo>
                  <a:lnTo>
                    <a:pt x="5298" y="6513"/>
                  </a:lnTo>
                  <a:lnTo>
                    <a:pt x="5348" y="6452"/>
                  </a:lnTo>
                  <a:lnTo>
                    <a:pt x="5397" y="6387"/>
                  </a:lnTo>
                  <a:lnTo>
                    <a:pt x="5447" y="6319"/>
                  </a:lnTo>
                  <a:lnTo>
                    <a:pt x="5499" y="6252"/>
                  </a:lnTo>
                  <a:lnTo>
                    <a:pt x="5553" y="6186"/>
                  </a:lnTo>
                  <a:lnTo>
                    <a:pt x="5580" y="6153"/>
                  </a:lnTo>
                  <a:lnTo>
                    <a:pt x="5607" y="6122"/>
                  </a:lnTo>
                  <a:lnTo>
                    <a:pt x="5635" y="6091"/>
                  </a:lnTo>
                  <a:lnTo>
                    <a:pt x="5664" y="6061"/>
                  </a:lnTo>
                  <a:lnTo>
                    <a:pt x="5692" y="6033"/>
                  </a:lnTo>
                  <a:lnTo>
                    <a:pt x="5722" y="6007"/>
                  </a:lnTo>
                  <a:lnTo>
                    <a:pt x="5753" y="5983"/>
                  </a:lnTo>
                  <a:lnTo>
                    <a:pt x="5783" y="5960"/>
                  </a:lnTo>
                  <a:lnTo>
                    <a:pt x="5814" y="5939"/>
                  </a:lnTo>
                  <a:lnTo>
                    <a:pt x="5846" y="5921"/>
                  </a:lnTo>
                  <a:lnTo>
                    <a:pt x="5879" y="5905"/>
                  </a:lnTo>
                  <a:lnTo>
                    <a:pt x="5895" y="5897"/>
                  </a:lnTo>
                  <a:lnTo>
                    <a:pt x="5912" y="5892"/>
                  </a:lnTo>
                  <a:lnTo>
                    <a:pt x="5947" y="5880"/>
                  </a:lnTo>
                  <a:lnTo>
                    <a:pt x="5981" y="5869"/>
                  </a:lnTo>
                  <a:lnTo>
                    <a:pt x="6016" y="5860"/>
                  </a:lnTo>
                  <a:lnTo>
                    <a:pt x="6051" y="5851"/>
                  </a:lnTo>
                  <a:lnTo>
                    <a:pt x="6087" y="5843"/>
                  </a:lnTo>
                  <a:lnTo>
                    <a:pt x="6123" y="5837"/>
                  </a:lnTo>
                  <a:lnTo>
                    <a:pt x="6160" y="5830"/>
                  </a:lnTo>
                  <a:lnTo>
                    <a:pt x="6196" y="5824"/>
                  </a:lnTo>
                  <a:lnTo>
                    <a:pt x="6233" y="5821"/>
                  </a:lnTo>
                  <a:lnTo>
                    <a:pt x="6270" y="5816"/>
                  </a:lnTo>
                  <a:lnTo>
                    <a:pt x="6308" y="5814"/>
                  </a:lnTo>
                  <a:lnTo>
                    <a:pt x="6345" y="5813"/>
                  </a:lnTo>
                  <a:lnTo>
                    <a:pt x="6383" y="5812"/>
                  </a:lnTo>
                  <a:lnTo>
                    <a:pt x="6422" y="5812"/>
                  </a:lnTo>
                  <a:lnTo>
                    <a:pt x="6460" y="5813"/>
                  </a:lnTo>
                  <a:lnTo>
                    <a:pt x="6498" y="5815"/>
                  </a:lnTo>
                  <a:lnTo>
                    <a:pt x="6536" y="5819"/>
                  </a:lnTo>
                  <a:lnTo>
                    <a:pt x="6575" y="5823"/>
                  </a:lnTo>
                  <a:lnTo>
                    <a:pt x="6613" y="5828"/>
                  </a:lnTo>
                  <a:lnTo>
                    <a:pt x="6652" y="5834"/>
                  </a:lnTo>
                  <a:lnTo>
                    <a:pt x="6691" y="5841"/>
                  </a:lnTo>
                  <a:lnTo>
                    <a:pt x="6729" y="5849"/>
                  </a:lnTo>
                  <a:lnTo>
                    <a:pt x="6767" y="5858"/>
                  </a:lnTo>
                  <a:lnTo>
                    <a:pt x="6805" y="5868"/>
                  </a:lnTo>
                  <a:lnTo>
                    <a:pt x="6845" y="5879"/>
                  </a:lnTo>
                  <a:lnTo>
                    <a:pt x="6883" y="5892"/>
                  </a:lnTo>
                  <a:lnTo>
                    <a:pt x="6920" y="5904"/>
                  </a:lnTo>
                  <a:lnTo>
                    <a:pt x="6958" y="5919"/>
                  </a:lnTo>
                  <a:lnTo>
                    <a:pt x="6996" y="5934"/>
                  </a:lnTo>
                  <a:lnTo>
                    <a:pt x="7033" y="5950"/>
                  </a:lnTo>
                  <a:lnTo>
                    <a:pt x="7071" y="5968"/>
                  </a:lnTo>
                  <a:lnTo>
                    <a:pt x="7108" y="5986"/>
                  </a:lnTo>
                  <a:lnTo>
                    <a:pt x="7181" y="6023"/>
                  </a:lnTo>
                  <a:lnTo>
                    <a:pt x="7255" y="6057"/>
                  </a:lnTo>
                  <a:lnTo>
                    <a:pt x="7329" y="6088"/>
                  </a:lnTo>
                  <a:lnTo>
                    <a:pt x="7402" y="6117"/>
                  </a:lnTo>
                  <a:lnTo>
                    <a:pt x="7476" y="6145"/>
                  </a:lnTo>
                  <a:lnTo>
                    <a:pt x="7549" y="6171"/>
                  </a:lnTo>
                  <a:lnTo>
                    <a:pt x="7623" y="6196"/>
                  </a:lnTo>
                  <a:lnTo>
                    <a:pt x="7698" y="6219"/>
                  </a:lnTo>
                  <a:lnTo>
                    <a:pt x="7846" y="6265"/>
                  </a:lnTo>
                  <a:lnTo>
                    <a:pt x="7996" y="6311"/>
                  </a:lnTo>
                  <a:lnTo>
                    <a:pt x="8071" y="6334"/>
                  </a:lnTo>
                  <a:lnTo>
                    <a:pt x="8146" y="6359"/>
                  </a:lnTo>
                  <a:lnTo>
                    <a:pt x="8223" y="6384"/>
                  </a:lnTo>
                  <a:lnTo>
                    <a:pt x="8299" y="6411"/>
                  </a:lnTo>
                  <a:lnTo>
                    <a:pt x="8371" y="6437"/>
                  </a:lnTo>
                  <a:lnTo>
                    <a:pt x="8430" y="6460"/>
                  </a:lnTo>
                  <a:lnTo>
                    <a:pt x="8525" y="6497"/>
                  </a:lnTo>
                  <a:lnTo>
                    <a:pt x="8559" y="6509"/>
                  </a:lnTo>
                  <a:lnTo>
                    <a:pt x="8589" y="6519"/>
                  </a:lnTo>
                  <a:lnTo>
                    <a:pt x="8612" y="6525"/>
                  </a:lnTo>
                  <a:lnTo>
                    <a:pt x="8622" y="6526"/>
                  </a:lnTo>
                  <a:lnTo>
                    <a:pt x="8632" y="6527"/>
                  </a:lnTo>
                  <a:lnTo>
                    <a:pt x="8640" y="6526"/>
                  </a:lnTo>
                  <a:lnTo>
                    <a:pt x="8648" y="6525"/>
                  </a:lnTo>
                  <a:lnTo>
                    <a:pt x="8656" y="6522"/>
                  </a:lnTo>
                  <a:lnTo>
                    <a:pt x="8664" y="6519"/>
                  </a:lnTo>
                  <a:lnTo>
                    <a:pt x="8671" y="6515"/>
                  </a:lnTo>
                  <a:lnTo>
                    <a:pt x="8677" y="6509"/>
                  </a:lnTo>
                  <a:lnTo>
                    <a:pt x="8692" y="6494"/>
                  </a:lnTo>
                  <a:lnTo>
                    <a:pt x="8708" y="6475"/>
                  </a:lnTo>
                  <a:lnTo>
                    <a:pt x="8727" y="6452"/>
                  </a:lnTo>
                  <a:lnTo>
                    <a:pt x="8748" y="6424"/>
                  </a:lnTo>
                  <a:lnTo>
                    <a:pt x="8775" y="6390"/>
                  </a:lnTo>
                  <a:lnTo>
                    <a:pt x="8790" y="6373"/>
                  </a:lnTo>
                  <a:lnTo>
                    <a:pt x="8806" y="6357"/>
                  </a:lnTo>
                  <a:lnTo>
                    <a:pt x="8823" y="6344"/>
                  </a:lnTo>
                  <a:lnTo>
                    <a:pt x="8841" y="6332"/>
                  </a:lnTo>
                  <a:lnTo>
                    <a:pt x="8859" y="6320"/>
                  </a:lnTo>
                  <a:lnTo>
                    <a:pt x="8878" y="6311"/>
                  </a:lnTo>
                  <a:lnTo>
                    <a:pt x="8898" y="6302"/>
                  </a:lnTo>
                  <a:lnTo>
                    <a:pt x="8919" y="6296"/>
                  </a:lnTo>
                  <a:lnTo>
                    <a:pt x="8940" y="6290"/>
                  </a:lnTo>
                  <a:lnTo>
                    <a:pt x="8961" y="6286"/>
                  </a:lnTo>
                  <a:lnTo>
                    <a:pt x="8984" y="6282"/>
                  </a:lnTo>
                  <a:lnTo>
                    <a:pt x="9007" y="6279"/>
                  </a:lnTo>
                  <a:lnTo>
                    <a:pt x="9030" y="6278"/>
                  </a:lnTo>
                  <a:lnTo>
                    <a:pt x="9053" y="6277"/>
                  </a:lnTo>
                  <a:lnTo>
                    <a:pt x="9078" y="6277"/>
                  </a:lnTo>
                  <a:lnTo>
                    <a:pt x="9102" y="6278"/>
                  </a:lnTo>
                  <a:lnTo>
                    <a:pt x="9152" y="6281"/>
                  </a:lnTo>
                  <a:lnTo>
                    <a:pt x="9203" y="6287"/>
                  </a:lnTo>
                  <a:lnTo>
                    <a:pt x="9253" y="6293"/>
                  </a:lnTo>
                  <a:lnTo>
                    <a:pt x="9305" y="6302"/>
                  </a:lnTo>
                  <a:lnTo>
                    <a:pt x="9407" y="6322"/>
                  </a:lnTo>
                  <a:lnTo>
                    <a:pt x="9456" y="6332"/>
                  </a:lnTo>
                  <a:lnTo>
                    <a:pt x="9506" y="6339"/>
                  </a:lnTo>
                  <a:lnTo>
                    <a:pt x="9728" y="6374"/>
                  </a:lnTo>
                  <a:lnTo>
                    <a:pt x="10151" y="6438"/>
                  </a:lnTo>
                  <a:lnTo>
                    <a:pt x="11318" y="6611"/>
                  </a:lnTo>
                  <a:lnTo>
                    <a:pt x="12936" y="6850"/>
                  </a:lnTo>
                  <a:lnTo>
                    <a:pt x="12936" y="6879"/>
                  </a:lnTo>
                  <a:lnTo>
                    <a:pt x="12936" y="6912"/>
                  </a:lnTo>
                  <a:lnTo>
                    <a:pt x="12939" y="6955"/>
                  </a:lnTo>
                  <a:lnTo>
                    <a:pt x="12942" y="7004"/>
                  </a:lnTo>
                  <a:lnTo>
                    <a:pt x="12948" y="7058"/>
                  </a:lnTo>
                  <a:lnTo>
                    <a:pt x="12952" y="7086"/>
                  </a:lnTo>
                  <a:lnTo>
                    <a:pt x="12956" y="7114"/>
                  </a:lnTo>
                  <a:lnTo>
                    <a:pt x="12962" y="7143"/>
                  </a:lnTo>
                  <a:lnTo>
                    <a:pt x="12969" y="7172"/>
                  </a:lnTo>
                  <a:lnTo>
                    <a:pt x="12977" y="7200"/>
                  </a:lnTo>
                  <a:lnTo>
                    <a:pt x="12986" y="7227"/>
                  </a:lnTo>
                  <a:lnTo>
                    <a:pt x="12996" y="7254"/>
                  </a:lnTo>
                  <a:lnTo>
                    <a:pt x="13007" y="7279"/>
                  </a:lnTo>
                  <a:lnTo>
                    <a:pt x="13020" y="7304"/>
                  </a:lnTo>
                  <a:lnTo>
                    <a:pt x="13034" y="7325"/>
                  </a:lnTo>
                  <a:lnTo>
                    <a:pt x="13050" y="7345"/>
                  </a:lnTo>
                  <a:lnTo>
                    <a:pt x="13059" y="7354"/>
                  </a:lnTo>
                  <a:lnTo>
                    <a:pt x="13068" y="7362"/>
                  </a:lnTo>
                  <a:lnTo>
                    <a:pt x="13077" y="7370"/>
                  </a:lnTo>
                  <a:lnTo>
                    <a:pt x="13087" y="7378"/>
                  </a:lnTo>
                  <a:lnTo>
                    <a:pt x="13097" y="7383"/>
                  </a:lnTo>
                  <a:lnTo>
                    <a:pt x="13107" y="7389"/>
                  </a:lnTo>
                  <a:lnTo>
                    <a:pt x="13118" y="7395"/>
                  </a:lnTo>
                  <a:lnTo>
                    <a:pt x="13129" y="7398"/>
                  </a:lnTo>
                  <a:lnTo>
                    <a:pt x="13142" y="7401"/>
                  </a:lnTo>
                  <a:lnTo>
                    <a:pt x="13154" y="7404"/>
                  </a:lnTo>
                  <a:lnTo>
                    <a:pt x="13166" y="7405"/>
                  </a:lnTo>
                  <a:lnTo>
                    <a:pt x="13180" y="7406"/>
                  </a:lnTo>
                  <a:lnTo>
                    <a:pt x="13194" y="7405"/>
                  </a:lnTo>
                  <a:lnTo>
                    <a:pt x="13209" y="7404"/>
                  </a:lnTo>
                  <a:lnTo>
                    <a:pt x="13224" y="7400"/>
                  </a:lnTo>
                  <a:lnTo>
                    <a:pt x="13239" y="7397"/>
                  </a:lnTo>
                  <a:lnTo>
                    <a:pt x="13255" y="7391"/>
                  </a:lnTo>
                  <a:lnTo>
                    <a:pt x="13272" y="7386"/>
                  </a:lnTo>
                  <a:lnTo>
                    <a:pt x="13341" y="7356"/>
                  </a:lnTo>
                  <a:lnTo>
                    <a:pt x="13413" y="7324"/>
                  </a:lnTo>
                  <a:lnTo>
                    <a:pt x="13488" y="7288"/>
                  </a:lnTo>
                  <a:lnTo>
                    <a:pt x="13564" y="7250"/>
                  </a:lnTo>
                  <a:lnTo>
                    <a:pt x="13639" y="7210"/>
                  </a:lnTo>
                  <a:lnTo>
                    <a:pt x="13713" y="7171"/>
                  </a:lnTo>
                  <a:lnTo>
                    <a:pt x="13786" y="7131"/>
                  </a:lnTo>
                  <a:lnTo>
                    <a:pt x="13854" y="7091"/>
                  </a:lnTo>
                  <a:lnTo>
                    <a:pt x="13979" y="7020"/>
                  </a:lnTo>
                  <a:lnTo>
                    <a:pt x="14078" y="6961"/>
                  </a:lnTo>
                  <a:lnTo>
                    <a:pt x="14167" y="6906"/>
                  </a:lnTo>
                  <a:lnTo>
                    <a:pt x="14781" y="6907"/>
                  </a:lnTo>
                  <a:lnTo>
                    <a:pt x="15234" y="6906"/>
                  </a:lnTo>
                  <a:lnTo>
                    <a:pt x="15405" y="6905"/>
                  </a:lnTo>
                  <a:lnTo>
                    <a:pt x="15505" y="6903"/>
                  </a:lnTo>
                  <a:lnTo>
                    <a:pt x="15520" y="6903"/>
                  </a:lnTo>
                  <a:lnTo>
                    <a:pt x="15538" y="6904"/>
                  </a:lnTo>
                  <a:lnTo>
                    <a:pt x="15559" y="6906"/>
                  </a:lnTo>
                  <a:lnTo>
                    <a:pt x="15581" y="6911"/>
                  </a:lnTo>
                  <a:lnTo>
                    <a:pt x="15607" y="6915"/>
                  </a:lnTo>
                  <a:lnTo>
                    <a:pt x="15634" y="6921"/>
                  </a:lnTo>
                  <a:lnTo>
                    <a:pt x="15663" y="6929"/>
                  </a:lnTo>
                  <a:lnTo>
                    <a:pt x="15695" y="6937"/>
                  </a:lnTo>
                  <a:lnTo>
                    <a:pt x="15727" y="6947"/>
                  </a:lnTo>
                  <a:lnTo>
                    <a:pt x="15762" y="6958"/>
                  </a:lnTo>
                  <a:lnTo>
                    <a:pt x="15798" y="6970"/>
                  </a:lnTo>
                  <a:lnTo>
                    <a:pt x="15835" y="6984"/>
                  </a:lnTo>
                  <a:lnTo>
                    <a:pt x="15872" y="6998"/>
                  </a:lnTo>
                  <a:lnTo>
                    <a:pt x="15911" y="7015"/>
                  </a:lnTo>
                  <a:lnTo>
                    <a:pt x="15951" y="7033"/>
                  </a:lnTo>
                  <a:lnTo>
                    <a:pt x="15990" y="7052"/>
                  </a:lnTo>
                  <a:lnTo>
                    <a:pt x="16030" y="7072"/>
                  </a:lnTo>
                  <a:lnTo>
                    <a:pt x="16071" y="7094"/>
                  </a:lnTo>
                  <a:lnTo>
                    <a:pt x="16111" y="7117"/>
                  </a:lnTo>
                  <a:lnTo>
                    <a:pt x="16150" y="7142"/>
                  </a:lnTo>
                  <a:lnTo>
                    <a:pt x="16191" y="7168"/>
                  </a:lnTo>
                  <a:lnTo>
                    <a:pt x="16230" y="7196"/>
                  </a:lnTo>
                  <a:lnTo>
                    <a:pt x="16268" y="7224"/>
                  </a:lnTo>
                  <a:lnTo>
                    <a:pt x="16306" y="7255"/>
                  </a:lnTo>
                  <a:lnTo>
                    <a:pt x="16343" y="7287"/>
                  </a:lnTo>
                  <a:lnTo>
                    <a:pt x="16378" y="7320"/>
                  </a:lnTo>
                  <a:lnTo>
                    <a:pt x="16413" y="7355"/>
                  </a:lnTo>
                  <a:lnTo>
                    <a:pt x="16446" y="7392"/>
                  </a:lnTo>
                  <a:lnTo>
                    <a:pt x="16477" y="7430"/>
                  </a:lnTo>
                  <a:lnTo>
                    <a:pt x="16506" y="7470"/>
                  </a:lnTo>
                  <a:lnTo>
                    <a:pt x="16534" y="7511"/>
                  </a:lnTo>
                  <a:lnTo>
                    <a:pt x="16547" y="7533"/>
                  </a:lnTo>
                  <a:lnTo>
                    <a:pt x="16559" y="7554"/>
                  </a:lnTo>
                  <a:lnTo>
                    <a:pt x="16584" y="7598"/>
                  </a:lnTo>
                  <a:lnTo>
                    <a:pt x="16606" y="7644"/>
                  </a:lnTo>
                  <a:lnTo>
                    <a:pt x="16630" y="7691"/>
                  </a:lnTo>
                  <a:lnTo>
                    <a:pt x="16651" y="7738"/>
                  </a:lnTo>
                  <a:lnTo>
                    <a:pt x="16695" y="7832"/>
                  </a:lnTo>
                  <a:lnTo>
                    <a:pt x="16739" y="7924"/>
                  </a:lnTo>
                  <a:lnTo>
                    <a:pt x="16760" y="7968"/>
                  </a:lnTo>
                  <a:lnTo>
                    <a:pt x="16782" y="8011"/>
                  </a:lnTo>
                  <a:lnTo>
                    <a:pt x="16804" y="8051"/>
                  </a:lnTo>
                  <a:lnTo>
                    <a:pt x="16827" y="8088"/>
                  </a:lnTo>
                  <a:lnTo>
                    <a:pt x="16851" y="8123"/>
                  </a:lnTo>
                  <a:lnTo>
                    <a:pt x="16863" y="8139"/>
                  </a:lnTo>
                  <a:lnTo>
                    <a:pt x="16875" y="8154"/>
                  </a:lnTo>
                  <a:lnTo>
                    <a:pt x="16888" y="8168"/>
                  </a:lnTo>
                  <a:lnTo>
                    <a:pt x="16900" y="8181"/>
                  </a:lnTo>
                  <a:lnTo>
                    <a:pt x="16912" y="8194"/>
                  </a:lnTo>
                  <a:lnTo>
                    <a:pt x="16926" y="8205"/>
                  </a:lnTo>
                  <a:lnTo>
                    <a:pt x="16939" y="8215"/>
                  </a:lnTo>
                  <a:lnTo>
                    <a:pt x="16953" y="8223"/>
                  </a:lnTo>
                  <a:lnTo>
                    <a:pt x="16967" y="8231"/>
                  </a:lnTo>
                  <a:lnTo>
                    <a:pt x="16982" y="8237"/>
                  </a:lnTo>
                  <a:lnTo>
                    <a:pt x="16997" y="8242"/>
                  </a:lnTo>
                  <a:lnTo>
                    <a:pt x="17011" y="8245"/>
                  </a:lnTo>
                  <a:lnTo>
                    <a:pt x="17027" y="8248"/>
                  </a:lnTo>
                  <a:lnTo>
                    <a:pt x="17043" y="8249"/>
                  </a:lnTo>
                  <a:lnTo>
                    <a:pt x="17059" y="8248"/>
                  </a:lnTo>
                  <a:lnTo>
                    <a:pt x="17075" y="8245"/>
                  </a:lnTo>
                  <a:lnTo>
                    <a:pt x="17092" y="8241"/>
                  </a:lnTo>
                  <a:lnTo>
                    <a:pt x="17110" y="8235"/>
                  </a:lnTo>
                  <a:lnTo>
                    <a:pt x="17128" y="8227"/>
                  </a:lnTo>
                  <a:lnTo>
                    <a:pt x="17146" y="8218"/>
                  </a:lnTo>
                  <a:lnTo>
                    <a:pt x="17165" y="8207"/>
                  </a:lnTo>
                  <a:lnTo>
                    <a:pt x="17184" y="8195"/>
                  </a:lnTo>
                  <a:lnTo>
                    <a:pt x="17204" y="8179"/>
                  </a:lnTo>
                  <a:lnTo>
                    <a:pt x="17224" y="8162"/>
                  </a:lnTo>
                  <a:lnTo>
                    <a:pt x="17246" y="8143"/>
                  </a:lnTo>
                  <a:lnTo>
                    <a:pt x="17267" y="8123"/>
                  </a:lnTo>
                  <a:lnTo>
                    <a:pt x="17290" y="8099"/>
                  </a:lnTo>
                  <a:lnTo>
                    <a:pt x="17312" y="8075"/>
                  </a:lnTo>
                  <a:lnTo>
                    <a:pt x="17336" y="8047"/>
                  </a:lnTo>
                  <a:lnTo>
                    <a:pt x="17359" y="8017"/>
                  </a:lnTo>
                  <a:lnTo>
                    <a:pt x="17384" y="7985"/>
                  </a:lnTo>
                  <a:lnTo>
                    <a:pt x="17409" y="7951"/>
                  </a:lnTo>
                  <a:lnTo>
                    <a:pt x="17434" y="7914"/>
                  </a:lnTo>
                  <a:lnTo>
                    <a:pt x="17461" y="7875"/>
                  </a:lnTo>
                  <a:lnTo>
                    <a:pt x="17488" y="7833"/>
                  </a:lnTo>
                  <a:lnTo>
                    <a:pt x="17516" y="7790"/>
                  </a:lnTo>
                  <a:lnTo>
                    <a:pt x="17544" y="7742"/>
                  </a:lnTo>
                  <a:lnTo>
                    <a:pt x="17573" y="7693"/>
                  </a:lnTo>
                  <a:lnTo>
                    <a:pt x="17631" y="7594"/>
                  </a:lnTo>
                  <a:lnTo>
                    <a:pt x="17685" y="7497"/>
                  </a:lnTo>
                  <a:lnTo>
                    <a:pt x="17737" y="7400"/>
                  </a:lnTo>
                  <a:lnTo>
                    <a:pt x="17788" y="7307"/>
                  </a:lnTo>
                  <a:lnTo>
                    <a:pt x="17835" y="7216"/>
                  </a:lnTo>
                  <a:lnTo>
                    <a:pt x="17880" y="7130"/>
                  </a:lnTo>
                  <a:lnTo>
                    <a:pt x="17960" y="6970"/>
                  </a:lnTo>
                  <a:lnTo>
                    <a:pt x="18025" y="6837"/>
                  </a:lnTo>
                  <a:lnTo>
                    <a:pt x="18073" y="6733"/>
                  </a:lnTo>
                  <a:lnTo>
                    <a:pt x="18114" y="664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81" b="100000" l="0" r="100000">
                        <a14:foregroundMark x1="9167" y1="81956" x2="26250" y2="86172"/>
                        <a14:foregroundMark x1="31563" y1="85497" x2="67917" y2="87352"/>
                        <a14:backgroundMark x1="1563" y1="69309" x2="625" y2="75211"/>
                        <a14:backgroundMark x1="938" y1="75211" x2="104" y2="82968"/>
                        <a14:backgroundMark x1="1458" y1="83474" x2="1771" y2="94941"/>
                        <a14:backgroundMark x1="12188" y1="80776" x2="7083" y2="82462"/>
                        <a14:backgroundMark x1="14792" y1="96796" x2="97188" y2="96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843" y="987648"/>
            <a:ext cx="4155448" cy="25668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67" b="99663" l="2396" r="956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9749" y="1671727"/>
            <a:ext cx="3048000" cy="1882775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1958125" y="3982370"/>
            <a:ext cx="1477328" cy="19429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8553" y="3830039"/>
            <a:ext cx="1496291" cy="2270046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3224789" y="4053587"/>
            <a:ext cx="430887" cy="900246"/>
          </a:xfrm>
          <a:prstGeom prst="rect">
            <a:avLst/>
          </a:prstGeom>
          <a:solidFill>
            <a:srgbClr val="F9F9F9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布达拉宫</a:t>
            </a:r>
            <a:endParaRPr lang="zh-CN" altLang="en-US" sz="16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829001" y="3982370"/>
            <a:ext cx="1477328" cy="19429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799429" y="3830039"/>
            <a:ext cx="1496291" cy="2270046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095665" y="4053587"/>
            <a:ext cx="430887" cy="496290"/>
          </a:xfrm>
          <a:prstGeom prst="rect">
            <a:avLst/>
          </a:prstGeom>
          <a:solidFill>
            <a:srgbClr val="F9F9F9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天坛</a:t>
            </a:r>
            <a:endParaRPr lang="zh-CN" altLang="en-US" sz="16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76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1459" y="1053204"/>
            <a:ext cx="3751687" cy="1545771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1969594" y="1323806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5006395" y="3881908"/>
            <a:ext cx="147156" cy="49543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4221287" y="4707687"/>
            <a:ext cx="834890" cy="523234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17" t="46770" r="10539" b="36354"/>
          <a:stretch>
            <a:fillRect/>
          </a:stretch>
        </p:blipFill>
        <p:spPr>
          <a:xfrm>
            <a:off x="4758744" y="4590227"/>
            <a:ext cx="297433" cy="234920"/>
          </a:xfrm>
          <a:custGeom>
            <a:avLst/>
            <a:gdLst>
              <a:gd name="connsiteX0" fmla="*/ 829085 w 1432761"/>
              <a:gd name="connsiteY0" fmla="*/ 695 h 1131631"/>
              <a:gd name="connsiteX1" fmla="*/ 857660 w 1432761"/>
              <a:gd name="connsiteY1" fmla="*/ 19745 h 1131631"/>
              <a:gd name="connsiteX2" fmla="*/ 898935 w 1432761"/>
              <a:gd name="connsiteY2" fmla="*/ 86420 h 1131631"/>
              <a:gd name="connsiteX3" fmla="*/ 911635 w 1432761"/>
              <a:gd name="connsiteY3" fmla="*/ 175320 h 1131631"/>
              <a:gd name="connsiteX4" fmla="*/ 940210 w 1432761"/>
              <a:gd name="connsiteY4" fmla="*/ 137220 h 1131631"/>
              <a:gd name="connsiteX5" fmla="*/ 994185 w 1432761"/>
              <a:gd name="connsiteY5" fmla="*/ 83245 h 1131631"/>
              <a:gd name="connsiteX6" fmla="*/ 1051335 w 1432761"/>
              <a:gd name="connsiteY6" fmla="*/ 70545 h 1131631"/>
              <a:gd name="connsiteX7" fmla="*/ 1076735 w 1432761"/>
              <a:gd name="connsiteY7" fmla="*/ 89595 h 1131631"/>
              <a:gd name="connsiteX8" fmla="*/ 1089435 w 1432761"/>
              <a:gd name="connsiteY8" fmla="*/ 213420 h 1131631"/>
              <a:gd name="connsiteX9" fmla="*/ 1051335 w 1432761"/>
              <a:gd name="connsiteY9" fmla="*/ 308670 h 1131631"/>
              <a:gd name="connsiteX10" fmla="*/ 1095785 w 1432761"/>
              <a:gd name="connsiteY10" fmla="*/ 295970 h 1131631"/>
              <a:gd name="connsiteX11" fmla="*/ 1181510 w 1432761"/>
              <a:gd name="connsiteY11" fmla="*/ 270570 h 1131631"/>
              <a:gd name="connsiteX12" fmla="*/ 1238660 w 1432761"/>
              <a:gd name="connsiteY12" fmla="*/ 289620 h 1131631"/>
              <a:gd name="connsiteX13" fmla="*/ 1210085 w 1432761"/>
              <a:gd name="connsiteY13" fmla="*/ 327720 h 1131631"/>
              <a:gd name="connsiteX14" fmla="*/ 1203735 w 1432761"/>
              <a:gd name="connsiteY14" fmla="*/ 362645 h 1131631"/>
              <a:gd name="connsiteX15" fmla="*/ 1225960 w 1432761"/>
              <a:gd name="connsiteY15" fmla="*/ 359470 h 1131631"/>
              <a:gd name="connsiteX16" fmla="*/ 1333910 w 1432761"/>
              <a:gd name="connsiteY16" fmla="*/ 337245 h 1131631"/>
              <a:gd name="connsiteX17" fmla="*/ 1419635 w 1432761"/>
              <a:gd name="connsiteY17" fmla="*/ 349945 h 1131631"/>
              <a:gd name="connsiteX18" fmla="*/ 1425985 w 1432761"/>
              <a:gd name="connsiteY18" fmla="*/ 394395 h 1131631"/>
              <a:gd name="connsiteX19" fmla="*/ 1356135 w 1432761"/>
              <a:gd name="connsiteY19" fmla="*/ 467420 h 1131631"/>
              <a:gd name="connsiteX20" fmla="*/ 1391060 w 1432761"/>
              <a:gd name="connsiteY20" fmla="*/ 483295 h 1131631"/>
              <a:gd name="connsiteX21" fmla="*/ 1397410 w 1432761"/>
              <a:gd name="connsiteY21" fmla="*/ 515045 h 1131631"/>
              <a:gd name="connsiteX22" fmla="*/ 1318035 w 1432761"/>
              <a:gd name="connsiteY22" fmla="*/ 578545 h 1131631"/>
              <a:gd name="connsiteX23" fmla="*/ 1152935 w 1432761"/>
              <a:gd name="connsiteY23" fmla="*/ 673795 h 1131631"/>
              <a:gd name="connsiteX24" fmla="*/ 975135 w 1432761"/>
              <a:gd name="connsiteY24" fmla="*/ 727770 h 1131631"/>
              <a:gd name="connsiteX25" fmla="*/ 1067210 w 1432761"/>
              <a:gd name="connsiteY25" fmla="*/ 756345 h 1131631"/>
              <a:gd name="connsiteX26" fmla="*/ 1238660 w 1432761"/>
              <a:gd name="connsiteY26" fmla="*/ 826195 h 1131631"/>
              <a:gd name="connsiteX27" fmla="*/ 1372010 w 1432761"/>
              <a:gd name="connsiteY27" fmla="*/ 908745 h 1131631"/>
              <a:gd name="connsiteX28" fmla="*/ 1349785 w 1432761"/>
              <a:gd name="connsiteY28" fmla="*/ 962720 h 1131631"/>
              <a:gd name="connsiteX29" fmla="*/ 1251360 w 1432761"/>
              <a:gd name="connsiteY29" fmla="*/ 962720 h 1131631"/>
              <a:gd name="connsiteX30" fmla="*/ 1079910 w 1432761"/>
              <a:gd name="connsiteY30" fmla="*/ 911920 h 1131631"/>
              <a:gd name="connsiteX31" fmla="*/ 994185 w 1432761"/>
              <a:gd name="connsiteY31" fmla="*/ 883345 h 1131631"/>
              <a:gd name="connsiteX32" fmla="*/ 949735 w 1432761"/>
              <a:gd name="connsiteY32" fmla="*/ 902395 h 1131631"/>
              <a:gd name="connsiteX33" fmla="*/ 933860 w 1432761"/>
              <a:gd name="connsiteY33" fmla="*/ 969070 h 1131631"/>
              <a:gd name="connsiteX34" fmla="*/ 873535 w 1432761"/>
              <a:gd name="connsiteY34" fmla="*/ 1077020 h 1131631"/>
              <a:gd name="connsiteX35" fmla="*/ 797335 w 1432761"/>
              <a:gd name="connsiteY35" fmla="*/ 1130995 h 1131631"/>
              <a:gd name="connsiteX36" fmla="*/ 730660 w 1432761"/>
              <a:gd name="connsiteY36" fmla="*/ 1099245 h 1131631"/>
              <a:gd name="connsiteX37" fmla="*/ 651285 w 1432761"/>
              <a:gd name="connsiteY37" fmla="*/ 994470 h 1131631"/>
              <a:gd name="connsiteX38" fmla="*/ 622710 w 1432761"/>
              <a:gd name="connsiteY38" fmla="*/ 867470 h 1131631"/>
              <a:gd name="connsiteX39" fmla="*/ 594135 w 1432761"/>
              <a:gd name="connsiteY39" fmla="*/ 889695 h 1131631"/>
              <a:gd name="connsiteX40" fmla="*/ 486185 w 1432761"/>
              <a:gd name="connsiteY40" fmla="*/ 940495 h 1131631"/>
              <a:gd name="connsiteX41" fmla="*/ 327435 w 1432761"/>
              <a:gd name="connsiteY41" fmla="*/ 946845 h 1131631"/>
              <a:gd name="connsiteX42" fmla="*/ 276635 w 1432761"/>
              <a:gd name="connsiteY42" fmla="*/ 902395 h 1131631"/>
              <a:gd name="connsiteX43" fmla="*/ 314735 w 1432761"/>
              <a:gd name="connsiteY43" fmla="*/ 803970 h 1131631"/>
              <a:gd name="connsiteX44" fmla="*/ 448085 w 1432761"/>
              <a:gd name="connsiteY44" fmla="*/ 753170 h 1131631"/>
              <a:gd name="connsiteX45" fmla="*/ 403635 w 1432761"/>
              <a:gd name="connsiteY45" fmla="*/ 753170 h 1131631"/>
              <a:gd name="connsiteX46" fmla="*/ 257585 w 1432761"/>
              <a:gd name="connsiteY46" fmla="*/ 762695 h 1131631"/>
              <a:gd name="connsiteX47" fmla="*/ 108360 w 1432761"/>
              <a:gd name="connsiteY47" fmla="*/ 737295 h 1131631"/>
              <a:gd name="connsiteX48" fmla="*/ 410 w 1432761"/>
              <a:gd name="connsiteY48" fmla="*/ 683320 h 1131631"/>
              <a:gd name="connsiteX49" fmla="*/ 76610 w 1432761"/>
              <a:gd name="connsiteY49" fmla="*/ 629345 h 1131631"/>
              <a:gd name="connsiteX50" fmla="*/ 206785 w 1432761"/>
              <a:gd name="connsiteY50" fmla="*/ 600770 h 1131631"/>
              <a:gd name="connsiteX51" fmla="*/ 152810 w 1432761"/>
              <a:gd name="connsiteY51" fmla="*/ 521395 h 1131631"/>
              <a:gd name="connsiteX52" fmla="*/ 181385 w 1432761"/>
              <a:gd name="connsiteY52" fmla="*/ 470595 h 1131631"/>
              <a:gd name="connsiteX53" fmla="*/ 254410 w 1432761"/>
              <a:gd name="connsiteY53" fmla="*/ 470595 h 1131631"/>
              <a:gd name="connsiteX54" fmla="*/ 168685 w 1432761"/>
              <a:gd name="connsiteY54" fmla="*/ 394395 h 1131631"/>
              <a:gd name="connsiteX55" fmla="*/ 143285 w 1432761"/>
              <a:gd name="connsiteY55" fmla="*/ 270570 h 1131631"/>
              <a:gd name="connsiteX56" fmla="*/ 238535 w 1432761"/>
              <a:gd name="connsiteY56" fmla="*/ 286445 h 1131631"/>
              <a:gd name="connsiteX57" fmla="*/ 298860 w 1432761"/>
              <a:gd name="connsiteY57" fmla="*/ 311845 h 1131631"/>
              <a:gd name="connsiteX58" fmla="*/ 289335 w 1432761"/>
              <a:gd name="connsiteY58" fmla="*/ 283270 h 1131631"/>
              <a:gd name="connsiteX59" fmla="*/ 270285 w 1432761"/>
              <a:gd name="connsiteY59" fmla="*/ 210245 h 1131631"/>
              <a:gd name="connsiteX60" fmla="*/ 279810 w 1432761"/>
              <a:gd name="connsiteY60" fmla="*/ 184845 h 1131631"/>
              <a:gd name="connsiteX61" fmla="*/ 314735 w 1432761"/>
              <a:gd name="connsiteY61" fmla="*/ 181670 h 1131631"/>
              <a:gd name="connsiteX62" fmla="*/ 368710 w 1432761"/>
              <a:gd name="connsiteY62" fmla="*/ 210245 h 1131631"/>
              <a:gd name="connsiteX63" fmla="*/ 438560 w 1432761"/>
              <a:gd name="connsiteY63" fmla="*/ 280095 h 1131631"/>
              <a:gd name="connsiteX64" fmla="*/ 486185 w 1432761"/>
              <a:gd name="connsiteY64" fmla="*/ 327720 h 1131631"/>
              <a:gd name="connsiteX65" fmla="*/ 473485 w 1432761"/>
              <a:gd name="connsiteY65" fmla="*/ 286445 h 1131631"/>
              <a:gd name="connsiteX66" fmla="*/ 454435 w 1432761"/>
              <a:gd name="connsiteY66" fmla="*/ 203895 h 1131631"/>
              <a:gd name="connsiteX67" fmla="*/ 454435 w 1432761"/>
              <a:gd name="connsiteY67" fmla="*/ 137220 h 1131631"/>
              <a:gd name="connsiteX68" fmla="*/ 486185 w 1432761"/>
              <a:gd name="connsiteY68" fmla="*/ 130870 h 1131631"/>
              <a:gd name="connsiteX69" fmla="*/ 489360 w 1432761"/>
              <a:gd name="connsiteY69" fmla="*/ 92770 h 1131631"/>
              <a:gd name="connsiteX70" fmla="*/ 505235 w 1432761"/>
              <a:gd name="connsiteY70" fmla="*/ 22920 h 1131631"/>
              <a:gd name="connsiteX71" fmla="*/ 536985 w 1432761"/>
              <a:gd name="connsiteY71" fmla="*/ 10220 h 1131631"/>
              <a:gd name="connsiteX72" fmla="*/ 603660 w 1432761"/>
              <a:gd name="connsiteY72" fmla="*/ 45145 h 1131631"/>
              <a:gd name="connsiteX73" fmla="*/ 670335 w 1432761"/>
              <a:gd name="connsiteY73" fmla="*/ 153095 h 1131631"/>
              <a:gd name="connsiteX74" fmla="*/ 702085 w 1432761"/>
              <a:gd name="connsiteY74" fmla="*/ 184845 h 1131631"/>
              <a:gd name="connsiteX75" fmla="*/ 708435 w 1432761"/>
              <a:gd name="connsiteY75" fmla="*/ 140395 h 1131631"/>
              <a:gd name="connsiteX76" fmla="*/ 743360 w 1432761"/>
              <a:gd name="connsiteY76" fmla="*/ 67370 h 1131631"/>
              <a:gd name="connsiteX77" fmla="*/ 778285 w 1432761"/>
              <a:gd name="connsiteY77" fmla="*/ 38795 h 1131631"/>
              <a:gd name="connsiteX78" fmla="*/ 829085 w 1432761"/>
              <a:gd name="connsiteY78" fmla="*/ 695 h 113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432761" h="1131631">
                <a:moveTo>
                  <a:pt x="829085" y="695"/>
                </a:moveTo>
                <a:cubicBezTo>
                  <a:pt x="842314" y="-2480"/>
                  <a:pt x="846018" y="5458"/>
                  <a:pt x="857660" y="19745"/>
                </a:cubicBezTo>
                <a:cubicBezTo>
                  <a:pt x="869302" y="34032"/>
                  <a:pt x="889939" y="60491"/>
                  <a:pt x="898935" y="86420"/>
                </a:cubicBezTo>
                <a:cubicBezTo>
                  <a:pt x="907931" y="112349"/>
                  <a:pt x="904756" y="166853"/>
                  <a:pt x="911635" y="175320"/>
                </a:cubicBezTo>
                <a:cubicBezTo>
                  <a:pt x="918514" y="183787"/>
                  <a:pt x="926452" y="152566"/>
                  <a:pt x="940210" y="137220"/>
                </a:cubicBezTo>
                <a:cubicBezTo>
                  <a:pt x="953968" y="121874"/>
                  <a:pt x="975664" y="94357"/>
                  <a:pt x="994185" y="83245"/>
                </a:cubicBezTo>
                <a:cubicBezTo>
                  <a:pt x="1012706" y="72132"/>
                  <a:pt x="1037577" y="69487"/>
                  <a:pt x="1051335" y="70545"/>
                </a:cubicBezTo>
                <a:cubicBezTo>
                  <a:pt x="1065093" y="71603"/>
                  <a:pt x="1070385" y="65783"/>
                  <a:pt x="1076735" y="89595"/>
                </a:cubicBezTo>
                <a:cubicBezTo>
                  <a:pt x="1083085" y="113407"/>
                  <a:pt x="1093668" y="176907"/>
                  <a:pt x="1089435" y="213420"/>
                </a:cubicBezTo>
                <a:cubicBezTo>
                  <a:pt x="1085202" y="249932"/>
                  <a:pt x="1050277" y="294912"/>
                  <a:pt x="1051335" y="308670"/>
                </a:cubicBezTo>
                <a:cubicBezTo>
                  <a:pt x="1052393" y="322428"/>
                  <a:pt x="1074089" y="302320"/>
                  <a:pt x="1095785" y="295970"/>
                </a:cubicBezTo>
                <a:cubicBezTo>
                  <a:pt x="1095785" y="295970"/>
                  <a:pt x="1157698" y="271628"/>
                  <a:pt x="1181510" y="270570"/>
                </a:cubicBezTo>
                <a:cubicBezTo>
                  <a:pt x="1205322" y="269512"/>
                  <a:pt x="1233897" y="280095"/>
                  <a:pt x="1238660" y="289620"/>
                </a:cubicBezTo>
                <a:cubicBezTo>
                  <a:pt x="1243423" y="299145"/>
                  <a:pt x="1215906" y="315549"/>
                  <a:pt x="1210085" y="327720"/>
                </a:cubicBezTo>
                <a:cubicBezTo>
                  <a:pt x="1204264" y="339891"/>
                  <a:pt x="1201089" y="357353"/>
                  <a:pt x="1203735" y="362645"/>
                </a:cubicBezTo>
                <a:cubicBezTo>
                  <a:pt x="1206381" y="367937"/>
                  <a:pt x="1204264" y="363703"/>
                  <a:pt x="1225960" y="359470"/>
                </a:cubicBezTo>
                <a:cubicBezTo>
                  <a:pt x="1247656" y="355237"/>
                  <a:pt x="1301631" y="338832"/>
                  <a:pt x="1333910" y="337245"/>
                </a:cubicBezTo>
                <a:cubicBezTo>
                  <a:pt x="1366189" y="335658"/>
                  <a:pt x="1404289" y="340420"/>
                  <a:pt x="1419635" y="349945"/>
                </a:cubicBezTo>
                <a:cubicBezTo>
                  <a:pt x="1434981" y="359470"/>
                  <a:pt x="1436568" y="374816"/>
                  <a:pt x="1425985" y="394395"/>
                </a:cubicBezTo>
                <a:cubicBezTo>
                  <a:pt x="1415402" y="413974"/>
                  <a:pt x="1361956" y="452603"/>
                  <a:pt x="1356135" y="467420"/>
                </a:cubicBezTo>
                <a:cubicBezTo>
                  <a:pt x="1350314" y="482237"/>
                  <a:pt x="1384181" y="475357"/>
                  <a:pt x="1391060" y="483295"/>
                </a:cubicBezTo>
                <a:cubicBezTo>
                  <a:pt x="1397939" y="491233"/>
                  <a:pt x="1409581" y="499170"/>
                  <a:pt x="1397410" y="515045"/>
                </a:cubicBezTo>
                <a:cubicBezTo>
                  <a:pt x="1385239" y="530920"/>
                  <a:pt x="1358781" y="552087"/>
                  <a:pt x="1318035" y="578545"/>
                </a:cubicBezTo>
                <a:cubicBezTo>
                  <a:pt x="1277289" y="605003"/>
                  <a:pt x="1210085" y="648924"/>
                  <a:pt x="1152935" y="673795"/>
                </a:cubicBezTo>
                <a:cubicBezTo>
                  <a:pt x="1095785" y="698666"/>
                  <a:pt x="989423" y="714012"/>
                  <a:pt x="975135" y="727770"/>
                </a:cubicBezTo>
                <a:cubicBezTo>
                  <a:pt x="960847" y="741528"/>
                  <a:pt x="1023289" y="739941"/>
                  <a:pt x="1067210" y="756345"/>
                </a:cubicBezTo>
                <a:cubicBezTo>
                  <a:pt x="1111131" y="772749"/>
                  <a:pt x="1187860" y="800795"/>
                  <a:pt x="1238660" y="826195"/>
                </a:cubicBezTo>
                <a:cubicBezTo>
                  <a:pt x="1289460" y="851595"/>
                  <a:pt x="1353489" y="885991"/>
                  <a:pt x="1372010" y="908745"/>
                </a:cubicBezTo>
                <a:cubicBezTo>
                  <a:pt x="1390531" y="931499"/>
                  <a:pt x="1369893" y="953724"/>
                  <a:pt x="1349785" y="962720"/>
                </a:cubicBezTo>
                <a:cubicBezTo>
                  <a:pt x="1329677" y="971716"/>
                  <a:pt x="1296339" y="971187"/>
                  <a:pt x="1251360" y="962720"/>
                </a:cubicBezTo>
                <a:cubicBezTo>
                  <a:pt x="1206381" y="954253"/>
                  <a:pt x="1122772" y="925149"/>
                  <a:pt x="1079910" y="911920"/>
                </a:cubicBezTo>
                <a:cubicBezTo>
                  <a:pt x="1037048" y="898691"/>
                  <a:pt x="1015881" y="884932"/>
                  <a:pt x="994185" y="883345"/>
                </a:cubicBezTo>
                <a:cubicBezTo>
                  <a:pt x="972489" y="881758"/>
                  <a:pt x="959789" y="888108"/>
                  <a:pt x="949735" y="902395"/>
                </a:cubicBezTo>
                <a:cubicBezTo>
                  <a:pt x="939681" y="916682"/>
                  <a:pt x="946560" y="939966"/>
                  <a:pt x="933860" y="969070"/>
                </a:cubicBezTo>
                <a:cubicBezTo>
                  <a:pt x="921160" y="998174"/>
                  <a:pt x="896289" y="1050033"/>
                  <a:pt x="873535" y="1077020"/>
                </a:cubicBezTo>
                <a:cubicBezTo>
                  <a:pt x="850781" y="1104008"/>
                  <a:pt x="821148" y="1127291"/>
                  <a:pt x="797335" y="1130995"/>
                </a:cubicBezTo>
                <a:cubicBezTo>
                  <a:pt x="773523" y="1134699"/>
                  <a:pt x="755002" y="1121999"/>
                  <a:pt x="730660" y="1099245"/>
                </a:cubicBezTo>
                <a:cubicBezTo>
                  <a:pt x="706318" y="1076491"/>
                  <a:pt x="669277" y="1033099"/>
                  <a:pt x="651285" y="994470"/>
                </a:cubicBezTo>
                <a:cubicBezTo>
                  <a:pt x="633293" y="955841"/>
                  <a:pt x="632235" y="884933"/>
                  <a:pt x="622710" y="867470"/>
                </a:cubicBezTo>
                <a:cubicBezTo>
                  <a:pt x="613185" y="850008"/>
                  <a:pt x="616889" y="877524"/>
                  <a:pt x="594135" y="889695"/>
                </a:cubicBezTo>
                <a:cubicBezTo>
                  <a:pt x="571381" y="901866"/>
                  <a:pt x="530635" y="930970"/>
                  <a:pt x="486185" y="940495"/>
                </a:cubicBezTo>
                <a:cubicBezTo>
                  <a:pt x="441735" y="950020"/>
                  <a:pt x="362360" y="953195"/>
                  <a:pt x="327435" y="946845"/>
                </a:cubicBezTo>
                <a:cubicBezTo>
                  <a:pt x="292510" y="940495"/>
                  <a:pt x="278752" y="926208"/>
                  <a:pt x="276635" y="902395"/>
                </a:cubicBezTo>
                <a:cubicBezTo>
                  <a:pt x="274518" y="878582"/>
                  <a:pt x="286160" y="828841"/>
                  <a:pt x="314735" y="803970"/>
                </a:cubicBezTo>
                <a:cubicBezTo>
                  <a:pt x="343310" y="779099"/>
                  <a:pt x="433268" y="761637"/>
                  <a:pt x="448085" y="753170"/>
                </a:cubicBezTo>
                <a:cubicBezTo>
                  <a:pt x="462902" y="744703"/>
                  <a:pt x="435385" y="751582"/>
                  <a:pt x="403635" y="753170"/>
                </a:cubicBezTo>
                <a:cubicBezTo>
                  <a:pt x="371885" y="754758"/>
                  <a:pt x="306798" y="765341"/>
                  <a:pt x="257585" y="762695"/>
                </a:cubicBezTo>
                <a:cubicBezTo>
                  <a:pt x="208373" y="760049"/>
                  <a:pt x="151222" y="750524"/>
                  <a:pt x="108360" y="737295"/>
                </a:cubicBezTo>
                <a:cubicBezTo>
                  <a:pt x="65498" y="724066"/>
                  <a:pt x="5702" y="701312"/>
                  <a:pt x="410" y="683320"/>
                </a:cubicBezTo>
                <a:cubicBezTo>
                  <a:pt x="-4882" y="665328"/>
                  <a:pt x="42214" y="643103"/>
                  <a:pt x="76610" y="629345"/>
                </a:cubicBezTo>
                <a:cubicBezTo>
                  <a:pt x="111006" y="615587"/>
                  <a:pt x="194085" y="618762"/>
                  <a:pt x="206785" y="600770"/>
                </a:cubicBezTo>
                <a:cubicBezTo>
                  <a:pt x="219485" y="582778"/>
                  <a:pt x="157043" y="543091"/>
                  <a:pt x="152810" y="521395"/>
                </a:cubicBezTo>
                <a:cubicBezTo>
                  <a:pt x="148577" y="499699"/>
                  <a:pt x="164452" y="479062"/>
                  <a:pt x="181385" y="470595"/>
                </a:cubicBezTo>
                <a:cubicBezTo>
                  <a:pt x="198318" y="462128"/>
                  <a:pt x="256527" y="483295"/>
                  <a:pt x="254410" y="470595"/>
                </a:cubicBezTo>
                <a:cubicBezTo>
                  <a:pt x="252293" y="457895"/>
                  <a:pt x="231656" y="478532"/>
                  <a:pt x="168685" y="394395"/>
                </a:cubicBezTo>
                <a:cubicBezTo>
                  <a:pt x="105714" y="310258"/>
                  <a:pt x="131643" y="288562"/>
                  <a:pt x="143285" y="270570"/>
                </a:cubicBezTo>
                <a:cubicBezTo>
                  <a:pt x="154927" y="252578"/>
                  <a:pt x="217898" y="280095"/>
                  <a:pt x="238535" y="286445"/>
                </a:cubicBezTo>
                <a:cubicBezTo>
                  <a:pt x="259172" y="292795"/>
                  <a:pt x="290393" y="312374"/>
                  <a:pt x="298860" y="311845"/>
                </a:cubicBezTo>
                <a:cubicBezTo>
                  <a:pt x="307327" y="311316"/>
                  <a:pt x="294097" y="300203"/>
                  <a:pt x="289335" y="283270"/>
                </a:cubicBezTo>
                <a:cubicBezTo>
                  <a:pt x="284573" y="266337"/>
                  <a:pt x="271872" y="226649"/>
                  <a:pt x="270285" y="210245"/>
                </a:cubicBezTo>
                <a:cubicBezTo>
                  <a:pt x="268698" y="193841"/>
                  <a:pt x="272402" y="189607"/>
                  <a:pt x="279810" y="184845"/>
                </a:cubicBezTo>
                <a:cubicBezTo>
                  <a:pt x="287218" y="180082"/>
                  <a:pt x="299918" y="177437"/>
                  <a:pt x="314735" y="181670"/>
                </a:cubicBezTo>
                <a:cubicBezTo>
                  <a:pt x="329552" y="185903"/>
                  <a:pt x="348073" y="193841"/>
                  <a:pt x="368710" y="210245"/>
                </a:cubicBezTo>
                <a:cubicBezTo>
                  <a:pt x="389347" y="226649"/>
                  <a:pt x="418981" y="260516"/>
                  <a:pt x="438560" y="280095"/>
                </a:cubicBezTo>
                <a:cubicBezTo>
                  <a:pt x="438560" y="280095"/>
                  <a:pt x="480364" y="326662"/>
                  <a:pt x="486185" y="327720"/>
                </a:cubicBezTo>
                <a:cubicBezTo>
                  <a:pt x="492006" y="328778"/>
                  <a:pt x="478777" y="307082"/>
                  <a:pt x="473485" y="286445"/>
                </a:cubicBezTo>
                <a:cubicBezTo>
                  <a:pt x="468193" y="265808"/>
                  <a:pt x="457610" y="228766"/>
                  <a:pt x="454435" y="203895"/>
                </a:cubicBezTo>
                <a:cubicBezTo>
                  <a:pt x="451260" y="179024"/>
                  <a:pt x="449143" y="149391"/>
                  <a:pt x="454435" y="137220"/>
                </a:cubicBezTo>
                <a:cubicBezTo>
                  <a:pt x="459727" y="125049"/>
                  <a:pt x="480364" y="138278"/>
                  <a:pt x="486185" y="130870"/>
                </a:cubicBezTo>
                <a:cubicBezTo>
                  <a:pt x="492006" y="123462"/>
                  <a:pt x="486185" y="110762"/>
                  <a:pt x="489360" y="92770"/>
                </a:cubicBezTo>
                <a:cubicBezTo>
                  <a:pt x="492535" y="74778"/>
                  <a:pt x="497298" y="36678"/>
                  <a:pt x="505235" y="22920"/>
                </a:cubicBezTo>
                <a:cubicBezTo>
                  <a:pt x="513173" y="9162"/>
                  <a:pt x="520581" y="6516"/>
                  <a:pt x="536985" y="10220"/>
                </a:cubicBezTo>
                <a:cubicBezTo>
                  <a:pt x="553389" y="13924"/>
                  <a:pt x="581435" y="21333"/>
                  <a:pt x="603660" y="45145"/>
                </a:cubicBezTo>
                <a:cubicBezTo>
                  <a:pt x="625885" y="68957"/>
                  <a:pt x="653931" y="129812"/>
                  <a:pt x="670335" y="153095"/>
                </a:cubicBezTo>
                <a:cubicBezTo>
                  <a:pt x="686739" y="176378"/>
                  <a:pt x="695735" y="186962"/>
                  <a:pt x="702085" y="184845"/>
                </a:cubicBezTo>
                <a:cubicBezTo>
                  <a:pt x="708435" y="182728"/>
                  <a:pt x="701556" y="159974"/>
                  <a:pt x="708435" y="140395"/>
                </a:cubicBezTo>
                <a:cubicBezTo>
                  <a:pt x="715314" y="120816"/>
                  <a:pt x="731718" y="84303"/>
                  <a:pt x="743360" y="67370"/>
                </a:cubicBezTo>
                <a:cubicBezTo>
                  <a:pt x="755002" y="50437"/>
                  <a:pt x="763998" y="49907"/>
                  <a:pt x="778285" y="38795"/>
                </a:cubicBezTo>
                <a:cubicBezTo>
                  <a:pt x="792573" y="27682"/>
                  <a:pt x="815856" y="3870"/>
                  <a:pt x="829085" y="695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5" t="19021" r="35806" b="56674"/>
          <a:stretch>
            <a:fillRect/>
          </a:stretch>
        </p:blipFill>
        <p:spPr>
          <a:xfrm>
            <a:off x="2760006" y="4881346"/>
            <a:ext cx="512197" cy="395045"/>
          </a:xfrm>
          <a:custGeom>
            <a:avLst/>
            <a:gdLst>
              <a:gd name="connsiteX0" fmla="*/ 777522 w 2113146"/>
              <a:gd name="connsiteY0" fmla="*/ 470789 h 1629819"/>
              <a:gd name="connsiteX1" fmla="*/ 872772 w 2113146"/>
              <a:gd name="connsiteY1" fmla="*/ 585089 h 1629819"/>
              <a:gd name="connsiteX2" fmla="*/ 872772 w 2113146"/>
              <a:gd name="connsiteY2" fmla="*/ 626364 h 1629819"/>
              <a:gd name="connsiteX3" fmla="*/ 929922 w 2113146"/>
              <a:gd name="connsiteY3" fmla="*/ 581914 h 1629819"/>
              <a:gd name="connsiteX4" fmla="*/ 850547 w 2113146"/>
              <a:gd name="connsiteY4" fmla="*/ 534289 h 1629819"/>
              <a:gd name="connsiteX5" fmla="*/ 777522 w 2113146"/>
              <a:gd name="connsiteY5" fmla="*/ 470789 h 1629819"/>
              <a:gd name="connsiteX6" fmla="*/ 453672 w 2113146"/>
              <a:gd name="connsiteY6" fmla="*/ 890 h 1629819"/>
              <a:gd name="connsiteX7" fmla="*/ 520347 w 2113146"/>
              <a:gd name="connsiteY7" fmla="*/ 10415 h 1629819"/>
              <a:gd name="connsiteX8" fmla="*/ 682272 w 2113146"/>
              <a:gd name="connsiteY8" fmla="*/ 13590 h 1629819"/>
              <a:gd name="connsiteX9" fmla="*/ 999772 w 2113146"/>
              <a:gd name="connsiteY9" fmla="*/ 86615 h 1629819"/>
              <a:gd name="connsiteX10" fmla="*/ 1187097 w 2113146"/>
              <a:gd name="connsiteY10" fmla="*/ 162815 h 1629819"/>
              <a:gd name="connsiteX11" fmla="*/ 1326797 w 2113146"/>
              <a:gd name="connsiteY11" fmla="*/ 261240 h 1629819"/>
              <a:gd name="connsiteX12" fmla="*/ 1361722 w 2113146"/>
              <a:gd name="connsiteY12" fmla="*/ 346965 h 1629819"/>
              <a:gd name="connsiteX13" fmla="*/ 1380772 w 2113146"/>
              <a:gd name="connsiteY13" fmla="*/ 461265 h 1629819"/>
              <a:gd name="connsiteX14" fmla="*/ 1317272 w 2113146"/>
              <a:gd name="connsiteY14" fmla="*/ 566040 h 1629819"/>
              <a:gd name="connsiteX15" fmla="*/ 1260122 w 2113146"/>
              <a:gd name="connsiteY15" fmla="*/ 588265 h 1629819"/>
              <a:gd name="connsiteX16" fmla="*/ 1418872 w 2113146"/>
              <a:gd name="connsiteY16" fmla="*/ 613665 h 1629819"/>
              <a:gd name="connsiteX17" fmla="*/ 1590322 w 2113146"/>
              <a:gd name="connsiteY17" fmla="*/ 664465 h 1629819"/>
              <a:gd name="connsiteX18" fmla="*/ 1656997 w 2113146"/>
              <a:gd name="connsiteY18" fmla="*/ 677165 h 1629819"/>
              <a:gd name="connsiteX19" fmla="*/ 1691922 w 2113146"/>
              <a:gd name="connsiteY19" fmla="*/ 661290 h 1629819"/>
              <a:gd name="connsiteX20" fmla="*/ 1691922 w 2113146"/>
              <a:gd name="connsiteY20" fmla="*/ 667640 h 1629819"/>
              <a:gd name="connsiteX21" fmla="*/ 1676047 w 2113146"/>
              <a:gd name="connsiteY21" fmla="*/ 743840 h 1629819"/>
              <a:gd name="connsiteX22" fmla="*/ 1577622 w 2113146"/>
              <a:gd name="connsiteY22" fmla="*/ 832740 h 1629819"/>
              <a:gd name="connsiteX23" fmla="*/ 1695097 w 2113146"/>
              <a:gd name="connsiteY23" fmla="*/ 769240 h 1629819"/>
              <a:gd name="connsiteX24" fmla="*/ 1809397 w 2113146"/>
              <a:gd name="connsiteY24" fmla="*/ 750190 h 1629819"/>
              <a:gd name="connsiteX25" fmla="*/ 1831622 w 2113146"/>
              <a:gd name="connsiteY25" fmla="*/ 794640 h 1629819"/>
              <a:gd name="connsiteX26" fmla="*/ 1872897 w 2113146"/>
              <a:gd name="connsiteY26" fmla="*/ 823215 h 1629819"/>
              <a:gd name="connsiteX27" fmla="*/ 2031647 w 2113146"/>
              <a:gd name="connsiteY27" fmla="*/ 896240 h 1629819"/>
              <a:gd name="connsiteX28" fmla="*/ 2111022 w 2113146"/>
              <a:gd name="connsiteY28" fmla="*/ 1058165 h 1629819"/>
              <a:gd name="connsiteX29" fmla="*/ 2085622 w 2113146"/>
              <a:gd name="connsiteY29" fmla="*/ 1191515 h 1629819"/>
              <a:gd name="connsiteX30" fmla="*/ 2034822 w 2113146"/>
              <a:gd name="connsiteY30" fmla="*/ 1296290 h 1629819"/>
              <a:gd name="connsiteX31" fmla="*/ 1968147 w 2113146"/>
              <a:gd name="connsiteY31" fmla="*/ 1302640 h 1629819"/>
              <a:gd name="connsiteX32" fmla="*/ 1898297 w 2113146"/>
              <a:gd name="connsiteY32" fmla="*/ 1397890 h 1629819"/>
              <a:gd name="connsiteX33" fmla="*/ 1847497 w 2113146"/>
              <a:gd name="connsiteY33" fmla="*/ 1401065 h 1629819"/>
              <a:gd name="connsiteX34" fmla="*/ 1790347 w 2113146"/>
              <a:gd name="connsiteY34" fmla="*/ 1467740 h 1629819"/>
              <a:gd name="connsiteX35" fmla="*/ 1701447 w 2113146"/>
              <a:gd name="connsiteY35" fmla="*/ 1470915 h 1629819"/>
              <a:gd name="connsiteX36" fmla="*/ 1558572 w 2113146"/>
              <a:gd name="connsiteY36" fmla="*/ 1547115 h 1629819"/>
              <a:gd name="connsiteX37" fmla="*/ 1456972 w 2113146"/>
              <a:gd name="connsiteY37" fmla="*/ 1575690 h 1629819"/>
              <a:gd name="connsiteX38" fmla="*/ 1390297 w 2113146"/>
              <a:gd name="connsiteY38" fmla="*/ 1524890 h 1629819"/>
              <a:gd name="connsiteX39" fmla="*/ 1269647 w 2113146"/>
              <a:gd name="connsiteY39" fmla="*/ 1610615 h 1629819"/>
              <a:gd name="connsiteX40" fmla="*/ 1177572 w 2113146"/>
              <a:gd name="connsiteY40" fmla="*/ 1616965 h 1629819"/>
              <a:gd name="connsiteX41" fmla="*/ 917222 w 2113146"/>
              <a:gd name="connsiteY41" fmla="*/ 1629665 h 1629819"/>
              <a:gd name="connsiteX42" fmla="*/ 733072 w 2113146"/>
              <a:gd name="connsiteY42" fmla="*/ 1607440 h 1629819"/>
              <a:gd name="connsiteX43" fmla="*/ 463197 w 2113146"/>
              <a:gd name="connsiteY43" fmla="*/ 1493140 h 1629819"/>
              <a:gd name="connsiteX44" fmla="*/ 352072 w 2113146"/>
              <a:gd name="connsiteY44" fmla="*/ 1448690 h 1629819"/>
              <a:gd name="connsiteX45" fmla="*/ 285397 w 2113146"/>
              <a:gd name="connsiteY45" fmla="*/ 1334390 h 1629819"/>
              <a:gd name="connsiteX46" fmla="*/ 171097 w 2113146"/>
              <a:gd name="connsiteY46" fmla="*/ 1242315 h 1629819"/>
              <a:gd name="connsiteX47" fmla="*/ 85372 w 2113146"/>
              <a:gd name="connsiteY47" fmla="*/ 1172465 h 1629819"/>
              <a:gd name="connsiteX48" fmla="*/ 132997 w 2113146"/>
              <a:gd name="connsiteY48" fmla="*/ 966090 h 1629819"/>
              <a:gd name="connsiteX49" fmla="*/ 199672 w 2113146"/>
              <a:gd name="connsiteY49" fmla="*/ 943865 h 1629819"/>
              <a:gd name="connsiteX50" fmla="*/ 298097 w 2113146"/>
              <a:gd name="connsiteY50" fmla="*/ 826390 h 1629819"/>
              <a:gd name="connsiteX51" fmla="*/ 393347 w 2113146"/>
              <a:gd name="connsiteY51" fmla="*/ 781940 h 1629819"/>
              <a:gd name="connsiteX52" fmla="*/ 472722 w 2113146"/>
              <a:gd name="connsiteY52" fmla="*/ 715265 h 1629819"/>
              <a:gd name="connsiteX53" fmla="*/ 364772 w 2113146"/>
              <a:gd name="connsiteY53" fmla="*/ 686690 h 1629819"/>
              <a:gd name="connsiteX54" fmla="*/ 161572 w 2113146"/>
              <a:gd name="connsiteY54" fmla="*/ 581915 h 1629819"/>
              <a:gd name="connsiteX55" fmla="*/ 2822 w 2113146"/>
              <a:gd name="connsiteY55" fmla="*/ 397765 h 1629819"/>
              <a:gd name="connsiteX56" fmla="*/ 69497 w 2113146"/>
              <a:gd name="connsiteY56" fmla="*/ 219965 h 1629819"/>
              <a:gd name="connsiteX57" fmla="*/ 190147 w 2113146"/>
              <a:gd name="connsiteY57" fmla="*/ 80265 h 1629819"/>
              <a:gd name="connsiteX58" fmla="*/ 307622 w 2113146"/>
              <a:gd name="connsiteY58" fmla="*/ 38990 h 1629819"/>
              <a:gd name="connsiteX59" fmla="*/ 358422 w 2113146"/>
              <a:gd name="connsiteY59" fmla="*/ 35815 h 1629819"/>
              <a:gd name="connsiteX60" fmla="*/ 453672 w 2113146"/>
              <a:gd name="connsiteY60" fmla="*/ 890 h 16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113146" h="1629819">
                <a:moveTo>
                  <a:pt x="777522" y="470789"/>
                </a:moveTo>
                <a:cubicBezTo>
                  <a:pt x="781226" y="479256"/>
                  <a:pt x="856897" y="559160"/>
                  <a:pt x="872772" y="585089"/>
                </a:cubicBezTo>
                <a:cubicBezTo>
                  <a:pt x="888647" y="611018"/>
                  <a:pt x="866951" y="624777"/>
                  <a:pt x="872772" y="626364"/>
                </a:cubicBezTo>
                <a:cubicBezTo>
                  <a:pt x="878593" y="627952"/>
                  <a:pt x="933626" y="597260"/>
                  <a:pt x="929922" y="581914"/>
                </a:cubicBezTo>
                <a:cubicBezTo>
                  <a:pt x="926218" y="566568"/>
                  <a:pt x="875947" y="552810"/>
                  <a:pt x="850547" y="534289"/>
                </a:cubicBezTo>
                <a:cubicBezTo>
                  <a:pt x="825147" y="515768"/>
                  <a:pt x="773818" y="462322"/>
                  <a:pt x="777522" y="470789"/>
                </a:cubicBezTo>
                <a:close/>
                <a:moveTo>
                  <a:pt x="453672" y="890"/>
                </a:moveTo>
                <a:cubicBezTo>
                  <a:pt x="480660" y="-3343"/>
                  <a:pt x="483305" y="8828"/>
                  <a:pt x="520347" y="10415"/>
                </a:cubicBezTo>
                <a:cubicBezTo>
                  <a:pt x="557389" y="12003"/>
                  <a:pt x="602368" y="890"/>
                  <a:pt x="682272" y="13590"/>
                </a:cubicBezTo>
                <a:cubicBezTo>
                  <a:pt x="762176" y="26290"/>
                  <a:pt x="915635" y="61744"/>
                  <a:pt x="999772" y="86615"/>
                </a:cubicBezTo>
                <a:cubicBezTo>
                  <a:pt x="1083909" y="111486"/>
                  <a:pt x="1132593" y="133711"/>
                  <a:pt x="1187097" y="162815"/>
                </a:cubicBezTo>
                <a:cubicBezTo>
                  <a:pt x="1241601" y="191919"/>
                  <a:pt x="1297693" y="230548"/>
                  <a:pt x="1326797" y="261240"/>
                </a:cubicBezTo>
                <a:cubicBezTo>
                  <a:pt x="1355901" y="291932"/>
                  <a:pt x="1352726" y="313628"/>
                  <a:pt x="1361722" y="346965"/>
                </a:cubicBezTo>
                <a:cubicBezTo>
                  <a:pt x="1370718" y="380302"/>
                  <a:pt x="1388180" y="424753"/>
                  <a:pt x="1380772" y="461265"/>
                </a:cubicBezTo>
                <a:cubicBezTo>
                  <a:pt x="1373364" y="497777"/>
                  <a:pt x="1337380" y="544873"/>
                  <a:pt x="1317272" y="566040"/>
                </a:cubicBezTo>
                <a:cubicBezTo>
                  <a:pt x="1297164" y="587207"/>
                  <a:pt x="1243189" y="580328"/>
                  <a:pt x="1260122" y="588265"/>
                </a:cubicBezTo>
                <a:cubicBezTo>
                  <a:pt x="1277055" y="596202"/>
                  <a:pt x="1363839" y="600965"/>
                  <a:pt x="1418872" y="613665"/>
                </a:cubicBezTo>
                <a:cubicBezTo>
                  <a:pt x="1473905" y="626365"/>
                  <a:pt x="1550635" y="653882"/>
                  <a:pt x="1590322" y="664465"/>
                </a:cubicBezTo>
                <a:cubicBezTo>
                  <a:pt x="1630010" y="675048"/>
                  <a:pt x="1640064" y="677694"/>
                  <a:pt x="1656997" y="677165"/>
                </a:cubicBezTo>
                <a:cubicBezTo>
                  <a:pt x="1673930" y="676636"/>
                  <a:pt x="1686101" y="662878"/>
                  <a:pt x="1691922" y="661290"/>
                </a:cubicBezTo>
                <a:cubicBezTo>
                  <a:pt x="1697743" y="659703"/>
                  <a:pt x="1694568" y="653882"/>
                  <a:pt x="1691922" y="667640"/>
                </a:cubicBezTo>
                <a:cubicBezTo>
                  <a:pt x="1689276" y="681398"/>
                  <a:pt x="1695097" y="716323"/>
                  <a:pt x="1676047" y="743840"/>
                </a:cubicBezTo>
                <a:cubicBezTo>
                  <a:pt x="1656997" y="771357"/>
                  <a:pt x="1574447" y="828507"/>
                  <a:pt x="1577622" y="832740"/>
                </a:cubicBezTo>
                <a:cubicBezTo>
                  <a:pt x="1580797" y="836973"/>
                  <a:pt x="1656468" y="782998"/>
                  <a:pt x="1695097" y="769240"/>
                </a:cubicBezTo>
                <a:cubicBezTo>
                  <a:pt x="1733726" y="755482"/>
                  <a:pt x="1786643" y="745957"/>
                  <a:pt x="1809397" y="750190"/>
                </a:cubicBezTo>
                <a:cubicBezTo>
                  <a:pt x="1832151" y="754423"/>
                  <a:pt x="1821039" y="782469"/>
                  <a:pt x="1831622" y="794640"/>
                </a:cubicBezTo>
                <a:cubicBezTo>
                  <a:pt x="1842205" y="806811"/>
                  <a:pt x="1839560" y="806282"/>
                  <a:pt x="1872897" y="823215"/>
                </a:cubicBezTo>
                <a:cubicBezTo>
                  <a:pt x="1906234" y="840148"/>
                  <a:pt x="1991960" y="857082"/>
                  <a:pt x="2031647" y="896240"/>
                </a:cubicBezTo>
                <a:cubicBezTo>
                  <a:pt x="2071335" y="935398"/>
                  <a:pt x="2102026" y="1008953"/>
                  <a:pt x="2111022" y="1058165"/>
                </a:cubicBezTo>
                <a:cubicBezTo>
                  <a:pt x="2120018" y="1107377"/>
                  <a:pt x="2098322" y="1151828"/>
                  <a:pt x="2085622" y="1191515"/>
                </a:cubicBezTo>
                <a:cubicBezTo>
                  <a:pt x="2072922" y="1231203"/>
                  <a:pt x="2054401" y="1277769"/>
                  <a:pt x="2034822" y="1296290"/>
                </a:cubicBezTo>
                <a:cubicBezTo>
                  <a:pt x="2015243" y="1314811"/>
                  <a:pt x="1990901" y="1285707"/>
                  <a:pt x="1968147" y="1302640"/>
                </a:cubicBezTo>
                <a:cubicBezTo>
                  <a:pt x="1945393" y="1319573"/>
                  <a:pt x="1918405" y="1381486"/>
                  <a:pt x="1898297" y="1397890"/>
                </a:cubicBezTo>
                <a:cubicBezTo>
                  <a:pt x="1878189" y="1414294"/>
                  <a:pt x="1865489" y="1389423"/>
                  <a:pt x="1847497" y="1401065"/>
                </a:cubicBezTo>
                <a:cubicBezTo>
                  <a:pt x="1829505" y="1412707"/>
                  <a:pt x="1814689" y="1456098"/>
                  <a:pt x="1790347" y="1467740"/>
                </a:cubicBezTo>
                <a:cubicBezTo>
                  <a:pt x="1766005" y="1479382"/>
                  <a:pt x="1740076" y="1457686"/>
                  <a:pt x="1701447" y="1470915"/>
                </a:cubicBezTo>
                <a:cubicBezTo>
                  <a:pt x="1662818" y="1484144"/>
                  <a:pt x="1599318" y="1529653"/>
                  <a:pt x="1558572" y="1547115"/>
                </a:cubicBezTo>
                <a:cubicBezTo>
                  <a:pt x="1517826" y="1564578"/>
                  <a:pt x="1485018" y="1579394"/>
                  <a:pt x="1456972" y="1575690"/>
                </a:cubicBezTo>
                <a:cubicBezTo>
                  <a:pt x="1428926" y="1571986"/>
                  <a:pt x="1421518" y="1519069"/>
                  <a:pt x="1390297" y="1524890"/>
                </a:cubicBezTo>
                <a:cubicBezTo>
                  <a:pt x="1359076" y="1530711"/>
                  <a:pt x="1305101" y="1595269"/>
                  <a:pt x="1269647" y="1610615"/>
                </a:cubicBezTo>
                <a:cubicBezTo>
                  <a:pt x="1234193" y="1625961"/>
                  <a:pt x="1236310" y="1613790"/>
                  <a:pt x="1177572" y="1616965"/>
                </a:cubicBezTo>
                <a:cubicBezTo>
                  <a:pt x="1118835" y="1620140"/>
                  <a:pt x="991305" y="1631253"/>
                  <a:pt x="917222" y="1629665"/>
                </a:cubicBezTo>
                <a:cubicBezTo>
                  <a:pt x="843139" y="1628078"/>
                  <a:pt x="808743" y="1630194"/>
                  <a:pt x="733072" y="1607440"/>
                </a:cubicBezTo>
                <a:cubicBezTo>
                  <a:pt x="657401" y="1584686"/>
                  <a:pt x="526697" y="1519598"/>
                  <a:pt x="463197" y="1493140"/>
                </a:cubicBezTo>
                <a:cubicBezTo>
                  <a:pt x="463197" y="1493140"/>
                  <a:pt x="381705" y="1475148"/>
                  <a:pt x="352072" y="1448690"/>
                </a:cubicBezTo>
                <a:cubicBezTo>
                  <a:pt x="322439" y="1422232"/>
                  <a:pt x="315560" y="1368786"/>
                  <a:pt x="285397" y="1334390"/>
                </a:cubicBezTo>
                <a:cubicBezTo>
                  <a:pt x="255234" y="1299994"/>
                  <a:pt x="204434" y="1269303"/>
                  <a:pt x="171097" y="1242315"/>
                </a:cubicBezTo>
                <a:cubicBezTo>
                  <a:pt x="171097" y="1242315"/>
                  <a:pt x="91722" y="1218503"/>
                  <a:pt x="85372" y="1172465"/>
                </a:cubicBezTo>
                <a:cubicBezTo>
                  <a:pt x="79022" y="1126427"/>
                  <a:pt x="113947" y="1004190"/>
                  <a:pt x="132997" y="966090"/>
                </a:cubicBezTo>
                <a:cubicBezTo>
                  <a:pt x="152047" y="927990"/>
                  <a:pt x="172155" y="967148"/>
                  <a:pt x="199672" y="943865"/>
                </a:cubicBezTo>
                <a:cubicBezTo>
                  <a:pt x="227189" y="920582"/>
                  <a:pt x="265818" y="853377"/>
                  <a:pt x="298097" y="826390"/>
                </a:cubicBezTo>
                <a:cubicBezTo>
                  <a:pt x="330376" y="799403"/>
                  <a:pt x="364243" y="800461"/>
                  <a:pt x="393347" y="781940"/>
                </a:cubicBezTo>
                <a:cubicBezTo>
                  <a:pt x="422451" y="763419"/>
                  <a:pt x="477484" y="731140"/>
                  <a:pt x="472722" y="715265"/>
                </a:cubicBezTo>
                <a:cubicBezTo>
                  <a:pt x="467960" y="699390"/>
                  <a:pt x="416630" y="708915"/>
                  <a:pt x="364772" y="686690"/>
                </a:cubicBezTo>
                <a:cubicBezTo>
                  <a:pt x="312914" y="664465"/>
                  <a:pt x="221897" y="630069"/>
                  <a:pt x="161572" y="581915"/>
                </a:cubicBezTo>
                <a:cubicBezTo>
                  <a:pt x="101247" y="533761"/>
                  <a:pt x="18168" y="458090"/>
                  <a:pt x="2822" y="397765"/>
                </a:cubicBezTo>
                <a:cubicBezTo>
                  <a:pt x="-12524" y="337440"/>
                  <a:pt x="38276" y="272881"/>
                  <a:pt x="69497" y="219965"/>
                </a:cubicBezTo>
                <a:cubicBezTo>
                  <a:pt x="100718" y="167049"/>
                  <a:pt x="150459" y="110428"/>
                  <a:pt x="190147" y="80265"/>
                </a:cubicBezTo>
                <a:cubicBezTo>
                  <a:pt x="229834" y="50103"/>
                  <a:pt x="279576" y="46398"/>
                  <a:pt x="307622" y="38990"/>
                </a:cubicBezTo>
                <a:cubicBezTo>
                  <a:pt x="335668" y="31582"/>
                  <a:pt x="334080" y="42165"/>
                  <a:pt x="358422" y="35815"/>
                </a:cubicBezTo>
                <a:cubicBezTo>
                  <a:pt x="382764" y="29465"/>
                  <a:pt x="426684" y="5123"/>
                  <a:pt x="453672" y="890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>
            <a:off x="4192867" y="4607034"/>
            <a:ext cx="347053" cy="217502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17" name="任意多边形 16"/>
          <p:cNvSpPr/>
          <p:nvPr/>
        </p:nvSpPr>
        <p:spPr>
          <a:xfrm>
            <a:off x="5209256" y="5016322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752943" y="4504099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851709" y="5208398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910637" y="5246513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 flipH="1">
            <a:off x="3661476" y="4980531"/>
            <a:ext cx="155053" cy="71583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313538" y="5150005"/>
            <a:ext cx="147156" cy="49543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6" t="65766" r="41852" b="17894"/>
          <a:stretch>
            <a:fillRect/>
          </a:stretch>
        </p:blipFill>
        <p:spPr>
          <a:xfrm rot="523095">
            <a:off x="1796068" y="4475726"/>
            <a:ext cx="347053" cy="217502"/>
          </a:xfrm>
          <a:custGeom>
            <a:avLst/>
            <a:gdLst>
              <a:gd name="connsiteX0" fmla="*/ 890684 w 1748371"/>
              <a:gd name="connsiteY0" fmla="*/ 89 h 1095723"/>
              <a:gd name="connsiteX1" fmla="*/ 976409 w 1748371"/>
              <a:gd name="connsiteY1" fmla="*/ 4852 h 1095723"/>
              <a:gd name="connsiteX2" fmla="*/ 1114522 w 1748371"/>
              <a:gd name="connsiteY2" fmla="*/ 4852 h 1095723"/>
              <a:gd name="connsiteX3" fmla="*/ 1200247 w 1748371"/>
              <a:gd name="connsiteY3" fmla="*/ 38189 h 1095723"/>
              <a:gd name="connsiteX4" fmla="*/ 1271684 w 1748371"/>
              <a:gd name="connsiteY4" fmla="*/ 76289 h 1095723"/>
              <a:gd name="connsiteX5" fmla="*/ 1319309 w 1748371"/>
              <a:gd name="connsiteY5" fmla="*/ 76289 h 1095723"/>
              <a:gd name="connsiteX6" fmla="*/ 1428847 w 1748371"/>
              <a:gd name="connsiteY6" fmla="*/ 104864 h 1095723"/>
              <a:gd name="connsiteX7" fmla="*/ 1528859 w 1748371"/>
              <a:gd name="connsiteY7" fmla="*/ 147727 h 1095723"/>
              <a:gd name="connsiteX8" fmla="*/ 1609822 w 1748371"/>
              <a:gd name="connsiteY8" fmla="*/ 209639 h 1095723"/>
              <a:gd name="connsiteX9" fmla="*/ 1652684 w 1748371"/>
              <a:gd name="connsiteY9" fmla="*/ 252502 h 1095723"/>
              <a:gd name="connsiteX10" fmla="*/ 1686022 w 1748371"/>
              <a:gd name="connsiteY10" fmla="*/ 319177 h 1095723"/>
              <a:gd name="connsiteX11" fmla="*/ 1724122 w 1748371"/>
              <a:gd name="connsiteY11" fmla="*/ 376327 h 1095723"/>
              <a:gd name="connsiteX12" fmla="*/ 1738409 w 1748371"/>
              <a:gd name="connsiteY12" fmla="*/ 452527 h 1095723"/>
              <a:gd name="connsiteX13" fmla="*/ 1747934 w 1748371"/>
              <a:gd name="connsiteY13" fmla="*/ 547777 h 1095723"/>
              <a:gd name="connsiteX14" fmla="*/ 1724122 w 1748371"/>
              <a:gd name="connsiteY14" fmla="*/ 662077 h 1095723"/>
              <a:gd name="connsiteX15" fmla="*/ 1690784 w 1748371"/>
              <a:gd name="connsiteY15" fmla="*/ 728752 h 1095723"/>
              <a:gd name="connsiteX16" fmla="*/ 1647922 w 1748371"/>
              <a:gd name="connsiteY16" fmla="*/ 766852 h 1095723"/>
              <a:gd name="connsiteX17" fmla="*/ 1619347 w 1748371"/>
              <a:gd name="connsiteY17" fmla="*/ 819239 h 1095723"/>
              <a:gd name="connsiteX18" fmla="*/ 1519334 w 1748371"/>
              <a:gd name="connsiteY18" fmla="*/ 895439 h 1095723"/>
              <a:gd name="connsiteX19" fmla="*/ 1424084 w 1748371"/>
              <a:gd name="connsiteY19" fmla="*/ 962114 h 1095723"/>
              <a:gd name="connsiteX20" fmla="*/ 1357409 w 1748371"/>
              <a:gd name="connsiteY20" fmla="*/ 976402 h 1095723"/>
              <a:gd name="connsiteX21" fmla="*/ 1238347 w 1748371"/>
              <a:gd name="connsiteY21" fmla="*/ 1038314 h 1095723"/>
              <a:gd name="connsiteX22" fmla="*/ 1014509 w 1748371"/>
              <a:gd name="connsiteY22" fmla="*/ 1071652 h 1095723"/>
              <a:gd name="connsiteX23" fmla="*/ 847822 w 1748371"/>
              <a:gd name="connsiteY23" fmla="*/ 1095464 h 1095723"/>
              <a:gd name="connsiteX24" fmla="*/ 723997 w 1748371"/>
              <a:gd name="connsiteY24" fmla="*/ 1052602 h 1095723"/>
              <a:gd name="connsiteX25" fmla="*/ 666847 w 1748371"/>
              <a:gd name="connsiteY25" fmla="*/ 1052602 h 1095723"/>
              <a:gd name="connsiteX26" fmla="*/ 585884 w 1748371"/>
              <a:gd name="connsiteY26" fmla="*/ 1024027 h 1095723"/>
              <a:gd name="connsiteX27" fmla="*/ 619222 w 1748371"/>
              <a:gd name="connsiteY27" fmla="*/ 938302 h 1095723"/>
              <a:gd name="connsiteX28" fmla="*/ 743047 w 1748371"/>
              <a:gd name="connsiteY28" fmla="*/ 752564 h 1095723"/>
              <a:gd name="connsiteX29" fmla="*/ 828772 w 1748371"/>
              <a:gd name="connsiteY29" fmla="*/ 638264 h 1095723"/>
              <a:gd name="connsiteX30" fmla="*/ 828772 w 1748371"/>
              <a:gd name="connsiteY30" fmla="*/ 604927 h 1095723"/>
              <a:gd name="connsiteX31" fmla="*/ 762097 w 1748371"/>
              <a:gd name="connsiteY31" fmla="*/ 643027 h 1095723"/>
              <a:gd name="connsiteX32" fmla="*/ 695422 w 1748371"/>
              <a:gd name="connsiteY32" fmla="*/ 709702 h 1095723"/>
              <a:gd name="connsiteX33" fmla="*/ 604934 w 1748371"/>
              <a:gd name="connsiteY33" fmla="*/ 785902 h 1095723"/>
              <a:gd name="connsiteX34" fmla="*/ 523972 w 1748371"/>
              <a:gd name="connsiteY34" fmla="*/ 862102 h 1095723"/>
              <a:gd name="connsiteX35" fmla="*/ 423959 w 1748371"/>
              <a:gd name="connsiteY35" fmla="*/ 943064 h 1095723"/>
              <a:gd name="connsiteX36" fmla="*/ 333472 w 1748371"/>
              <a:gd name="connsiteY36" fmla="*/ 957352 h 1095723"/>
              <a:gd name="connsiteX37" fmla="*/ 323947 w 1748371"/>
              <a:gd name="connsiteY37" fmla="*/ 981164 h 1095723"/>
              <a:gd name="connsiteX38" fmla="*/ 223934 w 1748371"/>
              <a:gd name="connsiteY38" fmla="*/ 909727 h 1095723"/>
              <a:gd name="connsiteX39" fmla="*/ 123922 w 1748371"/>
              <a:gd name="connsiteY39" fmla="*/ 862102 h 1095723"/>
              <a:gd name="connsiteX40" fmla="*/ 38197 w 1748371"/>
              <a:gd name="connsiteY40" fmla="*/ 776377 h 1095723"/>
              <a:gd name="connsiteX41" fmla="*/ 97 w 1748371"/>
              <a:gd name="connsiteY41" fmla="*/ 614452 h 1095723"/>
              <a:gd name="connsiteX42" fmla="*/ 28672 w 1748371"/>
              <a:gd name="connsiteY42" fmla="*/ 485864 h 1095723"/>
              <a:gd name="connsiteX43" fmla="*/ 71534 w 1748371"/>
              <a:gd name="connsiteY43" fmla="*/ 395377 h 1095723"/>
              <a:gd name="connsiteX44" fmla="*/ 128684 w 1748371"/>
              <a:gd name="connsiteY44" fmla="*/ 338227 h 1095723"/>
              <a:gd name="connsiteX45" fmla="*/ 162022 w 1748371"/>
              <a:gd name="connsiteY45" fmla="*/ 281077 h 1095723"/>
              <a:gd name="connsiteX46" fmla="*/ 238222 w 1748371"/>
              <a:gd name="connsiteY46" fmla="*/ 228689 h 1095723"/>
              <a:gd name="connsiteX47" fmla="*/ 309659 w 1748371"/>
              <a:gd name="connsiteY47" fmla="*/ 209639 h 1095723"/>
              <a:gd name="connsiteX48" fmla="*/ 333472 w 1748371"/>
              <a:gd name="connsiteY48" fmla="*/ 185827 h 1095723"/>
              <a:gd name="connsiteX49" fmla="*/ 366809 w 1748371"/>
              <a:gd name="connsiteY49" fmla="*/ 133439 h 1095723"/>
              <a:gd name="connsiteX50" fmla="*/ 462059 w 1748371"/>
              <a:gd name="connsiteY50" fmla="*/ 95339 h 1095723"/>
              <a:gd name="connsiteX51" fmla="*/ 528734 w 1748371"/>
              <a:gd name="connsiteY51" fmla="*/ 95339 h 1095723"/>
              <a:gd name="connsiteX52" fmla="*/ 590647 w 1748371"/>
              <a:gd name="connsiteY52" fmla="*/ 57239 h 1095723"/>
              <a:gd name="connsiteX53" fmla="*/ 738284 w 1748371"/>
              <a:gd name="connsiteY53" fmla="*/ 19139 h 1095723"/>
              <a:gd name="connsiteX54" fmla="*/ 890684 w 1748371"/>
              <a:gd name="connsiteY54" fmla="*/ 89 h 109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48371" h="1095723">
                <a:moveTo>
                  <a:pt x="890684" y="89"/>
                </a:moveTo>
                <a:cubicBezTo>
                  <a:pt x="924021" y="-705"/>
                  <a:pt x="939103" y="4058"/>
                  <a:pt x="976409" y="4852"/>
                </a:cubicBezTo>
                <a:cubicBezTo>
                  <a:pt x="1013715" y="5646"/>
                  <a:pt x="1077216" y="-704"/>
                  <a:pt x="1114522" y="4852"/>
                </a:cubicBezTo>
                <a:cubicBezTo>
                  <a:pt x="1151828" y="10408"/>
                  <a:pt x="1174053" y="26283"/>
                  <a:pt x="1200247" y="38189"/>
                </a:cubicBezTo>
                <a:cubicBezTo>
                  <a:pt x="1226441" y="50095"/>
                  <a:pt x="1251840" y="69939"/>
                  <a:pt x="1271684" y="76289"/>
                </a:cubicBezTo>
                <a:cubicBezTo>
                  <a:pt x="1291528" y="82639"/>
                  <a:pt x="1293115" y="71527"/>
                  <a:pt x="1319309" y="76289"/>
                </a:cubicBezTo>
                <a:cubicBezTo>
                  <a:pt x="1345503" y="81051"/>
                  <a:pt x="1393922" y="92958"/>
                  <a:pt x="1428847" y="104864"/>
                </a:cubicBezTo>
                <a:cubicBezTo>
                  <a:pt x="1463772" y="116770"/>
                  <a:pt x="1498697" y="130265"/>
                  <a:pt x="1528859" y="147727"/>
                </a:cubicBezTo>
                <a:cubicBezTo>
                  <a:pt x="1559021" y="165189"/>
                  <a:pt x="1589185" y="192177"/>
                  <a:pt x="1609822" y="209639"/>
                </a:cubicBezTo>
                <a:cubicBezTo>
                  <a:pt x="1630459" y="227101"/>
                  <a:pt x="1639984" y="234246"/>
                  <a:pt x="1652684" y="252502"/>
                </a:cubicBezTo>
                <a:cubicBezTo>
                  <a:pt x="1665384" y="270758"/>
                  <a:pt x="1674116" y="298540"/>
                  <a:pt x="1686022" y="319177"/>
                </a:cubicBezTo>
                <a:cubicBezTo>
                  <a:pt x="1697928" y="339814"/>
                  <a:pt x="1715391" y="354102"/>
                  <a:pt x="1724122" y="376327"/>
                </a:cubicBezTo>
                <a:cubicBezTo>
                  <a:pt x="1732853" y="398552"/>
                  <a:pt x="1734440" y="423952"/>
                  <a:pt x="1738409" y="452527"/>
                </a:cubicBezTo>
                <a:cubicBezTo>
                  <a:pt x="1742378" y="481102"/>
                  <a:pt x="1750315" y="512852"/>
                  <a:pt x="1747934" y="547777"/>
                </a:cubicBezTo>
                <a:cubicBezTo>
                  <a:pt x="1745553" y="582702"/>
                  <a:pt x="1733647" y="631915"/>
                  <a:pt x="1724122" y="662077"/>
                </a:cubicBezTo>
                <a:cubicBezTo>
                  <a:pt x="1714597" y="692239"/>
                  <a:pt x="1703484" y="711290"/>
                  <a:pt x="1690784" y="728752"/>
                </a:cubicBezTo>
                <a:cubicBezTo>
                  <a:pt x="1678084" y="746215"/>
                  <a:pt x="1659828" y="751771"/>
                  <a:pt x="1647922" y="766852"/>
                </a:cubicBezTo>
                <a:cubicBezTo>
                  <a:pt x="1636016" y="781933"/>
                  <a:pt x="1640778" y="797808"/>
                  <a:pt x="1619347" y="819239"/>
                </a:cubicBezTo>
                <a:cubicBezTo>
                  <a:pt x="1597916" y="840670"/>
                  <a:pt x="1551878" y="871627"/>
                  <a:pt x="1519334" y="895439"/>
                </a:cubicBezTo>
                <a:cubicBezTo>
                  <a:pt x="1486790" y="919251"/>
                  <a:pt x="1451072" y="948620"/>
                  <a:pt x="1424084" y="962114"/>
                </a:cubicBezTo>
                <a:cubicBezTo>
                  <a:pt x="1397097" y="975608"/>
                  <a:pt x="1388365" y="963702"/>
                  <a:pt x="1357409" y="976402"/>
                </a:cubicBezTo>
                <a:cubicBezTo>
                  <a:pt x="1326453" y="989102"/>
                  <a:pt x="1295497" y="1022439"/>
                  <a:pt x="1238347" y="1038314"/>
                </a:cubicBezTo>
                <a:cubicBezTo>
                  <a:pt x="1181197" y="1054189"/>
                  <a:pt x="1079596" y="1062127"/>
                  <a:pt x="1014509" y="1071652"/>
                </a:cubicBezTo>
                <a:cubicBezTo>
                  <a:pt x="1014509" y="1071652"/>
                  <a:pt x="896241" y="1098639"/>
                  <a:pt x="847822" y="1095464"/>
                </a:cubicBezTo>
                <a:cubicBezTo>
                  <a:pt x="799403" y="1092289"/>
                  <a:pt x="754159" y="1059746"/>
                  <a:pt x="723997" y="1052602"/>
                </a:cubicBezTo>
                <a:cubicBezTo>
                  <a:pt x="693835" y="1045458"/>
                  <a:pt x="689866" y="1057365"/>
                  <a:pt x="666847" y="1052602"/>
                </a:cubicBezTo>
                <a:cubicBezTo>
                  <a:pt x="643828" y="1047840"/>
                  <a:pt x="593821" y="1043077"/>
                  <a:pt x="585884" y="1024027"/>
                </a:cubicBezTo>
                <a:cubicBezTo>
                  <a:pt x="577947" y="1004977"/>
                  <a:pt x="593028" y="983546"/>
                  <a:pt x="619222" y="938302"/>
                </a:cubicBezTo>
                <a:cubicBezTo>
                  <a:pt x="645416" y="893058"/>
                  <a:pt x="708122" y="802570"/>
                  <a:pt x="743047" y="752564"/>
                </a:cubicBezTo>
                <a:cubicBezTo>
                  <a:pt x="777972" y="702558"/>
                  <a:pt x="814484" y="662870"/>
                  <a:pt x="828772" y="638264"/>
                </a:cubicBezTo>
                <a:cubicBezTo>
                  <a:pt x="843060" y="613658"/>
                  <a:pt x="839884" y="604133"/>
                  <a:pt x="828772" y="604927"/>
                </a:cubicBezTo>
                <a:cubicBezTo>
                  <a:pt x="817660" y="605721"/>
                  <a:pt x="784322" y="625565"/>
                  <a:pt x="762097" y="643027"/>
                </a:cubicBezTo>
                <a:cubicBezTo>
                  <a:pt x="739872" y="660489"/>
                  <a:pt x="721616" y="685890"/>
                  <a:pt x="695422" y="709702"/>
                </a:cubicBezTo>
                <a:cubicBezTo>
                  <a:pt x="669228" y="733514"/>
                  <a:pt x="633509" y="760502"/>
                  <a:pt x="604934" y="785902"/>
                </a:cubicBezTo>
                <a:cubicBezTo>
                  <a:pt x="576359" y="811302"/>
                  <a:pt x="554134" y="835908"/>
                  <a:pt x="523972" y="862102"/>
                </a:cubicBezTo>
                <a:cubicBezTo>
                  <a:pt x="493810" y="888296"/>
                  <a:pt x="455709" y="927189"/>
                  <a:pt x="423959" y="943064"/>
                </a:cubicBezTo>
                <a:cubicBezTo>
                  <a:pt x="392209" y="958939"/>
                  <a:pt x="350141" y="951002"/>
                  <a:pt x="333472" y="957352"/>
                </a:cubicBezTo>
                <a:cubicBezTo>
                  <a:pt x="316803" y="963702"/>
                  <a:pt x="342203" y="989101"/>
                  <a:pt x="323947" y="981164"/>
                </a:cubicBezTo>
                <a:cubicBezTo>
                  <a:pt x="305691" y="973227"/>
                  <a:pt x="257271" y="929571"/>
                  <a:pt x="223934" y="909727"/>
                </a:cubicBezTo>
                <a:cubicBezTo>
                  <a:pt x="190597" y="889883"/>
                  <a:pt x="154878" y="884327"/>
                  <a:pt x="123922" y="862102"/>
                </a:cubicBezTo>
                <a:cubicBezTo>
                  <a:pt x="92966" y="839877"/>
                  <a:pt x="58834" y="817652"/>
                  <a:pt x="38197" y="776377"/>
                </a:cubicBezTo>
                <a:cubicBezTo>
                  <a:pt x="17559" y="735102"/>
                  <a:pt x="1684" y="662871"/>
                  <a:pt x="97" y="614452"/>
                </a:cubicBezTo>
                <a:cubicBezTo>
                  <a:pt x="-1490" y="566033"/>
                  <a:pt x="16766" y="522376"/>
                  <a:pt x="28672" y="485864"/>
                </a:cubicBezTo>
                <a:cubicBezTo>
                  <a:pt x="40578" y="449352"/>
                  <a:pt x="54865" y="419983"/>
                  <a:pt x="71534" y="395377"/>
                </a:cubicBezTo>
                <a:cubicBezTo>
                  <a:pt x="88203" y="370771"/>
                  <a:pt x="113603" y="357277"/>
                  <a:pt x="128684" y="338227"/>
                </a:cubicBezTo>
                <a:cubicBezTo>
                  <a:pt x="143765" y="319177"/>
                  <a:pt x="143766" y="299333"/>
                  <a:pt x="162022" y="281077"/>
                </a:cubicBezTo>
                <a:cubicBezTo>
                  <a:pt x="180278" y="262821"/>
                  <a:pt x="213616" y="240595"/>
                  <a:pt x="238222" y="228689"/>
                </a:cubicBezTo>
                <a:cubicBezTo>
                  <a:pt x="262828" y="216783"/>
                  <a:pt x="293784" y="216783"/>
                  <a:pt x="309659" y="209639"/>
                </a:cubicBezTo>
                <a:cubicBezTo>
                  <a:pt x="325534" y="202495"/>
                  <a:pt x="323947" y="198527"/>
                  <a:pt x="333472" y="185827"/>
                </a:cubicBezTo>
                <a:cubicBezTo>
                  <a:pt x="342997" y="173127"/>
                  <a:pt x="345378" y="148520"/>
                  <a:pt x="366809" y="133439"/>
                </a:cubicBezTo>
                <a:cubicBezTo>
                  <a:pt x="388240" y="118358"/>
                  <a:pt x="435072" y="101689"/>
                  <a:pt x="462059" y="95339"/>
                </a:cubicBezTo>
                <a:cubicBezTo>
                  <a:pt x="489046" y="88989"/>
                  <a:pt x="507303" y="101689"/>
                  <a:pt x="528734" y="95339"/>
                </a:cubicBezTo>
                <a:cubicBezTo>
                  <a:pt x="550165" y="88989"/>
                  <a:pt x="555722" y="69939"/>
                  <a:pt x="590647" y="57239"/>
                </a:cubicBezTo>
                <a:cubicBezTo>
                  <a:pt x="625572" y="44539"/>
                  <a:pt x="688278" y="28664"/>
                  <a:pt x="738284" y="19139"/>
                </a:cubicBezTo>
                <a:cubicBezTo>
                  <a:pt x="788290" y="9614"/>
                  <a:pt x="857347" y="883"/>
                  <a:pt x="890684" y="89"/>
                </a:cubicBezTo>
                <a:close/>
              </a:path>
            </a:pathLst>
          </a:custGeom>
        </p:spPr>
      </p:pic>
      <p:sp>
        <p:nvSpPr>
          <p:cNvPr id="24" name="任意多边形 23"/>
          <p:cNvSpPr/>
          <p:nvPr/>
        </p:nvSpPr>
        <p:spPr>
          <a:xfrm>
            <a:off x="2979928" y="4760603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889463" y="3237012"/>
            <a:ext cx="91681" cy="60046"/>
          </a:xfrm>
          <a:custGeom>
            <a:avLst/>
            <a:gdLst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9" fmla="*/ 440522 w 2872314"/>
              <a:gd name="connsiteY9" fmla="*/ 158629 h 1881211"/>
              <a:gd name="connsiteX0" fmla="*/ 485127 w 2872314"/>
              <a:gd name="connsiteY0" fmla="*/ 125175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2314" h="1881211">
                <a:moveTo>
                  <a:pt x="485127" y="125175"/>
                </a:moveTo>
                <a:lnTo>
                  <a:pt x="373614" y="169780"/>
                </a:lnTo>
                <a:cubicBezTo>
                  <a:pt x="301131" y="298019"/>
                  <a:pt x="-48274" y="645566"/>
                  <a:pt x="5624" y="928063"/>
                </a:cubicBezTo>
                <a:cubicBezTo>
                  <a:pt x="59522" y="1210560"/>
                  <a:pt x="243517" y="1775555"/>
                  <a:pt x="697000" y="1864765"/>
                </a:cubicBezTo>
                <a:cubicBezTo>
                  <a:pt x="1150483" y="1953975"/>
                  <a:pt x="2410571" y="1660327"/>
                  <a:pt x="2726522" y="1463322"/>
                </a:cubicBezTo>
                <a:cubicBezTo>
                  <a:pt x="3042473" y="1266317"/>
                  <a:pt x="2772985" y="889034"/>
                  <a:pt x="2592707" y="682736"/>
                </a:cubicBezTo>
                <a:cubicBezTo>
                  <a:pt x="2412429" y="476438"/>
                  <a:pt x="1910624" y="338907"/>
                  <a:pt x="1644853" y="225536"/>
                </a:cubicBezTo>
                <a:cubicBezTo>
                  <a:pt x="1379082" y="112165"/>
                  <a:pt x="1191371" y="19239"/>
                  <a:pt x="998083" y="2512"/>
                </a:cubicBezTo>
                <a:cubicBezTo>
                  <a:pt x="804795" y="-14215"/>
                  <a:pt x="644961" y="55480"/>
                  <a:pt x="485127" y="12517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460363" y="3303093"/>
            <a:ext cx="1595814" cy="179793"/>
          </a:xfrm>
          <a:custGeom>
            <a:avLst/>
            <a:gdLst>
              <a:gd name="connsiteX0" fmla="*/ 0 w 6448011"/>
              <a:gd name="connsiteY0" fmla="*/ 647185 h 647185"/>
              <a:gd name="connsiteX1" fmla="*/ 1364343 w 6448011"/>
              <a:gd name="connsiteY1" fmla="*/ 66613 h 647185"/>
              <a:gd name="connsiteX2" fmla="*/ 3338286 w 6448011"/>
              <a:gd name="connsiteY2" fmla="*/ 516556 h 647185"/>
              <a:gd name="connsiteX3" fmla="*/ 5486400 w 6448011"/>
              <a:gd name="connsiteY3" fmla="*/ 23070 h 647185"/>
              <a:gd name="connsiteX4" fmla="*/ 6371771 w 6448011"/>
              <a:gd name="connsiteY4" fmla="*/ 81128 h 647185"/>
              <a:gd name="connsiteX5" fmla="*/ 6342743 w 6448011"/>
              <a:gd name="connsiteY5" fmla="*/ 81128 h 647185"/>
              <a:gd name="connsiteX0" fmla="*/ 0 w 6448011"/>
              <a:gd name="connsiteY0" fmla="*/ 581307 h 581307"/>
              <a:gd name="connsiteX1" fmla="*/ 1364343 w 6448011"/>
              <a:gd name="connsiteY1" fmla="*/ 735 h 581307"/>
              <a:gd name="connsiteX2" fmla="*/ 3338286 w 6448011"/>
              <a:gd name="connsiteY2" fmla="*/ 450678 h 581307"/>
              <a:gd name="connsiteX3" fmla="*/ 6371771 w 6448011"/>
              <a:gd name="connsiteY3" fmla="*/ 15250 h 581307"/>
              <a:gd name="connsiteX4" fmla="*/ 6342743 w 6448011"/>
              <a:gd name="connsiteY4" fmla="*/ 15250 h 581307"/>
              <a:gd name="connsiteX0" fmla="*/ 0 w 6448011"/>
              <a:gd name="connsiteY0" fmla="*/ 566057 h 566057"/>
              <a:gd name="connsiteX1" fmla="*/ 1491769 w 6448011"/>
              <a:gd name="connsiteY1" fmla="*/ 25980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1068419 w 6448011"/>
              <a:gd name="connsiteY1" fmla="*/ 35124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1068419 w 6448011"/>
              <a:gd name="connsiteY1" fmla="*/ 35124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1068419 w 6448011"/>
              <a:gd name="connsiteY1" fmla="*/ 351245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  <a:gd name="connsiteX0" fmla="*/ 0 w 6448011"/>
              <a:gd name="connsiteY0" fmla="*/ 566057 h 566057"/>
              <a:gd name="connsiteX1" fmla="*/ 3338286 w 6448011"/>
              <a:gd name="connsiteY1" fmla="*/ 435428 h 566057"/>
              <a:gd name="connsiteX2" fmla="*/ 6371771 w 6448011"/>
              <a:gd name="connsiteY2" fmla="*/ 0 h 566057"/>
              <a:gd name="connsiteX3" fmla="*/ 6342743 w 6448011"/>
              <a:gd name="connsiteY3" fmla="*/ 0 h 566057"/>
              <a:gd name="connsiteX0" fmla="*/ 0 w 6448011"/>
              <a:gd name="connsiteY0" fmla="*/ 566057 h 566057"/>
              <a:gd name="connsiteX1" fmla="*/ 1711763 w 6448011"/>
              <a:gd name="connsiteY1" fmla="*/ 404952 h 566057"/>
              <a:gd name="connsiteX2" fmla="*/ 3338286 w 6448011"/>
              <a:gd name="connsiteY2" fmla="*/ 435428 h 566057"/>
              <a:gd name="connsiteX3" fmla="*/ 6371771 w 6448011"/>
              <a:gd name="connsiteY3" fmla="*/ 0 h 566057"/>
              <a:gd name="connsiteX4" fmla="*/ 6342743 w 6448011"/>
              <a:gd name="connsiteY4" fmla="*/ 0 h 566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8011" h="566057">
                <a:moveTo>
                  <a:pt x="0" y="566057"/>
                </a:moveTo>
                <a:cubicBezTo>
                  <a:pt x="294114" y="556623"/>
                  <a:pt x="1155382" y="426724"/>
                  <a:pt x="1711763" y="404952"/>
                </a:cubicBezTo>
                <a:cubicBezTo>
                  <a:pt x="2268144" y="383180"/>
                  <a:pt x="2561618" y="502920"/>
                  <a:pt x="3338286" y="435428"/>
                </a:cubicBezTo>
                <a:cubicBezTo>
                  <a:pt x="4114954" y="367936"/>
                  <a:pt x="5871028" y="72571"/>
                  <a:pt x="6371771" y="0"/>
                </a:cubicBezTo>
                <a:cubicBezTo>
                  <a:pt x="6514495" y="9676"/>
                  <a:pt x="6428619" y="4838"/>
                  <a:pt x="6342743" y="0"/>
                </a:cubicBezTo>
              </a:path>
            </a:pathLst>
          </a:custGeom>
          <a:noFill/>
          <a:ln w="0"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H="1" flipV="1">
            <a:off x="1334305" y="3235094"/>
            <a:ext cx="1892853" cy="101946"/>
          </a:xfrm>
          <a:custGeom>
            <a:avLst/>
            <a:gdLst>
              <a:gd name="connsiteX0" fmla="*/ 0 w 1814286"/>
              <a:gd name="connsiteY0" fmla="*/ 43642 h 247004"/>
              <a:gd name="connsiteX1" fmla="*/ 595086 w 1814286"/>
              <a:gd name="connsiteY1" fmla="*/ 14614 h 247004"/>
              <a:gd name="connsiteX2" fmla="*/ 972458 w 1814286"/>
              <a:gd name="connsiteY2" fmla="*/ 246842 h 247004"/>
              <a:gd name="connsiteX3" fmla="*/ 1814286 w 1814286"/>
              <a:gd name="connsiteY3" fmla="*/ 43642 h 247004"/>
              <a:gd name="connsiteX0" fmla="*/ 0 w 1814286"/>
              <a:gd name="connsiteY0" fmla="*/ 0 h 203362"/>
              <a:gd name="connsiteX1" fmla="*/ 972458 w 1814286"/>
              <a:gd name="connsiteY1" fmla="*/ 203200 h 203362"/>
              <a:gd name="connsiteX2" fmla="*/ 1814286 w 1814286"/>
              <a:gd name="connsiteY2" fmla="*/ 0 h 20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4286" h="203362">
                <a:moveTo>
                  <a:pt x="0" y="0"/>
                </a:moveTo>
                <a:cubicBezTo>
                  <a:pt x="202595" y="42333"/>
                  <a:pt x="670077" y="203200"/>
                  <a:pt x="972458" y="203200"/>
                </a:cubicBezTo>
                <a:cubicBezTo>
                  <a:pt x="1175658" y="208038"/>
                  <a:pt x="1494972" y="104019"/>
                  <a:pt x="1814286" y="0"/>
                </a:cubicBezTo>
              </a:path>
            </a:pathLst>
          </a:custGeom>
          <a:noFill/>
          <a:ln w="0"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647268" y="2778716"/>
            <a:ext cx="189141" cy="123877"/>
          </a:xfrm>
          <a:custGeom>
            <a:avLst/>
            <a:gdLst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0" fmla="*/ 440522 w 2872314"/>
              <a:gd name="connsiteY0" fmla="*/ 158629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  <a:gd name="connsiteX9" fmla="*/ 440522 w 2872314"/>
              <a:gd name="connsiteY9" fmla="*/ 158629 h 1881211"/>
              <a:gd name="connsiteX0" fmla="*/ 485127 w 2872314"/>
              <a:gd name="connsiteY0" fmla="*/ 125175 h 1881211"/>
              <a:gd name="connsiteX1" fmla="*/ 373614 w 2872314"/>
              <a:gd name="connsiteY1" fmla="*/ 169780 h 1881211"/>
              <a:gd name="connsiteX2" fmla="*/ 5624 w 2872314"/>
              <a:gd name="connsiteY2" fmla="*/ 928063 h 1881211"/>
              <a:gd name="connsiteX3" fmla="*/ 697000 w 2872314"/>
              <a:gd name="connsiteY3" fmla="*/ 1864765 h 1881211"/>
              <a:gd name="connsiteX4" fmla="*/ 2726522 w 2872314"/>
              <a:gd name="connsiteY4" fmla="*/ 1463322 h 1881211"/>
              <a:gd name="connsiteX5" fmla="*/ 2592707 w 2872314"/>
              <a:gd name="connsiteY5" fmla="*/ 682736 h 1881211"/>
              <a:gd name="connsiteX6" fmla="*/ 1644853 w 2872314"/>
              <a:gd name="connsiteY6" fmla="*/ 225536 h 1881211"/>
              <a:gd name="connsiteX7" fmla="*/ 998083 w 2872314"/>
              <a:gd name="connsiteY7" fmla="*/ 2512 h 1881211"/>
              <a:gd name="connsiteX8" fmla="*/ 485127 w 2872314"/>
              <a:gd name="connsiteY8" fmla="*/ 125175 h 188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2314" h="1881211">
                <a:moveTo>
                  <a:pt x="485127" y="125175"/>
                </a:moveTo>
                <a:lnTo>
                  <a:pt x="373614" y="169780"/>
                </a:lnTo>
                <a:cubicBezTo>
                  <a:pt x="301131" y="298019"/>
                  <a:pt x="-48274" y="645566"/>
                  <a:pt x="5624" y="928063"/>
                </a:cubicBezTo>
                <a:cubicBezTo>
                  <a:pt x="59522" y="1210560"/>
                  <a:pt x="243517" y="1775555"/>
                  <a:pt x="697000" y="1864765"/>
                </a:cubicBezTo>
                <a:cubicBezTo>
                  <a:pt x="1150483" y="1953975"/>
                  <a:pt x="2410571" y="1660327"/>
                  <a:pt x="2726522" y="1463322"/>
                </a:cubicBezTo>
                <a:cubicBezTo>
                  <a:pt x="3042473" y="1266317"/>
                  <a:pt x="2772985" y="889034"/>
                  <a:pt x="2592707" y="682736"/>
                </a:cubicBezTo>
                <a:cubicBezTo>
                  <a:pt x="2412429" y="476438"/>
                  <a:pt x="1910624" y="338907"/>
                  <a:pt x="1644853" y="225536"/>
                </a:cubicBezTo>
                <a:cubicBezTo>
                  <a:pt x="1379082" y="112165"/>
                  <a:pt x="1191371" y="19239"/>
                  <a:pt x="998083" y="2512"/>
                </a:cubicBezTo>
                <a:cubicBezTo>
                  <a:pt x="804795" y="-14215"/>
                  <a:pt x="644961" y="55480"/>
                  <a:pt x="485127" y="1251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4500000">
            <a:off x="2891386" y="3477978"/>
            <a:ext cx="311104" cy="525339"/>
          </a:xfrm>
          <a:custGeom>
            <a:avLst/>
            <a:gdLst>
              <a:gd name="connsiteX0" fmla="*/ 31634 w 620591"/>
              <a:gd name="connsiteY0" fmla="*/ 302899 h 1047948"/>
              <a:gd name="connsiteX1" fmla="*/ 107931 w 620591"/>
              <a:gd name="connsiteY1" fmla="*/ 94578 h 1047948"/>
              <a:gd name="connsiteX2" fmla="*/ 140145 w 620591"/>
              <a:gd name="connsiteY2" fmla="*/ 69730 h 1047948"/>
              <a:gd name="connsiteX3" fmla="*/ 288329 w 620591"/>
              <a:gd name="connsiteY3" fmla="*/ 1399 h 1047948"/>
              <a:gd name="connsiteX4" fmla="*/ 475170 w 620591"/>
              <a:gd name="connsiteY4" fmla="*/ 125638 h 1047948"/>
              <a:gd name="connsiteX5" fmla="*/ 543021 w 620591"/>
              <a:gd name="connsiteY5" fmla="*/ 175915 h 1047948"/>
              <a:gd name="connsiteX6" fmla="*/ 620591 w 620591"/>
              <a:gd name="connsiteY6" fmla="*/ 233017 h 1047948"/>
              <a:gd name="connsiteX7" fmla="*/ 409395 w 620591"/>
              <a:gd name="connsiteY7" fmla="*/ 1021210 h 1047948"/>
              <a:gd name="connsiteX8" fmla="*/ 296283 w 620591"/>
              <a:gd name="connsiteY8" fmla="*/ 1046007 h 1047948"/>
              <a:gd name="connsiteX9" fmla="*/ 201351 w 620591"/>
              <a:gd name="connsiteY9" fmla="*/ 1038787 h 1047948"/>
              <a:gd name="connsiteX10" fmla="*/ 1625 w 620591"/>
              <a:gd name="connsiteY10" fmla="*/ 516987 h 1047948"/>
              <a:gd name="connsiteX11" fmla="*/ 8722 w 620591"/>
              <a:gd name="connsiteY11" fmla="*/ 394642 h 1047948"/>
              <a:gd name="connsiteX12" fmla="*/ 31634 w 620591"/>
              <a:gd name="connsiteY12" fmla="*/ 302899 h 104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0591" h="1047948">
                <a:moveTo>
                  <a:pt x="31634" y="302899"/>
                </a:moveTo>
                <a:cubicBezTo>
                  <a:pt x="59062" y="213600"/>
                  <a:pt x="96152" y="134762"/>
                  <a:pt x="107931" y="94578"/>
                </a:cubicBezTo>
                <a:lnTo>
                  <a:pt x="140145" y="69730"/>
                </a:lnTo>
                <a:cubicBezTo>
                  <a:pt x="186318" y="30905"/>
                  <a:pt x="232492" y="-7919"/>
                  <a:pt x="288329" y="1399"/>
                </a:cubicBezTo>
                <a:cubicBezTo>
                  <a:pt x="344167" y="10718"/>
                  <a:pt x="398393" y="62482"/>
                  <a:pt x="475170" y="125638"/>
                </a:cubicBezTo>
                <a:cubicBezTo>
                  <a:pt x="494365" y="141426"/>
                  <a:pt x="517820" y="158056"/>
                  <a:pt x="543021" y="175915"/>
                </a:cubicBezTo>
                <a:lnTo>
                  <a:pt x="620591" y="233017"/>
                </a:lnTo>
                <a:lnTo>
                  <a:pt x="409395" y="1021210"/>
                </a:lnTo>
                <a:lnTo>
                  <a:pt x="296283" y="1046007"/>
                </a:lnTo>
                <a:cubicBezTo>
                  <a:pt x="258670" y="1049925"/>
                  <a:pt x="225915" y="1048105"/>
                  <a:pt x="201351" y="1038787"/>
                </a:cubicBezTo>
                <a:cubicBezTo>
                  <a:pt x="70348" y="989091"/>
                  <a:pt x="17195" y="674355"/>
                  <a:pt x="1625" y="516987"/>
                </a:cubicBezTo>
                <a:cubicBezTo>
                  <a:pt x="-2268" y="477645"/>
                  <a:pt x="1121" y="436038"/>
                  <a:pt x="8722" y="394642"/>
                </a:cubicBezTo>
                <a:cubicBezTo>
                  <a:pt x="14423" y="363595"/>
                  <a:pt x="22491" y="332666"/>
                  <a:pt x="31634" y="30289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 flipH="1">
            <a:off x="1780205" y="3292784"/>
            <a:ext cx="237602" cy="109693"/>
          </a:xfrm>
          <a:custGeom>
            <a:avLst/>
            <a:gdLst>
              <a:gd name="T0" fmla="*/ 73068552 w 26609"/>
              <a:gd name="T1" fmla="*/ 23871260 h 12284"/>
              <a:gd name="T2" fmla="*/ 79388221 w 26609"/>
              <a:gd name="T3" fmla="*/ 24019891 h 12284"/>
              <a:gd name="T4" fmla="*/ 84513730 w 26609"/>
              <a:gd name="T5" fmla="*/ 22994720 h 12284"/>
              <a:gd name="T6" fmla="*/ 103262612 w 26609"/>
              <a:gd name="T7" fmla="*/ 21251951 h 12284"/>
              <a:gd name="T8" fmla="*/ 112693468 w 26609"/>
              <a:gd name="T9" fmla="*/ 21544131 h 12284"/>
              <a:gd name="T10" fmla="*/ 118275092 w 26609"/>
              <a:gd name="T11" fmla="*/ 23343317 h 12284"/>
              <a:gd name="T12" fmla="*/ 122636854 w 26609"/>
              <a:gd name="T13" fmla="*/ 24809300 h 12284"/>
              <a:gd name="T14" fmla="*/ 126891013 w 26609"/>
              <a:gd name="T15" fmla="*/ 23358710 h 12284"/>
              <a:gd name="T16" fmla="*/ 130458315 w 26609"/>
              <a:gd name="T17" fmla="*/ 22738481 h 12284"/>
              <a:gd name="T18" fmla="*/ 130683830 w 26609"/>
              <a:gd name="T19" fmla="*/ 23251031 h 12284"/>
              <a:gd name="T20" fmla="*/ 129571644 w 26609"/>
              <a:gd name="T21" fmla="*/ 24937455 h 12284"/>
              <a:gd name="T22" fmla="*/ 131124624 w 26609"/>
              <a:gd name="T23" fmla="*/ 27033976 h 12284"/>
              <a:gd name="T24" fmla="*/ 132303535 w 26609"/>
              <a:gd name="T25" fmla="*/ 30063382 h 12284"/>
              <a:gd name="T26" fmla="*/ 135727295 w 26609"/>
              <a:gd name="T27" fmla="*/ 32754430 h 12284"/>
              <a:gd name="T28" fmla="*/ 136291084 w 26609"/>
              <a:gd name="T29" fmla="*/ 33646362 h 12284"/>
              <a:gd name="T30" fmla="*/ 133497767 w 26609"/>
              <a:gd name="T31" fmla="*/ 33728339 h 12284"/>
              <a:gd name="T32" fmla="*/ 127798230 w 26609"/>
              <a:gd name="T33" fmla="*/ 31800997 h 12284"/>
              <a:gd name="T34" fmla="*/ 121524667 w 26609"/>
              <a:gd name="T35" fmla="*/ 28797222 h 12284"/>
              <a:gd name="T36" fmla="*/ 119013209 w 26609"/>
              <a:gd name="T37" fmla="*/ 28884425 h 12284"/>
              <a:gd name="T38" fmla="*/ 111986208 w 26609"/>
              <a:gd name="T39" fmla="*/ 31647282 h 12284"/>
              <a:gd name="T40" fmla="*/ 96379154 w 26609"/>
              <a:gd name="T41" fmla="*/ 37926464 h 12284"/>
              <a:gd name="T42" fmla="*/ 77676377 w 26609"/>
              <a:gd name="T43" fmla="*/ 45020686 h 12284"/>
              <a:gd name="T44" fmla="*/ 65175356 w 26609"/>
              <a:gd name="T45" fmla="*/ 47578495 h 12284"/>
              <a:gd name="T46" fmla="*/ 52310431 w 26609"/>
              <a:gd name="T47" fmla="*/ 48398689 h 12284"/>
              <a:gd name="T48" fmla="*/ 40839695 w 26609"/>
              <a:gd name="T49" fmla="*/ 48347427 h 12284"/>
              <a:gd name="T50" fmla="*/ 42418305 w 26609"/>
              <a:gd name="T51" fmla="*/ 51187178 h 12284"/>
              <a:gd name="T52" fmla="*/ 42162005 w 26609"/>
              <a:gd name="T53" fmla="*/ 52960733 h 12284"/>
              <a:gd name="T54" fmla="*/ 40629500 w 26609"/>
              <a:gd name="T55" fmla="*/ 55057183 h 12284"/>
              <a:gd name="T56" fmla="*/ 38405055 w 26609"/>
              <a:gd name="T57" fmla="*/ 54929027 h 12284"/>
              <a:gd name="T58" fmla="*/ 35206811 w 26609"/>
              <a:gd name="T59" fmla="*/ 56307879 h 12284"/>
              <a:gd name="T60" fmla="*/ 34909488 w 26609"/>
              <a:gd name="T61" fmla="*/ 60798184 h 12284"/>
              <a:gd name="T62" fmla="*/ 33587107 w 26609"/>
              <a:gd name="T63" fmla="*/ 62694740 h 12284"/>
              <a:gd name="T64" fmla="*/ 31946998 w 26609"/>
              <a:gd name="T65" fmla="*/ 62925420 h 12284"/>
              <a:gd name="T66" fmla="*/ 29204869 w 26609"/>
              <a:gd name="T67" fmla="*/ 61782331 h 12284"/>
              <a:gd name="T68" fmla="*/ 25017363 w 26609"/>
              <a:gd name="T69" fmla="*/ 58081434 h 12284"/>
              <a:gd name="T70" fmla="*/ 21936960 w 26609"/>
              <a:gd name="T71" fmla="*/ 51981669 h 12284"/>
              <a:gd name="T72" fmla="*/ 20086657 w 26609"/>
              <a:gd name="T73" fmla="*/ 44046777 h 12284"/>
              <a:gd name="T74" fmla="*/ 12147355 w 26609"/>
              <a:gd name="T75" fmla="*/ 38177620 h 12284"/>
              <a:gd name="T76" fmla="*/ 4889684 w 26609"/>
              <a:gd name="T77" fmla="*/ 32908216 h 12284"/>
              <a:gd name="T78" fmla="*/ 656072 w 26609"/>
              <a:gd name="T79" fmla="*/ 27495264 h 12284"/>
              <a:gd name="T80" fmla="*/ 35868 w 26609"/>
              <a:gd name="T81" fmla="*/ 25598708 h 12284"/>
              <a:gd name="T82" fmla="*/ 1260884 w 26609"/>
              <a:gd name="T83" fmla="*/ 24399274 h 12284"/>
              <a:gd name="T84" fmla="*/ 4028643 w 26609"/>
              <a:gd name="T85" fmla="*/ 22876874 h 12284"/>
              <a:gd name="T86" fmla="*/ 6053202 w 26609"/>
              <a:gd name="T87" fmla="*/ 20641960 h 12284"/>
              <a:gd name="T88" fmla="*/ 9205340 w 26609"/>
              <a:gd name="T89" fmla="*/ 19452764 h 12284"/>
              <a:gd name="T90" fmla="*/ 16104191 w 26609"/>
              <a:gd name="T91" fmla="*/ 19068298 h 12284"/>
              <a:gd name="T92" fmla="*/ 26990662 w 26609"/>
              <a:gd name="T93" fmla="*/ 19893576 h 12284"/>
              <a:gd name="T94" fmla="*/ 32726066 w 26609"/>
              <a:gd name="T95" fmla="*/ 19529657 h 12284"/>
              <a:gd name="T96" fmla="*/ 40301464 w 26609"/>
              <a:gd name="T97" fmla="*/ 19755182 h 12284"/>
              <a:gd name="T98" fmla="*/ 49178768 w 26609"/>
              <a:gd name="T99" fmla="*/ 20631722 h 12284"/>
              <a:gd name="T100" fmla="*/ 50685643 w 26609"/>
              <a:gd name="T101" fmla="*/ 19729551 h 12284"/>
              <a:gd name="T102" fmla="*/ 53371429 w 26609"/>
              <a:gd name="T103" fmla="*/ 14608779 h 12284"/>
              <a:gd name="T104" fmla="*/ 54806569 w 26609"/>
              <a:gd name="T105" fmla="*/ 8232155 h 12284"/>
              <a:gd name="T106" fmla="*/ 56267267 w 26609"/>
              <a:gd name="T107" fmla="*/ 4233995 h 12284"/>
              <a:gd name="T108" fmla="*/ 58486629 w 26609"/>
              <a:gd name="T109" fmla="*/ 876540 h 12284"/>
              <a:gd name="T110" fmla="*/ 59890984 w 26609"/>
              <a:gd name="T111" fmla="*/ 20476 h 12284"/>
              <a:gd name="T112" fmla="*/ 60142129 w 26609"/>
              <a:gd name="T113" fmla="*/ 1712055 h 12284"/>
              <a:gd name="T114" fmla="*/ 59993504 w 26609"/>
              <a:gd name="T115" fmla="*/ 5541108 h 12284"/>
              <a:gd name="T116" fmla="*/ 61500379 w 26609"/>
              <a:gd name="T117" fmla="*/ 11036037 h 12284"/>
              <a:gd name="T118" fmla="*/ 64683302 w 26609"/>
              <a:gd name="T119" fmla="*/ 18007258 h 12284"/>
              <a:gd name="T120" fmla="*/ 66856487 w 26609"/>
              <a:gd name="T121" fmla="*/ 22461623 h 1228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609" h="12284">
                <a:moveTo>
                  <a:pt x="13090" y="4400"/>
                </a:moveTo>
                <a:lnTo>
                  <a:pt x="13090" y="4400"/>
                </a:lnTo>
                <a:lnTo>
                  <a:pt x="13108" y="4407"/>
                </a:lnTo>
                <a:lnTo>
                  <a:pt x="13161" y="4422"/>
                </a:lnTo>
                <a:lnTo>
                  <a:pt x="13246" y="4447"/>
                </a:lnTo>
                <a:lnTo>
                  <a:pt x="13359" y="4478"/>
                </a:lnTo>
                <a:lnTo>
                  <a:pt x="13426" y="4495"/>
                </a:lnTo>
                <a:lnTo>
                  <a:pt x="13499" y="4513"/>
                </a:lnTo>
                <a:lnTo>
                  <a:pt x="13577" y="4532"/>
                </a:lnTo>
                <a:lnTo>
                  <a:pt x="13661" y="4550"/>
                </a:lnTo>
                <a:lnTo>
                  <a:pt x="13750" y="4569"/>
                </a:lnTo>
                <a:lnTo>
                  <a:pt x="13843" y="4588"/>
                </a:lnTo>
                <a:lnTo>
                  <a:pt x="13941" y="4608"/>
                </a:lnTo>
                <a:lnTo>
                  <a:pt x="14043" y="4624"/>
                </a:lnTo>
                <a:lnTo>
                  <a:pt x="14147" y="4641"/>
                </a:lnTo>
                <a:lnTo>
                  <a:pt x="14256" y="4657"/>
                </a:lnTo>
                <a:lnTo>
                  <a:pt x="14367" y="4672"/>
                </a:lnTo>
                <a:lnTo>
                  <a:pt x="14481" y="4684"/>
                </a:lnTo>
                <a:lnTo>
                  <a:pt x="14595" y="4694"/>
                </a:lnTo>
                <a:lnTo>
                  <a:pt x="14713" y="4703"/>
                </a:lnTo>
                <a:lnTo>
                  <a:pt x="14831" y="4709"/>
                </a:lnTo>
                <a:lnTo>
                  <a:pt x="14890" y="4711"/>
                </a:lnTo>
                <a:lnTo>
                  <a:pt x="14951" y="4712"/>
                </a:lnTo>
                <a:lnTo>
                  <a:pt x="15010" y="4712"/>
                </a:lnTo>
                <a:lnTo>
                  <a:pt x="15071" y="4712"/>
                </a:lnTo>
                <a:lnTo>
                  <a:pt x="15130" y="4711"/>
                </a:lnTo>
                <a:lnTo>
                  <a:pt x="15191" y="4709"/>
                </a:lnTo>
                <a:lnTo>
                  <a:pt x="15250" y="4706"/>
                </a:lnTo>
                <a:lnTo>
                  <a:pt x="15311" y="4703"/>
                </a:lnTo>
                <a:lnTo>
                  <a:pt x="15371" y="4697"/>
                </a:lnTo>
                <a:lnTo>
                  <a:pt x="15430" y="4692"/>
                </a:lnTo>
                <a:lnTo>
                  <a:pt x="15489" y="4686"/>
                </a:lnTo>
                <a:lnTo>
                  <a:pt x="15549" y="4678"/>
                </a:lnTo>
                <a:lnTo>
                  <a:pt x="15607" y="4669"/>
                </a:lnTo>
                <a:lnTo>
                  <a:pt x="15666" y="4659"/>
                </a:lnTo>
                <a:lnTo>
                  <a:pt x="15724" y="4649"/>
                </a:lnTo>
                <a:lnTo>
                  <a:pt x="15781" y="4637"/>
                </a:lnTo>
                <a:lnTo>
                  <a:pt x="15839" y="4623"/>
                </a:lnTo>
                <a:lnTo>
                  <a:pt x="15896" y="4610"/>
                </a:lnTo>
                <a:lnTo>
                  <a:pt x="15954" y="4594"/>
                </a:lnTo>
                <a:lnTo>
                  <a:pt x="16017" y="4580"/>
                </a:lnTo>
                <a:lnTo>
                  <a:pt x="16085" y="4564"/>
                </a:lnTo>
                <a:lnTo>
                  <a:pt x="16158" y="4548"/>
                </a:lnTo>
                <a:lnTo>
                  <a:pt x="16235" y="4533"/>
                </a:lnTo>
                <a:lnTo>
                  <a:pt x="16315" y="4518"/>
                </a:lnTo>
                <a:lnTo>
                  <a:pt x="16401" y="4502"/>
                </a:lnTo>
                <a:lnTo>
                  <a:pt x="16489" y="4486"/>
                </a:lnTo>
                <a:lnTo>
                  <a:pt x="16677" y="4456"/>
                </a:lnTo>
                <a:lnTo>
                  <a:pt x="16879" y="4425"/>
                </a:lnTo>
                <a:lnTo>
                  <a:pt x="17092" y="4395"/>
                </a:lnTo>
                <a:lnTo>
                  <a:pt x="17317" y="4366"/>
                </a:lnTo>
                <a:lnTo>
                  <a:pt x="17551" y="4337"/>
                </a:lnTo>
                <a:lnTo>
                  <a:pt x="17794" y="4310"/>
                </a:lnTo>
                <a:lnTo>
                  <a:pt x="18043" y="4284"/>
                </a:lnTo>
                <a:lnTo>
                  <a:pt x="18299" y="4260"/>
                </a:lnTo>
                <a:lnTo>
                  <a:pt x="18558" y="4237"/>
                </a:lnTo>
                <a:lnTo>
                  <a:pt x="18821" y="4216"/>
                </a:lnTo>
                <a:lnTo>
                  <a:pt x="19087" y="4198"/>
                </a:lnTo>
                <a:lnTo>
                  <a:pt x="19353" y="4181"/>
                </a:lnTo>
                <a:lnTo>
                  <a:pt x="19621" y="4166"/>
                </a:lnTo>
                <a:lnTo>
                  <a:pt x="19884" y="4155"/>
                </a:lnTo>
                <a:lnTo>
                  <a:pt x="20016" y="4151"/>
                </a:lnTo>
                <a:lnTo>
                  <a:pt x="20147" y="4146"/>
                </a:lnTo>
                <a:lnTo>
                  <a:pt x="20276" y="4143"/>
                </a:lnTo>
                <a:lnTo>
                  <a:pt x="20404" y="4141"/>
                </a:lnTo>
                <a:lnTo>
                  <a:pt x="20531" y="4140"/>
                </a:lnTo>
                <a:lnTo>
                  <a:pt x="20656" y="4138"/>
                </a:lnTo>
                <a:lnTo>
                  <a:pt x="20780" y="4138"/>
                </a:lnTo>
                <a:lnTo>
                  <a:pt x="20902" y="4140"/>
                </a:lnTo>
                <a:lnTo>
                  <a:pt x="21022" y="4142"/>
                </a:lnTo>
                <a:lnTo>
                  <a:pt x="21140" y="4144"/>
                </a:lnTo>
                <a:lnTo>
                  <a:pt x="21256" y="4148"/>
                </a:lnTo>
                <a:lnTo>
                  <a:pt x="21368" y="4153"/>
                </a:lnTo>
                <a:lnTo>
                  <a:pt x="21479" y="4159"/>
                </a:lnTo>
                <a:lnTo>
                  <a:pt x="21587" y="4165"/>
                </a:lnTo>
                <a:lnTo>
                  <a:pt x="21692" y="4173"/>
                </a:lnTo>
                <a:lnTo>
                  <a:pt x="21793" y="4182"/>
                </a:lnTo>
                <a:lnTo>
                  <a:pt x="21892" y="4192"/>
                </a:lnTo>
                <a:lnTo>
                  <a:pt x="21987" y="4203"/>
                </a:lnTo>
                <a:lnTo>
                  <a:pt x="22079" y="4215"/>
                </a:lnTo>
                <a:lnTo>
                  <a:pt x="22167" y="4228"/>
                </a:lnTo>
                <a:lnTo>
                  <a:pt x="22252" y="4243"/>
                </a:lnTo>
                <a:lnTo>
                  <a:pt x="22332" y="4260"/>
                </a:lnTo>
                <a:lnTo>
                  <a:pt x="22408" y="4276"/>
                </a:lnTo>
                <a:lnTo>
                  <a:pt x="22480" y="4294"/>
                </a:lnTo>
                <a:lnTo>
                  <a:pt x="22547" y="4313"/>
                </a:lnTo>
                <a:lnTo>
                  <a:pt x="22580" y="4325"/>
                </a:lnTo>
                <a:lnTo>
                  <a:pt x="22610" y="4335"/>
                </a:lnTo>
                <a:lnTo>
                  <a:pt x="22639" y="4346"/>
                </a:lnTo>
                <a:lnTo>
                  <a:pt x="22669" y="4357"/>
                </a:lnTo>
                <a:lnTo>
                  <a:pt x="22696" y="4368"/>
                </a:lnTo>
                <a:lnTo>
                  <a:pt x="22721" y="4381"/>
                </a:lnTo>
                <a:lnTo>
                  <a:pt x="22911" y="4473"/>
                </a:lnTo>
                <a:lnTo>
                  <a:pt x="23076" y="4554"/>
                </a:lnTo>
                <a:lnTo>
                  <a:pt x="23220" y="4624"/>
                </a:lnTo>
                <a:lnTo>
                  <a:pt x="23344" y="4685"/>
                </a:lnTo>
                <a:lnTo>
                  <a:pt x="23400" y="4712"/>
                </a:lnTo>
                <a:lnTo>
                  <a:pt x="23453" y="4736"/>
                </a:lnTo>
                <a:lnTo>
                  <a:pt x="23502" y="4757"/>
                </a:lnTo>
                <a:lnTo>
                  <a:pt x="23548" y="4776"/>
                </a:lnTo>
                <a:lnTo>
                  <a:pt x="23592" y="4793"/>
                </a:lnTo>
                <a:lnTo>
                  <a:pt x="23634" y="4807"/>
                </a:lnTo>
                <a:lnTo>
                  <a:pt x="23673" y="4819"/>
                </a:lnTo>
                <a:lnTo>
                  <a:pt x="23711" y="4829"/>
                </a:lnTo>
                <a:lnTo>
                  <a:pt x="23748" y="4837"/>
                </a:lnTo>
                <a:lnTo>
                  <a:pt x="23784" y="4841"/>
                </a:lnTo>
                <a:lnTo>
                  <a:pt x="23820" y="4844"/>
                </a:lnTo>
                <a:lnTo>
                  <a:pt x="23855" y="4844"/>
                </a:lnTo>
                <a:lnTo>
                  <a:pt x="23891" y="4843"/>
                </a:lnTo>
                <a:lnTo>
                  <a:pt x="23927" y="4840"/>
                </a:lnTo>
                <a:lnTo>
                  <a:pt x="23964" y="4833"/>
                </a:lnTo>
                <a:lnTo>
                  <a:pt x="24002" y="4825"/>
                </a:lnTo>
                <a:lnTo>
                  <a:pt x="24041" y="4815"/>
                </a:lnTo>
                <a:lnTo>
                  <a:pt x="24083" y="4803"/>
                </a:lnTo>
                <a:lnTo>
                  <a:pt x="24126" y="4789"/>
                </a:lnTo>
                <a:lnTo>
                  <a:pt x="24174" y="4773"/>
                </a:lnTo>
                <a:lnTo>
                  <a:pt x="24222" y="4755"/>
                </a:lnTo>
                <a:lnTo>
                  <a:pt x="24275" y="4734"/>
                </a:lnTo>
                <a:lnTo>
                  <a:pt x="24391" y="4688"/>
                </a:lnTo>
                <a:lnTo>
                  <a:pt x="24454" y="4664"/>
                </a:lnTo>
                <a:lnTo>
                  <a:pt x="24516" y="4641"/>
                </a:lnTo>
                <a:lnTo>
                  <a:pt x="24578" y="4619"/>
                </a:lnTo>
                <a:lnTo>
                  <a:pt x="24638" y="4597"/>
                </a:lnTo>
                <a:lnTo>
                  <a:pt x="24699" y="4576"/>
                </a:lnTo>
                <a:lnTo>
                  <a:pt x="24757" y="4557"/>
                </a:lnTo>
                <a:lnTo>
                  <a:pt x="24816" y="4539"/>
                </a:lnTo>
                <a:lnTo>
                  <a:pt x="24873" y="4522"/>
                </a:lnTo>
                <a:lnTo>
                  <a:pt x="24928" y="4508"/>
                </a:lnTo>
                <a:lnTo>
                  <a:pt x="24982" y="4493"/>
                </a:lnTo>
                <a:lnTo>
                  <a:pt x="25034" y="4480"/>
                </a:lnTo>
                <a:lnTo>
                  <a:pt x="25085" y="4468"/>
                </a:lnTo>
                <a:lnTo>
                  <a:pt x="25133" y="4458"/>
                </a:lnTo>
                <a:lnTo>
                  <a:pt x="25179" y="4449"/>
                </a:lnTo>
                <a:lnTo>
                  <a:pt x="25223" y="4443"/>
                </a:lnTo>
                <a:lnTo>
                  <a:pt x="25264" y="4437"/>
                </a:lnTo>
                <a:lnTo>
                  <a:pt x="25304" y="4432"/>
                </a:lnTo>
                <a:lnTo>
                  <a:pt x="25340" y="4430"/>
                </a:lnTo>
                <a:lnTo>
                  <a:pt x="25372" y="4429"/>
                </a:lnTo>
                <a:lnTo>
                  <a:pt x="25402" y="4429"/>
                </a:lnTo>
                <a:lnTo>
                  <a:pt x="25429" y="4431"/>
                </a:lnTo>
                <a:lnTo>
                  <a:pt x="25453" y="4436"/>
                </a:lnTo>
                <a:lnTo>
                  <a:pt x="25463" y="4438"/>
                </a:lnTo>
                <a:lnTo>
                  <a:pt x="25472" y="4441"/>
                </a:lnTo>
                <a:lnTo>
                  <a:pt x="25481" y="4445"/>
                </a:lnTo>
                <a:lnTo>
                  <a:pt x="25488" y="4449"/>
                </a:lnTo>
                <a:lnTo>
                  <a:pt x="25494" y="4454"/>
                </a:lnTo>
                <a:lnTo>
                  <a:pt x="25500" y="4459"/>
                </a:lnTo>
                <a:lnTo>
                  <a:pt x="25505" y="4464"/>
                </a:lnTo>
                <a:lnTo>
                  <a:pt x="25508" y="4471"/>
                </a:lnTo>
                <a:lnTo>
                  <a:pt x="25510" y="4476"/>
                </a:lnTo>
                <a:lnTo>
                  <a:pt x="25512" y="4484"/>
                </a:lnTo>
                <a:lnTo>
                  <a:pt x="25512" y="4491"/>
                </a:lnTo>
                <a:lnTo>
                  <a:pt x="25511" y="4499"/>
                </a:lnTo>
                <a:lnTo>
                  <a:pt x="25509" y="4508"/>
                </a:lnTo>
                <a:lnTo>
                  <a:pt x="25506" y="4517"/>
                </a:lnTo>
                <a:lnTo>
                  <a:pt x="25502" y="4526"/>
                </a:lnTo>
                <a:lnTo>
                  <a:pt x="25497" y="4536"/>
                </a:lnTo>
                <a:lnTo>
                  <a:pt x="25490" y="4546"/>
                </a:lnTo>
                <a:lnTo>
                  <a:pt x="25482" y="4557"/>
                </a:lnTo>
                <a:lnTo>
                  <a:pt x="25462" y="4581"/>
                </a:lnTo>
                <a:lnTo>
                  <a:pt x="25383" y="4667"/>
                </a:lnTo>
                <a:lnTo>
                  <a:pt x="25352" y="4704"/>
                </a:lnTo>
                <a:lnTo>
                  <a:pt x="25326" y="4737"/>
                </a:lnTo>
                <a:lnTo>
                  <a:pt x="25315" y="4752"/>
                </a:lnTo>
                <a:lnTo>
                  <a:pt x="25305" y="4767"/>
                </a:lnTo>
                <a:lnTo>
                  <a:pt x="25297" y="4782"/>
                </a:lnTo>
                <a:lnTo>
                  <a:pt x="25290" y="4795"/>
                </a:lnTo>
                <a:lnTo>
                  <a:pt x="25286" y="4808"/>
                </a:lnTo>
                <a:lnTo>
                  <a:pt x="25281" y="4823"/>
                </a:lnTo>
                <a:lnTo>
                  <a:pt x="25279" y="4837"/>
                </a:lnTo>
                <a:lnTo>
                  <a:pt x="25279" y="4850"/>
                </a:lnTo>
                <a:lnTo>
                  <a:pt x="25280" y="4865"/>
                </a:lnTo>
                <a:lnTo>
                  <a:pt x="25282" y="4879"/>
                </a:lnTo>
                <a:lnTo>
                  <a:pt x="25287" y="4894"/>
                </a:lnTo>
                <a:lnTo>
                  <a:pt x="25294" y="4909"/>
                </a:lnTo>
                <a:lnTo>
                  <a:pt x="25301" y="4925"/>
                </a:lnTo>
                <a:lnTo>
                  <a:pt x="25310" y="4942"/>
                </a:lnTo>
                <a:lnTo>
                  <a:pt x="25322" y="4960"/>
                </a:lnTo>
                <a:lnTo>
                  <a:pt x="25335" y="4979"/>
                </a:lnTo>
                <a:lnTo>
                  <a:pt x="25350" y="4998"/>
                </a:lnTo>
                <a:lnTo>
                  <a:pt x="25367" y="5019"/>
                </a:lnTo>
                <a:lnTo>
                  <a:pt x="25406" y="5067"/>
                </a:lnTo>
                <a:lnTo>
                  <a:pt x="25453" y="5119"/>
                </a:lnTo>
                <a:lnTo>
                  <a:pt x="25508" y="5180"/>
                </a:lnTo>
                <a:lnTo>
                  <a:pt x="25535" y="5211"/>
                </a:lnTo>
                <a:lnTo>
                  <a:pt x="25561" y="5243"/>
                </a:lnTo>
                <a:lnTo>
                  <a:pt x="25583" y="5274"/>
                </a:lnTo>
                <a:lnTo>
                  <a:pt x="25603" y="5306"/>
                </a:lnTo>
                <a:lnTo>
                  <a:pt x="25620" y="5337"/>
                </a:lnTo>
                <a:lnTo>
                  <a:pt x="25637" y="5367"/>
                </a:lnTo>
                <a:lnTo>
                  <a:pt x="25650" y="5398"/>
                </a:lnTo>
                <a:lnTo>
                  <a:pt x="25663" y="5428"/>
                </a:lnTo>
                <a:lnTo>
                  <a:pt x="25674" y="5458"/>
                </a:lnTo>
                <a:lnTo>
                  <a:pt x="25684" y="5489"/>
                </a:lnTo>
                <a:lnTo>
                  <a:pt x="25702" y="5548"/>
                </a:lnTo>
                <a:lnTo>
                  <a:pt x="25734" y="5665"/>
                </a:lnTo>
                <a:lnTo>
                  <a:pt x="25743" y="5694"/>
                </a:lnTo>
                <a:lnTo>
                  <a:pt x="25751" y="5722"/>
                </a:lnTo>
                <a:lnTo>
                  <a:pt x="25762" y="5751"/>
                </a:lnTo>
                <a:lnTo>
                  <a:pt x="25772" y="5779"/>
                </a:lnTo>
                <a:lnTo>
                  <a:pt x="25784" y="5809"/>
                </a:lnTo>
                <a:lnTo>
                  <a:pt x="25799" y="5837"/>
                </a:lnTo>
                <a:lnTo>
                  <a:pt x="25813" y="5865"/>
                </a:lnTo>
                <a:lnTo>
                  <a:pt x="25831" y="5893"/>
                </a:lnTo>
                <a:lnTo>
                  <a:pt x="25850" y="5921"/>
                </a:lnTo>
                <a:lnTo>
                  <a:pt x="25872" y="5949"/>
                </a:lnTo>
                <a:lnTo>
                  <a:pt x="25896" y="5977"/>
                </a:lnTo>
                <a:lnTo>
                  <a:pt x="25923" y="6005"/>
                </a:lnTo>
                <a:lnTo>
                  <a:pt x="25953" y="6033"/>
                </a:lnTo>
                <a:lnTo>
                  <a:pt x="25987" y="6061"/>
                </a:lnTo>
                <a:lnTo>
                  <a:pt x="26024" y="6088"/>
                </a:lnTo>
                <a:lnTo>
                  <a:pt x="26065" y="6116"/>
                </a:lnTo>
                <a:lnTo>
                  <a:pt x="26149" y="6171"/>
                </a:lnTo>
                <a:lnTo>
                  <a:pt x="26232" y="6224"/>
                </a:lnTo>
                <a:lnTo>
                  <a:pt x="26310" y="6274"/>
                </a:lnTo>
                <a:lnTo>
                  <a:pt x="26384" y="6323"/>
                </a:lnTo>
                <a:lnTo>
                  <a:pt x="26451" y="6368"/>
                </a:lnTo>
                <a:lnTo>
                  <a:pt x="26481" y="6390"/>
                </a:lnTo>
                <a:lnTo>
                  <a:pt x="26509" y="6410"/>
                </a:lnTo>
                <a:lnTo>
                  <a:pt x="26533" y="6430"/>
                </a:lnTo>
                <a:lnTo>
                  <a:pt x="26555" y="6449"/>
                </a:lnTo>
                <a:lnTo>
                  <a:pt x="26573" y="6467"/>
                </a:lnTo>
                <a:lnTo>
                  <a:pt x="26588" y="6484"/>
                </a:lnTo>
                <a:lnTo>
                  <a:pt x="26599" y="6500"/>
                </a:lnTo>
                <a:lnTo>
                  <a:pt x="26603" y="6508"/>
                </a:lnTo>
                <a:lnTo>
                  <a:pt x="26607" y="6516"/>
                </a:lnTo>
                <a:lnTo>
                  <a:pt x="26609" y="6522"/>
                </a:lnTo>
                <a:lnTo>
                  <a:pt x="26609" y="6529"/>
                </a:lnTo>
                <a:lnTo>
                  <a:pt x="26609" y="6536"/>
                </a:lnTo>
                <a:lnTo>
                  <a:pt x="26608" y="6542"/>
                </a:lnTo>
                <a:lnTo>
                  <a:pt x="26606" y="6548"/>
                </a:lnTo>
                <a:lnTo>
                  <a:pt x="26602" y="6554"/>
                </a:lnTo>
                <a:lnTo>
                  <a:pt x="26597" y="6558"/>
                </a:lnTo>
                <a:lnTo>
                  <a:pt x="26591" y="6564"/>
                </a:lnTo>
                <a:lnTo>
                  <a:pt x="26583" y="6568"/>
                </a:lnTo>
                <a:lnTo>
                  <a:pt x="26575" y="6573"/>
                </a:lnTo>
                <a:lnTo>
                  <a:pt x="26565" y="6576"/>
                </a:lnTo>
                <a:lnTo>
                  <a:pt x="26554" y="6581"/>
                </a:lnTo>
                <a:lnTo>
                  <a:pt x="26526" y="6586"/>
                </a:lnTo>
                <a:lnTo>
                  <a:pt x="26493" y="6592"/>
                </a:lnTo>
                <a:lnTo>
                  <a:pt x="26454" y="6595"/>
                </a:lnTo>
                <a:lnTo>
                  <a:pt x="26409" y="6598"/>
                </a:lnTo>
                <a:lnTo>
                  <a:pt x="26358" y="6599"/>
                </a:lnTo>
                <a:lnTo>
                  <a:pt x="26299" y="6598"/>
                </a:lnTo>
                <a:lnTo>
                  <a:pt x="26233" y="6595"/>
                </a:lnTo>
                <a:lnTo>
                  <a:pt x="26160" y="6591"/>
                </a:lnTo>
                <a:lnTo>
                  <a:pt x="26122" y="6588"/>
                </a:lnTo>
                <a:lnTo>
                  <a:pt x="26084" y="6584"/>
                </a:lnTo>
                <a:lnTo>
                  <a:pt x="26046" y="6580"/>
                </a:lnTo>
                <a:lnTo>
                  <a:pt x="26006" y="6575"/>
                </a:lnTo>
                <a:lnTo>
                  <a:pt x="25968" y="6568"/>
                </a:lnTo>
                <a:lnTo>
                  <a:pt x="25930" y="6562"/>
                </a:lnTo>
                <a:lnTo>
                  <a:pt x="25852" y="6546"/>
                </a:lnTo>
                <a:lnTo>
                  <a:pt x="25775" y="6528"/>
                </a:lnTo>
                <a:lnTo>
                  <a:pt x="25698" y="6508"/>
                </a:lnTo>
                <a:lnTo>
                  <a:pt x="25620" y="6485"/>
                </a:lnTo>
                <a:lnTo>
                  <a:pt x="25543" y="6460"/>
                </a:lnTo>
                <a:lnTo>
                  <a:pt x="25466" y="6433"/>
                </a:lnTo>
                <a:lnTo>
                  <a:pt x="25389" y="6405"/>
                </a:lnTo>
                <a:lnTo>
                  <a:pt x="25313" y="6373"/>
                </a:lnTo>
                <a:lnTo>
                  <a:pt x="25236" y="6342"/>
                </a:lnTo>
                <a:lnTo>
                  <a:pt x="25160" y="6309"/>
                </a:lnTo>
                <a:lnTo>
                  <a:pt x="25085" y="6274"/>
                </a:lnTo>
                <a:lnTo>
                  <a:pt x="25010" y="6240"/>
                </a:lnTo>
                <a:lnTo>
                  <a:pt x="24934" y="6204"/>
                </a:lnTo>
                <a:lnTo>
                  <a:pt x="24860" y="6167"/>
                </a:lnTo>
                <a:lnTo>
                  <a:pt x="24787" y="6130"/>
                </a:lnTo>
                <a:lnTo>
                  <a:pt x="24643" y="6055"/>
                </a:lnTo>
                <a:lnTo>
                  <a:pt x="24362" y="5910"/>
                </a:lnTo>
                <a:lnTo>
                  <a:pt x="24229" y="5840"/>
                </a:lnTo>
                <a:lnTo>
                  <a:pt x="24098" y="5775"/>
                </a:lnTo>
                <a:lnTo>
                  <a:pt x="24036" y="5745"/>
                </a:lnTo>
                <a:lnTo>
                  <a:pt x="23974" y="5717"/>
                </a:lnTo>
                <a:lnTo>
                  <a:pt x="23913" y="5690"/>
                </a:lnTo>
                <a:lnTo>
                  <a:pt x="23855" y="5664"/>
                </a:lnTo>
                <a:lnTo>
                  <a:pt x="23826" y="5653"/>
                </a:lnTo>
                <a:lnTo>
                  <a:pt x="23796" y="5642"/>
                </a:lnTo>
                <a:lnTo>
                  <a:pt x="23767" y="5633"/>
                </a:lnTo>
                <a:lnTo>
                  <a:pt x="23738" y="5626"/>
                </a:lnTo>
                <a:lnTo>
                  <a:pt x="23710" y="5618"/>
                </a:lnTo>
                <a:lnTo>
                  <a:pt x="23681" y="5612"/>
                </a:lnTo>
                <a:lnTo>
                  <a:pt x="23653" y="5607"/>
                </a:lnTo>
                <a:lnTo>
                  <a:pt x="23624" y="5603"/>
                </a:lnTo>
                <a:lnTo>
                  <a:pt x="23596" y="5600"/>
                </a:lnTo>
                <a:lnTo>
                  <a:pt x="23566" y="5598"/>
                </a:lnTo>
                <a:lnTo>
                  <a:pt x="23538" y="5596"/>
                </a:lnTo>
                <a:lnTo>
                  <a:pt x="23509" y="5595"/>
                </a:lnTo>
                <a:lnTo>
                  <a:pt x="23481" y="5596"/>
                </a:lnTo>
                <a:lnTo>
                  <a:pt x="23452" y="5598"/>
                </a:lnTo>
                <a:lnTo>
                  <a:pt x="23424" y="5600"/>
                </a:lnTo>
                <a:lnTo>
                  <a:pt x="23395" y="5602"/>
                </a:lnTo>
                <a:lnTo>
                  <a:pt x="23366" y="5605"/>
                </a:lnTo>
                <a:lnTo>
                  <a:pt x="23336" y="5610"/>
                </a:lnTo>
                <a:lnTo>
                  <a:pt x="23307" y="5616"/>
                </a:lnTo>
                <a:lnTo>
                  <a:pt x="23278" y="5621"/>
                </a:lnTo>
                <a:lnTo>
                  <a:pt x="23220" y="5635"/>
                </a:lnTo>
                <a:lnTo>
                  <a:pt x="23160" y="5651"/>
                </a:lnTo>
                <a:lnTo>
                  <a:pt x="23100" y="5669"/>
                </a:lnTo>
                <a:lnTo>
                  <a:pt x="23038" y="5691"/>
                </a:lnTo>
                <a:lnTo>
                  <a:pt x="22976" y="5713"/>
                </a:lnTo>
                <a:lnTo>
                  <a:pt x="22912" y="5738"/>
                </a:lnTo>
                <a:lnTo>
                  <a:pt x="22848" y="5764"/>
                </a:lnTo>
                <a:lnTo>
                  <a:pt x="22782" y="5792"/>
                </a:lnTo>
                <a:lnTo>
                  <a:pt x="22645" y="5851"/>
                </a:lnTo>
                <a:lnTo>
                  <a:pt x="22503" y="5914"/>
                </a:lnTo>
                <a:lnTo>
                  <a:pt x="22353" y="5979"/>
                </a:lnTo>
                <a:lnTo>
                  <a:pt x="22275" y="6012"/>
                </a:lnTo>
                <a:lnTo>
                  <a:pt x="22194" y="6045"/>
                </a:lnTo>
                <a:lnTo>
                  <a:pt x="22112" y="6078"/>
                </a:lnTo>
                <a:lnTo>
                  <a:pt x="22027" y="6110"/>
                </a:lnTo>
                <a:lnTo>
                  <a:pt x="21939" y="6143"/>
                </a:lnTo>
                <a:lnTo>
                  <a:pt x="21849" y="6174"/>
                </a:lnTo>
                <a:lnTo>
                  <a:pt x="21757" y="6206"/>
                </a:lnTo>
                <a:lnTo>
                  <a:pt x="21661" y="6235"/>
                </a:lnTo>
                <a:lnTo>
                  <a:pt x="21561" y="6267"/>
                </a:lnTo>
                <a:lnTo>
                  <a:pt x="21452" y="6304"/>
                </a:lnTo>
                <a:lnTo>
                  <a:pt x="21338" y="6345"/>
                </a:lnTo>
                <a:lnTo>
                  <a:pt x="21214" y="6390"/>
                </a:lnTo>
                <a:lnTo>
                  <a:pt x="21085" y="6440"/>
                </a:lnTo>
                <a:lnTo>
                  <a:pt x="20948" y="6494"/>
                </a:lnTo>
                <a:lnTo>
                  <a:pt x="20805" y="6553"/>
                </a:lnTo>
                <a:lnTo>
                  <a:pt x="20654" y="6614"/>
                </a:lnTo>
                <a:lnTo>
                  <a:pt x="20334" y="6749"/>
                </a:lnTo>
                <a:lnTo>
                  <a:pt x="19989" y="6896"/>
                </a:lnTo>
                <a:lnTo>
                  <a:pt x="19617" y="7054"/>
                </a:lnTo>
                <a:lnTo>
                  <a:pt x="19222" y="7223"/>
                </a:lnTo>
                <a:lnTo>
                  <a:pt x="18804" y="7399"/>
                </a:lnTo>
                <a:lnTo>
                  <a:pt x="18587" y="7490"/>
                </a:lnTo>
                <a:lnTo>
                  <a:pt x="18364" y="7582"/>
                </a:lnTo>
                <a:lnTo>
                  <a:pt x="18135" y="7676"/>
                </a:lnTo>
                <a:lnTo>
                  <a:pt x="17901" y="7771"/>
                </a:lnTo>
                <a:lnTo>
                  <a:pt x="17662" y="7866"/>
                </a:lnTo>
                <a:lnTo>
                  <a:pt x="17419" y="7963"/>
                </a:lnTo>
                <a:lnTo>
                  <a:pt x="17170" y="8059"/>
                </a:lnTo>
                <a:lnTo>
                  <a:pt x="16916" y="8157"/>
                </a:lnTo>
                <a:lnTo>
                  <a:pt x="16658" y="8254"/>
                </a:lnTo>
                <a:lnTo>
                  <a:pt x="16394" y="8351"/>
                </a:lnTo>
                <a:lnTo>
                  <a:pt x="16127" y="8449"/>
                </a:lnTo>
                <a:lnTo>
                  <a:pt x="15854" y="8545"/>
                </a:lnTo>
                <a:lnTo>
                  <a:pt x="15578" y="8642"/>
                </a:lnTo>
                <a:lnTo>
                  <a:pt x="15298" y="8737"/>
                </a:lnTo>
                <a:lnTo>
                  <a:pt x="15155" y="8783"/>
                </a:lnTo>
                <a:lnTo>
                  <a:pt x="15010" y="8827"/>
                </a:lnTo>
                <a:lnTo>
                  <a:pt x="14866" y="8869"/>
                </a:lnTo>
                <a:lnTo>
                  <a:pt x="14717" y="8910"/>
                </a:lnTo>
                <a:lnTo>
                  <a:pt x="14568" y="8949"/>
                </a:lnTo>
                <a:lnTo>
                  <a:pt x="14419" y="8986"/>
                </a:lnTo>
                <a:lnTo>
                  <a:pt x="14267" y="9021"/>
                </a:lnTo>
                <a:lnTo>
                  <a:pt x="14115" y="9055"/>
                </a:lnTo>
                <a:lnTo>
                  <a:pt x="13961" y="9086"/>
                </a:lnTo>
                <a:lnTo>
                  <a:pt x="13807" y="9116"/>
                </a:lnTo>
                <a:lnTo>
                  <a:pt x="13652" y="9144"/>
                </a:lnTo>
                <a:lnTo>
                  <a:pt x="13496" y="9171"/>
                </a:lnTo>
                <a:lnTo>
                  <a:pt x="13340" y="9196"/>
                </a:lnTo>
                <a:lnTo>
                  <a:pt x="13184" y="9221"/>
                </a:lnTo>
                <a:lnTo>
                  <a:pt x="13028" y="9242"/>
                </a:lnTo>
                <a:lnTo>
                  <a:pt x="12872" y="9263"/>
                </a:lnTo>
                <a:lnTo>
                  <a:pt x="12716" y="9282"/>
                </a:lnTo>
                <a:lnTo>
                  <a:pt x="12560" y="9302"/>
                </a:lnTo>
                <a:lnTo>
                  <a:pt x="12404" y="9318"/>
                </a:lnTo>
                <a:lnTo>
                  <a:pt x="12250" y="9333"/>
                </a:lnTo>
                <a:lnTo>
                  <a:pt x="12095" y="9348"/>
                </a:lnTo>
                <a:lnTo>
                  <a:pt x="11941" y="9361"/>
                </a:lnTo>
                <a:lnTo>
                  <a:pt x="11788" y="9373"/>
                </a:lnTo>
                <a:lnTo>
                  <a:pt x="11637" y="9383"/>
                </a:lnTo>
                <a:lnTo>
                  <a:pt x="11486" y="9394"/>
                </a:lnTo>
                <a:lnTo>
                  <a:pt x="11337" y="9403"/>
                </a:lnTo>
                <a:lnTo>
                  <a:pt x="11189" y="9410"/>
                </a:lnTo>
                <a:lnTo>
                  <a:pt x="11043" y="9417"/>
                </a:lnTo>
                <a:lnTo>
                  <a:pt x="10898" y="9424"/>
                </a:lnTo>
                <a:lnTo>
                  <a:pt x="10756" y="9428"/>
                </a:lnTo>
                <a:lnTo>
                  <a:pt x="10616" y="9433"/>
                </a:lnTo>
                <a:lnTo>
                  <a:pt x="10476" y="9436"/>
                </a:lnTo>
                <a:lnTo>
                  <a:pt x="10206" y="9442"/>
                </a:lnTo>
                <a:lnTo>
                  <a:pt x="9944" y="9444"/>
                </a:lnTo>
                <a:lnTo>
                  <a:pt x="9695" y="9444"/>
                </a:lnTo>
                <a:lnTo>
                  <a:pt x="9457" y="9442"/>
                </a:lnTo>
                <a:lnTo>
                  <a:pt x="9232" y="9438"/>
                </a:lnTo>
                <a:lnTo>
                  <a:pt x="9021" y="9433"/>
                </a:lnTo>
                <a:lnTo>
                  <a:pt x="8825" y="9427"/>
                </a:lnTo>
                <a:lnTo>
                  <a:pt x="8646" y="9421"/>
                </a:lnTo>
                <a:lnTo>
                  <a:pt x="8483" y="9413"/>
                </a:lnTo>
                <a:lnTo>
                  <a:pt x="8340" y="9406"/>
                </a:lnTo>
                <a:lnTo>
                  <a:pt x="8215" y="9399"/>
                </a:lnTo>
                <a:lnTo>
                  <a:pt x="8111" y="9392"/>
                </a:lnTo>
                <a:lnTo>
                  <a:pt x="7967" y="9382"/>
                </a:lnTo>
                <a:lnTo>
                  <a:pt x="7916" y="9379"/>
                </a:lnTo>
                <a:lnTo>
                  <a:pt x="7941" y="9403"/>
                </a:lnTo>
                <a:lnTo>
                  <a:pt x="7968" y="9432"/>
                </a:lnTo>
                <a:lnTo>
                  <a:pt x="8003" y="9471"/>
                </a:lnTo>
                <a:lnTo>
                  <a:pt x="8042" y="9518"/>
                </a:lnTo>
                <a:lnTo>
                  <a:pt x="8063" y="9546"/>
                </a:lnTo>
                <a:lnTo>
                  <a:pt x="8085" y="9574"/>
                </a:lnTo>
                <a:lnTo>
                  <a:pt x="8106" y="9606"/>
                </a:lnTo>
                <a:lnTo>
                  <a:pt x="8129" y="9638"/>
                </a:lnTo>
                <a:lnTo>
                  <a:pt x="8150" y="9672"/>
                </a:lnTo>
                <a:lnTo>
                  <a:pt x="8170" y="9708"/>
                </a:lnTo>
                <a:lnTo>
                  <a:pt x="8190" y="9744"/>
                </a:lnTo>
                <a:lnTo>
                  <a:pt x="8208" y="9782"/>
                </a:lnTo>
                <a:lnTo>
                  <a:pt x="8226" y="9821"/>
                </a:lnTo>
                <a:lnTo>
                  <a:pt x="8241" y="9862"/>
                </a:lnTo>
                <a:lnTo>
                  <a:pt x="8255" y="9902"/>
                </a:lnTo>
                <a:lnTo>
                  <a:pt x="8267" y="9944"/>
                </a:lnTo>
                <a:lnTo>
                  <a:pt x="8271" y="9965"/>
                </a:lnTo>
                <a:lnTo>
                  <a:pt x="8276" y="9986"/>
                </a:lnTo>
                <a:lnTo>
                  <a:pt x="8279" y="10008"/>
                </a:lnTo>
                <a:lnTo>
                  <a:pt x="8281" y="10029"/>
                </a:lnTo>
                <a:lnTo>
                  <a:pt x="8283" y="10050"/>
                </a:lnTo>
                <a:lnTo>
                  <a:pt x="8285" y="10072"/>
                </a:lnTo>
                <a:lnTo>
                  <a:pt x="8286" y="10093"/>
                </a:lnTo>
                <a:lnTo>
                  <a:pt x="8285" y="10115"/>
                </a:lnTo>
                <a:lnTo>
                  <a:pt x="8283" y="10137"/>
                </a:lnTo>
                <a:lnTo>
                  <a:pt x="8281" y="10159"/>
                </a:lnTo>
                <a:lnTo>
                  <a:pt x="8278" y="10180"/>
                </a:lnTo>
                <a:lnTo>
                  <a:pt x="8274" y="10202"/>
                </a:lnTo>
                <a:lnTo>
                  <a:pt x="8269" y="10224"/>
                </a:lnTo>
                <a:lnTo>
                  <a:pt x="8262" y="10246"/>
                </a:lnTo>
                <a:lnTo>
                  <a:pt x="8255" y="10267"/>
                </a:lnTo>
                <a:lnTo>
                  <a:pt x="8246" y="10289"/>
                </a:lnTo>
                <a:lnTo>
                  <a:pt x="8237" y="10311"/>
                </a:lnTo>
                <a:lnTo>
                  <a:pt x="8226" y="10332"/>
                </a:lnTo>
                <a:lnTo>
                  <a:pt x="8214" y="10353"/>
                </a:lnTo>
                <a:lnTo>
                  <a:pt x="8202" y="10375"/>
                </a:lnTo>
                <a:lnTo>
                  <a:pt x="8175" y="10416"/>
                </a:lnTo>
                <a:lnTo>
                  <a:pt x="8150" y="10455"/>
                </a:lnTo>
                <a:lnTo>
                  <a:pt x="8106" y="10527"/>
                </a:lnTo>
                <a:lnTo>
                  <a:pt x="8067" y="10591"/>
                </a:lnTo>
                <a:lnTo>
                  <a:pt x="8048" y="10619"/>
                </a:lnTo>
                <a:lnTo>
                  <a:pt x="8029" y="10646"/>
                </a:lnTo>
                <a:lnTo>
                  <a:pt x="8010" y="10670"/>
                </a:lnTo>
                <a:lnTo>
                  <a:pt x="7991" y="10691"/>
                </a:lnTo>
                <a:lnTo>
                  <a:pt x="7970" y="10710"/>
                </a:lnTo>
                <a:lnTo>
                  <a:pt x="7960" y="10719"/>
                </a:lnTo>
                <a:lnTo>
                  <a:pt x="7949" y="10727"/>
                </a:lnTo>
                <a:lnTo>
                  <a:pt x="7939" y="10734"/>
                </a:lnTo>
                <a:lnTo>
                  <a:pt x="7927" y="10741"/>
                </a:lnTo>
                <a:lnTo>
                  <a:pt x="7915" y="10747"/>
                </a:lnTo>
                <a:lnTo>
                  <a:pt x="7903" y="10753"/>
                </a:lnTo>
                <a:lnTo>
                  <a:pt x="7890" y="10757"/>
                </a:lnTo>
                <a:lnTo>
                  <a:pt x="7876" y="10761"/>
                </a:lnTo>
                <a:lnTo>
                  <a:pt x="7863" y="10765"/>
                </a:lnTo>
                <a:lnTo>
                  <a:pt x="7847" y="10767"/>
                </a:lnTo>
                <a:lnTo>
                  <a:pt x="7832" y="10770"/>
                </a:lnTo>
                <a:lnTo>
                  <a:pt x="7815" y="10771"/>
                </a:lnTo>
                <a:lnTo>
                  <a:pt x="7799" y="10772"/>
                </a:lnTo>
                <a:lnTo>
                  <a:pt x="7782" y="10772"/>
                </a:lnTo>
                <a:lnTo>
                  <a:pt x="7744" y="10770"/>
                </a:lnTo>
                <a:lnTo>
                  <a:pt x="7702" y="10765"/>
                </a:lnTo>
                <a:lnTo>
                  <a:pt x="7656" y="10757"/>
                </a:lnTo>
                <a:lnTo>
                  <a:pt x="7607" y="10746"/>
                </a:lnTo>
                <a:lnTo>
                  <a:pt x="7553" y="10733"/>
                </a:lnTo>
                <a:lnTo>
                  <a:pt x="7493" y="10716"/>
                </a:lnTo>
                <a:lnTo>
                  <a:pt x="7428" y="10697"/>
                </a:lnTo>
                <a:lnTo>
                  <a:pt x="7359" y="10673"/>
                </a:lnTo>
                <a:lnTo>
                  <a:pt x="7282" y="10647"/>
                </a:lnTo>
                <a:lnTo>
                  <a:pt x="7200" y="10618"/>
                </a:lnTo>
                <a:lnTo>
                  <a:pt x="7112" y="10586"/>
                </a:lnTo>
                <a:lnTo>
                  <a:pt x="7015" y="10550"/>
                </a:lnTo>
                <a:lnTo>
                  <a:pt x="6803" y="10468"/>
                </a:lnTo>
                <a:lnTo>
                  <a:pt x="6808" y="10494"/>
                </a:lnTo>
                <a:lnTo>
                  <a:pt x="6820" y="10565"/>
                </a:lnTo>
                <a:lnTo>
                  <a:pt x="6828" y="10617"/>
                </a:lnTo>
                <a:lnTo>
                  <a:pt x="6837" y="10677"/>
                </a:lnTo>
                <a:lnTo>
                  <a:pt x="6845" y="10745"/>
                </a:lnTo>
                <a:lnTo>
                  <a:pt x="6854" y="10819"/>
                </a:lnTo>
                <a:lnTo>
                  <a:pt x="6862" y="10900"/>
                </a:lnTo>
                <a:lnTo>
                  <a:pt x="6869" y="10985"/>
                </a:lnTo>
                <a:lnTo>
                  <a:pt x="6875" y="11074"/>
                </a:lnTo>
                <a:lnTo>
                  <a:pt x="6878" y="11166"/>
                </a:lnTo>
                <a:lnTo>
                  <a:pt x="6881" y="11261"/>
                </a:lnTo>
                <a:lnTo>
                  <a:pt x="6881" y="11308"/>
                </a:lnTo>
                <a:lnTo>
                  <a:pt x="6879" y="11357"/>
                </a:lnTo>
                <a:lnTo>
                  <a:pt x="6878" y="11405"/>
                </a:lnTo>
                <a:lnTo>
                  <a:pt x="6876" y="11452"/>
                </a:lnTo>
                <a:lnTo>
                  <a:pt x="6873" y="11500"/>
                </a:lnTo>
                <a:lnTo>
                  <a:pt x="6869" y="11548"/>
                </a:lnTo>
                <a:lnTo>
                  <a:pt x="6864" y="11595"/>
                </a:lnTo>
                <a:lnTo>
                  <a:pt x="6858" y="11641"/>
                </a:lnTo>
                <a:lnTo>
                  <a:pt x="6850" y="11687"/>
                </a:lnTo>
                <a:lnTo>
                  <a:pt x="6842" y="11732"/>
                </a:lnTo>
                <a:lnTo>
                  <a:pt x="6833" y="11775"/>
                </a:lnTo>
                <a:lnTo>
                  <a:pt x="6822" y="11818"/>
                </a:lnTo>
                <a:lnTo>
                  <a:pt x="6811" y="11861"/>
                </a:lnTo>
                <a:lnTo>
                  <a:pt x="6798" y="11901"/>
                </a:lnTo>
                <a:lnTo>
                  <a:pt x="6783" y="11940"/>
                </a:lnTo>
                <a:lnTo>
                  <a:pt x="6767" y="11977"/>
                </a:lnTo>
                <a:lnTo>
                  <a:pt x="6750" y="12014"/>
                </a:lnTo>
                <a:lnTo>
                  <a:pt x="6731" y="12048"/>
                </a:lnTo>
                <a:lnTo>
                  <a:pt x="6711" y="12081"/>
                </a:lnTo>
                <a:lnTo>
                  <a:pt x="6689" y="12112"/>
                </a:lnTo>
                <a:lnTo>
                  <a:pt x="6665" y="12140"/>
                </a:lnTo>
                <a:lnTo>
                  <a:pt x="6653" y="12154"/>
                </a:lnTo>
                <a:lnTo>
                  <a:pt x="6640" y="12166"/>
                </a:lnTo>
                <a:lnTo>
                  <a:pt x="6627" y="12178"/>
                </a:lnTo>
                <a:lnTo>
                  <a:pt x="6612" y="12191"/>
                </a:lnTo>
                <a:lnTo>
                  <a:pt x="6599" y="12202"/>
                </a:lnTo>
                <a:lnTo>
                  <a:pt x="6584" y="12212"/>
                </a:lnTo>
                <a:lnTo>
                  <a:pt x="6569" y="12222"/>
                </a:lnTo>
                <a:lnTo>
                  <a:pt x="6553" y="12231"/>
                </a:lnTo>
                <a:lnTo>
                  <a:pt x="6537" y="12239"/>
                </a:lnTo>
                <a:lnTo>
                  <a:pt x="6520" y="12247"/>
                </a:lnTo>
                <a:lnTo>
                  <a:pt x="6504" y="12254"/>
                </a:lnTo>
                <a:lnTo>
                  <a:pt x="6486" y="12260"/>
                </a:lnTo>
                <a:lnTo>
                  <a:pt x="6468" y="12266"/>
                </a:lnTo>
                <a:lnTo>
                  <a:pt x="6449" y="12270"/>
                </a:lnTo>
                <a:lnTo>
                  <a:pt x="6429" y="12275"/>
                </a:lnTo>
                <a:lnTo>
                  <a:pt x="6410" y="12278"/>
                </a:lnTo>
                <a:lnTo>
                  <a:pt x="6390" y="12280"/>
                </a:lnTo>
                <a:lnTo>
                  <a:pt x="6369" y="12283"/>
                </a:lnTo>
                <a:lnTo>
                  <a:pt x="6348" y="12284"/>
                </a:lnTo>
                <a:lnTo>
                  <a:pt x="6326" y="12284"/>
                </a:lnTo>
                <a:lnTo>
                  <a:pt x="6304" y="12283"/>
                </a:lnTo>
                <a:lnTo>
                  <a:pt x="6281" y="12282"/>
                </a:lnTo>
                <a:lnTo>
                  <a:pt x="6258" y="12279"/>
                </a:lnTo>
                <a:lnTo>
                  <a:pt x="6233" y="12276"/>
                </a:lnTo>
                <a:lnTo>
                  <a:pt x="6208" y="12272"/>
                </a:lnTo>
                <a:lnTo>
                  <a:pt x="6184" y="12266"/>
                </a:lnTo>
                <a:lnTo>
                  <a:pt x="6158" y="12260"/>
                </a:lnTo>
                <a:lnTo>
                  <a:pt x="6131" y="12252"/>
                </a:lnTo>
                <a:lnTo>
                  <a:pt x="6104" y="12245"/>
                </a:lnTo>
                <a:lnTo>
                  <a:pt x="6077" y="12236"/>
                </a:lnTo>
                <a:lnTo>
                  <a:pt x="6048" y="12225"/>
                </a:lnTo>
                <a:lnTo>
                  <a:pt x="6020" y="12214"/>
                </a:lnTo>
                <a:lnTo>
                  <a:pt x="5990" y="12202"/>
                </a:lnTo>
                <a:lnTo>
                  <a:pt x="5959" y="12190"/>
                </a:lnTo>
                <a:lnTo>
                  <a:pt x="5908" y="12165"/>
                </a:lnTo>
                <a:lnTo>
                  <a:pt x="5856" y="12140"/>
                </a:lnTo>
                <a:lnTo>
                  <a:pt x="5803" y="12112"/>
                </a:lnTo>
                <a:lnTo>
                  <a:pt x="5752" y="12084"/>
                </a:lnTo>
                <a:lnTo>
                  <a:pt x="5698" y="12053"/>
                </a:lnTo>
                <a:lnTo>
                  <a:pt x="5645" y="12021"/>
                </a:lnTo>
                <a:lnTo>
                  <a:pt x="5592" y="11986"/>
                </a:lnTo>
                <a:lnTo>
                  <a:pt x="5539" y="11952"/>
                </a:lnTo>
                <a:lnTo>
                  <a:pt x="5487" y="11913"/>
                </a:lnTo>
                <a:lnTo>
                  <a:pt x="5434" y="11874"/>
                </a:lnTo>
                <a:lnTo>
                  <a:pt x="5381" y="11834"/>
                </a:lnTo>
                <a:lnTo>
                  <a:pt x="5329" y="11791"/>
                </a:lnTo>
                <a:lnTo>
                  <a:pt x="5277" y="11747"/>
                </a:lnTo>
                <a:lnTo>
                  <a:pt x="5225" y="11701"/>
                </a:lnTo>
                <a:lnTo>
                  <a:pt x="5174" y="11653"/>
                </a:lnTo>
                <a:lnTo>
                  <a:pt x="5123" y="11604"/>
                </a:lnTo>
                <a:lnTo>
                  <a:pt x="5073" y="11553"/>
                </a:lnTo>
                <a:lnTo>
                  <a:pt x="5023" y="11500"/>
                </a:lnTo>
                <a:lnTo>
                  <a:pt x="4975" y="11445"/>
                </a:lnTo>
                <a:lnTo>
                  <a:pt x="4928" y="11389"/>
                </a:lnTo>
                <a:lnTo>
                  <a:pt x="4881" y="11331"/>
                </a:lnTo>
                <a:lnTo>
                  <a:pt x="4835" y="11270"/>
                </a:lnTo>
                <a:lnTo>
                  <a:pt x="4789" y="11209"/>
                </a:lnTo>
                <a:lnTo>
                  <a:pt x="4745" y="11145"/>
                </a:lnTo>
                <a:lnTo>
                  <a:pt x="4702" y="11079"/>
                </a:lnTo>
                <a:lnTo>
                  <a:pt x="4661" y="11012"/>
                </a:lnTo>
                <a:lnTo>
                  <a:pt x="4620" y="10944"/>
                </a:lnTo>
                <a:lnTo>
                  <a:pt x="4581" y="10873"/>
                </a:lnTo>
                <a:lnTo>
                  <a:pt x="4544" y="10800"/>
                </a:lnTo>
                <a:lnTo>
                  <a:pt x="4507" y="10726"/>
                </a:lnTo>
                <a:lnTo>
                  <a:pt x="4472" y="10650"/>
                </a:lnTo>
                <a:lnTo>
                  <a:pt x="4440" y="10571"/>
                </a:lnTo>
                <a:lnTo>
                  <a:pt x="4396" y="10462"/>
                </a:lnTo>
                <a:lnTo>
                  <a:pt x="4356" y="10354"/>
                </a:lnTo>
                <a:lnTo>
                  <a:pt x="4316" y="10248"/>
                </a:lnTo>
                <a:lnTo>
                  <a:pt x="4280" y="10141"/>
                </a:lnTo>
                <a:lnTo>
                  <a:pt x="4246" y="10036"/>
                </a:lnTo>
                <a:lnTo>
                  <a:pt x="4213" y="9931"/>
                </a:lnTo>
                <a:lnTo>
                  <a:pt x="4183" y="9829"/>
                </a:lnTo>
                <a:lnTo>
                  <a:pt x="4154" y="9728"/>
                </a:lnTo>
                <a:lnTo>
                  <a:pt x="4127" y="9628"/>
                </a:lnTo>
                <a:lnTo>
                  <a:pt x="4102" y="9532"/>
                </a:lnTo>
                <a:lnTo>
                  <a:pt x="4078" y="9436"/>
                </a:lnTo>
                <a:lnTo>
                  <a:pt x="4057" y="9344"/>
                </a:lnTo>
                <a:lnTo>
                  <a:pt x="4037" y="9254"/>
                </a:lnTo>
                <a:lnTo>
                  <a:pt x="4018" y="9167"/>
                </a:lnTo>
                <a:lnTo>
                  <a:pt x="4001" y="9083"/>
                </a:lnTo>
                <a:lnTo>
                  <a:pt x="3985" y="9002"/>
                </a:lnTo>
                <a:lnTo>
                  <a:pt x="3971" y="8924"/>
                </a:lnTo>
                <a:lnTo>
                  <a:pt x="3958" y="8850"/>
                </a:lnTo>
                <a:lnTo>
                  <a:pt x="3936" y="8713"/>
                </a:lnTo>
                <a:lnTo>
                  <a:pt x="3919" y="8593"/>
                </a:lnTo>
                <a:lnTo>
                  <a:pt x="3905" y="8492"/>
                </a:lnTo>
                <a:lnTo>
                  <a:pt x="3895" y="8410"/>
                </a:lnTo>
                <a:lnTo>
                  <a:pt x="3890" y="8351"/>
                </a:lnTo>
                <a:lnTo>
                  <a:pt x="3885" y="8300"/>
                </a:lnTo>
                <a:lnTo>
                  <a:pt x="3773" y="8243"/>
                </a:lnTo>
                <a:lnTo>
                  <a:pt x="3642" y="8175"/>
                </a:lnTo>
                <a:lnTo>
                  <a:pt x="3471" y="8083"/>
                </a:lnTo>
                <a:lnTo>
                  <a:pt x="3266" y="7970"/>
                </a:lnTo>
                <a:lnTo>
                  <a:pt x="3151" y="7908"/>
                </a:lnTo>
                <a:lnTo>
                  <a:pt x="3032" y="7840"/>
                </a:lnTo>
                <a:lnTo>
                  <a:pt x="2907" y="7768"/>
                </a:lnTo>
                <a:lnTo>
                  <a:pt x="2778" y="7693"/>
                </a:lnTo>
                <a:lnTo>
                  <a:pt x="2644" y="7615"/>
                </a:lnTo>
                <a:lnTo>
                  <a:pt x="2508" y="7533"/>
                </a:lnTo>
                <a:lnTo>
                  <a:pt x="2370" y="7448"/>
                </a:lnTo>
                <a:lnTo>
                  <a:pt x="2231" y="7361"/>
                </a:lnTo>
                <a:lnTo>
                  <a:pt x="2092" y="7272"/>
                </a:lnTo>
                <a:lnTo>
                  <a:pt x="1953" y="7181"/>
                </a:lnTo>
                <a:lnTo>
                  <a:pt x="1815" y="7088"/>
                </a:lnTo>
                <a:lnTo>
                  <a:pt x="1679" y="6995"/>
                </a:lnTo>
                <a:lnTo>
                  <a:pt x="1546" y="6900"/>
                </a:lnTo>
                <a:lnTo>
                  <a:pt x="1481" y="6851"/>
                </a:lnTo>
                <a:lnTo>
                  <a:pt x="1417" y="6804"/>
                </a:lnTo>
                <a:lnTo>
                  <a:pt x="1355" y="6756"/>
                </a:lnTo>
                <a:lnTo>
                  <a:pt x="1293" y="6708"/>
                </a:lnTo>
                <a:lnTo>
                  <a:pt x="1232" y="6659"/>
                </a:lnTo>
                <a:lnTo>
                  <a:pt x="1173" y="6611"/>
                </a:lnTo>
                <a:lnTo>
                  <a:pt x="1116" y="6564"/>
                </a:lnTo>
                <a:lnTo>
                  <a:pt x="1061" y="6516"/>
                </a:lnTo>
                <a:lnTo>
                  <a:pt x="1007" y="6467"/>
                </a:lnTo>
                <a:lnTo>
                  <a:pt x="954" y="6420"/>
                </a:lnTo>
                <a:lnTo>
                  <a:pt x="905" y="6373"/>
                </a:lnTo>
                <a:lnTo>
                  <a:pt x="856" y="6325"/>
                </a:lnTo>
                <a:lnTo>
                  <a:pt x="810" y="6279"/>
                </a:lnTo>
                <a:lnTo>
                  <a:pt x="767" y="6232"/>
                </a:lnTo>
                <a:lnTo>
                  <a:pt x="725" y="6186"/>
                </a:lnTo>
                <a:lnTo>
                  <a:pt x="687" y="6140"/>
                </a:lnTo>
                <a:lnTo>
                  <a:pt x="651" y="6094"/>
                </a:lnTo>
                <a:lnTo>
                  <a:pt x="617" y="6049"/>
                </a:lnTo>
                <a:lnTo>
                  <a:pt x="494" y="5879"/>
                </a:lnTo>
                <a:lnTo>
                  <a:pt x="383" y="5728"/>
                </a:lnTo>
                <a:lnTo>
                  <a:pt x="284" y="5592"/>
                </a:lnTo>
                <a:lnTo>
                  <a:pt x="240" y="5530"/>
                </a:lnTo>
                <a:lnTo>
                  <a:pt x="200" y="5472"/>
                </a:lnTo>
                <a:lnTo>
                  <a:pt x="162" y="5417"/>
                </a:lnTo>
                <a:lnTo>
                  <a:pt x="128" y="5364"/>
                </a:lnTo>
                <a:lnTo>
                  <a:pt x="99" y="5316"/>
                </a:lnTo>
                <a:lnTo>
                  <a:pt x="72" y="5270"/>
                </a:lnTo>
                <a:lnTo>
                  <a:pt x="49" y="5226"/>
                </a:lnTo>
                <a:lnTo>
                  <a:pt x="40" y="5205"/>
                </a:lnTo>
                <a:lnTo>
                  <a:pt x="31" y="5184"/>
                </a:lnTo>
                <a:lnTo>
                  <a:pt x="24" y="5164"/>
                </a:lnTo>
                <a:lnTo>
                  <a:pt x="17" y="5145"/>
                </a:lnTo>
                <a:lnTo>
                  <a:pt x="11" y="5127"/>
                </a:lnTo>
                <a:lnTo>
                  <a:pt x="7" y="5109"/>
                </a:lnTo>
                <a:lnTo>
                  <a:pt x="3" y="5091"/>
                </a:lnTo>
                <a:lnTo>
                  <a:pt x="1" y="5073"/>
                </a:lnTo>
                <a:lnTo>
                  <a:pt x="0" y="5057"/>
                </a:lnTo>
                <a:lnTo>
                  <a:pt x="0" y="5041"/>
                </a:lnTo>
                <a:lnTo>
                  <a:pt x="1" y="5024"/>
                </a:lnTo>
                <a:lnTo>
                  <a:pt x="3" y="5008"/>
                </a:lnTo>
                <a:lnTo>
                  <a:pt x="7" y="4994"/>
                </a:lnTo>
                <a:lnTo>
                  <a:pt x="10" y="4978"/>
                </a:lnTo>
                <a:lnTo>
                  <a:pt x="16" y="4963"/>
                </a:lnTo>
                <a:lnTo>
                  <a:pt x="22" y="4949"/>
                </a:lnTo>
                <a:lnTo>
                  <a:pt x="30" y="4934"/>
                </a:lnTo>
                <a:lnTo>
                  <a:pt x="39" y="4921"/>
                </a:lnTo>
                <a:lnTo>
                  <a:pt x="51" y="4906"/>
                </a:lnTo>
                <a:lnTo>
                  <a:pt x="62" y="4893"/>
                </a:lnTo>
                <a:lnTo>
                  <a:pt x="74" y="4879"/>
                </a:lnTo>
                <a:lnTo>
                  <a:pt x="89" y="4866"/>
                </a:lnTo>
                <a:lnTo>
                  <a:pt x="103" y="4852"/>
                </a:lnTo>
                <a:lnTo>
                  <a:pt x="120" y="4839"/>
                </a:lnTo>
                <a:lnTo>
                  <a:pt x="138" y="4826"/>
                </a:lnTo>
                <a:lnTo>
                  <a:pt x="157" y="4813"/>
                </a:lnTo>
                <a:lnTo>
                  <a:pt x="177" y="4800"/>
                </a:lnTo>
                <a:lnTo>
                  <a:pt x="199" y="4786"/>
                </a:lnTo>
                <a:lnTo>
                  <a:pt x="246" y="4760"/>
                </a:lnTo>
                <a:lnTo>
                  <a:pt x="299" y="4733"/>
                </a:lnTo>
                <a:lnTo>
                  <a:pt x="357" y="4705"/>
                </a:lnTo>
                <a:lnTo>
                  <a:pt x="421" y="4677"/>
                </a:lnTo>
                <a:lnTo>
                  <a:pt x="490" y="4648"/>
                </a:lnTo>
                <a:lnTo>
                  <a:pt x="525" y="4633"/>
                </a:lnTo>
                <a:lnTo>
                  <a:pt x="559" y="4618"/>
                </a:lnTo>
                <a:lnTo>
                  <a:pt x="590" y="4602"/>
                </a:lnTo>
                <a:lnTo>
                  <a:pt x="619" y="4585"/>
                </a:lnTo>
                <a:lnTo>
                  <a:pt x="648" y="4568"/>
                </a:lnTo>
                <a:lnTo>
                  <a:pt x="673" y="4551"/>
                </a:lnTo>
                <a:lnTo>
                  <a:pt x="698" y="4535"/>
                </a:lnTo>
                <a:lnTo>
                  <a:pt x="722" y="4517"/>
                </a:lnTo>
                <a:lnTo>
                  <a:pt x="744" y="4499"/>
                </a:lnTo>
                <a:lnTo>
                  <a:pt x="765" y="4481"/>
                </a:lnTo>
                <a:lnTo>
                  <a:pt x="786" y="4463"/>
                </a:lnTo>
                <a:lnTo>
                  <a:pt x="805" y="4445"/>
                </a:lnTo>
                <a:lnTo>
                  <a:pt x="823" y="4426"/>
                </a:lnTo>
                <a:lnTo>
                  <a:pt x="839" y="4407"/>
                </a:lnTo>
                <a:lnTo>
                  <a:pt x="873" y="4368"/>
                </a:lnTo>
                <a:lnTo>
                  <a:pt x="903" y="4330"/>
                </a:lnTo>
                <a:lnTo>
                  <a:pt x="934" y="4291"/>
                </a:lnTo>
                <a:lnTo>
                  <a:pt x="964" y="4252"/>
                </a:lnTo>
                <a:lnTo>
                  <a:pt x="993" y="4214"/>
                </a:lnTo>
                <a:lnTo>
                  <a:pt x="1026" y="4175"/>
                </a:lnTo>
                <a:lnTo>
                  <a:pt x="1059" y="4137"/>
                </a:lnTo>
                <a:lnTo>
                  <a:pt x="1076" y="4118"/>
                </a:lnTo>
                <a:lnTo>
                  <a:pt x="1095" y="4099"/>
                </a:lnTo>
                <a:lnTo>
                  <a:pt x="1116" y="4081"/>
                </a:lnTo>
                <a:lnTo>
                  <a:pt x="1136" y="4062"/>
                </a:lnTo>
                <a:lnTo>
                  <a:pt x="1157" y="4044"/>
                </a:lnTo>
                <a:lnTo>
                  <a:pt x="1181" y="4027"/>
                </a:lnTo>
                <a:lnTo>
                  <a:pt x="1204" y="4009"/>
                </a:lnTo>
                <a:lnTo>
                  <a:pt x="1230" y="3992"/>
                </a:lnTo>
                <a:lnTo>
                  <a:pt x="1258" y="3976"/>
                </a:lnTo>
                <a:lnTo>
                  <a:pt x="1286" y="3959"/>
                </a:lnTo>
                <a:lnTo>
                  <a:pt x="1318" y="3942"/>
                </a:lnTo>
                <a:lnTo>
                  <a:pt x="1350" y="3926"/>
                </a:lnTo>
                <a:lnTo>
                  <a:pt x="1384" y="3912"/>
                </a:lnTo>
                <a:lnTo>
                  <a:pt x="1421" y="3896"/>
                </a:lnTo>
                <a:lnTo>
                  <a:pt x="1459" y="3881"/>
                </a:lnTo>
                <a:lnTo>
                  <a:pt x="1499" y="3868"/>
                </a:lnTo>
                <a:lnTo>
                  <a:pt x="1542" y="3854"/>
                </a:lnTo>
                <a:lnTo>
                  <a:pt x="1588" y="3841"/>
                </a:lnTo>
                <a:lnTo>
                  <a:pt x="1636" y="3829"/>
                </a:lnTo>
                <a:lnTo>
                  <a:pt x="1687" y="3817"/>
                </a:lnTo>
                <a:lnTo>
                  <a:pt x="1740" y="3805"/>
                </a:lnTo>
                <a:lnTo>
                  <a:pt x="1796" y="3795"/>
                </a:lnTo>
                <a:lnTo>
                  <a:pt x="1855" y="3785"/>
                </a:lnTo>
                <a:lnTo>
                  <a:pt x="1917" y="3775"/>
                </a:lnTo>
                <a:lnTo>
                  <a:pt x="1982" y="3766"/>
                </a:lnTo>
                <a:lnTo>
                  <a:pt x="2050" y="3758"/>
                </a:lnTo>
                <a:lnTo>
                  <a:pt x="2122" y="3750"/>
                </a:lnTo>
                <a:lnTo>
                  <a:pt x="2197" y="3743"/>
                </a:lnTo>
                <a:lnTo>
                  <a:pt x="2276" y="3738"/>
                </a:lnTo>
                <a:lnTo>
                  <a:pt x="2358" y="3732"/>
                </a:lnTo>
                <a:lnTo>
                  <a:pt x="2444" y="3728"/>
                </a:lnTo>
                <a:lnTo>
                  <a:pt x="2534" y="3724"/>
                </a:lnTo>
                <a:lnTo>
                  <a:pt x="2627" y="3722"/>
                </a:lnTo>
                <a:lnTo>
                  <a:pt x="2725" y="3720"/>
                </a:lnTo>
                <a:lnTo>
                  <a:pt x="2827" y="3719"/>
                </a:lnTo>
                <a:lnTo>
                  <a:pt x="2934" y="3719"/>
                </a:lnTo>
                <a:lnTo>
                  <a:pt x="3142" y="3720"/>
                </a:lnTo>
                <a:lnTo>
                  <a:pt x="3338" y="3722"/>
                </a:lnTo>
                <a:lnTo>
                  <a:pt x="3519" y="3726"/>
                </a:lnTo>
                <a:lnTo>
                  <a:pt x="3688" y="3732"/>
                </a:lnTo>
                <a:lnTo>
                  <a:pt x="3846" y="3739"/>
                </a:lnTo>
                <a:lnTo>
                  <a:pt x="3992" y="3747"/>
                </a:lnTo>
                <a:lnTo>
                  <a:pt x="4128" y="3756"/>
                </a:lnTo>
                <a:lnTo>
                  <a:pt x="4253" y="3765"/>
                </a:lnTo>
                <a:lnTo>
                  <a:pt x="4370" y="3775"/>
                </a:lnTo>
                <a:lnTo>
                  <a:pt x="4479" y="3785"/>
                </a:lnTo>
                <a:lnTo>
                  <a:pt x="4580" y="3796"/>
                </a:lnTo>
                <a:lnTo>
                  <a:pt x="4674" y="3807"/>
                </a:lnTo>
                <a:lnTo>
                  <a:pt x="4845" y="3829"/>
                </a:lnTo>
                <a:lnTo>
                  <a:pt x="4996" y="3849"/>
                </a:lnTo>
                <a:lnTo>
                  <a:pt x="5134" y="3867"/>
                </a:lnTo>
                <a:lnTo>
                  <a:pt x="5201" y="3875"/>
                </a:lnTo>
                <a:lnTo>
                  <a:pt x="5266" y="3881"/>
                </a:lnTo>
                <a:lnTo>
                  <a:pt x="5330" y="3887"/>
                </a:lnTo>
                <a:lnTo>
                  <a:pt x="5395" y="3891"/>
                </a:lnTo>
                <a:lnTo>
                  <a:pt x="5460" y="3894"/>
                </a:lnTo>
                <a:lnTo>
                  <a:pt x="5527" y="3895"/>
                </a:lnTo>
                <a:lnTo>
                  <a:pt x="5598" y="3895"/>
                </a:lnTo>
                <a:lnTo>
                  <a:pt x="5671" y="3893"/>
                </a:lnTo>
                <a:lnTo>
                  <a:pt x="5747" y="3888"/>
                </a:lnTo>
                <a:lnTo>
                  <a:pt x="5829" y="3881"/>
                </a:lnTo>
                <a:lnTo>
                  <a:pt x="5915" y="3873"/>
                </a:lnTo>
                <a:lnTo>
                  <a:pt x="6009" y="3862"/>
                </a:lnTo>
                <a:lnTo>
                  <a:pt x="6107" y="3848"/>
                </a:lnTo>
                <a:lnTo>
                  <a:pt x="6214" y="3832"/>
                </a:lnTo>
                <a:lnTo>
                  <a:pt x="6270" y="3823"/>
                </a:lnTo>
                <a:lnTo>
                  <a:pt x="6327" y="3816"/>
                </a:lnTo>
                <a:lnTo>
                  <a:pt x="6385" y="3810"/>
                </a:lnTo>
                <a:lnTo>
                  <a:pt x="6444" y="3804"/>
                </a:lnTo>
                <a:lnTo>
                  <a:pt x="6504" y="3799"/>
                </a:lnTo>
                <a:lnTo>
                  <a:pt x="6564" y="3795"/>
                </a:lnTo>
                <a:lnTo>
                  <a:pt x="6625" y="3793"/>
                </a:lnTo>
                <a:lnTo>
                  <a:pt x="6688" y="3790"/>
                </a:lnTo>
                <a:lnTo>
                  <a:pt x="6749" y="3789"/>
                </a:lnTo>
                <a:lnTo>
                  <a:pt x="6813" y="3788"/>
                </a:lnTo>
                <a:lnTo>
                  <a:pt x="6876" y="3788"/>
                </a:lnTo>
                <a:lnTo>
                  <a:pt x="6940" y="3789"/>
                </a:lnTo>
                <a:lnTo>
                  <a:pt x="7070" y="3793"/>
                </a:lnTo>
                <a:lnTo>
                  <a:pt x="7202" y="3798"/>
                </a:lnTo>
                <a:lnTo>
                  <a:pt x="7333" y="3806"/>
                </a:lnTo>
                <a:lnTo>
                  <a:pt x="7465" y="3816"/>
                </a:lnTo>
                <a:lnTo>
                  <a:pt x="7599" y="3827"/>
                </a:lnTo>
                <a:lnTo>
                  <a:pt x="7730" y="3840"/>
                </a:lnTo>
                <a:lnTo>
                  <a:pt x="7863" y="3854"/>
                </a:lnTo>
                <a:lnTo>
                  <a:pt x="7993" y="3869"/>
                </a:lnTo>
                <a:lnTo>
                  <a:pt x="8122" y="3885"/>
                </a:lnTo>
                <a:lnTo>
                  <a:pt x="8249" y="3900"/>
                </a:lnTo>
                <a:lnTo>
                  <a:pt x="8496" y="3932"/>
                </a:lnTo>
                <a:lnTo>
                  <a:pt x="8730" y="3962"/>
                </a:lnTo>
                <a:lnTo>
                  <a:pt x="8948" y="3989"/>
                </a:lnTo>
                <a:lnTo>
                  <a:pt x="9050" y="4001"/>
                </a:lnTo>
                <a:lnTo>
                  <a:pt x="9146" y="4012"/>
                </a:lnTo>
                <a:lnTo>
                  <a:pt x="9238" y="4019"/>
                </a:lnTo>
                <a:lnTo>
                  <a:pt x="9324" y="4026"/>
                </a:lnTo>
                <a:lnTo>
                  <a:pt x="9402" y="4030"/>
                </a:lnTo>
                <a:lnTo>
                  <a:pt x="9474" y="4031"/>
                </a:lnTo>
                <a:lnTo>
                  <a:pt x="9507" y="4031"/>
                </a:lnTo>
                <a:lnTo>
                  <a:pt x="9538" y="4030"/>
                </a:lnTo>
                <a:lnTo>
                  <a:pt x="9568" y="4027"/>
                </a:lnTo>
                <a:lnTo>
                  <a:pt x="9595" y="4025"/>
                </a:lnTo>
                <a:lnTo>
                  <a:pt x="9621" y="4022"/>
                </a:lnTo>
                <a:lnTo>
                  <a:pt x="9645" y="4017"/>
                </a:lnTo>
                <a:lnTo>
                  <a:pt x="9665" y="4012"/>
                </a:lnTo>
                <a:lnTo>
                  <a:pt x="9684" y="4006"/>
                </a:lnTo>
                <a:lnTo>
                  <a:pt x="9703" y="3998"/>
                </a:lnTo>
                <a:lnTo>
                  <a:pt x="9721" y="3989"/>
                </a:lnTo>
                <a:lnTo>
                  <a:pt x="9739" y="3979"/>
                </a:lnTo>
                <a:lnTo>
                  <a:pt x="9758" y="3968"/>
                </a:lnTo>
                <a:lnTo>
                  <a:pt x="9776" y="3954"/>
                </a:lnTo>
                <a:lnTo>
                  <a:pt x="9795" y="3940"/>
                </a:lnTo>
                <a:lnTo>
                  <a:pt x="9814" y="3924"/>
                </a:lnTo>
                <a:lnTo>
                  <a:pt x="9832" y="3907"/>
                </a:lnTo>
                <a:lnTo>
                  <a:pt x="9851" y="3889"/>
                </a:lnTo>
                <a:lnTo>
                  <a:pt x="9870" y="3870"/>
                </a:lnTo>
                <a:lnTo>
                  <a:pt x="9889" y="3849"/>
                </a:lnTo>
                <a:lnTo>
                  <a:pt x="9908" y="3827"/>
                </a:lnTo>
                <a:lnTo>
                  <a:pt x="9928" y="3805"/>
                </a:lnTo>
                <a:lnTo>
                  <a:pt x="9947" y="3780"/>
                </a:lnTo>
                <a:lnTo>
                  <a:pt x="9985" y="3729"/>
                </a:lnTo>
                <a:lnTo>
                  <a:pt x="10024" y="3674"/>
                </a:lnTo>
                <a:lnTo>
                  <a:pt x="10061" y="3614"/>
                </a:lnTo>
                <a:lnTo>
                  <a:pt x="10099" y="3551"/>
                </a:lnTo>
                <a:lnTo>
                  <a:pt x="10136" y="3484"/>
                </a:lnTo>
                <a:lnTo>
                  <a:pt x="10173" y="3414"/>
                </a:lnTo>
                <a:lnTo>
                  <a:pt x="10210" y="3341"/>
                </a:lnTo>
                <a:lnTo>
                  <a:pt x="10246" y="3265"/>
                </a:lnTo>
                <a:lnTo>
                  <a:pt x="10281" y="3187"/>
                </a:lnTo>
                <a:lnTo>
                  <a:pt x="10316" y="3106"/>
                </a:lnTo>
                <a:lnTo>
                  <a:pt x="10350" y="3023"/>
                </a:lnTo>
                <a:lnTo>
                  <a:pt x="10382" y="2937"/>
                </a:lnTo>
                <a:lnTo>
                  <a:pt x="10413" y="2850"/>
                </a:lnTo>
                <a:lnTo>
                  <a:pt x="10443" y="2761"/>
                </a:lnTo>
                <a:lnTo>
                  <a:pt x="10472" y="2671"/>
                </a:lnTo>
                <a:lnTo>
                  <a:pt x="10500" y="2580"/>
                </a:lnTo>
                <a:lnTo>
                  <a:pt x="10526" y="2488"/>
                </a:lnTo>
                <a:lnTo>
                  <a:pt x="10550" y="2396"/>
                </a:lnTo>
                <a:lnTo>
                  <a:pt x="10573" y="2303"/>
                </a:lnTo>
                <a:lnTo>
                  <a:pt x="10594" y="2209"/>
                </a:lnTo>
                <a:lnTo>
                  <a:pt x="10614" y="2116"/>
                </a:lnTo>
                <a:lnTo>
                  <a:pt x="10631" y="2023"/>
                </a:lnTo>
                <a:lnTo>
                  <a:pt x="10647" y="1929"/>
                </a:lnTo>
                <a:lnTo>
                  <a:pt x="10660" y="1837"/>
                </a:lnTo>
                <a:lnTo>
                  <a:pt x="10672" y="1745"/>
                </a:lnTo>
                <a:lnTo>
                  <a:pt x="10677" y="1699"/>
                </a:lnTo>
                <a:lnTo>
                  <a:pt x="10685" y="1653"/>
                </a:lnTo>
                <a:lnTo>
                  <a:pt x="10693" y="1606"/>
                </a:lnTo>
                <a:lnTo>
                  <a:pt x="10703" y="1558"/>
                </a:lnTo>
                <a:lnTo>
                  <a:pt x="10714" y="1510"/>
                </a:lnTo>
                <a:lnTo>
                  <a:pt x="10727" y="1461"/>
                </a:lnTo>
                <a:lnTo>
                  <a:pt x="10741" y="1412"/>
                </a:lnTo>
                <a:lnTo>
                  <a:pt x="10756" y="1363"/>
                </a:lnTo>
                <a:lnTo>
                  <a:pt x="10771" y="1314"/>
                </a:lnTo>
                <a:lnTo>
                  <a:pt x="10788" y="1264"/>
                </a:lnTo>
                <a:lnTo>
                  <a:pt x="10806" y="1214"/>
                </a:lnTo>
                <a:lnTo>
                  <a:pt x="10825" y="1165"/>
                </a:lnTo>
                <a:lnTo>
                  <a:pt x="10844" y="1116"/>
                </a:lnTo>
                <a:lnTo>
                  <a:pt x="10866" y="1066"/>
                </a:lnTo>
                <a:lnTo>
                  <a:pt x="10887" y="1018"/>
                </a:lnTo>
                <a:lnTo>
                  <a:pt x="10908" y="970"/>
                </a:lnTo>
                <a:lnTo>
                  <a:pt x="10931" y="922"/>
                </a:lnTo>
                <a:lnTo>
                  <a:pt x="10954" y="873"/>
                </a:lnTo>
                <a:lnTo>
                  <a:pt x="10978" y="826"/>
                </a:lnTo>
                <a:lnTo>
                  <a:pt x="11003" y="779"/>
                </a:lnTo>
                <a:lnTo>
                  <a:pt x="11027" y="733"/>
                </a:lnTo>
                <a:lnTo>
                  <a:pt x="11052" y="688"/>
                </a:lnTo>
                <a:lnTo>
                  <a:pt x="11078" y="643"/>
                </a:lnTo>
                <a:lnTo>
                  <a:pt x="11103" y="599"/>
                </a:lnTo>
                <a:lnTo>
                  <a:pt x="11155" y="515"/>
                </a:lnTo>
                <a:lnTo>
                  <a:pt x="11181" y="475"/>
                </a:lnTo>
                <a:lnTo>
                  <a:pt x="11207" y="436"/>
                </a:lnTo>
                <a:lnTo>
                  <a:pt x="11233" y="397"/>
                </a:lnTo>
                <a:lnTo>
                  <a:pt x="11260" y="360"/>
                </a:lnTo>
                <a:lnTo>
                  <a:pt x="11285" y="326"/>
                </a:lnTo>
                <a:lnTo>
                  <a:pt x="11311" y="291"/>
                </a:lnTo>
                <a:lnTo>
                  <a:pt x="11336" y="258"/>
                </a:lnTo>
                <a:lnTo>
                  <a:pt x="11362" y="228"/>
                </a:lnTo>
                <a:lnTo>
                  <a:pt x="11386" y="199"/>
                </a:lnTo>
                <a:lnTo>
                  <a:pt x="11411" y="171"/>
                </a:lnTo>
                <a:lnTo>
                  <a:pt x="11436" y="145"/>
                </a:lnTo>
                <a:lnTo>
                  <a:pt x="11459" y="121"/>
                </a:lnTo>
                <a:lnTo>
                  <a:pt x="11482" y="99"/>
                </a:lnTo>
                <a:lnTo>
                  <a:pt x="11505" y="79"/>
                </a:lnTo>
                <a:lnTo>
                  <a:pt x="11527" y="61"/>
                </a:lnTo>
                <a:lnTo>
                  <a:pt x="11548" y="45"/>
                </a:lnTo>
                <a:lnTo>
                  <a:pt x="11568" y="31"/>
                </a:lnTo>
                <a:lnTo>
                  <a:pt x="11589" y="20"/>
                </a:lnTo>
                <a:lnTo>
                  <a:pt x="11606" y="11"/>
                </a:lnTo>
                <a:lnTo>
                  <a:pt x="11624" y="4"/>
                </a:lnTo>
                <a:lnTo>
                  <a:pt x="11641" y="1"/>
                </a:lnTo>
                <a:lnTo>
                  <a:pt x="11657" y="0"/>
                </a:lnTo>
                <a:lnTo>
                  <a:pt x="11665" y="0"/>
                </a:lnTo>
                <a:lnTo>
                  <a:pt x="11672" y="1"/>
                </a:lnTo>
                <a:lnTo>
                  <a:pt x="11679" y="2"/>
                </a:lnTo>
                <a:lnTo>
                  <a:pt x="11685" y="4"/>
                </a:lnTo>
                <a:lnTo>
                  <a:pt x="11692" y="8"/>
                </a:lnTo>
                <a:lnTo>
                  <a:pt x="11697" y="11"/>
                </a:lnTo>
                <a:lnTo>
                  <a:pt x="11704" y="16"/>
                </a:lnTo>
                <a:lnTo>
                  <a:pt x="11709" y="21"/>
                </a:lnTo>
                <a:lnTo>
                  <a:pt x="11714" y="27"/>
                </a:lnTo>
                <a:lnTo>
                  <a:pt x="11719" y="34"/>
                </a:lnTo>
                <a:lnTo>
                  <a:pt x="11728" y="49"/>
                </a:lnTo>
                <a:lnTo>
                  <a:pt x="11734" y="67"/>
                </a:lnTo>
                <a:lnTo>
                  <a:pt x="11740" y="90"/>
                </a:lnTo>
                <a:lnTo>
                  <a:pt x="11744" y="114"/>
                </a:lnTo>
                <a:lnTo>
                  <a:pt x="11747" y="143"/>
                </a:lnTo>
                <a:lnTo>
                  <a:pt x="11748" y="174"/>
                </a:lnTo>
                <a:lnTo>
                  <a:pt x="11747" y="209"/>
                </a:lnTo>
                <a:lnTo>
                  <a:pt x="11744" y="247"/>
                </a:lnTo>
                <a:lnTo>
                  <a:pt x="11740" y="290"/>
                </a:lnTo>
                <a:lnTo>
                  <a:pt x="11734" y="334"/>
                </a:lnTo>
                <a:lnTo>
                  <a:pt x="11727" y="384"/>
                </a:lnTo>
                <a:lnTo>
                  <a:pt x="11718" y="436"/>
                </a:lnTo>
                <a:lnTo>
                  <a:pt x="11711" y="486"/>
                </a:lnTo>
                <a:lnTo>
                  <a:pt x="11704" y="537"/>
                </a:lnTo>
                <a:lnTo>
                  <a:pt x="11700" y="587"/>
                </a:lnTo>
                <a:lnTo>
                  <a:pt x="11695" y="638"/>
                </a:lnTo>
                <a:lnTo>
                  <a:pt x="11693" y="688"/>
                </a:lnTo>
                <a:lnTo>
                  <a:pt x="11691" y="737"/>
                </a:lnTo>
                <a:lnTo>
                  <a:pt x="11691" y="788"/>
                </a:lnTo>
                <a:lnTo>
                  <a:pt x="11691" y="837"/>
                </a:lnTo>
                <a:lnTo>
                  <a:pt x="11692" y="887"/>
                </a:lnTo>
                <a:lnTo>
                  <a:pt x="11693" y="935"/>
                </a:lnTo>
                <a:lnTo>
                  <a:pt x="11696" y="984"/>
                </a:lnTo>
                <a:lnTo>
                  <a:pt x="11700" y="1033"/>
                </a:lnTo>
                <a:lnTo>
                  <a:pt x="11705" y="1081"/>
                </a:lnTo>
                <a:lnTo>
                  <a:pt x="11710" y="1129"/>
                </a:lnTo>
                <a:lnTo>
                  <a:pt x="11716" y="1177"/>
                </a:lnTo>
                <a:lnTo>
                  <a:pt x="11723" y="1225"/>
                </a:lnTo>
                <a:lnTo>
                  <a:pt x="11731" y="1272"/>
                </a:lnTo>
                <a:lnTo>
                  <a:pt x="11740" y="1319"/>
                </a:lnTo>
                <a:lnTo>
                  <a:pt x="11749" y="1366"/>
                </a:lnTo>
                <a:lnTo>
                  <a:pt x="11758" y="1412"/>
                </a:lnTo>
                <a:lnTo>
                  <a:pt x="11769" y="1459"/>
                </a:lnTo>
                <a:lnTo>
                  <a:pt x="11792" y="1550"/>
                </a:lnTo>
                <a:lnTo>
                  <a:pt x="11816" y="1641"/>
                </a:lnTo>
                <a:lnTo>
                  <a:pt x="11843" y="1730"/>
                </a:lnTo>
                <a:lnTo>
                  <a:pt x="11871" y="1817"/>
                </a:lnTo>
                <a:lnTo>
                  <a:pt x="11902" y="1904"/>
                </a:lnTo>
                <a:lnTo>
                  <a:pt x="11933" y="1988"/>
                </a:lnTo>
                <a:lnTo>
                  <a:pt x="11966" y="2071"/>
                </a:lnTo>
                <a:lnTo>
                  <a:pt x="11999" y="2153"/>
                </a:lnTo>
                <a:lnTo>
                  <a:pt x="12034" y="2234"/>
                </a:lnTo>
                <a:lnTo>
                  <a:pt x="12069" y="2312"/>
                </a:lnTo>
                <a:lnTo>
                  <a:pt x="12104" y="2389"/>
                </a:lnTo>
                <a:lnTo>
                  <a:pt x="12140" y="2464"/>
                </a:lnTo>
                <a:lnTo>
                  <a:pt x="12174" y="2537"/>
                </a:lnTo>
                <a:lnTo>
                  <a:pt x="12244" y="2678"/>
                </a:lnTo>
                <a:lnTo>
                  <a:pt x="12310" y="2812"/>
                </a:lnTo>
                <a:lnTo>
                  <a:pt x="12372" y="2936"/>
                </a:lnTo>
                <a:lnTo>
                  <a:pt x="12401" y="2996"/>
                </a:lnTo>
                <a:lnTo>
                  <a:pt x="12428" y="3053"/>
                </a:lnTo>
                <a:lnTo>
                  <a:pt x="12453" y="3110"/>
                </a:lnTo>
                <a:lnTo>
                  <a:pt x="12478" y="3167"/>
                </a:lnTo>
                <a:lnTo>
                  <a:pt x="12527" y="3282"/>
                </a:lnTo>
                <a:lnTo>
                  <a:pt x="12575" y="3398"/>
                </a:lnTo>
                <a:lnTo>
                  <a:pt x="12620" y="3513"/>
                </a:lnTo>
                <a:lnTo>
                  <a:pt x="12707" y="3735"/>
                </a:lnTo>
                <a:lnTo>
                  <a:pt x="12749" y="3841"/>
                </a:lnTo>
                <a:lnTo>
                  <a:pt x="12789" y="3941"/>
                </a:lnTo>
                <a:lnTo>
                  <a:pt x="12829" y="4034"/>
                </a:lnTo>
                <a:lnTo>
                  <a:pt x="12849" y="4078"/>
                </a:lnTo>
                <a:lnTo>
                  <a:pt x="12868" y="4120"/>
                </a:lnTo>
                <a:lnTo>
                  <a:pt x="12887" y="4160"/>
                </a:lnTo>
                <a:lnTo>
                  <a:pt x="12906" y="4197"/>
                </a:lnTo>
                <a:lnTo>
                  <a:pt x="12925" y="4230"/>
                </a:lnTo>
                <a:lnTo>
                  <a:pt x="12943" y="4262"/>
                </a:lnTo>
                <a:lnTo>
                  <a:pt x="12962" y="4291"/>
                </a:lnTo>
                <a:lnTo>
                  <a:pt x="12980" y="4317"/>
                </a:lnTo>
                <a:lnTo>
                  <a:pt x="12999" y="4339"/>
                </a:lnTo>
                <a:lnTo>
                  <a:pt x="13017" y="4360"/>
                </a:lnTo>
                <a:lnTo>
                  <a:pt x="13035" y="4375"/>
                </a:lnTo>
                <a:lnTo>
                  <a:pt x="13044" y="4382"/>
                </a:lnTo>
                <a:lnTo>
                  <a:pt x="13053" y="4388"/>
                </a:lnTo>
                <a:lnTo>
                  <a:pt x="13062" y="4392"/>
                </a:lnTo>
                <a:lnTo>
                  <a:pt x="13072" y="4395"/>
                </a:lnTo>
                <a:lnTo>
                  <a:pt x="13081" y="4399"/>
                </a:lnTo>
                <a:lnTo>
                  <a:pt x="13090" y="44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2927303" y="2907454"/>
            <a:ext cx="174093" cy="58611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3463427" y="3242045"/>
            <a:ext cx="216522" cy="72896"/>
          </a:xfrm>
          <a:custGeom>
            <a:avLst/>
            <a:gdLst>
              <a:gd name="T0" fmla="*/ 125474301 w 24444"/>
              <a:gd name="T1" fmla="*/ 38388246 h 8249"/>
              <a:gd name="T2" fmla="*/ 131286718 w 24444"/>
              <a:gd name="T3" fmla="*/ 37042958 h 8249"/>
              <a:gd name="T4" fmla="*/ 134505672 w 24444"/>
              <a:gd name="T5" fmla="*/ 35279615 h 8249"/>
              <a:gd name="T6" fmla="*/ 135787206 w 24444"/>
              <a:gd name="T7" fmla="*/ 33758615 h 8249"/>
              <a:gd name="T8" fmla="*/ 142826526 w 24444"/>
              <a:gd name="T9" fmla="*/ 31855868 h 8249"/>
              <a:gd name="T10" fmla="*/ 147521379 w 24444"/>
              <a:gd name="T11" fmla="*/ 29898619 h 8249"/>
              <a:gd name="T12" fmla="*/ 148462813 w 24444"/>
              <a:gd name="T13" fmla="*/ 28486700 h 8249"/>
              <a:gd name="T14" fmla="*/ 147642877 w 24444"/>
              <a:gd name="T15" fmla="*/ 27177799 h 8249"/>
              <a:gd name="T16" fmla="*/ 141217048 w 24444"/>
              <a:gd name="T17" fmla="*/ 24269138 h 8249"/>
              <a:gd name="T18" fmla="*/ 131772553 w 24444"/>
              <a:gd name="T19" fmla="*/ 22002760 h 8249"/>
              <a:gd name="T20" fmla="*/ 121975878 w 24444"/>
              <a:gd name="T21" fmla="*/ 18912322 h 8249"/>
              <a:gd name="T22" fmla="*/ 108601834 w 24444"/>
              <a:gd name="T23" fmla="*/ 17033833 h 8249"/>
              <a:gd name="T24" fmla="*/ 87909157 w 24444"/>
              <a:gd name="T25" fmla="*/ 15676494 h 8249"/>
              <a:gd name="T26" fmla="*/ 85449350 w 24444"/>
              <a:gd name="T27" fmla="*/ 14046412 h 8249"/>
              <a:gd name="T28" fmla="*/ 75409679 w 24444"/>
              <a:gd name="T29" fmla="*/ 3272215 h 8249"/>
              <a:gd name="T30" fmla="*/ 71522603 w 24444"/>
              <a:gd name="T31" fmla="*/ 115146 h 8249"/>
              <a:gd name="T32" fmla="*/ 70405041 w 24444"/>
              <a:gd name="T33" fmla="*/ 321180 h 8249"/>
              <a:gd name="T34" fmla="*/ 70301779 w 24444"/>
              <a:gd name="T35" fmla="*/ 4950811 h 8249"/>
              <a:gd name="T36" fmla="*/ 68589040 w 24444"/>
              <a:gd name="T37" fmla="*/ 15658301 h 8249"/>
              <a:gd name="T38" fmla="*/ 63201750 w 24444"/>
              <a:gd name="T39" fmla="*/ 17906408 h 8249"/>
              <a:gd name="T40" fmla="*/ 36180349 w 24444"/>
              <a:gd name="T41" fmla="*/ 24323640 h 8249"/>
              <a:gd name="T42" fmla="*/ 33471545 w 24444"/>
              <a:gd name="T43" fmla="*/ 24057039 h 8249"/>
              <a:gd name="T44" fmla="*/ 30446878 w 24444"/>
              <a:gd name="T45" fmla="*/ 22893528 h 8249"/>
              <a:gd name="T46" fmla="*/ 30926713 w 24444"/>
              <a:gd name="T47" fmla="*/ 24656949 h 8249"/>
              <a:gd name="T48" fmla="*/ 28248226 w 24444"/>
              <a:gd name="T49" fmla="*/ 27262623 h 8249"/>
              <a:gd name="T50" fmla="*/ 22508755 w 24444"/>
              <a:gd name="T51" fmla="*/ 28383683 h 8249"/>
              <a:gd name="T52" fmla="*/ 19052884 w 24444"/>
              <a:gd name="T53" fmla="*/ 26480936 h 8249"/>
              <a:gd name="T54" fmla="*/ 2575226 w 24444"/>
              <a:gd name="T55" fmla="*/ 15240168 h 8249"/>
              <a:gd name="T56" fmla="*/ 97183 w 24444"/>
              <a:gd name="T57" fmla="*/ 14331206 h 8249"/>
              <a:gd name="T58" fmla="*/ 637728 w 24444"/>
              <a:gd name="T59" fmla="*/ 15737061 h 8249"/>
              <a:gd name="T60" fmla="*/ 11163235 w 24444"/>
              <a:gd name="T61" fmla="*/ 29007773 h 8249"/>
              <a:gd name="T62" fmla="*/ 13677750 w 24444"/>
              <a:gd name="T63" fmla="*/ 33146576 h 8249"/>
              <a:gd name="T64" fmla="*/ 13173600 w 24444"/>
              <a:gd name="T65" fmla="*/ 37442898 h 8249"/>
              <a:gd name="T66" fmla="*/ 9535521 w 24444"/>
              <a:gd name="T67" fmla="*/ 45847701 h 8249"/>
              <a:gd name="T68" fmla="*/ 9110395 w 24444"/>
              <a:gd name="T69" fmla="*/ 47889851 h 8249"/>
              <a:gd name="T70" fmla="*/ 10294747 w 24444"/>
              <a:gd name="T71" fmla="*/ 47786834 h 8249"/>
              <a:gd name="T72" fmla="*/ 14515844 w 24444"/>
              <a:gd name="T73" fmla="*/ 44520684 h 8249"/>
              <a:gd name="T74" fmla="*/ 18755257 w 24444"/>
              <a:gd name="T75" fmla="*/ 38873010 h 8249"/>
              <a:gd name="T76" fmla="*/ 21743451 w 24444"/>
              <a:gd name="T77" fmla="*/ 35467456 h 8249"/>
              <a:gd name="T78" fmla="*/ 24737723 w 24444"/>
              <a:gd name="T79" fmla="*/ 34819031 h 8249"/>
              <a:gd name="T80" fmla="*/ 30258592 w 24444"/>
              <a:gd name="T81" fmla="*/ 36188576 h 8249"/>
              <a:gd name="T82" fmla="*/ 30926713 w 24444"/>
              <a:gd name="T83" fmla="*/ 37127782 h 8249"/>
              <a:gd name="T84" fmla="*/ 30009595 w 24444"/>
              <a:gd name="T85" fmla="*/ 40466705 h 8249"/>
              <a:gd name="T86" fmla="*/ 30671638 w 24444"/>
              <a:gd name="T87" fmla="*/ 40703061 h 8249"/>
              <a:gd name="T88" fmla="*/ 33082814 w 24444"/>
              <a:gd name="T89" fmla="*/ 38291293 h 8249"/>
              <a:gd name="T90" fmla="*/ 35907037 w 24444"/>
              <a:gd name="T91" fmla="*/ 35703812 h 8249"/>
              <a:gd name="T92" fmla="*/ 39004571 w 24444"/>
              <a:gd name="T93" fmla="*/ 35218971 h 8249"/>
              <a:gd name="T94" fmla="*/ 42490836 w 24444"/>
              <a:gd name="T95" fmla="*/ 35958284 h 8249"/>
              <a:gd name="T96" fmla="*/ 49019927 w 24444"/>
              <a:gd name="T97" fmla="*/ 38382181 h 8249"/>
              <a:gd name="T98" fmla="*/ 52572981 w 24444"/>
              <a:gd name="T99" fmla="*/ 39521357 h 8249"/>
              <a:gd name="T100" fmla="*/ 53921304 w 24444"/>
              <a:gd name="T101" fmla="*/ 38242778 h 8249"/>
              <a:gd name="T102" fmla="*/ 57134257 w 24444"/>
              <a:gd name="T103" fmla="*/ 38309486 h 8249"/>
              <a:gd name="T104" fmla="*/ 78689421 w 24444"/>
              <a:gd name="T105" fmla="*/ 43108765 h 8249"/>
              <a:gd name="T106" fmla="*/ 79606540 w 24444"/>
              <a:gd name="T107" fmla="*/ 44775156 h 8249"/>
              <a:gd name="T108" fmla="*/ 81465014 w 24444"/>
              <a:gd name="T109" fmla="*/ 44381280 h 8249"/>
              <a:gd name="T110" fmla="*/ 94171014 w 24444"/>
              <a:gd name="T111" fmla="*/ 41830108 h 8249"/>
              <a:gd name="T112" fmla="*/ 96879818 w 24444"/>
              <a:gd name="T113" fmla="*/ 42617937 h 8249"/>
              <a:gd name="T114" fmla="*/ 100250664 w 24444"/>
              <a:gd name="T115" fmla="*/ 45265984 h 8249"/>
              <a:gd name="T116" fmla="*/ 102346055 w 24444"/>
              <a:gd name="T117" fmla="*/ 49223010 h 8249"/>
              <a:gd name="T118" fmla="*/ 103609353 w 24444"/>
              <a:gd name="T119" fmla="*/ 49980439 h 8249"/>
              <a:gd name="T120" fmla="*/ 105431432 w 24444"/>
              <a:gd name="T121" fmla="*/ 48580649 h 8249"/>
              <a:gd name="T122" fmla="*/ 108595755 w 24444"/>
              <a:gd name="T123" fmla="*/ 43205718 h 82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444" h="8249">
                <a:moveTo>
                  <a:pt x="18114" y="6644"/>
                </a:moveTo>
                <a:lnTo>
                  <a:pt x="18114" y="6644"/>
                </a:lnTo>
                <a:lnTo>
                  <a:pt x="18201" y="6636"/>
                </a:lnTo>
                <a:lnTo>
                  <a:pt x="18438" y="6612"/>
                </a:lnTo>
                <a:lnTo>
                  <a:pt x="18603" y="6596"/>
                </a:lnTo>
                <a:lnTo>
                  <a:pt x="18793" y="6576"/>
                </a:lnTo>
                <a:lnTo>
                  <a:pt x="19007" y="6554"/>
                </a:lnTo>
                <a:lnTo>
                  <a:pt x="19239" y="6527"/>
                </a:lnTo>
                <a:lnTo>
                  <a:pt x="19484" y="6498"/>
                </a:lnTo>
                <a:lnTo>
                  <a:pt x="19739" y="6466"/>
                </a:lnTo>
                <a:lnTo>
                  <a:pt x="20002" y="6433"/>
                </a:lnTo>
                <a:lnTo>
                  <a:pt x="20266" y="6396"/>
                </a:lnTo>
                <a:lnTo>
                  <a:pt x="20398" y="6375"/>
                </a:lnTo>
                <a:lnTo>
                  <a:pt x="20530" y="6356"/>
                </a:lnTo>
                <a:lnTo>
                  <a:pt x="20659" y="6335"/>
                </a:lnTo>
                <a:lnTo>
                  <a:pt x="20787" y="6315"/>
                </a:lnTo>
                <a:lnTo>
                  <a:pt x="20911" y="6292"/>
                </a:lnTo>
                <a:lnTo>
                  <a:pt x="21035" y="6271"/>
                </a:lnTo>
                <a:lnTo>
                  <a:pt x="21154" y="6247"/>
                </a:lnTo>
                <a:lnTo>
                  <a:pt x="21269" y="6225"/>
                </a:lnTo>
                <a:lnTo>
                  <a:pt x="21312" y="6215"/>
                </a:lnTo>
                <a:lnTo>
                  <a:pt x="21354" y="6205"/>
                </a:lnTo>
                <a:lnTo>
                  <a:pt x="21396" y="6194"/>
                </a:lnTo>
                <a:lnTo>
                  <a:pt x="21435" y="6181"/>
                </a:lnTo>
                <a:lnTo>
                  <a:pt x="21473" y="6169"/>
                </a:lnTo>
                <a:lnTo>
                  <a:pt x="21512" y="6155"/>
                </a:lnTo>
                <a:lnTo>
                  <a:pt x="21547" y="6142"/>
                </a:lnTo>
                <a:lnTo>
                  <a:pt x="21582" y="6127"/>
                </a:lnTo>
                <a:lnTo>
                  <a:pt x="21616" y="6113"/>
                </a:lnTo>
                <a:lnTo>
                  <a:pt x="21648" y="6097"/>
                </a:lnTo>
                <a:lnTo>
                  <a:pt x="21710" y="6067"/>
                </a:lnTo>
                <a:lnTo>
                  <a:pt x="21769" y="6035"/>
                </a:lnTo>
                <a:lnTo>
                  <a:pt x="21822" y="6005"/>
                </a:lnTo>
                <a:lnTo>
                  <a:pt x="21872" y="5975"/>
                </a:lnTo>
                <a:lnTo>
                  <a:pt x="21918" y="5945"/>
                </a:lnTo>
                <a:lnTo>
                  <a:pt x="22001" y="5893"/>
                </a:lnTo>
                <a:lnTo>
                  <a:pt x="22037" y="5870"/>
                </a:lnTo>
                <a:lnTo>
                  <a:pt x="22070" y="5851"/>
                </a:lnTo>
                <a:lnTo>
                  <a:pt x="22086" y="5843"/>
                </a:lnTo>
                <a:lnTo>
                  <a:pt x="22101" y="5837"/>
                </a:lnTo>
                <a:lnTo>
                  <a:pt x="22115" y="5831"/>
                </a:lnTo>
                <a:lnTo>
                  <a:pt x="22129" y="5827"/>
                </a:lnTo>
                <a:lnTo>
                  <a:pt x="22146" y="5822"/>
                </a:lnTo>
                <a:lnTo>
                  <a:pt x="22161" y="5815"/>
                </a:lnTo>
                <a:lnTo>
                  <a:pt x="22176" y="5807"/>
                </a:lnTo>
                <a:lnTo>
                  <a:pt x="22190" y="5798"/>
                </a:lnTo>
                <a:lnTo>
                  <a:pt x="22205" y="5789"/>
                </a:lnTo>
                <a:lnTo>
                  <a:pt x="22219" y="5778"/>
                </a:lnTo>
                <a:lnTo>
                  <a:pt x="22231" y="5767"/>
                </a:lnTo>
                <a:lnTo>
                  <a:pt x="22243" y="5756"/>
                </a:lnTo>
                <a:lnTo>
                  <a:pt x="22254" y="5743"/>
                </a:lnTo>
                <a:lnTo>
                  <a:pt x="22266" y="5730"/>
                </a:lnTo>
                <a:lnTo>
                  <a:pt x="22286" y="5703"/>
                </a:lnTo>
                <a:lnTo>
                  <a:pt x="22305" y="5676"/>
                </a:lnTo>
                <a:lnTo>
                  <a:pt x="22321" y="5648"/>
                </a:lnTo>
                <a:lnTo>
                  <a:pt x="22334" y="5620"/>
                </a:lnTo>
                <a:lnTo>
                  <a:pt x="22346" y="5594"/>
                </a:lnTo>
                <a:lnTo>
                  <a:pt x="22357" y="5571"/>
                </a:lnTo>
                <a:lnTo>
                  <a:pt x="22364" y="5549"/>
                </a:lnTo>
                <a:lnTo>
                  <a:pt x="22375" y="5518"/>
                </a:lnTo>
                <a:lnTo>
                  <a:pt x="22378" y="5507"/>
                </a:lnTo>
                <a:lnTo>
                  <a:pt x="22468" y="5491"/>
                </a:lnTo>
                <a:lnTo>
                  <a:pt x="22571" y="5473"/>
                </a:lnTo>
                <a:lnTo>
                  <a:pt x="22704" y="5448"/>
                </a:lnTo>
                <a:lnTo>
                  <a:pt x="22862" y="5417"/>
                </a:lnTo>
                <a:lnTo>
                  <a:pt x="22948" y="5398"/>
                </a:lnTo>
                <a:lnTo>
                  <a:pt x="23038" y="5379"/>
                </a:lnTo>
                <a:lnTo>
                  <a:pt x="23130" y="5357"/>
                </a:lnTo>
                <a:lnTo>
                  <a:pt x="23225" y="5334"/>
                </a:lnTo>
                <a:lnTo>
                  <a:pt x="23322" y="5310"/>
                </a:lnTo>
                <a:lnTo>
                  <a:pt x="23419" y="5284"/>
                </a:lnTo>
                <a:lnTo>
                  <a:pt x="23516" y="5257"/>
                </a:lnTo>
                <a:lnTo>
                  <a:pt x="23612" y="5228"/>
                </a:lnTo>
                <a:lnTo>
                  <a:pt x="23708" y="5199"/>
                </a:lnTo>
                <a:lnTo>
                  <a:pt x="23800" y="5168"/>
                </a:lnTo>
                <a:lnTo>
                  <a:pt x="23888" y="5135"/>
                </a:lnTo>
                <a:lnTo>
                  <a:pt x="23932" y="5118"/>
                </a:lnTo>
                <a:lnTo>
                  <a:pt x="23975" y="5101"/>
                </a:lnTo>
                <a:lnTo>
                  <a:pt x="24015" y="5083"/>
                </a:lnTo>
                <a:lnTo>
                  <a:pt x="24055" y="5066"/>
                </a:lnTo>
                <a:lnTo>
                  <a:pt x="24094" y="5048"/>
                </a:lnTo>
                <a:lnTo>
                  <a:pt x="24130" y="5030"/>
                </a:lnTo>
                <a:lnTo>
                  <a:pt x="24166" y="5012"/>
                </a:lnTo>
                <a:lnTo>
                  <a:pt x="24199" y="4993"/>
                </a:lnTo>
                <a:lnTo>
                  <a:pt x="24231" y="4973"/>
                </a:lnTo>
                <a:lnTo>
                  <a:pt x="24261" y="4953"/>
                </a:lnTo>
                <a:lnTo>
                  <a:pt x="24289" y="4934"/>
                </a:lnTo>
                <a:lnTo>
                  <a:pt x="24316" y="4914"/>
                </a:lnTo>
                <a:lnTo>
                  <a:pt x="24340" y="4894"/>
                </a:lnTo>
                <a:lnTo>
                  <a:pt x="24361" y="4874"/>
                </a:lnTo>
                <a:lnTo>
                  <a:pt x="24381" y="4852"/>
                </a:lnTo>
                <a:lnTo>
                  <a:pt x="24398" y="4832"/>
                </a:lnTo>
                <a:lnTo>
                  <a:pt x="24413" y="4811"/>
                </a:lnTo>
                <a:lnTo>
                  <a:pt x="24425" y="4788"/>
                </a:lnTo>
                <a:lnTo>
                  <a:pt x="24434" y="4767"/>
                </a:lnTo>
                <a:lnTo>
                  <a:pt x="24437" y="4756"/>
                </a:lnTo>
                <a:lnTo>
                  <a:pt x="24441" y="4744"/>
                </a:lnTo>
                <a:lnTo>
                  <a:pt x="24442" y="4734"/>
                </a:lnTo>
                <a:lnTo>
                  <a:pt x="24444" y="4723"/>
                </a:lnTo>
                <a:lnTo>
                  <a:pt x="24444" y="4712"/>
                </a:lnTo>
                <a:lnTo>
                  <a:pt x="24444" y="4701"/>
                </a:lnTo>
                <a:lnTo>
                  <a:pt x="24443" y="4688"/>
                </a:lnTo>
                <a:lnTo>
                  <a:pt x="24442" y="4676"/>
                </a:lnTo>
                <a:lnTo>
                  <a:pt x="24438" y="4664"/>
                </a:lnTo>
                <a:lnTo>
                  <a:pt x="24435" y="4650"/>
                </a:lnTo>
                <a:lnTo>
                  <a:pt x="24429" y="4638"/>
                </a:lnTo>
                <a:lnTo>
                  <a:pt x="24424" y="4624"/>
                </a:lnTo>
                <a:lnTo>
                  <a:pt x="24417" y="4611"/>
                </a:lnTo>
                <a:lnTo>
                  <a:pt x="24409" y="4599"/>
                </a:lnTo>
                <a:lnTo>
                  <a:pt x="24400" y="4584"/>
                </a:lnTo>
                <a:lnTo>
                  <a:pt x="24391" y="4571"/>
                </a:lnTo>
                <a:lnTo>
                  <a:pt x="24380" y="4557"/>
                </a:lnTo>
                <a:lnTo>
                  <a:pt x="24368" y="4542"/>
                </a:lnTo>
                <a:lnTo>
                  <a:pt x="24355" y="4529"/>
                </a:lnTo>
                <a:lnTo>
                  <a:pt x="24341" y="4514"/>
                </a:lnTo>
                <a:lnTo>
                  <a:pt x="24309" y="4485"/>
                </a:lnTo>
                <a:lnTo>
                  <a:pt x="24273" y="4456"/>
                </a:lnTo>
                <a:lnTo>
                  <a:pt x="24233" y="4426"/>
                </a:lnTo>
                <a:lnTo>
                  <a:pt x="24188" y="4395"/>
                </a:lnTo>
                <a:lnTo>
                  <a:pt x="24139" y="4364"/>
                </a:lnTo>
                <a:lnTo>
                  <a:pt x="24084" y="4333"/>
                </a:lnTo>
                <a:lnTo>
                  <a:pt x="24024" y="4301"/>
                </a:lnTo>
                <a:lnTo>
                  <a:pt x="23960" y="4269"/>
                </a:lnTo>
                <a:lnTo>
                  <a:pt x="23891" y="4236"/>
                </a:lnTo>
                <a:lnTo>
                  <a:pt x="23816" y="4203"/>
                </a:lnTo>
                <a:lnTo>
                  <a:pt x="23735" y="4171"/>
                </a:lnTo>
                <a:lnTo>
                  <a:pt x="23649" y="4138"/>
                </a:lnTo>
                <a:lnTo>
                  <a:pt x="23559" y="4105"/>
                </a:lnTo>
                <a:lnTo>
                  <a:pt x="23462" y="4071"/>
                </a:lnTo>
                <a:lnTo>
                  <a:pt x="23359" y="4038"/>
                </a:lnTo>
                <a:lnTo>
                  <a:pt x="23251" y="4005"/>
                </a:lnTo>
                <a:lnTo>
                  <a:pt x="23137" y="3971"/>
                </a:lnTo>
                <a:lnTo>
                  <a:pt x="23016" y="3937"/>
                </a:lnTo>
                <a:lnTo>
                  <a:pt x="22891" y="3904"/>
                </a:lnTo>
                <a:lnTo>
                  <a:pt x="22758" y="3871"/>
                </a:lnTo>
                <a:lnTo>
                  <a:pt x="22619" y="3838"/>
                </a:lnTo>
                <a:lnTo>
                  <a:pt x="22474" y="3805"/>
                </a:lnTo>
                <a:lnTo>
                  <a:pt x="22323" y="3772"/>
                </a:lnTo>
                <a:lnTo>
                  <a:pt x="22165" y="3740"/>
                </a:lnTo>
                <a:lnTo>
                  <a:pt x="22000" y="3707"/>
                </a:lnTo>
                <a:lnTo>
                  <a:pt x="21941" y="3695"/>
                </a:lnTo>
                <a:lnTo>
                  <a:pt x="21881" y="3682"/>
                </a:lnTo>
                <a:lnTo>
                  <a:pt x="21820" y="3666"/>
                </a:lnTo>
                <a:lnTo>
                  <a:pt x="21758" y="3649"/>
                </a:lnTo>
                <a:lnTo>
                  <a:pt x="21696" y="3631"/>
                </a:lnTo>
                <a:lnTo>
                  <a:pt x="21632" y="3612"/>
                </a:lnTo>
                <a:lnTo>
                  <a:pt x="21568" y="3592"/>
                </a:lnTo>
                <a:lnTo>
                  <a:pt x="21501" y="3570"/>
                </a:lnTo>
                <a:lnTo>
                  <a:pt x="21366" y="3524"/>
                </a:lnTo>
                <a:lnTo>
                  <a:pt x="21225" y="3476"/>
                </a:lnTo>
                <a:lnTo>
                  <a:pt x="21079" y="3426"/>
                </a:lnTo>
                <a:lnTo>
                  <a:pt x="20929" y="3374"/>
                </a:lnTo>
                <a:lnTo>
                  <a:pt x="20772" y="3321"/>
                </a:lnTo>
                <a:lnTo>
                  <a:pt x="20609" y="3269"/>
                </a:lnTo>
                <a:lnTo>
                  <a:pt x="20526" y="3243"/>
                </a:lnTo>
                <a:lnTo>
                  <a:pt x="20441" y="3217"/>
                </a:lnTo>
                <a:lnTo>
                  <a:pt x="20353" y="3192"/>
                </a:lnTo>
                <a:lnTo>
                  <a:pt x="20265" y="3167"/>
                </a:lnTo>
                <a:lnTo>
                  <a:pt x="20175" y="3144"/>
                </a:lnTo>
                <a:lnTo>
                  <a:pt x="20083" y="3121"/>
                </a:lnTo>
                <a:lnTo>
                  <a:pt x="19990" y="3099"/>
                </a:lnTo>
                <a:lnTo>
                  <a:pt x="19893" y="3078"/>
                </a:lnTo>
                <a:lnTo>
                  <a:pt x="19797" y="3057"/>
                </a:lnTo>
                <a:lnTo>
                  <a:pt x="19697" y="3038"/>
                </a:lnTo>
                <a:lnTo>
                  <a:pt x="19596" y="3020"/>
                </a:lnTo>
                <a:lnTo>
                  <a:pt x="19493" y="3004"/>
                </a:lnTo>
                <a:lnTo>
                  <a:pt x="19297" y="2976"/>
                </a:lnTo>
                <a:lnTo>
                  <a:pt x="19099" y="2947"/>
                </a:lnTo>
                <a:lnTo>
                  <a:pt x="18898" y="2922"/>
                </a:lnTo>
                <a:lnTo>
                  <a:pt x="18696" y="2897"/>
                </a:lnTo>
                <a:lnTo>
                  <a:pt x="18492" y="2873"/>
                </a:lnTo>
                <a:lnTo>
                  <a:pt x="18288" y="2852"/>
                </a:lnTo>
                <a:lnTo>
                  <a:pt x="18084" y="2831"/>
                </a:lnTo>
                <a:lnTo>
                  <a:pt x="17881" y="2811"/>
                </a:lnTo>
                <a:lnTo>
                  <a:pt x="17679" y="2793"/>
                </a:lnTo>
                <a:lnTo>
                  <a:pt x="17478" y="2775"/>
                </a:lnTo>
                <a:lnTo>
                  <a:pt x="17279" y="2758"/>
                </a:lnTo>
                <a:lnTo>
                  <a:pt x="17084" y="2743"/>
                </a:lnTo>
                <a:lnTo>
                  <a:pt x="16891" y="2729"/>
                </a:lnTo>
                <a:lnTo>
                  <a:pt x="16701" y="2714"/>
                </a:lnTo>
                <a:lnTo>
                  <a:pt x="16335" y="2690"/>
                </a:lnTo>
                <a:lnTo>
                  <a:pt x="15989" y="2669"/>
                </a:lnTo>
                <a:lnTo>
                  <a:pt x="15667" y="2650"/>
                </a:lnTo>
                <a:lnTo>
                  <a:pt x="15374" y="2635"/>
                </a:lnTo>
                <a:lnTo>
                  <a:pt x="15112" y="2622"/>
                </a:lnTo>
                <a:lnTo>
                  <a:pt x="14704" y="2602"/>
                </a:lnTo>
                <a:lnTo>
                  <a:pt x="14565" y="2594"/>
                </a:lnTo>
                <a:lnTo>
                  <a:pt x="14513" y="2591"/>
                </a:lnTo>
                <a:lnTo>
                  <a:pt x="14474" y="2587"/>
                </a:lnTo>
                <a:lnTo>
                  <a:pt x="14461" y="2585"/>
                </a:lnTo>
                <a:lnTo>
                  <a:pt x="14448" y="2583"/>
                </a:lnTo>
                <a:lnTo>
                  <a:pt x="14433" y="2578"/>
                </a:lnTo>
                <a:lnTo>
                  <a:pt x="14419" y="2574"/>
                </a:lnTo>
                <a:lnTo>
                  <a:pt x="14404" y="2567"/>
                </a:lnTo>
                <a:lnTo>
                  <a:pt x="14389" y="2560"/>
                </a:lnTo>
                <a:lnTo>
                  <a:pt x="14355" y="2542"/>
                </a:lnTo>
                <a:lnTo>
                  <a:pt x="14320" y="2521"/>
                </a:lnTo>
                <a:lnTo>
                  <a:pt x="14283" y="2495"/>
                </a:lnTo>
                <a:lnTo>
                  <a:pt x="14244" y="2466"/>
                </a:lnTo>
                <a:lnTo>
                  <a:pt x="14202" y="2435"/>
                </a:lnTo>
                <a:lnTo>
                  <a:pt x="14160" y="2399"/>
                </a:lnTo>
                <a:lnTo>
                  <a:pt x="14115" y="2359"/>
                </a:lnTo>
                <a:lnTo>
                  <a:pt x="14069" y="2318"/>
                </a:lnTo>
                <a:lnTo>
                  <a:pt x="14022" y="2273"/>
                </a:lnTo>
                <a:lnTo>
                  <a:pt x="13972" y="2225"/>
                </a:lnTo>
                <a:lnTo>
                  <a:pt x="13922" y="2175"/>
                </a:lnTo>
                <a:lnTo>
                  <a:pt x="13870" y="2123"/>
                </a:lnTo>
                <a:lnTo>
                  <a:pt x="13817" y="2069"/>
                </a:lnTo>
                <a:lnTo>
                  <a:pt x="13708" y="1954"/>
                </a:lnTo>
                <a:lnTo>
                  <a:pt x="13595" y="1833"/>
                </a:lnTo>
                <a:lnTo>
                  <a:pt x="13479" y="1706"/>
                </a:lnTo>
                <a:lnTo>
                  <a:pt x="13362" y="1575"/>
                </a:lnTo>
                <a:lnTo>
                  <a:pt x="13121" y="1306"/>
                </a:lnTo>
                <a:lnTo>
                  <a:pt x="12880" y="1037"/>
                </a:lnTo>
                <a:lnTo>
                  <a:pt x="12761" y="906"/>
                </a:lnTo>
                <a:lnTo>
                  <a:pt x="12643" y="778"/>
                </a:lnTo>
                <a:lnTo>
                  <a:pt x="12528" y="655"/>
                </a:lnTo>
                <a:lnTo>
                  <a:pt x="12416" y="540"/>
                </a:lnTo>
                <a:lnTo>
                  <a:pt x="12362" y="484"/>
                </a:lnTo>
                <a:lnTo>
                  <a:pt x="12308" y="431"/>
                </a:lnTo>
                <a:lnTo>
                  <a:pt x="12255" y="380"/>
                </a:lnTo>
                <a:lnTo>
                  <a:pt x="12203" y="332"/>
                </a:lnTo>
                <a:lnTo>
                  <a:pt x="12154" y="286"/>
                </a:lnTo>
                <a:lnTo>
                  <a:pt x="12105" y="244"/>
                </a:lnTo>
                <a:lnTo>
                  <a:pt x="12058" y="203"/>
                </a:lnTo>
                <a:lnTo>
                  <a:pt x="12013" y="166"/>
                </a:lnTo>
                <a:lnTo>
                  <a:pt x="11969" y="132"/>
                </a:lnTo>
                <a:lnTo>
                  <a:pt x="11926" y="102"/>
                </a:lnTo>
                <a:lnTo>
                  <a:pt x="11886" y="75"/>
                </a:lnTo>
                <a:lnTo>
                  <a:pt x="11848" y="53"/>
                </a:lnTo>
                <a:lnTo>
                  <a:pt x="11811" y="34"/>
                </a:lnTo>
                <a:lnTo>
                  <a:pt x="11793" y="26"/>
                </a:lnTo>
                <a:lnTo>
                  <a:pt x="11776" y="19"/>
                </a:lnTo>
                <a:lnTo>
                  <a:pt x="11760" y="12"/>
                </a:lnTo>
                <a:lnTo>
                  <a:pt x="11743" y="8"/>
                </a:lnTo>
                <a:lnTo>
                  <a:pt x="11729" y="4"/>
                </a:lnTo>
                <a:lnTo>
                  <a:pt x="11714" y="1"/>
                </a:lnTo>
                <a:lnTo>
                  <a:pt x="11700" y="0"/>
                </a:lnTo>
                <a:lnTo>
                  <a:pt x="11686" y="0"/>
                </a:lnTo>
                <a:lnTo>
                  <a:pt x="11673" y="1"/>
                </a:lnTo>
                <a:lnTo>
                  <a:pt x="11660" y="3"/>
                </a:lnTo>
                <a:lnTo>
                  <a:pt x="11649" y="7"/>
                </a:lnTo>
                <a:lnTo>
                  <a:pt x="11638" y="11"/>
                </a:lnTo>
                <a:lnTo>
                  <a:pt x="11627" y="17"/>
                </a:lnTo>
                <a:lnTo>
                  <a:pt x="11618" y="24"/>
                </a:lnTo>
                <a:lnTo>
                  <a:pt x="11608" y="33"/>
                </a:lnTo>
                <a:lnTo>
                  <a:pt x="11600" y="43"/>
                </a:lnTo>
                <a:lnTo>
                  <a:pt x="11592" y="53"/>
                </a:lnTo>
                <a:lnTo>
                  <a:pt x="11584" y="66"/>
                </a:lnTo>
                <a:lnTo>
                  <a:pt x="11578" y="80"/>
                </a:lnTo>
                <a:lnTo>
                  <a:pt x="11573" y="95"/>
                </a:lnTo>
                <a:lnTo>
                  <a:pt x="11567" y="112"/>
                </a:lnTo>
                <a:lnTo>
                  <a:pt x="11563" y="130"/>
                </a:lnTo>
                <a:lnTo>
                  <a:pt x="11559" y="155"/>
                </a:lnTo>
                <a:lnTo>
                  <a:pt x="11557" y="187"/>
                </a:lnTo>
                <a:lnTo>
                  <a:pt x="11555" y="227"/>
                </a:lnTo>
                <a:lnTo>
                  <a:pt x="11555" y="274"/>
                </a:lnTo>
                <a:lnTo>
                  <a:pt x="11555" y="327"/>
                </a:lnTo>
                <a:lnTo>
                  <a:pt x="11556" y="384"/>
                </a:lnTo>
                <a:lnTo>
                  <a:pt x="11559" y="515"/>
                </a:lnTo>
                <a:lnTo>
                  <a:pt x="11566" y="661"/>
                </a:lnTo>
                <a:lnTo>
                  <a:pt x="11575" y="817"/>
                </a:lnTo>
                <a:lnTo>
                  <a:pt x="11585" y="981"/>
                </a:lnTo>
                <a:lnTo>
                  <a:pt x="11595" y="1146"/>
                </a:lnTo>
                <a:lnTo>
                  <a:pt x="11619" y="1464"/>
                </a:lnTo>
                <a:lnTo>
                  <a:pt x="11640" y="1734"/>
                </a:lnTo>
                <a:lnTo>
                  <a:pt x="11663" y="1995"/>
                </a:lnTo>
                <a:lnTo>
                  <a:pt x="11905" y="2094"/>
                </a:lnTo>
                <a:lnTo>
                  <a:pt x="11618" y="2235"/>
                </a:lnTo>
                <a:lnTo>
                  <a:pt x="11551" y="2402"/>
                </a:lnTo>
                <a:lnTo>
                  <a:pt x="11702" y="2487"/>
                </a:lnTo>
                <a:lnTo>
                  <a:pt x="11374" y="2520"/>
                </a:lnTo>
                <a:lnTo>
                  <a:pt x="11365" y="2528"/>
                </a:lnTo>
                <a:lnTo>
                  <a:pt x="11339" y="2550"/>
                </a:lnTo>
                <a:lnTo>
                  <a:pt x="11319" y="2566"/>
                </a:lnTo>
                <a:lnTo>
                  <a:pt x="11293" y="2584"/>
                </a:lnTo>
                <a:lnTo>
                  <a:pt x="11263" y="2604"/>
                </a:lnTo>
                <a:lnTo>
                  <a:pt x="11227" y="2628"/>
                </a:lnTo>
                <a:lnTo>
                  <a:pt x="11186" y="2652"/>
                </a:lnTo>
                <a:lnTo>
                  <a:pt x="11140" y="2679"/>
                </a:lnTo>
                <a:lnTo>
                  <a:pt x="11087" y="2707"/>
                </a:lnTo>
                <a:lnTo>
                  <a:pt x="11027" y="2736"/>
                </a:lnTo>
                <a:lnTo>
                  <a:pt x="10962" y="2767"/>
                </a:lnTo>
                <a:lnTo>
                  <a:pt x="10892" y="2797"/>
                </a:lnTo>
                <a:lnTo>
                  <a:pt x="10813" y="2829"/>
                </a:lnTo>
                <a:lnTo>
                  <a:pt x="10729" y="2860"/>
                </a:lnTo>
                <a:lnTo>
                  <a:pt x="10675" y="2878"/>
                </a:lnTo>
                <a:lnTo>
                  <a:pt x="10602" y="2899"/>
                </a:lnTo>
                <a:lnTo>
                  <a:pt x="10512" y="2925"/>
                </a:lnTo>
                <a:lnTo>
                  <a:pt x="10406" y="2955"/>
                </a:lnTo>
                <a:lnTo>
                  <a:pt x="10283" y="2988"/>
                </a:lnTo>
                <a:lnTo>
                  <a:pt x="10149" y="3023"/>
                </a:lnTo>
                <a:lnTo>
                  <a:pt x="9841" y="3101"/>
                </a:lnTo>
                <a:lnTo>
                  <a:pt x="9493" y="3189"/>
                </a:lnTo>
                <a:lnTo>
                  <a:pt x="9116" y="3282"/>
                </a:lnTo>
                <a:lnTo>
                  <a:pt x="8719" y="3378"/>
                </a:lnTo>
                <a:lnTo>
                  <a:pt x="8311" y="3476"/>
                </a:lnTo>
                <a:lnTo>
                  <a:pt x="7904" y="3573"/>
                </a:lnTo>
                <a:lnTo>
                  <a:pt x="7507" y="3666"/>
                </a:lnTo>
                <a:lnTo>
                  <a:pt x="7131" y="3753"/>
                </a:lnTo>
                <a:lnTo>
                  <a:pt x="6784" y="3833"/>
                </a:lnTo>
                <a:lnTo>
                  <a:pt x="6479" y="3902"/>
                </a:lnTo>
                <a:lnTo>
                  <a:pt x="6223" y="3958"/>
                </a:lnTo>
                <a:lnTo>
                  <a:pt x="6029" y="3999"/>
                </a:lnTo>
                <a:lnTo>
                  <a:pt x="5957" y="4014"/>
                </a:lnTo>
                <a:lnTo>
                  <a:pt x="5904" y="4023"/>
                </a:lnTo>
                <a:lnTo>
                  <a:pt x="5883" y="4026"/>
                </a:lnTo>
                <a:lnTo>
                  <a:pt x="5862" y="4028"/>
                </a:lnTo>
                <a:lnTo>
                  <a:pt x="5840" y="4030"/>
                </a:lnTo>
                <a:lnTo>
                  <a:pt x="5818" y="4030"/>
                </a:lnTo>
                <a:lnTo>
                  <a:pt x="5796" y="4030"/>
                </a:lnTo>
                <a:lnTo>
                  <a:pt x="5774" y="4028"/>
                </a:lnTo>
                <a:lnTo>
                  <a:pt x="5752" y="4026"/>
                </a:lnTo>
                <a:lnTo>
                  <a:pt x="5730" y="4024"/>
                </a:lnTo>
                <a:lnTo>
                  <a:pt x="5685" y="4017"/>
                </a:lnTo>
                <a:lnTo>
                  <a:pt x="5642" y="4008"/>
                </a:lnTo>
                <a:lnTo>
                  <a:pt x="5598" y="3997"/>
                </a:lnTo>
                <a:lnTo>
                  <a:pt x="5554" y="3983"/>
                </a:lnTo>
                <a:lnTo>
                  <a:pt x="5511" y="3970"/>
                </a:lnTo>
                <a:lnTo>
                  <a:pt x="5469" y="3954"/>
                </a:lnTo>
                <a:lnTo>
                  <a:pt x="5427" y="3937"/>
                </a:lnTo>
                <a:lnTo>
                  <a:pt x="5387" y="3921"/>
                </a:lnTo>
                <a:lnTo>
                  <a:pt x="5309" y="3886"/>
                </a:lnTo>
                <a:lnTo>
                  <a:pt x="5238" y="3852"/>
                </a:lnTo>
                <a:lnTo>
                  <a:pt x="5172" y="3822"/>
                </a:lnTo>
                <a:lnTo>
                  <a:pt x="5143" y="3810"/>
                </a:lnTo>
                <a:lnTo>
                  <a:pt x="5116" y="3798"/>
                </a:lnTo>
                <a:lnTo>
                  <a:pt x="5092" y="3788"/>
                </a:lnTo>
                <a:lnTo>
                  <a:pt x="5069" y="3781"/>
                </a:lnTo>
                <a:lnTo>
                  <a:pt x="5050" y="3777"/>
                </a:lnTo>
                <a:lnTo>
                  <a:pt x="5033" y="3775"/>
                </a:lnTo>
                <a:lnTo>
                  <a:pt x="5025" y="3775"/>
                </a:lnTo>
                <a:lnTo>
                  <a:pt x="5019" y="3776"/>
                </a:lnTo>
                <a:lnTo>
                  <a:pt x="5013" y="3778"/>
                </a:lnTo>
                <a:lnTo>
                  <a:pt x="5009" y="3780"/>
                </a:lnTo>
                <a:lnTo>
                  <a:pt x="5004" y="3785"/>
                </a:lnTo>
                <a:lnTo>
                  <a:pt x="5001" y="3789"/>
                </a:lnTo>
                <a:lnTo>
                  <a:pt x="4999" y="3795"/>
                </a:lnTo>
                <a:lnTo>
                  <a:pt x="4997" y="3802"/>
                </a:lnTo>
                <a:lnTo>
                  <a:pt x="4996" y="3810"/>
                </a:lnTo>
                <a:lnTo>
                  <a:pt x="4997" y="3818"/>
                </a:lnTo>
                <a:lnTo>
                  <a:pt x="4999" y="3829"/>
                </a:lnTo>
                <a:lnTo>
                  <a:pt x="5001" y="3839"/>
                </a:lnTo>
                <a:lnTo>
                  <a:pt x="5007" y="3866"/>
                </a:lnTo>
                <a:lnTo>
                  <a:pt x="5020" y="3896"/>
                </a:lnTo>
                <a:lnTo>
                  <a:pt x="5046" y="3960"/>
                </a:lnTo>
                <a:lnTo>
                  <a:pt x="5069" y="4017"/>
                </a:lnTo>
                <a:lnTo>
                  <a:pt x="5092" y="4069"/>
                </a:lnTo>
                <a:lnTo>
                  <a:pt x="5112" y="4113"/>
                </a:lnTo>
                <a:lnTo>
                  <a:pt x="5130" y="4152"/>
                </a:lnTo>
                <a:lnTo>
                  <a:pt x="5147" y="4186"/>
                </a:lnTo>
                <a:lnTo>
                  <a:pt x="5174" y="4238"/>
                </a:lnTo>
                <a:lnTo>
                  <a:pt x="5195" y="4273"/>
                </a:lnTo>
                <a:lnTo>
                  <a:pt x="5210" y="4296"/>
                </a:lnTo>
                <a:lnTo>
                  <a:pt x="5217" y="4307"/>
                </a:lnTo>
                <a:lnTo>
                  <a:pt x="5221" y="4309"/>
                </a:lnTo>
                <a:lnTo>
                  <a:pt x="5162" y="4330"/>
                </a:lnTo>
                <a:lnTo>
                  <a:pt x="5095" y="4354"/>
                </a:lnTo>
                <a:lnTo>
                  <a:pt x="5007" y="4384"/>
                </a:lnTo>
                <a:lnTo>
                  <a:pt x="4901" y="4420"/>
                </a:lnTo>
                <a:lnTo>
                  <a:pt x="4782" y="4458"/>
                </a:lnTo>
                <a:lnTo>
                  <a:pt x="4651" y="4499"/>
                </a:lnTo>
                <a:lnTo>
                  <a:pt x="4514" y="4539"/>
                </a:lnTo>
                <a:lnTo>
                  <a:pt x="4443" y="4559"/>
                </a:lnTo>
                <a:lnTo>
                  <a:pt x="4372" y="4577"/>
                </a:lnTo>
                <a:lnTo>
                  <a:pt x="4302" y="4595"/>
                </a:lnTo>
                <a:lnTo>
                  <a:pt x="4231" y="4613"/>
                </a:lnTo>
                <a:lnTo>
                  <a:pt x="4160" y="4629"/>
                </a:lnTo>
                <a:lnTo>
                  <a:pt x="4092" y="4642"/>
                </a:lnTo>
                <a:lnTo>
                  <a:pt x="4026" y="4655"/>
                </a:lnTo>
                <a:lnTo>
                  <a:pt x="3960" y="4666"/>
                </a:lnTo>
                <a:lnTo>
                  <a:pt x="3898" y="4674"/>
                </a:lnTo>
                <a:lnTo>
                  <a:pt x="3838" y="4681"/>
                </a:lnTo>
                <a:lnTo>
                  <a:pt x="3782" y="4684"/>
                </a:lnTo>
                <a:lnTo>
                  <a:pt x="3756" y="4684"/>
                </a:lnTo>
                <a:lnTo>
                  <a:pt x="3730" y="4685"/>
                </a:lnTo>
                <a:lnTo>
                  <a:pt x="3706" y="4684"/>
                </a:lnTo>
                <a:lnTo>
                  <a:pt x="3682" y="4683"/>
                </a:lnTo>
                <a:lnTo>
                  <a:pt x="3660" y="4681"/>
                </a:lnTo>
                <a:lnTo>
                  <a:pt x="3638" y="4677"/>
                </a:lnTo>
                <a:lnTo>
                  <a:pt x="3619" y="4673"/>
                </a:lnTo>
                <a:lnTo>
                  <a:pt x="3600" y="4668"/>
                </a:lnTo>
                <a:lnTo>
                  <a:pt x="3583" y="4663"/>
                </a:lnTo>
                <a:lnTo>
                  <a:pt x="3568" y="4656"/>
                </a:lnTo>
                <a:lnTo>
                  <a:pt x="3551" y="4647"/>
                </a:lnTo>
                <a:lnTo>
                  <a:pt x="3531" y="4636"/>
                </a:lnTo>
                <a:lnTo>
                  <a:pt x="3477" y="4603"/>
                </a:lnTo>
                <a:lnTo>
                  <a:pt x="3411" y="4559"/>
                </a:lnTo>
                <a:lnTo>
                  <a:pt x="3331" y="4505"/>
                </a:lnTo>
                <a:lnTo>
                  <a:pt x="3239" y="4441"/>
                </a:lnTo>
                <a:lnTo>
                  <a:pt x="3137" y="4370"/>
                </a:lnTo>
                <a:lnTo>
                  <a:pt x="2902" y="4203"/>
                </a:lnTo>
                <a:lnTo>
                  <a:pt x="2348" y="3808"/>
                </a:lnTo>
                <a:lnTo>
                  <a:pt x="2045" y="3592"/>
                </a:lnTo>
                <a:lnTo>
                  <a:pt x="1735" y="3374"/>
                </a:lnTo>
                <a:lnTo>
                  <a:pt x="1580" y="3265"/>
                </a:lnTo>
                <a:lnTo>
                  <a:pt x="1426" y="3160"/>
                </a:lnTo>
                <a:lnTo>
                  <a:pt x="1275" y="3056"/>
                </a:lnTo>
                <a:lnTo>
                  <a:pt x="1128" y="2956"/>
                </a:lnTo>
                <a:lnTo>
                  <a:pt x="984" y="2862"/>
                </a:lnTo>
                <a:lnTo>
                  <a:pt x="847" y="2772"/>
                </a:lnTo>
                <a:lnTo>
                  <a:pt x="716" y="2689"/>
                </a:lnTo>
                <a:lnTo>
                  <a:pt x="593" y="2614"/>
                </a:lnTo>
                <a:lnTo>
                  <a:pt x="534" y="2579"/>
                </a:lnTo>
                <a:lnTo>
                  <a:pt x="478" y="2546"/>
                </a:lnTo>
                <a:lnTo>
                  <a:pt x="424" y="2515"/>
                </a:lnTo>
                <a:lnTo>
                  <a:pt x="374" y="2487"/>
                </a:lnTo>
                <a:lnTo>
                  <a:pt x="325" y="2461"/>
                </a:lnTo>
                <a:lnTo>
                  <a:pt x="279" y="2439"/>
                </a:lnTo>
                <a:lnTo>
                  <a:pt x="237" y="2419"/>
                </a:lnTo>
                <a:lnTo>
                  <a:pt x="196" y="2401"/>
                </a:lnTo>
                <a:lnTo>
                  <a:pt x="160" y="2386"/>
                </a:lnTo>
                <a:lnTo>
                  <a:pt x="127" y="2374"/>
                </a:lnTo>
                <a:lnTo>
                  <a:pt x="98" y="2366"/>
                </a:lnTo>
                <a:lnTo>
                  <a:pt x="71" y="2360"/>
                </a:lnTo>
                <a:lnTo>
                  <a:pt x="59" y="2359"/>
                </a:lnTo>
                <a:lnTo>
                  <a:pt x="48" y="2358"/>
                </a:lnTo>
                <a:lnTo>
                  <a:pt x="39" y="2359"/>
                </a:lnTo>
                <a:lnTo>
                  <a:pt x="30" y="2360"/>
                </a:lnTo>
                <a:lnTo>
                  <a:pt x="22" y="2362"/>
                </a:lnTo>
                <a:lnTo>
                  <a:pt x="16" y="2365"/>
                </a:lnTo>
                <a:lnTo>
                  <a:pt x="9" y="2369"/>
                </a:lnTo>
                <a:lnTo>
                  <a:pt x="4" y="2374"/>
                </a:lnTo>
                <a:lnTo>
                  <a:pt x="2" y="2377"/>
                </a:lnTo>
                <a:lnTo>
                  <a:pt x="1" y="2383"/>
                </a:lnTo>
                <a:lnTo>
                  <a:pt x="0" y="2389"/>
                </a:lnTo>
                <a:lnTo>
                  <a:pt x="0" y="2395"/>
                </a:lnTo>
                <a:lnTo>
                  <a:pt x="3" y="2410"/>
                </a:lnTo>
                <a:lnTo>
                  <a:pt x="9" y="2428"/>
                </a:lnTo>
                <a:lnTo>
                  <a:pt x="18" y="2449"/>
                </a:lnTo>
                <a:lnTo>
                  <a:pt x="30" y="2474"/>
                </a:lnTo>
                <a:lnTo>
                  <a:pt x="45" y="2501"/>
                </a:lnTo>
                <a:lnTo>
                  <a:pt x="62" y="2531"/>
                </a:lnTo>
                <a:lnTo>
                  <a:pt x="83" y="2562"/>
                </a:lnTo>
                <a:lnTo>
                  <a:pt x="105" y="2597"/>
                </a:lnTo>
                <a:lnTo>
                  <a:pt x="158" y="2675"/>
                </a:lnTo>
                <a:lnTo>
                  <a:pt x="220" y="2760"/>
                </a:lnTo>
                <a:lnTo>
                  <a:pt x="291" y="2853"/>
                </a:lnTo>
                <a:lnTo>
                  <a:pt x="368" y="2954"/>
                </a:lnTo>
                <a:lnTo>
                  <a:pt x="451" y="3061"/>
                </a:lnTo>
                <a:lnTo>
                  <a:pt x="541" y="3174"/>
                </a:lnTo>
                <a:lnTo>
                  <a:pt x="635" y="3291"/>
                </a:lnTo>
                <a:lnTo>
                  <a:pt x="835" y="3538"/>
                </a:lnTo>
                <a:lnTo>
                  <a:pt x="1045" y="3794"/>
                </a:lnTo>
                <a:lnTo>
                  <a:pt x="1256" y="4053"/>
                </a:lnTo>
                <a:lnTo>
                  <a:pt x="1463" y="4309"/>
                </a:lnTo>
                <a:lnTo>
                  <a:pt x="1563" y="4434"/>
                </a:lnTo>
                <a:lnTo>
                  <a:pt x="1660" y="4556"/>
                </a:lnTo>
                <a:lnTo>
                  <a:pt x="1752" y="4674"/>
                </a:lnTo>
                <a:lnTo>
                  <a:pt x="1838" y="4787"/>
                </a:lnTo>
                <a:lnTo>
                  <a:pt x="1919" y="4895"/>
                </a:lnTo>
                <a:lnTo>
                  <a:pt x="1993" y="4996"/>
                </a:lnTo>
                <a:lnTo>
                  <a:pt x="2059" y="5090"/>
                </a:lnTo>
                <a:lnTo>
                  <a:pt x="2090" y="5135"/>
                </a:lnTo>
                <a:lnTo>
                  <a:pt x="2118" y="5177"/>
                </a:lnTo>
                <a:lnTo>
                  <a:pt x="2142" y="5217"/>
                </a:lnTo>
                <a:lnTo>
                  <a:pt x="2166" y="5255"/>
                </a:lnTo>
                <a:lnTo>
                  <a:pt x="2186" y="5290"/>
                </a:lnTo>
                <a:lnTo>
                  <a:pt x="2203" y="5324"/>
                </a:lnTo>
                <a:lnTo>
                  <a:pt x="2219" y="5354"/>
                </a:lnTo>
                <a:lnTo>
                  <a:pt x="2230" y="5381"/>
                </a:lnTo>
                <a:lnTo>
                  <a:pt x="2239" y="5407"/>
                </a:lnTo>
                <a:lnTo>
                  <a:pt x="2246" y="5428"/>
                </a:lnTo>
                <a:lnTo>
                  <a:pt x="2252" y="5470"/>
                </a:lnTo>
                <a:lnTo>
                  <a:pt x="2259" y="5512"/>
                </a:lnTo>
                <a:lnTo>
                  <a:pt x="2262" y="5555"/>
                </a:lnTo>
                <a:lnTo>
                  <a:pt x="2265" y="5600"/>
                </a:lnTo>
                <a:lnTo>
                  <a:pt x="2265" y="5645"/>
                </a:lnTo>
                <a:lnTo>
                  <a:pt x="2264" y="5690"/>
                </a:lnTo>
                <a:lnTo>
                  <a:pt x="2260" y="5737"/>
                </a:lnTo>
                <a:lnTo>
                  <a:pt x="2256" y="5784"/>
                </a:lnTo>
                <a:lnTo>
                  <a:pt x="2249" y="5831"/>
                </a:lnTo>
                <a:lnTo>
                  <a:pt x="2241" y="5879"/>
                </a:lnTo>
                <a:lnTo>
                  <a:pt x="2232" y="5929"/>
                </a:lnTo>
                <a:lnTo>
                  <a:pt x="2222" y="5978"/>
                </a:lnTo>
                <a:lnTo>
                  <a:pt x="2211" y="6027"/>
                </a:lnTo>
                <a:lnTo>
                  <a:pt x="2198" y="6078"/>
                </a:lnTo>
                <a:lnTo>
                  <a:pt x="2184" y="6127"/>
                </a:lnTo>
                <a:lnTo>
                  <a:pt x="2169" y="6179"/>
                </a:lnTo>
                <a:lnTo>
                  <a:pt x="2154" y="6229"/>
                </a:lnTo>
                <a:lnTo>
                  <a:pt x="2137" y="6280"/>
                </a:lnTo>
                <a:lnTo>
                  <a:pt x="2120" y="6332"/>
                </a:lnTo>
                <a:lnTo>
                  <a:pt x="2101" y="6382"/>
                </a:lnTo>
                <a:lnTo>
                  <a:pt x="2063" y="6485"/>
                </a:lnTo>
                <a:lnTo>
                  <a:pt x="2022" y="6586"/>
                </a:lnTo>
                <a:lnTo>
                  <a:pt x="1980" y="6689"/>
                </a:lnTo>
                <a:lnTo>
                  <a:pt x="1935" y="6788"/>
                </a:lnTo>
                <a:lnTo>
                  <a:pt x="1890" y="6886"/>
                </a:lnTo>
                <a:lnTo>
                  <a:pt x="1845" y="6983"/>
                </a:lnTo>
                <a:lnTo>
                  <a:pt x="1757" y="7168"/>
                </a:lnTo>
                <a:lnTo>
                  <a:pt x="1674" y="7340"/>
                </a:lnTo>
                <a:lnTo>
                  <a:pt x="1636" y="7419"/>
                </a:lnTo>
                <a:lnTo>
                  <a:pt x="1601" y="7496"/>
                </a:lnTo>
                <a:lnTo>
                  <a:pt x="1570" y="7566"/>
                </a:lnTo>
                <a:lnTo>
                  <a:pt x="1542" y="7631"/>
                </a:lnTo>
                <a:lnTo>
                  <a:pt x="1520" y="7691"/>
                </a:lnTo>
                <a:lnTo>
                  <a:pt x="1509" y="7719"/>
                </a:lnTo>
                <a:lnTo>
                  <a:pt x="1502" y="7745"/>
                </a:lnTo>
                <a:lnTo>
                  <a:pt x="1494" y="7768"/>
                </a:lnTo>
                <a:lnTo>
                  <a:pt x="1488" y="7792"/>
                </a:lnTo>
                <a:lnTo>
                  <a:pt x="1485" y="7812"/>
                </a:lnTo>
                <a:lnTo>
                  <a:pt x="1482" y="7831"/>
                </a:lnTo>
                <a:lnTo>
                  <a:pt x="1481" y="7849"/>
                </a:lnTo>
                <a:lnTo>
                  <a:pt x="1482" y="7865"/>
                </a:lnTo>
                <a:lnTo>
                  <a:pt x="1486" y="7878"/>
                </a:lnTo>
                <a:lnTo>
                  <a:pt x="1490" y="7890"/>
                </a:lnTo>
                <a:lnTo>
                  <a:pt x="1493" y="7895"/>
                </a:lnTo>
                <a:lnTo>
                  <a:pt x="1497" y="7900"/>
                </a:lnTo>
                <a:lnTo>
                  <a:pt x="1500" y="7903"/>
                </a:lnTo>
                <a:lnTo>
                  <a:pt x="1505" y="7906"/>
                </a:lnTo>
                <a:lnTo>
                  <a:pt x="1511" y="7910"/>
                </a:lnTo>
                <a:lnTo>
                  <a:pt x="1516" y="7912"/>
                </a:lnTo>
                <a:lnTo>
                  <a:pt x="1528" y="7915"/>
                </a:lnTo>
                <a:lnTo>
                  <a:pt x="1543" y="7916"/>
                </a:lnTo>
                <a:lnTo>
                  <a:pt x="1558" y="7916"/>
                </a:lnTo>
                <a:lnTo>
                  <a:pt x="1572" y="7916"/>
                </a:lnTo>
                <a:lnTo>
                  <a:pt x="1589" y="7914"/>
                </a:lnTo>
                <a:lnTo>
                  <a:pt x="1605" y="7912"/>
                </a:lnTo>
                <a:lnTo>
                  <a:pt x="1622" y="7909"/>
                </a:lnTo>
                <a:lnTo>
                  <a:pt x="1640" y="7904"/>
                </a:lnTo>
                <a:lnTo>
                  <a:pt x="1658" y="7900"/>
                </a:lnTo>
                <a:lnTo>
                  <a:pt x="1675" y="7893"/>
                </a:lnTo>
                <a:lnTo>
                  <a:pt x="1695" y="7886"/>
                </a:lnTo>
                <a:lnTo>
                  <a:pt x="1733" y="7869"/>
                </a:lnTo>
                <a:lnTo>
                  <a:pt x="1774" y="7850"/>
                </a:lnTo>
                <a:lnTo>
                  <a:pt x="1816" y="7827"/>
                </a:lnTo>
                <a:lnTo>
                  <a:pt x="1860" y="7801"/>
                </a:lnTo>
                <a:lnTo>
                  <a:pt x="1903" y="7772"/>
                </a:lnTo>
                <a:lnTo>
                  <a:pt x="1949" y="7740"/>
                </a:lnTo>
                <a:lnTo>
                  <a:pt x="1996" y="7705"/>
                </a:lnTo>
                <a:lnTo>
                  <a:pt x="2044" y="7668"/>
                </a:lnTo>
                <a:lnTo>
                  <a:pt x="2092" y="7628"/>
                </a:lnTo>
                <a:lnTo>
                  <a:pt x="2141" y="7586"/>
                </a:lnTo>
                <a:lnTo>
                  <a:pt x="2191" y="7543"/>
                </a:lnTo>
                <a:lnTo>
                  <a:pt x="2240" y="7497"/>
                </a:lnTo>
                <a:lnTo>
                  <a:pt x="2290" y="7448"/>
                </a:lnTo>
                <a:lnTo>
                  <a:pt x="2340" y="7399"/>
                </a:lnTo>
                <a:lnTo>
                  <a:pt x="2390" y="7347"/>
                </a:lnTo>
                <a:lnTo>
                  <a:pt x="2440" y="7294"/>
                </a:lnTo>
                <a:lnTo>
                  <a:pt x="2489" y="7240"/>
                </a:lnTo>
                <a:lnTo>
                  <a:pt x="2539" y="7184"/>
                </a:lnTo>
                <a:lnTo>
                  <a:pt x="2587" y="7126"/>
                </a:lnTo>
                <a:lnTo>
                  <a:pt x="2635" y="7069"/>
                </a:lnTo>
                <a:lnTo>
                  <a:pt x="2682" y="7010"/>
                </a:lnTo>
                <a:lnTo>
                  <a:pt x="2728" y="6950"/>
                </a:lnTo>
                <a:lnTo>
                  <a:pt x="2773" y="6889"/>
                </a:lnTo>
                <a:lnTo>
                  <a:pt x="2817" y="6829"/>
                </a:lnTo>
                <a:lnTo>
                  <a:pt x="2859" y="6767"/>
                </a:lnTo>
                <a:lnTo>
                  <a:pt x="2900" y="6705"/>
                </a:lnTo>
                <a:lnTo>
                  <a:pt x="2939" y="6644"/>
                </a:lnTo>
                <a:lnTo>
                  <a:pt x="3015" y="6525"/>
                </a:lnTo>
                <a:lnTo>
                  <a:pt x="3088" y="6415"/>
                </a:lnTo>
                <a:lnTo>
                  <a:pt x="3123" y="6362"/>
                </a:lnTo>
                <a:lnTo>
                  <a:pt x="3158" y="6313"/>
                </a:lnTo>
                <a:lnTo>
                  <a:pt x="3193" y="6264"/>
                </a:lnTo>
                <a:lnTo>
                  <a:pt x="3226" y="6218"/>
                </a:lnTo>
                <a:lnTo>
                  <a:pt x="3260" y="6176"/>
                </a:lnTo>
                <a:lnTo>
                  <a:pt x="3294" y="6134"/>
                </a:lnTo>
                <a:lnTo>
                  <a:pt x="3326" y="6095"/>
                </a:lnTo>
                <a:lnTo>
                  <a:pt x="3359" y="6057"/>
                </a:lnTo>
                <a:lnTo>
                  <a:pt x="3390" y="6022"/>
                </a:lnTo>
                <a:lnTo>
                  <a:pt x="3423" y="5988"/>
                </a:lnTo>
                <a:lnTo>
                  <a:pt x="3454" y="5958"/>
                </a:lnTo>
                <a:lnTo>
                  <a:pt x="3486" y="5929"/>
                </a:lnTo>
                <a:lnTo>
                  <a:pt x="3517" y="5902"/>
                </a:lnTo>
                <a:lnTo>
                  <a:pt x="3549" y="5877"/>
                </a:lnTo>
                <a:lnTo>
                  <a:pt x="3580" y="5853"/>
                </a:lnTo>
                <a:lnTo>
                  <a:pt x="3610" y="5833"/>
                </a:lnTo>
                <a:lnTo>
                  <a:pt x="3642" y="5814"/>
                </a:lnTo>
                <a:lnTo>
                  <a:pt x="3673" y="5797"/>
                </a:lnTo>
                <a:lnTo>
                  <a:pt x="3705" y="5783"/>
                </a:lnTo>
                <a:lnTo>
                  <a:pt x="3736" y="5769"/>
                </a:lnTo>
                <a:lnTo>
                  <a:pt x="3769" y="5758"/>
                </a:lnTo>
                <a:lnTo>
                  <a:pt x="3800" y="5749"/>
                </a:lnTo>
                <a:lnTo>
                  <a:pt x="3832" y="5742"/>
                </a:lnTo>
                <a:lnTo>
                  <a:pt x="3865" y="5738"/>
                </a:lnTo>
                <a:lnTo>
                  <a:pt x="3899" y="5734"/>
                </a:lnTo>
                <a:lnTo>
                  <a:pt x="3931" y="5733"/>
                </a:lnTo>
                <a:lnTo>
                  <a:pt x="3965" y="5734"/>
                </a:lnTo>
                <a:lnTo>
                  <a:pt x="4000" y="5737"/>
                </a:lnTo>
                <a:lnTo>
                  <a:pt x="4073" y="5746"/>
                </a:lnTo>
                <a:lnTo>
                  <a:pt x="4153" y="5756"/>
                </a:lnTo>
                <a:lnTo>
                  <a:pt x="4239" y="5769"/>
                </a:lnTo>
                <a:lnTo>
                  <a:pt x="4329" y="5785"/>
                </a:lnTo>
                <a:lnTo>
                  <a:pt x="4419" y="5803"/>
                </a:lnTo>
                <a:lnTo>
                  <a:pt x="4511" y="5822"/>
                </a:lnTo>
                <a:lnTo>
                  <a:pt x="4602" y="5844"/>
                </a:lnTo>
                <a:lnTo>
                  <a:pt x="4690" y="5867"/>
                </a:lnTo>
                <a:lnTo>
                  <a:pt x="4733" y="5879"/>
                </a:lnTo>
                <a:lnTo>
                  <a:pt x="4774" y="5892"/>
                </a:lnTo>
                <a:lnTo>
                  <a:pt x="4813" y="5904"/>
                </a:lnTo>
                <a:lnTo>
                  <a:pt x="4852" y="5917"/>
                </a:lnTo>
                <a:lnTo>
                  <a:pt x="4887" y="5931"/>
                </a:lnTo>
                <a:lnTo>
                  <a:pt x="4921" y="5944"/>
                </a:lnTo>
                <a:lnTo>
                  <a:pt x="4953" y="5958"/>
                </a:lnTo>
                <a:lnTo>
                  <a:pt x="4982" y="5972"/>
                </a:lnTo>
                <a:lnTo>
                  <a:pt x="5007" y="5987"/>
                </a:lnTo>
                <a:lnTo>
                  <a:pt x="5031" y="6002"/>
                </a:lnTo>
                <a:lnTo>
                  <a:pt x="5051" y="6016"/>
                </a:lnTo>
                <a:lnTo>
                  <a:pt x="5068" y="6031"/>
                </a:lnTo>
                <a:lnTo>
                  <a:pt x="5075" y="6039"/>
                </a:lnTo>
                <a:lnTo>
                  <a:pt x="5080" y="6045"/>
                </a:lnTo>
                <a:lnTo>
                  <a:pt x="5086" y="6053"/>
                </a:lnTo>
                <a:lnTo>
                  <a:pt x="5091" y="6061"/>
                </a:lnTo>
                <a:lnTo>
                  <a:pt x="5093" y="6069"/>
                </a:lnTo>
                <a:lnTo>
                  <a:pt x="5095" y="6077"/>
                </a:lnTo>
                <a:lnTo>
                  <a:pt x="5096" y="6085"/>
                </a:lnTo>
                <a:lnTo>
                  <a:pt x="5096" y="6093"/>
                </a:lnTo>
                <a:lnTo>
                  <a:pt x="5095" y="6108"/>
                </a:lnTo>
                <a:lnTo>
                  <a:pt x="5092" y="6127"/>
                </a:lnTo>
                <a:lnTo>
                  <a:pt x="5086" y="6148"/>
                </a:lnTo>
                <a:lnTo>
                  <a:pt x="5080" y="6170"/>
                </a:lnTo>
                <a:lnTo>
                  <a:pt x="5065" y="6218"/>
                </a:lnTo>
                <a:lnTo>
                  <a:pt x="5047" y="6271"/>
                </a:lnTo>
                <a:lnTo>
                  <a:pt x="5005" y="6385"/>
                </a:lnTo>
                <a:lnTo>
                  <a:pt x="4985" y="6443"/>
                </a:lnTo>
                <a:lnTo>
                  <a:pt x="4967" y="6499"/>
                </a:lnTo>
                <a:lnTo>
                  <a:pt x="4959" y="6526"/>
                </a:lnTo>
                <a:lnTo>
                  <a:pt x="4953" y="6552"/>
                </a:lnTo>
                <a:lnTo>
                  <a:pt x="4947" y="6576"/>
                </a:lnTo>
                <a:lnTo>
                  <a:pt x="4942" y="6600"/>
                </a:lnTo>
                <a:lnTo>
                  <a:pt x="4940" y="6622"/>
                </a:lnTo>
                <a:lnTo>
                  <a:pt x="4939" y="6644"/>
                </a:lnTo>
                <a:lnTo>
                  <a:pt x="4939" y="6662"/>
                </a:lnTo>
                <a:lnTo>
                  <a:pt x="4941" y="6678"/>
                </a:lnTo>
                <a:lnTo>
                  <a:pt x="4944" y="6686"/>
                </a:lnTo>
                <a:lnTo>
                  <a:pt x="4946" y="6693"/>
                </a:lnTo>
                <a:lnTo>
                  <a:pt x="4949" y="6700"/>
                </a:lnTo>
                <a:lnTo>
                  <a:pt x="4953" y="6705"/>
                </a:lnTo>
                <a:lnTo>
                  <a:pt x="4957" y="6710"/>
                </a:lnTo>
                <a:lnTo>
                  <a:pt x="4963" y="6714"/>
                </a:lnTo>
                <a:lnTo>
                  <a:pt x="4968" y="6719"/>
                </a:lnTo>
                <a:lnTo>
                  <a:pt x="4974" y="6721"/>
                </a:lnTo>
                <a:lnTo>
                  <a:pt x="4981" y="6723"/>
                </a:lnTo>
                <a:lnTo>
                  <a:pt x="4988" y="6726"/>
                </a:lnTo>
                <a:lnTo>
                  <a:pt x="4997" y="6726"/>
                </a:lnTo>
                <a:lnTo>
                  <a:pt x="5006" y="6726"/>
                </a:lnTo>
                <a:lnTo>
                  <a:pt x="5015" y="6724"/>
                </a:lnTo>
                <a:lnTo>
                  <a:pt x="5027" y="6723"/>
                </a:lnTo>
                <a:lnTo>
                  <a:pt x="5050" y="6717"/>
                </a:lnTo>
                <a:lnTo>
                  <a:pt x="5062" y="6713"/>
                </a:lnTo>
                <a:lnTo>
                  <a:pt x="5076" y="6708"/>
                </a:lnTo>
                <a:lnTo>
                  <a:pt x="5101" y="6695"/>
                </a:lnTo>
                <a:lnTo>
                  <a:pt x="5125" y="6680"/>
                </a:lnTo>
                <a:lnTo>
                  <a:pt x="5150" y="6663"/>
                </a:lnTo>
                <a:lnTo>
                  <a:pt x="5175" y="6643"/>
                </a:lnTo>
                <a:lnTo>
                  <a:pt x="5199" y="6620"/>
                </a:lnTo>
                <a:lnTo>
                  <a:pt x="5224" y="6595"/>
                </a:lnTo>
                <a:lnTo>
                  <a:pt x="5249" y="6570"/>
                </a:lnTo>
                <a:lnTo>
                  <a:pt x="5273" y="6543"/>
                </a:lnTo>
                <a:lnTo>
                  <a:pt x="5298" y="6513"/>
                </a:lnTo>
                <a:lnTo>
                  <a:pt x="5348" y="6452"/>
                </a:lnTo>
                <a:lnTo>
                  <a:pt x="5397" y="6387"/>
                </a:lnTo>
                <a:lnTo>
                  <a:pt x="5447" y="6319"/>
                </a:lnTo>
                <a:lnTo>
                  <a:pt x="5499" y="6252"/>
                </a:lnTo>
                <a:lnTo>
                  <a:pt x="5553" y="6186"/>
                </a:lnTo>
                <a:lnTo>
                  <a:pt x="5580" y="6153"/>
                </a:lnTo>
                <a:lnTo>
                  <a:pt x="5607" y="6122"/>
                </a:lnTo>
                <a:lnTo>
                  <a:pt x="5635" y="6091"/>
                </a:lnTo>
                <a:lnTo>
                  <a:pt x="5664" y="6061"/>
                </a:lnTo>
                <a:lnTo>
                  <a:pt x="5692" y="6033"/>
                </a:lnTo>
                <a:lnTo>
                  <a:pt x="5722" y="6007"/>
                </a:lnTo>
                <a:lnTo>
                  <a:pt x="5753" y="5983"/>
                </a:lnTo>
                <a:lnTo>
                  <a:pt x="5783" y="5960"/>
                </a:lnTo>
                <a:lnTo>
                  <a:pt x="5814" y="5939"/>
                </a:lnTo>
                <a:lnTo>
                  <a:pt x="5846" y="5921"/>
                </a:lnTo>
                <a:lnTo>
                  <a:pt x="5879" y="5905"/>
                </a:lnTo>
                <a:lnTo>
                  <a:pt x="5895" y="5897"/>
                </a:lnTo>
                <a:lnTo>
                  <a:pt x="5912" y="5892"/>
                </a:lnTo>
                <a:lnTo>
                  <a:pt x="5947" y="5880"/>
                </a:lnTo>
                <a:lnTo>
                  <a:pt x="5981" y="5869"/>
                </a:lnTo>
                <a:lnTo>
                  <a:pt x="6016" y="5860"/>
                </a:lnTo>
                <a:lnTo>
                  <a:pt x="6051" y="5851"/>
                </a:lnTo>
                <a:lnTo>
                  <a:pt x="6087" y="5843"/>
                </a:lnTo>
                <a:lnTo>
                  <a:pt x="6123" y="5837"/>
                </a:lnTo>
                <a:lnTo>
                  <a:pt x="6160" y="5830"/>
                </a:lnTo>
                <a:lnTo>
                  <a:pt x="6196" y="5824"/>
                </a:lnTo>
                <a:lnTo>
                  <a:pt x="6233" y="5821"/>
                </a:lnTo>
                <a:lnTo>
                  <a:pt x="6270" y="5816"/>
                </a:lnTo>
                <a:lnTo>
                  <a:pt x="6308" y="5814"/>
                </a:lnTo>
                <a:lnTo>
                  <a:pt x="6345" y="5813"/>
                </a:lnTo>
                <a:lnTo>
                  <a:pt x="6383" y="5812"/>
                </a:lnTo>
                <a:lnTo>
                  <a:pt x="6422" y="5812"/>
                </a:lnTo>
                <a:lnTo>
                  <a:pt x="6460" y="5813"/>
                </a:lnTo>
                <a:lnTo>
                  <a:pt x="6498" y="5815"/>
                </a:lnTo>
                <a:lnTo>
                  <a:pt x="6536" y="5819"/>
                </a:lnTo>
                <a:lnTo>
                  <a:pt x="6575" y="5823"/>
                </a:lnTo>
                <a:lnTo>
                  <a:pt x="6613" y="5828"/>
                </a:lnTo>
                <a:lnTo>
                  <a:pt x="6652" y="5834"/>
                </a:lnTo>
                <a:lnTo>
                  <a:pt x="6691" y="5841"/>
                </a:lnTo>
                <a:lnTo>
                  <a:pt x="6729" y="5849"/>
                </a:lnTo>
                <a:lnTo>
                  <a:pt x="6767" y="5858"/>
                </a:lnTo>
                <a:lnTo>
                  <a:pt x="6805" y="5868"/>
                </a:lnTo>
                <a:lnTo>
                  <a:pt x="6845" y="5879"/>
                </a:lnTo>
                <a:lnTo>
                  <a:pt x="6883" y="5892"/>
                </a:lnTo>
                <a:lnTo>
                  <a:pt x="6920" y="5904"/>
                </a:lnTo>
                <a:lnTo>
                  <a:pt x="6958" y="5919"/>
                </a:lnTo>
                <a:lnTo>
                  <a:pt x="6996" y="5934"/>
                </a:lnTo>
                <a:lnTo>
                  <a:pt x="7033" y="5950"/>
                </a:lnTo>
                <a:lnTo>
                  <a:pt x="7071" y="5968"/>
                </a:lnTo>
                <a:lnTo>
                  <a:pt x="7108" y="5986"/>
                </a:lnTo>
                <a:lnTo>
                  <a:pt x="7181" y="6023"/>
                </a:lnTo>
                <a:lnTo>
                  <a:pt x="7255" y="6057"/>
                </a:lnTo>
                <a:lnTo>
                  <a:pt x="7329" y="6088"/>
                </a:lnTo>
                <a:lnTo>
                  <a:pt x="7402" y="6117"/>
                </a:lnTo>
                <a:lnTo>
                  <a:pt x="7476" y="6145"/>
                </a:lnTo>
                <a:lnTo>
                  <a:pt x="7549" y="6171"/>
                </a:lnTo>
                <a:lnTo>
                  <a:pt x="7623" y="6196"/>
                </a:lnTo>
                <a:lnTo>
                  <a:pt x="7698" y="6219"/>
                </a:lnTo>
                <a:lnTo>
                  <a:pt x="7846" y="6265"/>
                </a:lnTo>
                <a:lnTo>
                  <a:pt x="7996" y="6311"/>
                </a:lnTo>
                <a:lnTo>
                  <a:pt x="8071" y="6334"/>
                </a:lnTo>
                <a:lnTo>
                  <a:pt x="8146" y="6359"/>
                </a:lnTo>
                <a:lnTo>
                  <a:pt x="8223" y="6384"/>
                </a:lnTo>
                <a:lnTo>
                  <a:pt x="8299" y="6411"/>
                </a:lnTo>
                <a:lnTo>
                  <a:pt x="8371" y="6437"/>
                </a:lnTo>
                <a:lnTo>
                  <a:pt x="8430" y="6460"/>
                </a:lnTo>
                <a:lnTo>
                  <a:pt x="8525" y="6497"/>
                </a:lnTo>
                <a:lnTo>
                  <a:pt x="8559" y="6509"/>
                </a:lnTo>
                <a:lnTo>
                  <a:pt x="8589" y="6519"/>
                </a:lnTo>
                <a:lnTo>
                  <a:pt x="8612" y="6525"/>
                </a:lnTo>
                <a:lnTo>
                  <a:pt x="8622" y="6526"/>
                </a:lnTo>
                <a:lnTo>
                  <a:pt x="8632" y="6527"/>
                </a:lnTo>
                <a:lnTo>
                  <a:pt x="8640" y="6526"/>
                </a:lnTo>
                <a:lnTo>
                  <a:pt x="8648" y="6525"/>
                </a:lnTo>
                <a:lnTo>
                  <a:pt x="8656" y="6522"/>
                </a:lnTo>
                <a:lnTo>
                  <a:pt x="8664" y="6519"/>
                </a:lnTo>
                <a:lnTo>
                  <a:pt x="8671" y="6515"/>
                </a:lnTo>
                <a:lnTo>
                  <a:pt x="8677" y="6509"/>
                </a:lnTo>
                <a:lnTo>
                  <a:pt x="8692" y="6494"/>
                </a:lnTo>
                <a:lnTo>
                  <a:pt x="8708" y="6475"/>
                </a:lnTo>
                <a:lnTo>
                  <a:pt x="8727" y="6452"/>
                </a:lnTo>
                <a:lnTo>
                  <a:pt x="8748" y="6424"/>
                </a:lnTo>
                <a:lnTo>
                  <a:pt x="8775" y="6390"/>
                </a:lnTo>
                <a:lnTo>
                  <a:pt x="8790" y="6373"/>
                </a:lnTo>
                <a:lnTo>
                  <a:pt x="8806" y="6357"/>
                </a:lnTo>
                <a:lnTo>
                  <a:pt x="8823" y="6344"/>
                </a:lnTo>
                <a:lnTo>
                  <a:pt x="8841" y="6332"/>
                </a:lnTo>
                <a:lnTo>
                  <a:pt x="8859" y="6320"/>
                </a:lnTo>
                <a:lnTo>
                  <a:pt x="8878" y="6311"/>
                </a:lnTo>
                <a:lnTo>
                  <a:pt x="8898" y="6302"/>
                </a:lnTo>
                <a:lnTo>
                  <a:pt x="8919" y="6296"/>
                </a:lnTo>
                <a:lnTo>
                  <a:pt x="8940" y="6290"/>
                </a:lnTo>
                <a:lnTo>
                  <a:pt x="8961" y="6286"/>
                </a:lnTo>
                <a:lnTo>
                  <a:pt x="8984" y="6282"/>
                </a:lnTo>
                <a:lnTo>
                  <a:pt x="9007" y="6279"/>
                </a:lnTo>
                <a:lnTo>
                  <a:pt x="9030" y="6278"/>
                </a:lnTo>
                <a:lnTo>
                  <a:pt x="9053" y="6277"/>
                </a:lnTo>
                <a:lnTo>
                  <a:pt x="9078" y="6277"/>
                </a:lnTo>
                <a:lnTo>
                  <a:pt x="9102" y="6278"/>
                </a:lnTo>
                <a:lnTo>
                  <a:pt x="9152" y="6281"/>
                </a:lnTo>
                <a:lnTo>
                  <a:pt x="9203" y="6287"/>
                </a:lnTo>
                <a:lnTo>
                  <a:pt x="9253" y="6293"/>
                </a:lnTo>
                <a:lnTo>
                  <a:pt x="9305" y="6302"/>
                </a:lnTo>
                <a:lnTo>
                  <a:pt x="9407" y="6322"/>
                </a:lnTo>
                <a:lnTo>
                  <a:pt x="9456" y="6332"/>
                </a:lnTo>
                <a:lnTo>
                  <a:pt x="9506" y="6339"/>
                </a:lnTo>
                <a:lnTo>
                  <a:pt x="9728" y="6374"/>
                </a:lnTo>
                <a:lnTo>
                  <a:pt x="10151" y="6438"/>
                </a:lnTo>
                <a:lnTo>
                  <a:pt x="11318" y="6611"/>
                </a:lnTo>
                <a:lnTo>
                  <a:pt x="12936" y="6850"/>
                </a:lnTo>
                <a:lnTo>
                  <a:pt x="12936" y="6879"/>
                </a:lnTo>
                <a:lnTo>
                  <a:pt x="12936" y="6912"/>
                </a:lnTo>
                <a:lnTo>
                  <a:pt x="12939" y="6955"/>
                </a:lnTo>
                <a:lnTo>
                  <a:pt x="12942" y="7004"/>
                </a:lnTo>
                <a:lnTo>
                  <a:pt x="12948" y="7058"/>
                </a:lnTo>
                <a:lnTo>
                  <a:pt x="12952" y="7086"/>
                </a:lnTo>
                <a:lnTo>
                  <a:pt x="12956" y="7114"/>
                </a:lnTo>
                <a:lnTo>
                  <a:pt x="12962" y="7143"/>
                </a:lnTo>
                <a:lnTo>
                  <a:pt x="12969" y="7172"/>
                </a:lnTo>
                <a:lnTo>
                  <a:pt x="12977" y="7200"/>
                </a:lnTo>
                <a:lnTo>
                  <a:pt x="12986" y="7227"/>
                </a:lnTo>
                <a:lnTo>
                  <a:pt x="12996" y="7254"/>
                </a:lnTo>
                <a:lnTo>
                  <a:pt x="13007" y="7279"/>
                </a:lnTo>
                <a:lnTo>
                  <a:pt x="13020" y="7304"/>
                </a:lnTo>
                <a:lnTo>
                  <a:pt x="13034" y="7325"/>
                </a:lnTo>
                <a:lnTo>
                  <a:pt x="13050" y="7345"/>
                </a:lnTo>
                <a:lnTo>
                  <a:pt x="13059" y="7354"/>
                </a:lnTo>
                <a:lnTo>
                  <a:pt x="13068" y="7362"/>
                </a:lnTo>
                <a:lnTo>
                  <a:pt x="13077" y="7370"/>
                </a:lnTo>
                <a:lnTo>
                  <a:pt x="13087" y="7378"/>
                </a:lnTo>
                <a:lnTo>
                  <a:pt x="13097" y="7383"/>
                </a:lnTo>
                <a:lnTo>
                  <a:pt x="13107" y="7389"/>
                </a:lnTo>
                <a:lnTo>
                  <a:pt x="13118" y="7395"/>
                </a:lnTo>
                <a:lnTo>
                  <a:pt x="13129" y="7398"/>
                </a:lnTo>
                <a:lnTo>
                  <a:pt x="13142" y="7401"/>
                </a:lnTo>
                <a:lnTo>
                  <a:pt x="13154" y="7404"/>
                </a:lnTo>
                <a:lnTo>
                  <a:pt x="13166" y="7405"/>
                </a:lnTo>
                <a:lnTo>
                  <a:pt x="13180" y="7406"/>
                </a:lnTo>
                <a:lnTo>
                  <a:pt x="13194" y="7405"/>
                </a:lnTo>
                <a:lnTo>
                  <a:pt x="13209" y="7404"/>
                </a:lnTo>
                <a:lnTo>
                  <a:pt x="13224" y="7400"/>
                </a:lnTo>
                <a:lnTo>
                  <a:pt x="13239" y="7397"/>
                </a:lnTo>
                <a:lnTo>
                  <a:pt x="13255" y="7391"/>
                </a:lnTo>
                <a:lnTo>
                  <a:pt x="13272" y="7386"/>
                </a:lnTo>
                <a:lnTo>
                  <a:pt x="13341" y="7356"/>
                </a:lnTo>
                <a:lnTo>
                  <a:pt x="13413" y="7324"/>
                </a:lnTo>
                <a:lnTo>
                  <a:pt x="13488" y="7288"/>
                </a:lnTo>
                <a:lnTo>
                  <a:pt x="13564" y="7250"/>
                </a:lnTo>
                <a:lnTo>
                  <a:pt x="13639" y="7210"/>
                </a:lnTo>
                <a:lnTo>
                  <a:pt x="13713" y="7171"/>
                </a:lnTo>
                <a:lnTo>
                  <a:pt x="13786" y="7131"/>
                </a:lnTo>
                <a:lnTo>
                  <a:pt x="13854" y="7091"/>
                </a:lnTo>
                <a:lnTo>
                  <a:pt x="13979" y="7020"/>
                </a:lnTo>
                <a:lnTo>
                  <a:pt x="14078" y="6961"/>
                </a:lnTo>
                <a:lnTo>
                  <a:pt x="14167" y="6906"/>
                </a:lnTo>
                <a:lnTo>
                  <a:pt x="14781" y="6907"/>
                </a:lnTo>
                <a:lnTo>
                  <a:pt x="15234" y="6906"/>
                </a:lnTo>
                <a:lnTo>
                  <a:pt x="15405" y="6905"/>
                </a:lnTo>
                <a:lnTo>
                  <a:pt x="15505" y="6903"/>
                </a:lnTo>
                <a:lnTo>
                  <a:pt x="15520" y="6903"/>
                </a:lnTo>
                <a:lnTo>
                  <a:pt x="15538" y="6904"/>
                </a:lnTo>
                <a:lnTo>
                  <a:pt x="15559" y="6906"/>
                </a:lnTo>
                <a:lnTo>
                  <a:pt x="15581" y="6911"/>
                </a:lnTo>
                <a:lnTo>
                  <a:pt x="15607" y="6915"/>
                </a:lnTo>
                <a:lnTo>
                  <a:pt x="15634" y="6921"/>
                </a:lnTo>
                <a:lnTo>
                  <a:pt x="15663" y="6929"/>
                </a:lnTo>
                <a:lnTo>
                  <a:pt x="15695" y="6937"/>
                </a:lnTo>
                <a:lnTo>
                  <a:pt x="15727" y="6947"/>
                </a:lnTo>
                <a:lnTo>
                  <a:pt x="15762" y="6958"/>
                </a:lnTo>
                <a:lnTo>
                  <a:pt x="15798" y="6970"/>
                </a:lnTo>
                <a:lnTo>
                  <a:pt x="15835" y="6984"/>
                </a:lnTo>
                <a:lnTo>
                  <a:pt x="15872" y="6998"/>
                </a:lnTo>
                <a:lnTo>
                  <a:pt x="15911" y="7015"/>
                </a:lnTo>
                <a:lnTo>
                  <a:pt x="15951" y="7033"/>
                </a:lnTo>
                <a:lnTo>
                  <a:pt x="15990" y="7052"/>
                </a:lnTo>
                <a:lnTo>
                  <a:pt x="16030" y="7072"/>
                </a:lnTo>
                <a:lnTo>
                  <a:pt x="16071" y="7094"/>
                </a:lnTo>
                <a:lnTo>
                  <a:pt x="16111" y="7117"/>
                </a:lnTo>
                <a:lnTo>
                  <a:pt x="16150" y="7142"/>
                </a:lnTo>
                <a:lnTo>
                  <a:pt x="16191" y="7168"/>
                </a:lnTo>
                <a:lnTo>
                  <a:pt x="16230" y="7196"/>
                </a:lnTo>
                <a:lnTo>
                  <a:pt x="16268" y="7224"/>
                </a:lnTo>
                <a:lnTo>
                  <a:pt x="16306" y="7255"/>
                </a:lnTo>
                <a:lnTo>
                  <a:pt x="16343" y="7287"/>
                </a:lnTo>
                <a:lnTo>
                  <a:pt x="16378" y="7320"/>
                </a:lnTo>
                <a:lnTo>
                  <a:pt x="16413" y="7355"/>
                </a:lnTo>
                <a:lnTo>
                  <a:pt x="16446" y="7392"/>
                </a:lnTo>
                <a:lnTo>
                  <a:pt x="16477" y="7430"/>
                </a:lnTo>
                <a:lnTo>
                  <a:pt x="16506" y="7470"/>
                </a:lnTo>
                <a:lnTo>
                  <a:pt x="16534" y="7511"/>
                </a:lnTo>
                <a:lnTo>
                  <a:pt x="16547" y="7533"/>
                </a:lnTo>
                <a:lnTo>
                  <a:pt x="16559" y="7554"/>
                </a:lnTo>
                <a:lnTo>
                  <a:pt x="16584" y="7598"/>
                </a:lnTo>
                <a:lnTo>
                  <a:pt x="16606" y="7644"/>
                </a:lnTo>
                <a:lnTo>
                  <a:pt x="16630" y="7691"/>
                </a:lnTo>
                <a:lnTo>
                  <a:pt x="16651" y="7738"/>
                </a:lnTo>
                <a:lnTo>
                  <a:pt x="16695" y="7832"/>
                </a:lnTo>
                <a:lnTo>
                  <a:pt x="16739" y="7924"/>
                </a:lnTo>
                <a:lnTo>
                  <a:pt x="16760" y="7968"/>
                </a:lnTo>
                <a:lnTo>
                  <a:pt x="16782" y="8011"/>
                </a:lnTo>
                <a:lnTo>
                  <a:pt x="16804" y="8051"/>
                </a:lnTo>
                <a:lnTo>
                  <a:pt x="16827" y="8088"/>
                </a:lnTo>
                <a:lnTo>
                  <a:pt x="16851" y="8123"/>
                </a:lnTo>
                <a:lnTo>
                  <a:pt x="16863" y="8139"/>
                </a:lnTo>
                <a:lnTo>
                  <a:pt x="16875" y="8154"/>
                </a:lnTo>
                <a:lnTo>
                  <a:pt x="16888" y="8168"/>
                </a:lnTo>
                <a:lnTo>
                  <a:pt x="16900" y="8181"/>
                </a:lnTo>
                <a:lnTo>
                  <a:pt x="16912" y="8194"/>
                </a:lnTo>
                <a:lnTo>
                  <a:pt x="16926" y="8205"/>
                </a:lnTo>
                <a:lnTo>
                  <a:pt x="16939" y="8215"/>
                </a:lnTo>
                <a:lnTo>
                  <a:pt x="16953" y="8223"/>
                </a:lnTo>
                <a:lnTo>
                  <a:pt x="16967" y="8231"/>
                </a:lnTo>
                <a:lnTo>
                  <a:pt x="16982" y="8237"/>
                </a:lnTo>
                <a:lnTo>
                  <a:pt x="16997" y="8242"/>
                </a:lnTo>
                <a:lnTo>
                  <a:pt x="17011" y="8245"/>
                </a:lnTo>
                <a:lnTo>
                  <a:pt x="17027" y="8248"/>
                </a:lnTo>
                <a:lnTo>
                  <a:pt x="17043" y="8249"/>
                </a:lnTo>
                <a:lnTo>
                  <a:pt x="17059" y="8248"/>
                </a:lnTo>
                <a:lnTo>
                  <a:pt x="17075" y="8245"/>
                </a:lnTo>
                <a:lnTo>
                  <a:pt x="17092" y="8241"/>
                </a:lnTo>
                <a:lnTo>
                  <a:pt x="17110" y="8235"/>
                </a:lnTo>
                <a:lnTo>
                  <a:pt x="17128" y="8227"/>
                </a:lnTo>
                <a:lnTo>
                  <a:pt x="17146" y="8218"/>
                </a:lnTo>
                <a:lnTo>
                  <a:pt x="17165" y="8207"/>
                </a:lnTo>
                <a:lnTo>
                  <a:pt x="17184" y="8195"/>
                </a:lnTo>
                <a:lnTo>
                  <a:pt x="17204" y="8179"/>
                </a:lnTo>
                <a:lnTo>
                  <a:pt x="17224" y="8162"/>
                </a:lnTo>
                <a:lnTo>
                  <a:pt x="17246" y="8143"/>
                </a:lnTo>
                <a:lnTo>
                  <a:pt x="17267" y="8123"/>
                </a:lnTo>
                <a:lnTo>
                  <a:pt x="17290" y="8099"/>
                </a:lnTo>
                <a:lnTo>
                  <a:pt x="17312" y="8075"/>
                </a:lnTo>
                <a:lnTo>
                  <a:pt x="17336" y="8047"/>
                </a:lnTo>
                <a:lnTo>
                  <a:pt x="17359" y="8017"/>
                </a:lnTo>
                <a:lnTo>
                  <a:pt x="17384" y="7985"/>
                </a:lnTo>
                <a:lnTo>
                  <a:pt x="17409" y="7951"/>
                </a:lnTo>
                <a:lnTo>
                  <a:pt x="17434" y="7914"/>
                </a:lnTo>
                <a:lnTo>
                  <a:pt x="17461" y="7875"/>
                </a:lnTo>
                <a:lnTo>
                  <a:pt x="17488" y="7833"/>
                </a:lnTo>
                <a:lnTo>
                  <a:pt x="17516" y="7790"/>
                </a:lnTo>
                <a:lnTo>
                  <a:pt x="17544" y="7742"/>
                </a:lnTo>
                <a:lnTo>
                  <a:pt x="17573" y="7693"/>
                </a:lnTo>
                <a:lnTo>
                  <a:pt x="17631" y="7594"/>
                </a:lnTo>
                <a:lnTo>
                  <a:pt x="17685" y="7497"/>
                </a:lnTo>
                <a:lnTo>
                  <a:pt x="17737" y="7400"/>
                </a:lnTo>
                <a:lnTo>
                  <a:pt x="17788" y="7307"/>
                </a:lnTo>
                <a:lnTo>
                  <a:pt x="17835" y="7216"/>
                </a:lnTo>
                <a:lnTo>
                  <a:pt x="17880" y="7130"/>
                </a:lnTo>
                <a:lnTo>
                  <a:pt x="17960" y="6970"/>
                </a:lnTo>
                <a:lnTo>
                  <a:pt x="18025" y="6837"/>
                </a:lnTo>
                <a:lnTo>
                  <a:pt x="18073" y="6733"/>
                </a:lnTo>
                <a:lnTo>
                  <a:pt x="18114" y="6644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/>
          <p:nvPr/>
        </p:nvSpPr>
        <p:spPr>
          <a:xfrm>
            <a:off x="8158113" y="2682440"/>
            <a:ext cx="1476066" cy="1476066"/>
          </a:xfrm>
          <a:prstGeom prst="frame">
            <a:avLst>
              <a:gd name="adj1" fmla="val 411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33960" y="265854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谨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827610" y="331494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此</a:t>
            </a:r>
            <a:endParaRPr lang="zh-CN" altLang="en-US" sz="4800" b="1" dirty="0">
              <a:solidFill>
                <a:srgbClr val="C0000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84178" y="265854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拜</a:t>
            </a:r>
            <a:endParaRPr lang="zh-CN" altLang="en-US" sz="4800" b="1">
              <a:solidFill>
                <a:srgbClr val="C0000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84178" y="331923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C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谢</a:t>
            </a:r>
            <a:endParaRPr lang="zh-CN" altLang="en-US" sz="4800" b="1">
              <a:solidFill>
                <a:srgbClr val="C0000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1366322" y="4432247"/>
            <a:ext cx="315389" cy="29878"/>
          </a:xfrm>
          <a:custGeom>
            <a:avLst/>
            <a:gdLst>
              <a:gd name="connsiteX0" fmla="*/ 0 w 482600"/>
              <a:gd name="connsiteY0" fmla="*/ 63597 h 76730"/>
              <a:gd name="connsiteX1" fmla="*/ 177800 w 482600"/>
              <a:gd name="connsiteY1" fmla="*/ 97 h 76730"/>
              <a:gd name="connsiteX2" fmla="*/ 393700 w 482600"/>
              <a:gd name="connsiteY2" fmla="*/ 76297 h 76730"/>
              <a:gd name="connsiteX3" fmla="*/ 482600 w 482600"/>
              <a:gd name="connsiteY3" fmla="*/ 25497 h 7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" h="76730">
                <a:moveTo>
                  <a:pt x="0" y="63597"/>
                </a:moveTo>
                <a:cubicBezTo>
                  <a:pt x="56091" y="30788"/>
                  <a:pt x="112183" y="-2020"/>
                  <a:pt x="177800" y="97"/>
                </a:cubicBezTo>
                <a:cubicBezTo>
                  <a:pt x="243417" y="2214"/>
                  <a:pt x="342900" y="72064"/>
                  <a:pt x="393700" y="76297"/>
                </a:cubicBezTo>
                <a:cubicBezTo>
                  <a:pt x="444500" y="80530"/>
                  <a:pt x="463550" y="53013"/>
                  <a:pt x="482600" y="25497"/>
                </a:cubicBezTo>
              </a:path>
            </a:pathLst>
          </a:custGeom>
          <a:noFill/>
          <a:ln w="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5524645" y="63143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16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300135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95459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00135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三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95459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95459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00135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56" name="文本框 5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8910848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8072746" y="3323741"/>
            <a:ext cx="856167" cy="1015663"/>
            <a:chOff x="7783384" y="3323741"/>
            <a:chExt cx="856167" cy="1015663"/>
          </a:xfrm>
        </p:grpSpPr>
        <p:sp>
          <p:nvSpPr>
            <p:cNvPr id="76" name="文本框 7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903525" y="2550406"/>
            <a:ext cx="400110" cy="268663"/>
            <a:chOff x="8614163" y="2550406"/>
            <a:chExt cx="400110" cy="268663"/>
          </a:xfrm>
        </p:grpSpPr>
        <p:sp>
          <p:nvSpPr>
            <p:cNvPr id="80" name="文本框 79"/>
            <p:cNvSpPr txBox="1"/>
            <p:nvPr/>
          </p:nvSpPr>
          <p:spPr>
            <a:xfrm>
              <a:off x="8614163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709487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903525" y="2793521"/>
            <a:ext cx="400110" cy="268663"/>
            <a:chOff x="8614163" y="2797529"/>
            <a:chExt cx="400110" cy="268663"/>
          </a:xfrm>
        </p:grpSpPr>
        <p:sp>
          <p:nvSpPr>
            <p:cNvPr id="83" name="文本框 82"/>
            <p:cNvSpPr txBox="1"/>
            <p:nvPr/>
          </p:nvSpPr>
          <p:spPr>
            <a:xfrm>
              <a:off x="8614163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709487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903525" y="3036636"/>
            <a:ext cx="400110" cy="268663"/>
            <a:chOff x="8614163" y="3036636"/>
            <a:chExt cx="400110" cy="268663"/>
          </a:xfrm>
        </p:grpSpPr>
        <p:sp>
          <p:nvSpPr>
            <p:cNvPr id="86" name="矩形 85"/>
            <p:cNvSpPr/>
            <p:nvPr/>
          </p:nvSpPr>
          <p:spPr>
            <a:xfrm>
              <a:off x="8709487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614163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6614524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6602984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698308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602984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二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698308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698308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602984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770433" y="3323741"/>
            <a:ext cx="856167" cy="1015663"/>
            <a:chOff x="7783384" y="3323741"/>
            <a:chExt cx="856167" cy="1015663"/>
          </a:xfrm>
        </p:grpSpPr>
        <p:sp>
          <p:nvSpPr>
            <p:cNvPr id="96" name="文本框 9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92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30777" y="2385670"/>
            <a:ext cx="2446824" cy="3442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彭蠡之口有石钟山焉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。郦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元以为下临深潭，微风鼓浪，水石相搏，声如洪钟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0777" y="2279419"/>
            <a:ext cx="2446824" cy="36129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989448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山高。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13777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有仙。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38106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62435" y="2279419"/>
            <a:ext cx="553998" cy="10012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昆仑。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1228168" y="5586338"/>
            <a:ext cx="188482" cy="156754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38" name="组合 37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5797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0638" y="1972621"/>
            <a:ext cx="89415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彭蠡之口有石钟山焉。郦元以为下临深潭，微风鼓浪，水石相搏，声如洪钟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658739" y="4381991"/>
            <a:ext cx="2094112" cy="1398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3855463" y="4381991"/>
            <a:ext cx="2097384" cy="13982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5459" y="4381991"/>
            <a:ext cx="2090955" cy="1393970"/>
          </a:xfrm>
          <a:prstGeom prst="rect">
            <a:avLst/>
          </a:prstGeom>
        </p:spPr>
      </p:pic>
      <p:sp>
        <p:nvSpPr>
          <p:cNvPr id="38" name="KSO_Shape"/>
          <p:cNvSpPr>
            <a:spLocks/>
          </p:cNvSpPr>
          <p:nvPr/>
        </p:nvSpPr>
        <p:spPr bwMode="auto">
          <a:xfrm>
            <a:off x="8239968" y="55584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0" name="组合 39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文本框 45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45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68456" y="2072744"/>
            <a:ext cx="1800493" cy="3442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声如洪钟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。是说也，人常疑之。今以钟磬置水中，虽大风浪不能鸣也，而况石乎！至唐李渤始访其遗踪，得双石于潭上，扣而聆之，南声函胡，北音清越，桴止响腾，余韵徐歇。自以为得之矣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42823" y="2072744"/>
            <a:ext cx="0" cy="34397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442823" y="2072744"/>
            <a:ext cx="4616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东胜神洲</a:t>
            </a:r>
            <a:endParaRPr lang="zh-CN" altLang="en-US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52179" y="2646655"/>
            <a:ext cx="4758329" cy="1145980"/>
          </a:xfrm>
          <a:custGeom>
            <a:avLst/>
            <a:gdLst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903819 w 4785244"/>
              <a:gd name="connsiteY34" fmla="*/ 318639 h 1145980"/>
              <a:gd name="connsiteX35" fmla="*/ 757769 w 4785244"/>
              <a:gd name="connsiteY35" fmla="*/ 267839 h 1145980"/>
              <a:gd name="connsiteX36" fmla="*/ 548219 w 4785244"/>
              <a:gd name="connsiteY36" fmla="*/ 432939 h 1145980"/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853019 w 4785244"/>
              <a:gd name="connsiteY34" fmla="*/ 331339 h 1145980"/>
              <a:gd name="connsiteX35" fmla="*/ 757769 w 4785244"/>
              <a:gd name="connsiteY35" fmla="*/ 267839 h 1145980"/>
              <a:gd name="connsiteX36" fmla="*/ 548219 w 4785244"/>
              <a:gd name="connsiteY36" fmla="*/ 432939 h 1145980"/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853019 w 4785244"/>
              <a:gd name="connsiteY34" fmla="*/ 331339 h 1145980"/>
              <a:gd name="connsiteX35" fmla="*/ 726019 w 4785244"/>
              <a:gd name="connsiteY35" fmla="*/ 286889 h 1145980"/>
              <a:gd name="connsiteX36" fmla="*/ 548219 w 4785244"/>
              <a:gd name="connsiteY36" fmla="*/ 432939 h 1145980"/>
              <a:gd name="connsiteX0" fmla="*/ 548219 w 4758329"/>
              <a:gd name="connsiteY0" fmla="*/ 432939 h 1145980"/>
              <a:gd name="connsiteX1" fmla="*/ 325969 w 4758329"/>
              <a:gd name="connsiteY1" fmla="*/ 674239 h 1145980"/>
              <a:gd name="connsiteX2" fmla="*/ 154519 w 4758329"/>
              <a:gd name="connsiteY2" fmla="*/ 877439 h 1145980"/>
              <a:gd name="connsiteX3" fmla="*/ 8469 w 4758329"/>
              <a:gd name="connsiteY3" fmla="*/ 1125089 h 1145980"/>
              <a:gd name="connsiteX4" fmla="*/ 78319 w 4758329"/>
              <a:gd name="connsiteY4" fmla="*/ 1131439 h 1145980"/>
              <a:gd name="connsiteX5" fmla="*/ 573619 w 4758329"/>
              <a:gd name="connsiteY5" fmla="*/ 1118739 h 1145980"/>
              <a:gd name="connsiteX6" fmla="*/ 1361019 w 4758329"/>
              <a:gd name="connsiteY6" fmla="*/ 1118739 h 1145980"/>
              <a:gd name="connsiteX7" fmla="*/ 2326219 w 4758329"/>
              <a:gd name="connsiteY7" fmla="*/ 1080639 h 1145980"/>
              <a:gd name="connsiteX8" fmla="*/ 3266019 w 4758329"/>
              <a:gd name="connsiteY8" fmla="*/ 1017139 h 1145980"/>
              <a:gd name="connsiteX9" fmla="*/ 4078819 w 4758329"/>
              <a:gd name="connsiteY9" fmla="*/ 1017139 h 1145980"/>
              <a:gd name="connsiteX10" fmla="*/ 4643969 w 4758329"/>
              <a:gd name="connsiteY10" fmla="*/ 998089 h 1145980"/>
              <a:gd name="connsiteX11" fmla="*/ 4758269 w 4758329"/>
              <a:gd name="connsiteY11" fmla="*/ 998089 h 1145980"/>
              <a:gd name="connsiteX12" fmla="*/ 4656669 w 4758329"/>
              <a:gd name="connsiteY12" fmla="*/ 820289 h 1145980"/>
              <a:gd name="connsiteX13" fmla="*/ 4459819 w 4758329"/>
              <a:gd name="connsiteY13" fmla="*/ 559939 h 1145980"/>
              <a:gd name="connsiteX14" fmla="*/ 4377269 w 4758329"/>
              <a:gd name="connsiteY14" fmla="*/ 674239 h 1145980"/>
              <a:gd name="connsiteX15" fmla="*/ 4193119 w 4758329"/>
              <a:gd name="connsiteY15" fmla="*/ 686939 h 1145980"/>
              <a:gd name="connsiteX16" fmla="*/ 3862919 w 4758329"/>
              <a:gd name="connsiteY16" fmla="*/ 534539 h 1145980"/>
              <a:gd name="connsiteX17" fmla="*/ 3678769 w 4758329"/>
              <a:gd name="connsiteY17" fmla="*/ 801239 h 1145980"/>
              <a:gd name="connsiteX18" fmla="*/ 3475569 w 4758329"/>
              <a:gd name="connsiteY18" fmla="*/ 636139 h 1145980"/>
              <a:gd name="connsiteX19" fmla="*/ 3399369 w 4758329"/>
              <a:gd name="connsiteY19" fmla="*/ 629789 h 1145980"/>
              <a:gd name="connsiteX20" fmla="*/ 3246969 w 4758329"/>
              <a:gd name="connsiteY20" fmla="*/ 350389 h 1145980"/>
              <a:gd name="connsiteX21" fmla="*/ 2916769 w 4758329"/>
              <a:gd name="connsiteY21" fmla="*/ 236089 h 1145980"/>
              <a:gd name="connsiteX22" fmla="*/ 2662769 w 4758329"/>
              <a:gd name="connsiteY22" fmla="*/ 369439 h 1145980"/>
              <a:gd name="connsiteX23" fmla="*/ 2523069 w 4758329"/>
              <a:gd name="connsiteY23" fmla="*/ 324989 h 1145980"/>
              <a:gd name="connsiteX24" fmla="*/ 2288119 w 4758329"/>
              <a:gd name="connsiteY24" fmla="*/ 236089 h 1145980"/>
              <a:gd name="connsiteX25" fmla="*/ 2186519 w 4758329"/>
              <a:gd name="connsiteY25" fmla="*/ 115439 h 1145980"/>
              <a:gd name="connsiteX26" fmla="*/ 1862669 w 4758329"/>
              <a:gd name="connsiteY26" fmla="*/ 1139 h 1145980"/>
              <a:gd name="connsiteX27" fmla="*/ 1659469 w 4758329"/>
              <a:gd name="connsiteY27" fmla="*/ 58289 h 1145980"/>
              <a:gd name="connsiteX28" fmla="*/ 1513419 w 4758329"/>
              <a:gd name="connsiteY28" fmla="*/ 83689 h 1145980"/>
              <a:gd name="connsiteX29" fmla="*/ 1405469 w 4758329"/>
              <a:gd name="connsiteY29" fmla="*/ 77339 h 1145980"/>
              <a:gd name="connsiteX30" fmla="*/ 1284819 w 4758329"/>
              <a:gd name="connsiteY30" fmla="*/ 26539 h 1145980"/>
              <a:gd name="connsiteX31" fmla="*/ 1164169 w 4758329"/>
              <a:gd name="connsiteY31" fmla="*/ 191639 h 1145980"/>
              <a:gd name="connsiteX32" fmla="*/ 1068919 w 4758329"/>
              <a:gd name="connsiteY32" fmla="*/ 369439 h 1145980"/>
              <a:gd name="connsiteX33" fmla="*/ 1024469 w 4758329"/>
              <a:gd name="connsiteY33" fmla="*/ 382139 h 1145980"/>
              <a:gd name="connsiteX34" fmla="*/ 853019 w 4758329"/>
              <a:gd name="connsiteY34" fmla="*/ 331339 h 1145980"/>
              <a:gd name="connsiteX35" fmla="*/ 726019 w 4758329"/>
              <a:gd name="connsiteY35" fmla="*/ 286889 h 1145980"/>
              <a:gd name="connsiteX36" fmla="*/ 548219 w 4758329"/>
              <a:gd name="connsiteY36" fmla="*/ 432939 h 1145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758329" h="1145980">
                <a:moveTo>
                  <a:pt x="548219" y="432939"/>
                </a:moveTo>
                <a:cubicBezTo>
                  <a:pt x="481544" y="497497"/>
                  <a:pt x="391586" y="600156"/>
                  <a:pt x="325969" y="674239"/>
                </a:cubicBezTo>
                <a:cubicBezTo>
                  <a:pt x="260352" y="748322"/>
                  <a:pt x="207436" y="802297"/>
                  <a:pt x="154519" y="877439"/>
                </a:cubicBezTo>
                <a:cubicBezTo>
                  <a:pt x="101602" y="952581"/>
                  <a:pt x="21169" y="1082756"/>
                  <a:pt x="8469" y="1125089"/>
                </a:cubicBezTo>
                <a:cubicBezTo>
                  <a:pt x="-4231" y="1167422"/>
                  <a:pt x="-15873" y="1132497"/>
                  <a:pt x="78319" y="1131439"/>
                </a:cubicBezTo>
                <a:cubicBezTo>
                  <a:pt x="172511" y="1130381"/>
                  <a:pt x="573619" y="1118739"/>
                  <a:pt x="573619" y="1118739"/>
                </a:cubicBezTo>
                <a:cubicBezTo>
                  <a:pt x="787402" y="1116622"/>
                  <a:pt x="1068919" y="1125089"/>
                  <a:pt x="1361019" y="1118739"/>
                </a:cubicBezTo>
                <a:cubicBezTo>
                  <a:pt x="1653119" y="1112389"/>
                  <a:pt x="2008719" y="1097572"/>
                  <a:pt x="2326219" y="1080639"/>
                </a:cubicBezTo>
                <a:cubicBezTo>
                  <a:pt x="2643719" y="1063706"/>
                  <a:pt x="2973919" y="1027722"/>
                  <a:pt x="3266019" y="1017139"/>
                </a:cubicBezTo>
                <a:cubicBezTo>
                  <a:pt x="3558119" y="1006556"/>
                  <a:pt x="3849161" y="1020314"/>
                  <a:pt x="4078819" y="1017139"/>
                </a:cubicBezTo>
                <a:cubicBezTo>
                  <a:pt x="4308477" y="1013964"/>
                  <a:pt x="4530727" y="1001264"/>
                  <a:pt x="4643969" y="998089"/>
                </a:cubicBezTo>
                <a:cubicBezTo>
                  <a:pt x="4757211" y="994914"/>
                  <a:pt x="4756152" y="1027722"/>
                  <a:pt x="4758269" y="998089"/>
                </a:cubicBezTo>
                <a:cubicBezTo>
                  <a:pt x="4760386" y="968456"/>
                  <a:pt x="4706411" y="893314"/>
                  <a:pt x="4656669" y="820289"/>
                </a:cubicBezTo>
                <a:cubicBezTo>
                  <a:pt x="4606927" y="747264"/>
                  <a:pt x="4506386" y="584281"/>
                  <a:pt x="4459819" y="559939"/>
                </a:cubicBezTo>
                <a:cubicBezTo>
                  <a:pt x="4413252" y="535597"/>
                  <a:pt x="4421719" y="653072"/>
                  <a:pt x="4377269" y="674239"/>
                </a:cubicBezTo>
                <a:cubicBezTo>
                  <a:pt x="4332819" y="695406"/>
                  <a:pt x="4278844" y="710222"/>
                  <a:pt x="4193119" y="686939"/>
                </a:cubicBezTo>
                <a:cubicBezTo>
                  <a:pt x="4107394" y="663656"/>
                  <a:pt x="3948644" y="515489"/>
                  <a:pt x="3862919" y="534539"/>
                </a:cubicBezTo>
                <a:cubicBezTo>
                  <a:pt x="3777194" y="553589"/>
                  <a:pt x="3743327" y="784306"/>
                  <a:pt x="3678769" y="801239"/>
                </a:cubicBezTo>
                <a:cubicBezTo>
                  <a:pt x="3614211" y="818172"/>
                  <a:pt x="3522136" y="664714"/>
                  <a:pt x="3475569" y="636139"/>
                </a:cubicBezTo>
                <a:cubicBezTo>
                  <a:pt x="3429002" y="607564"/>
                  <a:pt x="3437469" y="677414"/>
                  <a:pt x="3399369" y="629789"/>
                </a:cubicBezTo>
                <a:cubicBezTo>
                  <a:pt x="3361269" y="582164"/>
                  <a:pt x="3327402" y="416006"/>
                  <a:pt x="3246969" y="350389"/>
                </a:cubicBezTo>
                <a:cubicBezTo>
                  <a:pt x="3166536" y="284772"/>
                  <a:pt x="3014136" y="232914"/>
                  <a:pt x="2916769" y="236089"/>
                </a:cubicBezTo>
                <a:cubicBezTo>
                  <a:pt x="2819402" y="239264"/>
                  <a:pt x="2728386" y="354622"/>
                  <a:pt x="2662769" y="369439"/>
                </a:cubicBezTo>
                <a:cubicBezTo>
                  <a:pt x="2597152" y="384256"/>
                  <a:pt x="2585511" y="347214"/>
                  <a:pt x="2523069" y="324989"/>
                </a:cubicBezTo>
                <a:cubicBezTo>
                  <a:pt x="2460627" y="302764"/>
                  <a:pt x="2344211" y="271014"/>
                  <a:pt x="2288119" y="236089"/>
                </a:cubicBezTo>
                <a:cubicBezTo>
                  <a:pt x="2232027" y="201164"/>
                  <a:pt x="2257427" y="154597"/>
                  <a:pt x="2186519" y="115439"/>
                </a:cubicBezTo>
                <a:cubicBezTo>
                  <a:pt x="2115611" y="76281"/>
                  <a:pt x="1950511" y="10664"/>
                  <a:pt x="1862669" y="1139"/>
                </a:cubicBezTo>
                <a:cubicBezTo>
                  <a:pt x="1774827" y="-8386"/>
                  <a:pt x="1717677" y="44531"/>
                  <a:pt x="1659469" y="58289"/>
                </a:cubicBezTo>
                <a:cubicBezTo>
                  <a:pt x="1601261" y="72047"/>
                  <a:pt x="1555752" y="80514"/>
                  <a:pt x="1513419" y="83689"/>
                </a:cubicBezTo>
                <a:cubicBezTo>
                  <a:pt x="1471086" y="86864"/>
                  <a:pt x="1443569" y="86864"/>
                  <a:pt x="1405469" y="77339"/>
                </a:cubicBezTo>
                <a:cubicBezTo>
                  <a:pt x="1367369" y="67814"/>
                  <a:pt x="1325036" y="7489"/>
                  <a:pt x="1284819" y="26539"/>
                </a:cubicBezTo>
                <a:cubicBezTo>
                  <a:pt x="1244602" y="45589"/>
                  <a:pt x="1200152" y="134489"/>
                  <a:pt x="1164169" y="191639"/>
                </a:cubicBezTo>
                <a:cubicBezTo>
                  <a:pt x="1128186" y="248789"/>
                  <a:pt x="1092202" y="337689"/>
                  <a:pt x="1068919" y="369439"/>
                </a:cubicBezTo>
                <a:cubicBezTo>
                  <a:pt x="1045636" y="401189"/>
                  <a:pt x="1060452" y="388489"/>
                  <a:pt x="1024469" y="382139"/>
                </a:cubicBezTo>
                <a:cubicBezTo>
                  <a:pt x="988486" y="375789"/>
                  <a:pt x="897469" y="350389"/>
                  <a:pt x="853019" y="331339"/>
                </a:cubicBezTo>
                <a:cubicBezTo>
                  <a:pt x="808569" y="312289"/>
                  <a:pt x="776819" y="269956"/>
                  <a:pt x="726019" y="286889"/>
                </a:cubicBezTo>
                <a:cubicBezTo>
                  <a:pt x="675219" y="303822"/>
                  <a:pt x="614894" y="368381"/>
                  <a:pt x="548219" y="432939"/>
                </a:cubicBezTo>
                <a:close/>
              </a:path>
            </a:pathLst>
          </a:custGeom>
          <a:solidFill>
            <a:schemeClr val="bg1">
              <a:lumMod val="6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54378" y="4798492"/>
            <a:ext cx="863321" cy="408919"/>
          </a:xfrm>
          <a:custGeom>
            <a:avLst/>
            <a:gdLst>
              <a:gd name="connsiteX0" fmla="*/ 1440775 w 2593407"/>
              <a:gd name="connsiteY0" fmla="*/ 539838 h 1228389"/>
              <a:gd name="connsiteX1" fmla="*/ 1352272 w 2593407"/>
              <a:gd name="connsiteY1" fmla="*/ 567619 h 1228389"/>
              <a:gd name="connsiteX2" fmla="*/ 1034772 w 2593407"/>
              <a:gd name="connsiteY2" fmla="*/ 872419 h 1228389"/>
              <a:gd name="connsiteX3" fmla="*/ 1098272 w 2593407"/>
              <a:gd name="connsiteY3" fmla="*/ 878769 h 1228389"/>
              <a:gd name="connsiteX4" fmla="*/ 1269722 w 2593407"/>
              <a:gd name="connsiteY4" fmla="*/ 827969 h 1228389"/>
              <a:gd name="connsiteX5" fmla="*/ 1466572 w 2593407"/>
              <a:gd name="connsiteY5" fmla="*/ 580319 h 1228389"/>
              <a:gd name="connsiteX6" fmla="*/ 1440775 w 2593407"/>
              <a:gd name="connsiteY6" fmla="*/ 539838 h 1228389"/>
              <a:gd name="connsiteX7" fmla="*/ 1807885 w 2593407"/>
              <a:gd name="connsiteY7" fmla="*/ 517613 h 1228389"/>
              <a:gd name="connsiteX8" fmla="*/ 1726922 w 2593407"/>
              <a:gd name="connsiteY8" fmla="*/ 542219 h 1228389"/>
              <a:gd name="connsiteX9" fmla="*/ 1599922 w 2593407"/>
              <a:gd name="connsiteY9" fmla="*/ 720019 h 1228389"/>
              <a:gd name="connsiteX10" fmla="*/ 1542772 w 2593407"/>
              <a:gd name="connsiteY10" fmla="*/ 815269 h 1228389"/>
              <a:gd name="connsiteX11" fmla="*/ 1688822 w 2593407"/>
              <a:gd name="connsiteY11" fmla="*/ 808919 h 1228389"/>
              <a:gd name="connsiteX12" fmla="*/ 1784072 w 2593407"/>
              <a:gd name="connsiteY12" fmla="*/ 643819 h 1228389"/>
              <a:gd name="connsiteX13" fmla="*/ 1860272 w 2593407"/>
              <a:gd name="connsiteY13" fmla="*/ 529519 h 1228389"/>
              <a:gd name="connsiteX14" fmla="*/ 1807885 w 2593407"/>
              <a:gd name="connsiteY14" fmla="*/ 517613 h 1228389"/>
              <a:gd name="connsiteX15" fmla="*/ 979935 w 2593407"/>
              <a:gd name="connsiteY15" fmla="*/ 468010 h 1228389"/>
              <a:gd name="connsiteX16" fmla="*/ 979210 w 2593407"/>
              <a:gd name="connsiteY16" fmla="*/ 489832 h 1228389"/>
              <a:gd name="connsiteX17" fmla="*/ 983972 w 2593407"/>
              <a:gd name="connsiteY17" fmla="*/ 520788 h 1228389"/>
              <a:gd name="connsiteX18" fmla="*/ 1072078 w 2593407"/>
              <a:gd name="connsiteY18" fmla="*/ 518407 h 1228389"/>
              <a:gd name="connsiteX19" fmla="*/ 986353 w 2593407"/>
              <a:gd name="connsiteY19" fmla="*/ 468400 h 1228389"/>
              <a:gd name="connsiteX20" fmla="*/ 979935 w 2593407"/>
              <a:gd name="connsiteY20" fmla="*/ 468010 h 1228389"/>
              <a:gd name="connsiteX21" fmla="*/ 675545 w 2593407"/>
              <a:gd name="connsiteY21" fmla="*/ 280356 h 1228389"/>
              <a:gd name="connsiteX22" fmla="*/ 667266 w 2593407"/>
              <a:gd name="connsiteY22" fmla="*/ 282663 h 1228389"/>
              <a:gd name="connsiteX23" fmla="*/ 667266 w 2593407"/>
              <a:gd name="connsiteY23" fmla="*/ 358863 h 1228389"/>
              <a:gd name="connsiteX24" fmla="*/ 691078 w 2593407"/>
              <a:gd name="connsiteY24" fmla="*/ 437444 h 1228389"/>
              <a:gd name="connsiteX25" fmla="*/ 702985 w 2593407"/>
              <a:gd name="connsiteY25" fmla="*/ 523169 h 1228389"/>
              <a:gd name="connsiteX26" fmla="*/ 869672 w 2593407"/>
              <a:gd name="connsiteY26" fmla="*/ 527932 h 1228389"/>
              <a:gd name="connsiteX27" fmla="*/ 948253 w 2593407"/>
              <a:gd name="connsiteY27" fmla="*/ 504119 h 1228389"/>
              <a:gd name="connsiteX28" fmla="*/ 933966 w 2593407"/>
              <a:gd name="connsiteY28" fmla="*/ 430300 h 1228389"/>
              <a:gd name="connsiteX29" fmla="*/ 841097 w 2593407"/>
              <a:gd name="connsiteY29" fmla="*/ 363625 h 1228389"/>
              <a:gd name="connsiteX30" fmla="*/ 779185 w 2593407"/>
              <a:gd name="connsiteY30" fmla="*/ 323144 h 1228389"/>
              <a:gd name="connsiteX31" fmla="*/ 714891 w 2593407"/>
              <a:gd name="connsiteY31" fmla="*/ 299332 h 1228389"/>
              <a:gd name="connsiteX32" fmla="*/ 675545 w 2593407"/>
              <a:gd name="connsiteY32" fmla="*/ 280356 h 1228389"/>
              <a:gd name="connsiteX33" fmla="*/ 614085 w 2593407"/>
              <a:gd name="connsiteY33" fmla="*/ 88 h 1228389"/>
              <a:gd name="connsiteX34" fmla="*/ 745053 w 2593407"/>
              <a:gd name="connsiteY34" fmla="*/ 115181 h 1228389"/>
              <a:gd name="connsiteX35" fmla="*/ 717272 w 2593407"/>
              <a:gd name="connsiteY35" fmla="*/ 165188 h 1228389"/>
              <a:gd name="connsiteX36" fmla="*/ 745847 w 2593407"/>
              <a:gd name="connsiteY36" fmla="*/ 220750 h 1228389"/>
              <a:gd name="connsiteX37" fmla="*/ 787122 w 2593407"/>
              <a:gd name="connsiteY37" fmla="*/ 237419 h 1228389"/>
              <a:gd name="connsiteX38" fmla="*/ 850622 w 2593407"/>
              <a:gd name="connsiteY38" fmla="*/ 287425 h 1228389"/>
              <a:gd name="connsiteX39" fmla="*/ 868878 w 2593407"/>
              <a:gd name="connsiteY39" fmla="*/ 348544 h 1228389"/>
              <a:gd name="connsiteX40" fmla="*/ 1073666 w 2593407"/>
              <a:gd name="connsiteY40" fmla="*/ 505706 h 1228389"/>
              <a:gd name="connsiteX41" fmla="*/ 1149072 w 2593407"/>
              <a:gd name="connsiteY41" fmla="*/ 504119 h 1228389"/>
              <a:gd name="connsiteX42" fmla="*/ 1676122 w 2593407"/>
              <a:gd name="connsiteY42" fmla="*/ 485069 h 1228389"/>
              <a:gd name="connsiteX43" fmla="*/ 2400022 w 2593407"/>
              <a:gd name="connsiteY43" fmla="*/ 440619 h 1228389"/>
              <a:gd name="connsiteX44" fmla="*/ 2584172 w 2593407"/>
              <a:gd name="connsiteY44" fmla="*/ 415219 h 1228389"/>
              <a:gd name="connsiteX45" fmla="*/ 2565122 w 2593407"/>
              <a:gd name="connsiteY45" fmla="*/ 681919 h 1228389"/>
              <a:gd name="connsiteX46" fmla="*/ 2558772 w 2593407"/>
              <a:gd name="connsiteY46" fmla="*/ 758119 h 1228389"/>
              <a:gd name="connsiteX47" fmla="*/ 2482572 w 2593407"/>
              <a:gd name="connsiteY47" fmla="*/ 808919 h 1228389"/>
              <a:gd name="connsiteX48" fmla="*/ 2431772 w 2593407"/>
              <a:gd name="connsiteY48" fmla="*/ 783519 h 1228389"/>
              <a:gd name="connsiteX49" fmla="*/ 2336522 w 2593407"/>
              <a:gd name="connsiteY49" fmla="*/ 885119 h 1228389"/>
              <a:gd name="connsiteX50" fmla="*/ 1923772 w 2593407"/>
              <a:gd name="connsiteY50" fmla="*/ 1056569 h 1228389"/>
              <a:gd name="connsiteX51" fmla="*/ 1422122 w 2593407"/>
              <a:gd name="connsiteY51" fmla="*/ 1126419 h 1228389"/>
              <a:gd name="connsiteX52" fmla="*/ 691872 w 2593407"/>
              <a:gd name="connsiteY52" fmla="*/ 1158169 h 1228389"/>
              <a:gd name="connsiteX53" fmla="*/ 412472 w 2593407"/>
              <a:gd name="connsiteY53" fmla="*/ 1145469 h 1228389"/>
              <a:gd name="connsiteX54" fmla="*/ 323572 w 2593407"/>
              <a:gd name="connsiteY54" fmla="*/ 1228019 h 1228389"/>
              <a:gd name="connsiteX55" fmla="*/ 317222 w 2593407"/>
              <a:gd name="connsiteY55" fmla="*/ 1107369 h 1228389"/>
              <a:gd name="connsiteX56" fmla="*/ 190222 w 2593407"/>
              <a:gd name="connsiteY56" fmla="*/ 1069269 h 1228389"/>
              <a:gd name="connsiteX57" fmla="*/ 31472 w 2593407"/>
              <a:gd name="connsiteY57" fmla="*/ 878769 h 1228389"/>
              <a:gd name="connsiteX58" fmla="*/ 25122 w 2593407"/>
              <a:gd name="connsiteY58" fmla="*/ 732719 h 1228389"/>
              <a:gd name="connsiteX59" fmla="*/ 301347 w 2593407"/>
              <a:gd name="connsiteY59" fmla="*/ 521582 h 1228389"/>
              <a:gd name="connsiteX60" fmla="*/ 441841 w 2593407"/>
              <a:gd name="connsiteY60" fmla="*/ 531106 h 1228389"/>
              <a:gd name="connsiteX61" fmla="*/ 425965 w 2593407"/>
              <a:gd name="connsiteY61" fmla="*/ 412838 h 1228389"/>
              <a:gd name="connsiteX62" fmla="*/ 444222 w 2593407"/>
              <a:gd name="connsiteY62" fmla="*/ 180269 h 1228389"/>
              <a:gd name="connsiteX63" fmla="*/ 469622 w 2593407"/>
              <a:gd name="connsiteY63" fmla="*/ 97719 h 1228389"/>
              <a:gd name="connsiteX64" fmla="*/ 614085 w 2593407"/>
              <a:gd name="connsiteY64" fmla="*/ 88 h 122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593407" h="1228389">
                <a:moveTo>
                  <a:pt x="1440775" y="539838"/>
                </a:moveTo>
                <a:cubicBezTo>
                  <a:pt x="1419741" y="535870"/>
                  <a:pt x="1388256" y="543278"/>
                  <a:pt x="1352272" y="567619"/>
                </a:cubicBezTo>
                <a:cubicBezTo>
                  <a:pt x="1280305" y="616302"/>
                  <a:pt x="1077105" y="820561"/>
                  <a:pt x="1034772" y="872419"/>
                </a:cubicBezTo>
                <a:cubicBezTo>
                  <a:pt x="992439" y="924277"/>
                  <a:pt x="1059114" y="886177"/>
                  <a:pt x="1098272" y="878769"/>
                </a:cubicBezTo>
                <a:cubicBezTo>
                  <a:pt x="1137430" y="871361"/>
                  <a:pt x="1208339" y="877711"/>
                  <a:pt x="1269722" y="827969"/>
                </a:cubicBezTo>
                <a:cubicBezTo>
                  <a:pt x="1331105" y="778227"/>
                  <a:pt x="1454930" y="622652"/>
                  <a:pt x="1466572" y="580319"/>
                </a:cubicBezTo>
                <a:cubicBezTo>
                  <a:pt x="1472393" y="559153"/>
                  <a:pt x="1461810" y="543807"/>
                  <a:pt x="1440775" y="539838"/>
                </a:cubicBezTo>
                <a:close/>
                <a:moveTo>
                  <a:pt x="1807885" y="517613"/>
                </a:moveTo>
                <a:cubicBezTo>
                  <a:pt x="1780633" y="518936"/>
                  <a:pt x="1748618" y="526344"/>
                  <a:pt x="1726922" y="542219"/>
                </a:cubicBezTo>
                <a:cubicBezTo>
                  <a:pt x="1683530" y="573969"/>
                  <a:pt x="1630614" y="674511"/>
                  <a:pt x="1599922" y="720019"/>
                </a:cubicBezTo>
                <a:cubicBezTo>
                  <a:pt x="1569230" y="765527"/>
                  <a:pt x="1527955" y="800452"/>
                  <a:pt x="1542772" y="815269"/>
                </a:cubicBezTo>
                <a:cubicBezTo>
                  <a:pt x="1557589" y="830086"/>
                  <a:pt x="1648605" y="837494"/>
                  <a:pt x="1688822" y="808919"/>
                </a:cubicBezTo>
                <a:cubicBezTo>
                  <a:pt x="1729039" y="780344"/>
                  <a:pt x="1755497" y="690386"/>
                  <a:pt x="1784072" y="643819"/>
                </a:cubicBezTo>
                <a:cubicBezTo>
                  <a:pt x="1812647" y="597252"/>
                  <a:pt x="1865564" y="546452"/>
                  <a:pt x="1860272" y="529519"/>
                </a:cubicBezTo>
                <a:cubicBezTo>
                  <a:pt x="1857626" y="521053"/>
                  <a:pt x="1835137" y="516290"/>
                  <a:pt x="1807885" y="517613"/>
                </a:cubicBezTo>
                <a:close/>
                <a:moveTo>
                  <a:pt x="979935" y="468010"/>
                </a:moveTo>
                <a:cubicBezTo>
                  <a:pt x="976233" y="471154"/>
                  <a:pt x="979508" y="483284"/>
                  <a:pt x="979210" y="489832"/>
                </a:cubicBezTo>
                <a:cubicBezTo>
                  <a:pt x="978813" y="498563"/>
                  <a:pt x="968494" y="516026"/>
                  <a:pt x="983972" y="520788"/>
                </a:cubicBezTo>
                <a:cubicBezTo>
                  <a:pt x="999450" y="525550"/>
                  <a:pt x="1071681" y="527138"/>
                  <a:pt x="1072078" y="518407"/>
                </a:cubicBezTo>
                <a:cubicBezTo>
                  <a:pt x="1072475" y="509676"/>
                  <a:pt x="999053" y="474353"/>
                  <a:pt x="986353" y="468400"/>
                </a:cubicBezTo>
                <a:cubicBezTo>
                  <a:pt x="983178" y="466912"/>
                  <a:pt x="981169" y="466962"/>
                  <a:pt x="979935" y="468010"/>
                </a:cubicBezTo>
                <a:close/>
                <a:moveTo>
                  <a:pt x="675545" y="280356"/>
                </a:moveTo>
                <a:cubicBezTo>
                  <a:pt x="672103" y="279662"/>
                  <a:pt x="669251" y="280183"/>
                  <a:pt x="667266" y="282663"/>
                </a:cubicBezTo>
                <a:cubicBezTo>
                  <a:pt x="659328" y="292585"/>
                  <a:pt x="663297" y="333066"/>
                  <a:pt x="667266" y="358863"/>
                </a:cubicBezTo>
                <a:cubicBezTo>
                  <a:pt x="671235" y="384660"/>
                  <a:pt x="685125" y="410060"/>
                  <a:pt x="691078" y="437444"/>
                </a:cubicBezTo>
                <a:cubicBezTo>
                  <a:pt x="697031" y="464828"/>
                  <a:pt x="673219" y="508088"/>
                  <a:pt x="702985" y="523169"/>
                </a:cubicBezTo>
                <a:cubicBezTo>
                  <a:pt x="732751" y="538250"/>
                  <a:pt x="828794" y="531107"/>
                  <a:pt x="869672" y="527932"/>
                </a:cubicBezTo>
                <a:cubicBezTo>
                  <a:pt x="910550" y="524757"/>
                  <a:pt x="937537" y="520391"/>
                  <a:pt x="948253" y="504119"/>
                </a:cubicBezTo>
                <a:cubicBezTo>
                  <a:pt x="958969" y="487847"/>
                  <a:pt x="951825" y="453716"/>
                  <a:pt x="933966" y="430300"/>
                </a:cubicBezTo>
                <a:cubicBezTo>
                  <a:pt x="916107" y="406884"/>
                  <a:pt x="866894" y="381484"/>
                  <a:pt x="841097" y="363625"/>
                </a:cubicBezTo>
                <a:cubicBezTo>
                  <a:pt x="815300" y="345766"/>
                  <a:pt x="800219" y="333859"/>
                  <a:pt x="779185" y="323144"/>
                </a:cubicBezTo>
                <a:cubicBezTo>
                  <a:pt x="758151" y="312429"/>
                  <a:pt x="732750" y="304491"/>
                  <a:pt x="714891" y="299332"/>
                </a:cubicBezTo>
                <a:cubicBezTo>
                  <a:pt x="701497" y="295463"/>
                  <a:pt x="685870" y="282440"/>
                  <a:pt x="675545" y="280356"/>
                </a:cubicBezTo>
                <a:close/>
                <a:moveTo>
                  <a:pt x="614085" y="88"/>
                </a:moveTo>
                <a:cubicBezTo>
                  <a:pt x="659990" y="2998"/>
                  <a:pt x="727855" y="87664"/>
                  <a:pt x="745053" y="115181"/>
                </a:cubicBezTo>
                <a:cubicBezTo>
                  <a:pt x="762251" y="142698"/>
                  <a:pt x="717140" y="147593"/>
                  <a:pt x="717272" y="165188"/>
                </a:cubicBezTo>
                <a:cubicBezTo>
                  <a:pt x="717404" y="182783"/>
                  <a:pt x="734205" y="208712"/>
                  <a:pt x="745847" y="220750"/>
                </a:cubicBezTo>
                <a:cubicBezTo>
                  <a:pt x="757489" y="232788"/>
                  <a:pt x="769660" y="226307"/>
                  <a:pt x="787122" y="237419"/>
                </a:cubicBezTo>
                <a:cubicBezTo>
                  <a:pt x="804584" y="248531"/>
                  <a:pt x="835805" y="270492"/>
                  <a:pt x="850622" y="287425"/>
                </a:cubicBezTo>
                <a:cubicBezTo>
                  <a:pt x="865439" y="304358"/>
                  <a:pt x="831704" y="312164"/>
                  <a:pt x="868878" y="348544"/>
                </a:cubicBezTo>
                <a:cubicBezTo>
                  <a:pt x="906052" y="384924"/>
                  <a:pt x="1026967" y="479777"/>
                  <a:pt x="1073666" y="505706"/>
                </a:cubicBezTo>
                <a:cubicBezTo>
                  <a:pt x="1120365" y="531635"/>
                  <a:pt x="1048663" y="507558"/>
                  <a:pt x="1149072" y="504119"/>
                </a:cubicBezTo>
                <a:cubicBezTo>
                  <a:pt x="1249481" y="500680"/>
                  <a:pt x="1467630" y="495652"/>
                  <a:pt x="1676122" y="485069"/>
                </a:cubicBezTo>
                <a:cubicBezTo>
                  <a:pt x="1884614" y="474486"/>
                  <a:pt x="2248680" y="452261"/>
                  <a:pt x="2400022" y="440619"/>
                </a:cubicBezTo>
                <a:cubicBezTo>
                  <a:pt x="2551364" y="428977"/>
                  <a:pt x="2556655" y="375002"/>
                  <a:pt x="2584172" y="415219"/>
                </a:cubicBezTo>
                <a:cubicBezTo>
                  <a:pt x="2611689" y="455436"/>
                  <a:pt x="2569355" y="624769"/>
                  <a:pt x="2565122" y="681919"/>
                </a:cubicBezTo>
                <a:cubicBezTo>
                  <a:pt x="2560889" y="739069"/>
                  <a:pt x="2572530" y="736952"/>
                  <a:pt x="2558772" y="758119"/>
                </a:cubicBezTo>
                <a:cubicBezTo>
                  <a:pt x="2545014" y="779286"/>
                  <a:pt x="2503739" y="804686"/>
                  <a:pt x="2482572" y="808919"/>
                </a:cubicBezTo>
                <a:cubicBezTo>
                  <a:pt x="2461405" y="813152"/>
                  <a:pt x="2456114" y="770819"/>
                  <a:pt x="2431772" y="783519"/>
                </a:cubicBezTo>
                <a:cubicBezTo>
                  <a:pt x="2407430" y="796219"/>
                  <a:pt x="2421189" y="839611"/>
                  <a:pt x="2336522" y="885119"/>
                </a:cubicBezTo>
                <a:cubicBezTo>
                  <a:pt x="2251855" y="930627"/>
                  <a:pt x="2076172" y="1016352"/>
                  <a:pt x="1923772" y="1056569"/>
                </a:cubicBezTo>
                <a:cubicBezTo>
                  <a:pt x="1771372" y="1096786"/>
                  <a:pt x="1627439" y="1109486"/>
                  <a:pt x="1422122" y="1126419"/>
                </a:cubicBezTo>
                <a:cubicBezTo>
                  <a:pt x="1216805" y="1143352"/>
                  <a:pt x="860147" y="1154994"/>
                  <a:pt x="691872" y="1158169"/>
                </a:cubicBezTo>
                <a:cubicBezTo>
                  <a:pt x="523597" y="1161344"/>
                  <a:pt x="473855" y="1133827"/>
                  <a:pt x="412472" y="1145469"/>
                </a:cubicBezTo>
                <a:cubicBezTo>
                  <a:pt x="351089" y="1157111"/>
                  <a:pt x="339447" y="1234369"/>
                  <a:pt x="323572" y="1228019"/>
                </a:cubicBezTo>
                <a:cubicBezTo>
                  <a:pt x="307697" y="1221669"/>
                  <a:pt x="339447" y="1133827"/>
                  <a:pt x="317222" y="1107369"/>
                </a:cubicBezTo>
                <a:cubicBezTo>
                  <a:pt x="294997" y="1080911"/>
                  <a:pt x="237847" y="1107369"/>
                  <a:pt x="190222" y="1069269"/>
                </a:cubicBezTo>
                <a:cubicBezTo>
                  <a:pt x="142597" y="1031169"/>
                  <a:pt x="58989" y="934861"/>
                  <a:pt x="31472" y="878769"/>
                </a:cubicBezTo>
                <a:cubicBezTo>
                  <a:pt x="3955" y="822677"/>
                  <a:pt x="-19857" y="792250"/>
                  <a:pt x="25122" y="732719"/>
                </a:cubicBezTo>
                <a:cubicBezTo>
                  <a:pt x="70101" y="673188"/>
                  <a:pt x="231894" y="555184"/>
                  <a:pt x="301347" y="521582"/>
                </a:cubicBezTo>
                <a:cubicBezTo>
                  <a:pt x="370800" y="487980"/>
                  <a:pt x="421071" y="549230"/>
                  <a:pt x="441841" y="531106"/>
                </a:cubicBezTo>
                <a:cubicBezTo>
                  <a:pt x="462611" y="512982"/>
                  <a:pt x="422790" y="472105"/>
                  <a:pt x="425965" y="412838"/>
                </a:cubicBezTo>
                <a:cubicBezTo>
                  <a:pt x="429140" y="353571"/>
                  <a:pt x="436946" y="232789"/>
                  <a:pt x="444222" y="180269"/>
                </a:cubicBezTo>
                <a:cubicBezTo>
                  <a:pt x="451498" y="127749"/>
                  <a:pt x="441312" y="127749"/>
                  <a:pt x="469622" y="97719"/>
                </a:cubicBezTo>
                <a:cubicBezTo>
                  <a:pt x="497932" y="67689"/>
                  <a:pt x="568180" y="-2822"/>
                  <a:pt x="614085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131381" y="4126038"/>
            <a:ext cx="674209" cy="281283"/>
          </a:xfrm>
          <a:custGeom>
            <a:avLst/>
            <a:gdLst>
              <a:gd name="connsiteX0" fmla="*/ 450968 w 1096506"/>
              <a:gd name="connsiteY0" fmla="*/ 127595 h 457467"/>
              <a:gd name="connsiteX1" fmla="*/ 409693 w 1096506"/>
              <a:gd name="connsiteY1" fmla="*/ 172045 h 457467"/>
              <a:gd name="connsiteX2" fmla="*/ 463668 w 1096506"/>
              <a:gd name="connsiteY2" fmla="*/ 194270 h 457467"/>
              <a:gd name="connsiteX3" fmla="*/ 511293 w 1096506"/>
              <a:gd name="connsiteY3" fmla="*/ 200620 h 457467"/>
              <a:gd name="connsiteX4" fmla="*/ 450968 w 1096506"/>
              <a:gd name="connsiteY4" fmla="*/ 127595 h 457467"/>
              <a:gd name="connsiteX5" fmla="*/ 478948 w 1096506"/>
              <a:gd name="connsiteY5" fmla="*/ 198 h 457467"/>
              <a:gd name="connsiteX6" fmla="*/ 501768 w 1096506"/>
              <a:gd name="connsiteY6" fmla="*/ 6945 h 457467"/>
              <a:gd name="connsiteX7" fmla="*/ 539868 w 1096506"/>
              <a:gd name="connsiteY7" fmla="*/ 79970 h 457467"/>
              <a:gd name="connsiteX8" fmla="*/ 568443 w 1096506"/>
              <a:gd name="connsiteY8" fmla="*/ 127595 h 457467"/>
              <a:gd name="connsiteX9" fmla="*/ 625593 w 1096506"/>
              <a:gd name="connsiteY9" fmla="*/ 159345 h 457467"/>
              <a:gd name="connsiteX10" fmla="*/ 689093 w 1096506"/>
              <a:gd name="connsiteY10" fmla="*/ 172045 h 457467"/>
              <a:gd name="connsiteX11" fmla="*/ 800218 w 1096506"/>
              <a:gd name="connsiteY11" fmla="*/ 206970 h 457467"/>
              <a:gd name="connsiteX12" fmla="*/ 949443 w 1096506"/>
              <a:gd name="connsiteY12" fmla="*/ 241895 h 457467"/>
              <a:gd name="connsiteX13" fmla="*/ 1085968 w 1096506"/>
              <a:gd name="connsiteY13" fmla="*/ 289520 h 457467"/>
              <a:gd name="connsiteX14" fmla="*/ 1066918 w 1096506"/>
              <a:gd name="connsiteY14" fmla="*/ 318095 h 457467"/>
              <a:gd name="connsiteX15" fmla="*/ 904993 w 1096506"/>
              <a:gd name="connsiteY15" fmla="*/ 260945 h 457467"/>
              <a:gd name="connsiteX16" fmla="*/ 870068 w 1096506"/>
              <a:gd name="connsiteY16" fmla="*/ 279995 h 457467"/>
              <a:gd name="connsiteX17" fmla="*/ 806568 w 1096506"/>
              <a:gd name="connsiteY17" fmla="*/ 299045 h 457467"/>
              <a:gd name="connsiteX18" fmla="*/ 752593 w 1096506"/>
              <a:gd name="connsiteY18" fmla="*/ 346670 h 457467"/>
              <a:gd name="connsiteX19" fmla="*/ 689093 w 1096506"/>
              <a:gd name="connsiteY19" fmla="*/ 384770 h 457467"/>
              <a:gd name="connsiteX20" fmla="*/ 520818 w 1096506"/>
              <a:gd name="connsiteY20" fmla="*/ 387945 h 457467"/>
              <a:gd name="connsiteX21" fmla="*/ 333493 w 1096506"/>
              <a:gd name="connsiteY21" fmla="*/ 375245 h 457467"/>
              <a:gd name="connsiteX22" fmla="*/ 200143 w 1096506"/>
              <a:gd name="connsiteY22" fmla="*/ 349845 h 457467"/>
              <a:gd name="connsiteX23" fmla="*/ 187443 w 1096506"/>
              <a:gd name="connsiteY23" fmla="*/ 368895 h 457467"/>
              <a:gd name="connsiteX24" fmla="*/ 127118 w 1096506"/>
              <a:gd name="connsiteY24" fmla="*/ 445095 h 457467"/>
              <a:gd name="connsiteX25" fmla="*/ 66793 w 1096506"/>
              <a:gd name="connsiteY25" fmla="*/ 454620 h 457467"/>
              <a:gd name="connsiteX26" fmla="*/ 89018 w 1096506"/>
              <a:gd name="connsiteY26" fmla="*/ 416520 h 457467"/>
              <a:gd name="connsiteX27" fmla="*/ 165218 w 1096506"/>
              <a:gd name="connsiteY27" fmla="*/ 353020 h 457467"/>
              <a:gd name="connsiteX28" fmla="*/ 155693 w 1096506"/>
              <a:gd name="connsiteY28" fmla="*/ 333970 h 457467"/>
              <a:gd name="connsiteX29" fmla="*/ 108068 w 1096506"/>
              <a:gd name="connsiteY29" fmla="*/ 299045 h 457467"/>
              <a:gd name="connsiteX30" fmla="*/ 76318 w 1096506"/>
              <a:gd name="connsiteY30" fmla="*/ 251420 h 457467"/>
              <a:gd name="connsiteX31" fmla="*/ 118 w 1096506"/>
              <a:gd name="connsiteY31" fmla="*/ 213320 h 457467"/>
              <a:gd name="connsiteX32" fmla="*/ 95368 w 1096506"/>
              <a:gd name="connsiteY32" fmla="*/ 178395 h 457467"/>
              <a:gd name="connsiteX33" fmla="*/ 263643 w 1096506"/>
              <a:gd name="connsiteY33" fmla="*/ 162520 h 457467"/>
              <a:gd name="connsiteX34" fmla="*/ 301743 w 1096506"/>
              <a:gd name="connsiteY34" fmla="*/ 152995 h 457467"/>
              <a:gd name="connsiteX35" fmla="*/ 355718 w 1096506"/>
              <a:gd name="connsiteY35" fmla="*/ 168870 h 457467"/>
              <a:gd name="connsiteX36" fmla="*/ 371593 w 1096506"/>
              <a:gd name="connsiteY36" fmla="*/ 149820 h 457467"/>
              <a:gd name="connsiteX37" fmla="*/ 400168 w 1096506"/>
              <a:gd name="connsiteY37" fmla="*/ 133945 h 457467"/>
              <a:gd name="connsiteX38" fmla="*/ 454143 w 1096506"/>
              <a:gd name="connsiteY38" fmla="*/ 70445 h 457467"/>
              <a:gd name="connsiteX39" fmla="*/ 400168 w 1096506"/>
              <a:gd name="connsiteY39" fmla="*/ 41870 h 457467"/>
              <a:gd name="connsiteX40" fmla="*/ 454143 w 1096506"/>
              <a:gd name="connsiteY40" fmla="*/ 6945 h 457467"/>
              <a:gd name="connsiteX41" fmla="*/ 478948 w 1096506"/>
              <a:gd name="connsiteY41" fmla="*/ 198 h 4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96506" h="457467">
                <a:moveTo>
                  <a:pt x="450968" y="127595"/>
                </a:moveTo>
                <a:cubicBezTo>
                  <a:pt x="434035" y="122833"/>
                  <a:pt x="407576" y="160933"/>
                  <a:pt x="409693" y="172045"/>
                </a:cubicBezTo>
                <a:cubicBezTo>
                  <a:pt x="411810" y="183157"/>
                  <a:pt x="446735" y="189508"/>
                  <a:pt x="463668" y="194270"/>
                </a:cubicBezTo>
                <a:cubicBezTo>
                  <a:pt x="480601" y="199032"/>
                  <a:pt x="510235" y="209087"/>
                  <a:pt x="511293" y="200620"/>
                </a:cubicBezTo>
                <a:cubicBezTo>
                  <a:pt x="512351" y="192153"/>
                  <a:pt x="467901" y="132357"/>
                  <a:pt x="450968" y="127595"/>
                </a:cubicBezTo>
                <a:close/>
                <a:moveTo>
                  <a:pt x="478948" y="198"/>
                </a:moveTo>
                <a:cubicBezTo>
                  <a:pt x="486952" y="-596"/>
                  <a:pt x="494625" y="860"/>
                  <a:pt x="501768" y="6945"/>
                </a:cubicBezTo>
                <a:cubicBezTo>
                  <a:pt x="516055" y="19116"/>
                  <a:pt x="528756" y="59862"/>
                  <a:pt x="539868" y="79970"/>
                </a:cubicBezTo>
                <a:cubicBezTo>
                  <a:pt x="550980" y="100078"/>
                  <a:pt x="554156" y="114366"/>
                  <a:pt x="568443" y="127595"/>
                </a:cubicBezTo>
                <a:cubicBezTo>
                  <a:pt x="582731" y="140824"/>
                  <a:pt x="605485" y="151937"/>
                  <a:pt x="625593" y="159345"/>
                </a:cubicBezTo>
                <a:cubicBezTo>
                  <a:pt x="645701" y="166753"/>
                  <a:pt x="659989" y="164108"/>
                  <a:pt x="689093" y="172045"/>
                </a:cubicBezTo>
                <a:cubicBezTo>
                  <a:pt x="718197" y="179982"/>
                  <a:pt x="756826" y="195328"/>
                  <a:pt x="800218" y="206970"/>
                </a:cubicBezTo>
                <a:cubicBezTo>
                  <a:pt x="843610" y="218612"/>
                  <a:pt x="901818" y="228137"/>
                  <a:pt x="949443" y="241895"/>
                </a:cubicBezTo>
                <a:cubicBezTo>
                  <a:pt x="997068" y="255653"/>
                  <a:pt x="1066389" y="276820"/>
                  <a:pt x="1085968" y="289520"/>
                </a:cubicBezTo>
                <a:cubicBezTo>
                  <a:pt x="1105547" y="302220"/>
                  <a:pt x="1097081" y="322858"/>
                  <a:pt x="1066918" y="318095"/>
                </a:cubicBezTo>
                <a:cubicBezTo>
                  <a:pt x="1036756" y="313333"/>
                  <a:pt x="937801" y="267295"/>
                  <a:pt x="904993" y="260945"/>
                </a:cubicBezTo>
                <a:cubicBezTo>
                  <a:pt x="872185" y="254595"/>
                  <a:pt x="886472" y="273645"/>
                  <a:pt x="870068" y="279995"/>
                </a:cubicBezTo>
                <a:cubicBezTo>
                  <a:pt x="853664" y="286345"/>
                  <a:pt x="826147" y="287933"/>
                  <a:pt x="806568" y="299045"/>
                </a:cubicBezTo>
                <a:cubicBezTo>
                  <a:pt x="786989" y="310157"/>
                  <a:pt x="772172" y="332383"/>
                  <a:pt x="752593" y="346670"/>
                </a:cubicBezTo>
                <a:cubicBezTo>
                  <a:pt x="733014" y="360957"/>
                  <a:pt x="727722" y="377891"/>
                  <a:pt x="689093" y="384770"/>
                </a:cubicBezTo>
                <a:lnTo>
                  <a:pt x="520818" y="387945"/>
                </a:lnTo>
                <a:cubicBezTo>
                  <a:pt x="461551" y="386358"/>
                  <a:pt x="386939" y="381595"/>
                  <a:pt x="333493" y="375245"/>
                </a:cubicBezTo>
                <a:cubicBezTo>
                  <a:pt x="280047" y="368895"/>
                  <a:pt x="224485" y="350903"/>
                  <a:pt x="200143" y="349845"/>
                </a:cubicBezTo>
                <a:cubicBezTo>
                  <a:pt x="175801" y="348787"/>
                  <a:pt x="199614" y="353020"/>
                  <a:pt x="187443" y="368895"/>
                </a:cubicBezTo>
                <a:cubicBezTo>
                  <a:pt x="175272" y="384770"/>
                  <a:pt x="147226" y="430808"/>
                  <a:pt x="127118" y="445095"/>
                </a:cubicBezTo>
                <a:cubicBezTo>
                  <a:pt x="107010" y="459382"/>
                  <a:pt x="73143" y="459382"/>
                  <a:pt x="66793" y="454620"/>
                </a:cubicBezTo>
                <a:cubicBezTo>
                  <a:pt x="60443" y="449858"/>
                  <a:pt x="72614" y="433453"/>
                  <a:pt x="89018" y="416520"/>
                </a:cubicBezTo>
                <a:cubicBezTo>
                  <a:pt x="105422" y="399587"/>
                  <a:pt x="154105" y="366778"/>
                  <a:pt x="165218" y="353020"/>
                </a:cubicBezTo>
                <a:cubicBezTo>
                  <a:pt x="176331" y="339262"/>
                  <a:pt x="165218" y="342966"/>
                  <a:pt x="155693" y="333970"/>
                </a:cubicBezTo>
                <a:cubicBezTo>
                  <a:pt x="146168" y="324974"/>
                  <a:pt x="121297" y="312803"/>
                  <a:pt x="108068" y="299045"/>
                </a:cubicBezTo>
                <a:cubicBezTo>
                  <a:pt x="94839" y="285287"/>
                  <a:pt x="94310" y="265708"/>
                  <a:pt x="76318" y="251420"/>
                </a:cubicBezTo>
                <a:cubicBezTo>
                  <a:pt x="58326" y="237132"/>
                  <a:pt x="-3057" y="225491"/>
                  <a:pt x="118" y="213320"/>
                </a:cubicBezTo>
                <a:cubicBezTo>
                  <a:pt x="3293" y="201149"/>
                  <a:pt x="51447" y="186862"/>
                  <a:pt x="95368" y="178395"/>
                </a:cubicBezTo>
                <a:cubicBezTo>
                  <a:pt x="139289" y="169928"/>
                  <a:pt x="229247" y="166753"/>
                  <a:pt x="263643" y="162520"/>
                </a:cubicBezTo>
                <a:cubicBezTo>
                  <a:pt x="298039" y="158287"/>
                  <a:pt x="286397" y="151937"/>
                  <a:pt x="301743" y="152995"/>
                </a:cubicBezTo>
                <a:cubicBezTo>
                  <a:pt x="317089" y="154053"/>
                  <a:pt x="344076" y="169399"/>
                  <a:pt x="355718" y="168870"/>
                </a:cubicBezTo>
                <a:cubicBezTo>
                  <a:pt x="367360" y="168341"/>
                  <a:pt x="364185" y="155641"/>
                  <a:pt x="371593" y="149820"/>
                </a:cubicBezTo>
                <a:cubicBezTo>
                  <a:pt x="379001" y="143999"/>
                  <a:pt x="386410" y="147174"/>
                  <a:pt x="400168" y="133945"/>
                </a:cubicBezTo>
                <a:cubicBezTo>
                  <a:pt x="413926" y="120716"/>
                  <a:pt x="454143" y="85791"/>
                  <a:pt x="454143" y="70445"/>
                </a:cubicBezTo>
                <a:cubicBezTo>
                  <a:pt x="454143" y="55099"/>
                  <a:pt x="400168" y="52453"/>
                  <a:pt x="400168" y="41870"/>
                </a:cubicBezTo>
                <a:cubicBezTo>
                  <a:pt x="400168" y="31287"/>
                  <a:pt x="437210" y="12766"/>
                  <a:pt x="454143" y="6945"/>
                </a:cubicBezTo>
                <a:cubicBezTo>
                  <a:pt x="462610" y="4035"/>
                  <a:pt x="470944" y="992"/>
                  <a:pt x="478948" y="19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676400" y="4470400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998980" y="4422799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298043" y="4129237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510553" y="4064713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3" name="组合 42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文本框 48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06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1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白出东海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922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日落南湖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893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依水而居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86482" y="2983232"/>
            <a:ext cx="1332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[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山居终南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]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376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2347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4318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依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628958" y="2648316"/>
            <a:ext cx="266700" cy="2667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山</a:t>
            </a:r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9602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18377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2719602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818377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719602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818377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2719602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818377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927225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026000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927225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026000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927225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026000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927225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26000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134848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233623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7134848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233623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134848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233623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7134848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233623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9342471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蓬莱仙岛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9441246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342471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人间仙境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9441246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9342471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世外桃源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9441246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9342471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无论魏晋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9441246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68" name="组合 67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文本框 73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822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11463 w 5524907"/>
              <a:gd name="connsiteY4" fmla="*/ 2213308 h 2276373"/>
              <a:gd name="connsiteX5" fmla="*/ 5524907 w 5524907"/>
              <a:gd name="connsiteY5" fmla="*/ 2276373 h 2276373"/>
              <a:gd name="connsiteX6" fmla="*/ 0 w 5524907"/>
              <a:gd name="connsiteY6" fmla="*/ 2276373 h 2276373"/>
              <a:gd name="connsiteX7" fmla="*/ 87615 w 5524907"/>
              <a:gd name="connsiteY7" fmla="*/ 2205344 h 2276373"/>
              <a:gd name="connsiteX8" fmla="*/ 714632 w 5524907"/>
              <a:gd name="connsiteY8" fmla="*/ 2035527 h 2276373"/>
              <a:gd name="connsiteX9" fmla="*/ 1158769 w 5524907"/>
              <a:gd name="connsiteY9" fmla="*/ 1068875 h 2276373"/>
              <a:gd name="connsiteX10" fmla="*/ 1589844 w 5524907"/>
              <a:gd name="connsiteY10" fmla="*/ 2166155 h 2276373"/>
              <a:gd name="connsiteX11" fmla="*/ 2465055 w 5524907"/>
              <a:gd name="connsiteY11" fmla="*/ 206727 h 2276373"/>
              <a:gd name="connsiteX12" fmla="*/ 2771321 w 5524907"/>
              <a:gd name="connsiteY12" fmla="*/ 116 h 2276373"/>
              <a:gd name="connsiteX0" fmla="*/ 2771321 w 5733505"/>
              <a:gd name="connsiteY0" fmla="*/ 116 h 2276373"/>
              <a:gd name="connsiteX1" fmla="*/ 3092072 w 5733505"/>
              <a:gd name="connsiteY1" fmla="*/ 285104 h 2276373"/>
              <a:gd name="connsiteX2" fmla="*/ 3444769 w 5733505"/>
              <a:gd name="connsiteY2" fmla="*/ 2218406 h 2276373"/>
              <a:gd name="connsiteX3" fmla="*/ 4463672 w 5733505"/>
              <a:gd name="connsiteY3" fmla="*/ 1708955 h 2276373"/>
              <a:gd name="connsiteX4" fmla="*/ 5524907 w 5733505"/>
              <a:gd name="connsiteY4" fmla="*/ 2276373 h 2276373"/>
              <a:gd name="connsiteX5" fmla="*/ 0 w 5733505"/>
              <a:gd name="connsiteY5" fmla="*/ 2276373 h 2276373"/>
              <a:gd name="connsiteX6" fmla="*/ 87615 w 5733505"/>
              <a:gd name="connsiteY6" fmla="*/ 2205344 h 2276373"/>
              <a:gd name="connsiteX7" fmla="*/ 714632 w 5733505"/>
              <a:gd name="connsiteY7" fmla="*/ 2035527 h 2276373"/>
              <a:gd name="connsiteX8" fmla="*/ 1158769 w 5733505"/>
              <a:gd name="connsiteY8" fmla="*/ 1068875 h 2276373"/>
              <a:gd name="connsiteX9" fmla="*/ 1589844 w 5733505"/>
              <a:gd name="connsiteY9" fmla="*/ 2166155 h 2276373"/>
              <a:gd name="connsiteX10" fmla="*/ 2465055 w 5733505"/>
              <a:gd name="connsiteY10" fmla="*/ 206727 h 2276373"/>
              <a:gd name="connsiteX11" fmla="*/ 2771321 w 5733505"/>
              <a:gd name="connsiteY11" fmla="*/ 116 h 2276373"/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524907 w 5524907"/>
              <a:gd name="connsiteY4" fmla="*/ 2276373 h 2276373"/>
              <a:gd name="connsiteX5" fmla="*/ 0 w 5524907"/>
              <a:gd name="connsiteY5" fmla="*/ 2276373 h 2276373"/>
              <a:gd name="connsiteX6" fmla="*/ 87615 w 5524907"/>
              <a:gd name="connsiteY6" fmla="*/ 2205344 h 2276373"/>
              <a:gd name="connsiteX7" fmla="*/ 714632 w 5524907"/>
              <a:gd name="connsiteY7" fmla="*/ 2035527 h 2276373"/>
              <a:gd name="connsiteX8" fmla="*/ 1158769 w 5524907"/>
              <a:gd name="connsiteY8" fmla="*/ 1068875 h 2276373"/>
              <a:gd name="connsiteX9" fmla="*/ 1589844 w 5524907"/>
              <a:gd name="connsiteY9" fmla="*/ 2166155 h 2276373"/>
              <a:gd name="connsiteX10" fmla="*/ 2465055 w 5524907"/>
              <a:gd name="connsiteY10" fmla="*/ 206727 h 2276373"/>
              <a:gd name="connsiteX11" fmla="*/ 2771321 w 5524907"/>
              <a:gd name="connsiteY11" fmla="*/ 116 h 2276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pattFill prst="narVert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24" name="组合 23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文本框 36"/>
          <p:cNvSpPr txBox="1"/>
          <p:nvPr/>
        </p:nvSpPr>
        <p:spPr>
          <a:xfrm>
            <a:off x="5203291" y="78421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白日依山。</a:t>
            </a:r>
            <a:endParaRPr lang="zh-CN" altLang="en-US" sz="2800" b="1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9" r="79649" b="15767"/>
          <a:stretch/>
        </p:blipFill>
        <p:spPr>
          <a:xfrm>
            <a:off x="-1997" y="1800225"/>
            <a:ext cx="2210210" cy="3457533"/>
          </a:xfrm>
          <a:custGeom>
            <a:avLst/>
            <a:gdLst>
              <a:gd name="connsiteX0" fmla="*/ 0 w 2210210"/>
              <a:gd name="connsiteY0" fmla="*/ 0 h 3457533"/>
              <a:gd name="connsiteX1" fmla="*/ 2210210 w 2210210"/>
              <a:gd name="connsiteY1" fmla="*/ 0 h 3457533"/>
              <a:gd name="connsiteX2" fmla="*/ 2210210 w 2210210"/>
              <a:gd name="connsiteY2" fmla="*/ 3457533 h 3457533"/>
              <a:gd name="connsiteX3" fmla="*/ 0 w 2210210"/>
              <a:gd name="connsiteY3" fmla="*/ 3457533 h 345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0210" h="3457533">
                <a:moveTo>
                  <a:pt x="0" y="0"/>
                </a:moveTo>
                <a:lnTo>
                  <a:pt x="2210210" y="0"/>
                </a:lnTo>
                <a:lnTo>
                  <a:pt x="2210210" y="3457533"/>
                </a:lnTo>
                <a:lnTo>
                  <a:pt x="0" y="3457533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1" t="58829" b="15767"/>
          <a:stretch/>
        </p:blipFill>
        <p:spPr>
          <a:xfrm>
            <a:off x="3541713" y="1800225"/>
            <a:ext cx="8650287" cy="3457533"/>
          </a:xfrm>
          <a:custGeom>
            <a:avLst/>
            <a:gdLst>
              <a:gd name="connsiteX0" fmla="*/ 0 w 8650287"/>
              <a:gd name="connsiteY0" fmla="*/ 0 h 3457533"/>
              <a:gd name="connsiteX1" fmla="*/ 8650287 w 8650287"/>
              <a:gd name="connsiteY1" fmla="*/ 0 h 3457533"/>
              <a:gd name="connsiteX2" fmla="*/ 8650287 w 8650287"/>
              <a:gd name="connsiteY2" fmla="*/ 3457533 h 3457533"/>
              <a:gd name="connsiteX3" fmla="*/ 0 w 8650287"/>
              <a:gd name="connsiteY3" fmla="*/ 3457533 h 345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50287" h="3457533">
                <a:moveTo>
                  <a:pt x="0" y="0"/>
                </a:moveTo>
                <a:lnTo>
                  <a:pt x="8650287" y="0"/>
                </a:lnTo>
                <a:lnTo>
                  <a:pt x="8650287" y="3457533"/>
                </a:lnTo>
                <a:lnTo>
                  <a:pt x="0" y="3457533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2459464" y="2582840"/>
            <a:ext cx="823754" cy="2065359"/>
          </a:xfrm>
          <a:prstGeom prst="rect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55843" y="2669369"/>
            <a:ext cx="830997" cy="1892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彭蠡之口有石钟山焉。郦元以为下临深潭，微风鼓浪，水石相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搏。</a:t>
            </a:r>
            <a:endParaRPr lang="zh-CN" altLang="en-US" sz="1400" dirty="0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765336" y="2282630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00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>
            <a:fillRect/>
          </a:stretch>
        </p:blipFill>
        <p:spPr>
          <a:xfrm>
            <a:off x="0" y="4901721"/>
            <a:ext cx="5829300" cy="1956279"/>
          </a:xfrm>
          <a:custGeom>
            <a:avLst/>
            <a:gdLst>
              <a:gd name="connsiteX0" fmla="*/ 1735118 w 10058400"/>
              <a:gd name="connsiteY0" fmla="*/ 4 h 3375541"/>
              <a:gd name="connsiteX1" fmla="*/ 1790700 w 10058400"/>
              <a:gd name="connsiteY1" fmla="*/ 24669 h 3375541"/>
              <a:gd name="connsiteX2" fmla="*/ 1706223 w 10058400"/>
              <a:gd name="connsiteY2" fmla="*/ 74789 h 3375541"/>
              <a:gd name="connsiteX3" fmla="*/ 1721644 w 10058400"/>
              <a:gd name="connsiteY3" fmla="*/ 165616 h 3375541"/>
              <a:gd name="connsiteX4" fmla="*/ 1663133 w 10058400"/>
              <a:gd name="connsiteY4" fmla="*/ 272773 h 3375541"/>
              <a:gd name="connsiteX5" fmla="*/ 1750219 w 10058400"/>
              <a:gd name="connsiteY5" fmla="*/ 403741 h 3375541"/>
              <a:gd name="connsiteX6" fmla="*/ 1853746 w 10058400"/>
              <a:gd name="connsiteY6" fmla="*/ 706160 h 3375541"/>
              <a:gd name="connsiteX7" fmla="*/ 1888331 w 10058400"/>
              <a:gd name="connsiteY7" fmla="*/ 710922 h 3375541"/>
              <a:gd name="connsiteX8" fmla="*/ 1900238 w 10058400"/>
              <a:gd name="connsiteY8" fmla="*/ 670441 h 3375541"/>
              <a:gd name="connsiteX9" fmla="*/ 1959769 w 10058400"/>
              <a:gd name="connsiteY9" fmla="*/ 601385 h 3375541"/>
              <a:gd name="connsiteX10" fmla="*/ 2081439 w 10058400"/>
              <a:gd name="connsiteY10" fmla="*/ 590953 h 3375541"/>
              <a:gd name="connsiteX11" fmla="*/ 2100263 w 10058400"/>
              <a:gd name="connsiteY11" fmla="*/ 651391 h 3375541"/>
              <a:gd name="connsiteX12" fmla="*/ 2150269 w 10058400"/>
              <a:gd name="connsiteY12" fmla="*/ 677585 h 3375541"/>
              <a:gd name="connsiteX13" fmla="*/ 2218531 w 10058400"/>
              <a:gd name="connsiteY13" fmla="*/ 702758 h 3375541"/>
              <a:gd name="connsiteX14" fmla="*/ 2792186 w 10058400"/>
              <a:gd name="connsiteY14" fmla="*/ 661370 h 3375541"/>
              <a:gd name="connsiteX15" fmla="*/ 3126014 w 10058400"/>
              <a:gd name="connsiteY15" fmla="*/ 545255 h 3375541"/>
              <a:gd name="connsiteX16" fmla="*/ 3278074 w 10058400"/>
              <a:gd name="connsiteY16" fmla="*/ 475292 h 3375541"/>
              <a:gd name="connsiteX17" fmla="*/ 3231356 w 10058400"/>
              <a:gd name="connsiteY17" fmla="*/ 537091 h 3375541"/>
              <a:gd name="connsiteX18" fmla="*/ 3242129 w 10058400"/>
              <a:gd name="connsiteY18" fmla="*/ 632341 h 3375541"/>
              <a:gd name="connsiteX19" fmla="*/ 3188494 w 10058400"/>
              <a:gd name="connsiteY19" fmla="*/ 718066 h 3375541"/>
              <a:gd name="connsiteX20" fmla="*/ 3242129 w 10058400"/>
              <a:gd name="connsiteY20" fmla="*/ 791998 h 3375541"/>
              <a:gd name="connsiteX21" fmla="*/ 3333750 w 10058400"/>
              <a:gd name="connsiteY21" fmla="*/ 1072079 h 3375541"/>
              <a:gd name="connsiteX22" fmla="*/ 3565979 w 10058400"/>
              <a:gd name="connsiteY22" fmla="*/ 903350 h 3375541"/>
              <a:gd name="connsiteX23" fmla="*/ 3614738 w 10058400"/>
              <a:gd name="connsiteY23" fmla="*/ 934760 h 3375541"/>
              <a:gd name="connsiteX24" fmla="*/ 3564277 w 10058400"/>
              <a:gd name="connsiteY24" fmla="*/ 996105 h 3375541"/>
              <a:gd name="connsiteX25" fmla="*/ 3472883 w 10058400"/>
              <a:gd name="connsiteY25" fmla="*/ 1263599 h 3375541"/>
              <a:gd name="connsiteX26" fmla="*/ 3604986 w 10058400"/>
              <a:gd name="connsiteY26" fmla="*/ 1430627 h 3375541"/>
              <a:gd name="connsiteX27" fmla="*/ 4359729 w 10058400"/>
              <a:gd name="connsiteY27" fmla="*/ 1416112 h 3375541"/>
              <a:gd name="connsiteX28" fmla="*/ 4896757 w 10058400"/>
              <a:gd name="connsiteY28" fmla="*/ 1241941 h 3375541"/>
              <a:gd name="connsiteX29" fmla="*/ 4857750 w 10058400"/>
              <a:gd name="connsiteY29" fmla="*/ 1301472 h 3375541"/>
              <a:gd name="connsiteX30" fmla="*/ 4853214 w 10058400"/>
              <a:gd name="connsiteY30" fmla="*/ 1387084 h 3375541"/>
              <a:gd name="connsiteX31" fmla="*/ 4836319 w 10058400"/>
              <a:gd name="connsiteY31" fmla="*/ 1472922 h 3375541"/>
              <a:gd name="connsiteX32" fmla="*/ 5012871 w 10058400"/>
              <a:gd name="connsiteY32" fmla="*/ 1474170 h 3375541"/>
              <a:gd name="connsiteX33" fmla="*/ 5471432 w 10058400"/>
              <a:gd name="connsiteY33" fmla="*/ 1341160 h 3375541"/>
              <a:gd name="connsiteX34" fmla="*/ 5431631 w 10058400"/>
              <a:gd name="connsiteY34" fmla="*/ 1394341 h 3375541"/>
              <a:gd name="connsiteX35" fmla="*/ 5402375 w 10058400"/>
              <a:gd name="connsiteY35" fmla="*/ 1529618 h 3375541"/>
              <a:gd name="connsiteX36" fmla="*/ 5462588 w 10058400"/>
              <a:gd name="connsiteY36" fmla="*/ 1580079 h 3375541"/>
              <a:gd name="connsiteX37" fmla="*/ 5486400 w 10058400"/>
              <a:gd name="connsiteY37" fmla="*/ 1696760 h 3375541"/>
              <a:gd name="connsiteX38" fmla="*/ 5507831 w 10058400"/>
              <a:gd name="connsiteY38" fmla="*/ 1772960 h 3375541"/>
              <a:gd name="connsiteX39" fmla="*/ 5448300 w 10058400"/>
              <a:gd name="connsiteY39" fmla="*/ 1830110 h 3375541"/>
              <a:gd name="connsiteX40" fmla="*/ 5405664 w 10058400"/>
              <a:gd name="connsiteY40" fmla="*/ 1868890 h 3375541"/>
              <a:gd name="connsiteX41" fmla="*/ 5350214 w 10058400"/>
              <a:gd name="connsiteY41" fmla="*/ 1926947 h 3375541"/>
              <a:gd name="connsiteX42" fmla="*/ 5369719 w 10058400"/>
              <a:gd name="connsiteY42" fmla="*/ 2039660 h 3375541"/>
              <a:gd name="connsiteX43" fmla="*/ 5552281 w 10058400"/>
              <a:gd name="connsiteY43" fmla="*/ 2083542 h 3375541"/>
              <a:gd name="connsiteX44" fmla="*/ 6047014 w 10058400"/>
              <a:gd name="connsiteY44" fmla="*/ 2083316 h 3375541"/>
              <a:gd name="connsiteX45" fmla="*/ 6226969 w 10058400"/>
              <a:gd name="connsiteY45" fmla="*/ 2051566 h 3375541"/>
              <a:gd name="connsiteX46" fmla="*/ 6355556 w 10058400"/>
              <a:gd name="connsiteY46" fmla="*/ 1972985 h 3375541"/>
              <a:gd name="connsiteX47" fmla="*/ 6388894 w 10058400"/>
              <a:gd name="connsiteY47" fmla="*/ 1982510 h 3375541"/>
              <a:gd name="connsiteX48" fmla="*/ 6343650 w 10058400"/>
              <a:gd name="connsiteY48" fmla="*/ 2018229 h 3375541"/>
              <a:gd name="connsiteX49" fmla="*/ 6349773 w 10058400"/>
              <a:gd name="connsiteY49" fmla="*/ 2070049 h 3375541"/>
              <a:gd name="connsiteX50" fmla="*/ 6659902 w 10058400"/>
              <a:gd name="connsiteY50" fmla="*/ 2042154 h 3375541"/>
              <a:gd name="connsiteX51" fmla="*/ 6862763 w 10058400"/>
              <a:gd name="connsiteY51" fmla="*/ 1942029 h 3375541"/>
              <a:gd name="connsiteX52" fmla="*/ 6816157 w 10058400"/>
              <a:gd name="connsiteY52" fmla="*/ 1987159 h 3375541"/>
              <a:gd name="connsiteX53" fmla="*/ 6827044 w 10058400"/>
              <a:gd name="connsiteY53" fmla="*/ 2068235 h 3375541"/>
              <a:gd name="connsiteX54" fmla="*/ 7015843 w 10058400"/>
              <a:gd name="connsiteY54" fmla="*/ 1953141 h 3375541"/>
              <a:gd name="connsiteX55" fmla="*/ 7034213 w 10058400"/>
              <a:gd name="connsiteY55" fmla="*/ 1970603 h 3375541"/>
              <a:gd name="connsiteX56" fmla="*/ 7008019 w 10058400"/>
              <a:gd name="connsiteY56" fmla="*/ 1994416 h 3375541"/>
              <a:gd name="connsiteX57" fmla="*/ 6988969 w 10058400"/>
              <a:gd name="connsiteY57" fmla="*/ 2111097 h 3375541"/>
              <a:gd name="connsiteX58" fmla="*/ 7053489 w 10058400"/>
              <a:gd name="connsiteY58" fmla="*/ 2154186 h 3375541"/>
              <a:gd name="connsiteX59" fmla="*/ 7074694 w 10058400"/>
              <a:gd name="connsiteY59" fmla="*/ 2211110 h 3375541"/>
              <a:gd name="connsiteX60" fmla="*/ 7077075 w 10058400"/>
              <a:gd name="connsiteY60" fmla="*/ 2334935 h 3375541"/>
              <a:gd name="connsiteX61" fmla="*/ 7015389 w 10058400"/>
              <a:gd name="connsiteY61" fmla="*/ 2378365 h 3375541"/>
              <a:gd name="connsiteX62" fmla="*/ 6979444 w 10058400"/>
              <a:gd name="connsiteY62" fmla="*/ 2420660 h 3375541"/>
              <a:gd name="connsiteX63" fmla="*/ 6943271 w 10058400"/>
              <a:gd name="connsiteY63" fmla="*/ 2432112 h 3375541"/>
              <a:gd name="connsiteX64" fmla="*/ 6962775 w 10058400"/>
              <a:gd name="connsiteY64" fmla="*/ 2537341 h 3375541"/>
              <a:gd name="connsiteX65" fmla="*/ 7120845 w 10058400"/>
              <a:gd name="connsiteY65" fmla="*/ 2550835 h 3375541"/>
              <a:gd name="connsiteX66" fmla="*/ 7305675 w 10058400"/>
              <a:gd name="connsiteY66" fmla="*/ 2554010 h 3375541"/>
              <a:gd name="connsiteX67" fmla="*/ 7393781 w 10058400"/>
              <a:gd name="connsiteY67" fmla="*/ 2480191 h 3375541"/>
              <a:gd name="connsiteX68" fmla="*/ 7527131 w 10058400"/>
              <a:gd name="connsiteY68" fmla="*/ 2534960 h 3375541"/>
              <a:gd name="connsiteX69" fmla="*/ 8109404 w 10058400"/>
              <a:gd name="connsiteY69" fmla="*/ 2488016 h 3375541"/>
              <a:gd name="connsiteX70" fmla="*/ 8220075 w 10058400"/>
              <a:gd name="connsiteY70" fmla="*/ 2429278 h 3375541"/>
              <a:gd name="connsiteX71" fmla="*/ 8184356 w 10058400"/>
              <a:gd name="connsiteY71" fmla="*/ 2544485 h 3375541"/>
              <a:gd name="connsiteX72" fmla="*/ 8213838 w 10058400"/>
              <a:gd name="connsiteY72" fmla="*/ 2735778 h 3375541"/>
              <a:gd name="connsiteX73" fmla="*/ 8222456 w 10058400"/>
              <a:gd name="connsiteY73" fmla="*/ 2830235 h 3375541"/>
              <a:gd name="connsiteX74" fmla="*/ 8293100 w 10058400"/>
              <a:gd name="connsiteY74" fmla="*/ 2853027 h 3375541"/>
              <a:gd name="connsiteX75" fmla="*/ 8374856 w 10058400"/>
              <a:gd name="connsiteY75" fmla="*/ 2784991 h 3375541"/>
              <a:gd name="connsiteX76" fmla="*/ 8460581 w 10058400"/>
              <a:gd name="connsiteY76" fmla="*/ 2834997 h 3375541"/>
              <a:gd name="connsiteX77" fmla="*/ 8740208 w 10058400"/>
              <a:gd name="connsiteY77" fmla="*/ 2826833 h 3375541"/>
              <a:gd name="connsiteX78" fmla="*/ 8958263 w 10058400"/>
              <a:gd name="connsiteY78" fmla="*/ 2796897 h 3375541"/>
              <a:gd name="connsiteX79" fmla="*/ 9113043 w 10058400"/>
              <a:gd name="connsiteY79" fmla="*/ 2705730 h 3375541"/>
              <a:gd name="connsiteX80" fmla="*/ 9098756 w 10058400"/>
              <a:gd name="connsiteY80" fmla="*/ 2780229 h 3375541"/>
              <a:gd name="connsiteX81" fmla="*/ 9086850 w 10058400"/>
              <a:gd name="connsiteY81" fmla="*/ 2851666 h 3375541"/>
              <a:gd name="connsiteX82" fmla="*/ 9130167 w 10058400"/>
              <a:gd name="connsiteY82" fmla="*/ 2894415 h 3375541"/>
              <a:gd name="connsiteX83" fmla="*/ 9203531 w 10058400"/>
              <a:gd name="connsiteY83" fmla="*/ 2861191 h 3375541"/>
              <a:gd name="connsiteX84" fmla="*/ 9163050 w 10058400"/>
              <a:gd name="connsiteY84" fmla="*/ 2911197 h 3375541"/>
              <a:gd name="connsiteX85" fmla="*/ 9145588 w 10058400"/>
              <a:gd name="connsiteY85" fmla="*/ 3000097 h 3375541"/>
              <a:gd name="connsiteX86" fmla="*/ 9170194 w 10058400"/>
              <a:gd name="connsiteY86" fmla="*/ 3032641 h 3375541"/>
              <a:gd name="connsiteX87" fmla="*/ 9230859 w 10058400"/>
              <a:gd name="connsiteY87" fmla="*/ 2997148 h 3375541"/>
              <a:gd name="connsiteX88" fmla="*/ 9194006 w 10058400"/>
              <a:gd name="connsiteY88" fmla="*/ 3068360 h 3375541"/>
              <a:gd name="connsiteX89" fmla="*/ 9167813 w 10058400"/>
              <a:gd name="connsiteY89" fmla="*/ 3175516 h 3375541"/>
              <a:gd name="connsiteX90" fmla="*/ 9225757 w 10058400"/>
              <a:gd name="connsiteY90" fmla="*/ 3239470 h 3375541"/>
              <a:gd name="connsiteX91" fmla="*/ 9441543 w 10058400"/>
              <a:gd name="connsiteY91" fmla="*/ 3219399 h 3375541"/>
              <a:gd name="connsiteX92" fmla="*/ 9846129 w 10058400"/>
              <a:gd name="connsiteY92" fmla="*/ 3186855 h 3375541"/>
              <a:gd name="connsiteX93" fmla="*/ 9967913 w 10058400"/>
              <a:gd name="connsiteY93" fmla="*/ 3146941 h 3375541"/>
              <a:gd name="connsiteX94" fmla="*/ 9948863 w 10058400"/>
              <a:gd name="connsiteY94" fmla="*/ 3089791 h 3375541"/>
              <a:gd name="connsiteX95" fmla="*/ 9898856 w 10058400"/>
              <a:gd name="connsiteY95" fmla="*/ 3077885 h 3375541"/>
              <a:gd name="connsiteX96" fmla="*/ 9973696 w 10058400"/>
              <a:gd name="connsiteY96" fmla="*/ 3041033 h 3375541"/>
              <a:gd name="connsiteX97" fmla="*/ 10047904 w 10058400"/>
              <a:gd name="connsiteY97" fmla="*/ 3039686 h 3375541"/>
              <a:gd name="connsiteX98" fmla="*/ 10058400 w 10058400"/>
              <a:gd name="connsiteY98" fmla="*/ 3042768 h 3375541"/>
              <a:gd name="connsiteX99" fmla="*/ 10058400 w 10058400"/>
              <a:gd name="connsiteY99" fmla="*/ 3375541 h 3375541"/>
              <a:gd name="connsiteX100" fmla="*/ 0 w 10058400"/>
              <a:gd name="connsiteY100" fmla="*/ 3375541 h 3375541"/>
              <a:gd name="connsiteX101" fmla="*/ 0 w 10058400"/>
              <a:gd name="connsiteY101" fmla="*/ 266222 h 3375541"/>
              <a:gd name="connsiteX102" fmla="*/ 2836 w 10058400"/>
              <a:gd name="connsiteY102" fmla="*/ 266649 h 3375541"/>
              <a:gd name="connsiteX103" fmla="*/ 1057388 w 10058400"/>
              <a:gd name="connsiteY103" fmla="*/ 225487 h 3375541"/>
              <a:gd name="connsiteX104" fmla="*/ 1582964 w 10058400"/>
              <a:gd name="connsiteY104" fmla="*/ 90323 h 3375541"/>
              <a:gd name="connsiteX105" fmla="*/ 1735118 w 10058400"/>
              <a:gd name="connsiteY105" fmla="*/ 4 h 337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0058400" h="3375541">
                <a:moveTo>
                  <a:pt x="1735118" y="4"/>
                </a:moveTo>
                <a:cubicBezTo>
                  <a:pt x="1749523" y="-179"/>
                  <a:pt x="1766812" y="6763"/>
                  <a:pt x="1790700" y="24669"/>
                </a:cubicBezTo>
                <a:cubicBezTo>
                  <a:pt x="1810052" y="36764"/>
                  <a:pt x="1717732" y="51298"/>
                  <a:pt x="1706223" y="74789"/>
                </a:cubicBezTo>
                <a:cubicBezTo>
                  <a:pt x="1694714" y="98280"/>
                  <a:pt x="1722079" y="123491"/>
                  <a:pt x="1721644" y="165616"/>
                </a:cubicBezTo>
                <a:cubicBezTo>
                  <a:pt x="1721209" y="207741"/>
                  <a:pt x="1663133" y="229911"/>
                  <a:pt x="1663133" y="272773"/>
                </a:cubicBezTo>
                <a:cubicBezTo>
                  <a:pt x="1663133" y="315635"/>
                  <a:pt x="1685907" y="353338"/>
                  <a:pt x="1750219" y="403741"/>
                </a:cubicBezTo>
                <a:cubicBezTo>
                  <a:pt x="1783575" y="463669"/>
                  <a:pt x="1830727" y="654963"/>
                  <a:pt x="1853746" y="706160"/>
                </a:cubicBezTo>
                <a:cubicBezTo>
                  <a:pt x="1876765" y="757357"/>
                  <a:pt x="1880582" y="716875"/>
                  <a:pt x="1888331" y="710922"/>
                </a:cubicBezTo>
                <a:cubicBezTo>
                  <a:pt x="1896080" y="704969"/>
                  <a:pt x="1887141" y="684332"/>
                  <a:pt x="1900238" y="670441"/>
                </a:cubicBezTo>
                <a:cubicBezTo>
                  <a:pt x="1913335" y="656551"/>
                  <a:pt x="1960524" y="724567"/>
                  <a:pt x="1959769" y="601385"/>
                </a:cubicBezTo>
                <a:cubicBezTo>
                  <a:pt x="1994732" y="585359"/>
                  <a:pt x="2058023" y="582619"/>
                  <a:pt x="2081439" y="590953"/>
                </a:cubicBezTo>
                <a:cubicBezTo>
                  <a:pt x="2104855" y="599287"/>
                  <a:pt x="2088791" y="636952"/>
                  <a:pt x="2100263" y="651391"/>
                </a:cubicBezTo>
                <a:cubicBezTo>
                  <a:pt x="2111735" y="665830"/>
                  <a:pt x="2137305" y="661483"/>
                  <a:pt x="2150269" y="677585"/>
                </a:cubicBezTo>
                <a:cubicBezTo>
                  <a:pt x="2163234" y="693687"/>
                  <a:pt x="2111545" y="705460"/>
                  <a:pt x="2218531" y="702758"/>
                </a:cubicBezTo>
                <a:cubicBezTo>
                  <a:pt x="2325517" y="700056"/>
                  <a:pt x="2640939" y="687620"/>
                  <a:pt x="2792186" y="661370"/>
                </a:cubicBezTo>
                <a:cubicBezTo>
                  <a:pt x="2943433" y="635120"/>
                  <a:pt x="3045033" y="576268"/>
                  <a:pt x="3126014" y="545255"/>
                </a:cubicBezTo>
                <a:cubicBezTo>
                  <a:pt x="3206995" y="514242"/>
                  <a:pt x="3260517" y="476653"/>
                  <a:pt x="3278074" y="475292"/>
                </a:cubicBezTo>
                <a:cubicBezTo>
                  <a:pt x="3314681" y="502506"/>
                  <a:pt x="3237347" y="510916"/>
                  <a:pt x="3231356" y="537091"/>
                </a:cubicBezTo>
                <a:cubicBezTo>
                  <a:pt x="3225365" y="563266"/>
                  <a:pt x="3249273" y="602179"/>
                  <a:pt x="3242129" y="632341"/>
                </a:cubicBezTo>
                <a:cubicBezTo>
                  <a:pt x="3234985" y="662503"/>
                  <a:pt x="3217069" y="703363"/>
                  <a:pt x="3188494" y="718066"/>
                </a:cubicBezTo>
                <a:cubicBezTo>
                  <a:pt x="3188494" y="744675"/>
                  <a:pt x="3217920" y="732996"/>
                  <a:pt x="3242129" y="791998"/>
                </a:cubicBezTo>
                <a:cubicBezTo>
                  <a:pt x="3266338" y="851000"/>
                  <a:pt x="3279775" y="1053520"/>
                  <a:pt x="3333750" y="1072079"/>
                </a:cubicBezTo>
                <a:cubicBezTo>
                  <a:pt x="3387725" y="1090638"/>
                  <a:pt x="3478667" y="966717"/>
                  <a:pt x="3565979" y="903350"/>
                </a:cubicBezTo>
                <a:cubicBezTo>
                  <a:pt x="3624716" y="939996"/>
                  <a:pt x="3598750" y="926445"/>
                  <a:pt x="3614738" y="934760"/>
                </a:cubicBezTo>
                <a:cubicBezTo>
                  <a:pt x="3618820" y="959744"/>
                  <a:pt x="3577998" y="942489"/>
                  <a:pt x="3564277" y="996105"/>
                </a:cubicBezTo>
                <a:cubicBezTo>
                  <a:pt x="3586275" y="1221171"/>
                  <a:pt x="3516105" y="1217373"/>
                  <a:pt x="3472883" y="1263599"/>
                </a:cubicBezTo>
                <a:cubicBezTo>
                  <a:pt x="3670167" y="1378881"/>
                  <a:pt x="3573859" y="1440927"/>
                  <a:pt x="3604986" y="1430627"/>
                </a:cubicBezTo>
                <a:cubicBezTo>
                  <a:pt x="3752794" y="1456046"/>
                  <a:pt x="4165866" y="1407078"/>
                  <a:pt x="4359729" y="1416112"/>
                </a:cubicBezTo>
                <a:cubicBezTo>
                  <a:pt x="4736949" y="1382283"/>
                  <a:pt x="4813754" y="1261048"/>
                  <a:pt x="4896757" y="1241941"/>
                </a:cubicBezTo>
                <a:cubicBezTo>
                  <a:pt x="4979761" y="1222834"/>
                  <a:pt x="4865007" y="1277282"/>
                  <a:pt x="4857750" y="1301472"/>
                </a:cubicBezTo>
                <a:cubicBezTo>
                  <a:pt x="4850493" y="1325662"/>
                  <a:pt x="4844880" y="1364462"/>
                  <a:pt x="4853214" y="1387084"/>
                </a:cubicBezTo>
                <a:cubicBezTo>
                  <a:pt x="4861548" y="1409706"/>
                  <a:pt x="4809710" y="1458408"/>
                  <a:pt x="4836319" y="1472922"/>
                </a:cubicBezTo>
                <a:cubicBezTo>
                  <a:pt x="4862928" y="1487436"/>
                  <a:pt x="4907019" y="1496130"/>
                  <a:pt x="5012871" y="1474170"/>
                </a:cubicBezTo>
                <a:cubicBezTo>
                  <a:pt x="5385423" y="1468879"/>
                  <a:pt x="5401639" y="1354465"/>
                  <a:pt x="5471432" y="1341160"/>
                </a:cubicBezTo>
                <a:cubicBezTo>
                  <a:pt x="5531700" y="1361193"/>
                  <a:pt x="5442744" y="1364916"/>
                  <a:pt x="5431631" y="1394341"/>
                </a:cubicBezTo>
                <a:cubicBezTo>
                  <a:pt x="5420519" y="1423766"/>
                  <a:pt x="5399994" y="1489137"/>
                  <a:pt x="5402375" y="1529618"/>
                </a:cubicBezTo>
                <a:cubicBezTo>
                  <a:pt x="5404756" y="1570099"/>
                  <a:pt x="5447393" y="1554603"/>
                  <a:pt x="5462588" y="1580079"/>
                </a:cubicBezTo>
                <a:cubicBezTo>
                  <a:pt x="5477783" y="1605555"/>
                  <a:pt x="5478860" y="1664613"/>
                  <a:pt x="5486400" y="1696760"/>
                </a:cubicBezTo>
                <a:cubicBezTo>
                  <a:pt x="5493941" y="1728907"/>
                  <a:pt x="5509022" y="1745576"/>
                  <a:pt x="5507831" y="1772960"/>
                </a:cubicBezTo>
                <a:cubicBezTo>
                  <a:pt x="5506640" y="1800344"/>
                  <a:pt x="5455803" y="1809756"/>
                  <a:pt x="5448300" y="1830110"/>
                </a:cubicBezTo>
                <a:cubicBezTo>
                  <a:pt x="5440797" y="1850464"/>
                  <a:pt x="5422012" y="1852751"/>
                  <a:pt x="5405664" y="1868890"/>
                </a:cubicBezTo>
                <a:cubicBezTo>
                  <a:pt x="5389316" y="1885029"/>
                  <a:pt x="5356205" y="1898485"/>
                  <a:pt x="5350214" y="1926947"/>
                </a:cubicBezTo>
                <a:cubicBezTo>
                  <a:pt x="5344223" y="1955409"/>
                  <a:pt x="5336438" y="2015942"/>
                  <a:pt x="5369719" y="2039660"/>
                </a:cubicBezTo>
                <a:cubicBezTo>
                  <a:pt x="5403000" y="2063378"/>
                  <a:pt x="5439399" y="2076266"/>
                  <a:pt x="5552281" y="2083542"/>
                </a:cubicBezTo>
                <a:cubicBezTo>
                  <a:pt x="5665163" y="2090818"/>
                  <a:pt x="5934566" y="2088645"/>
                  <a:pt x="6047014" y="2083316"/>
                </a:cubicBezTo>
                <a:cubicBezTo>
                  <a:pt x="6159462" y="2077987"/>
                  <a:pt x="6171973" y="2066779"/>
                  <a:pt x="6226969" y="2051566"/>
                </a:cubicBezTo>
                <a:cubicBezTo>
                  <a:pt x="6281965" y="2036353"/>
                  <a:pt x="6333728" y="1982907"/>
                  <a:pt x="6355556" y="1972985"/>
                </a:cubicBezTo>
                <a:cubicBezTo>
                  <a:pt x="6377384" y="1963063"/>
                  <a:pt x="6388497" y="1973382"/>
                  <a:pt x="6388894" y="1982510"/>
                </a:cubicBezTo>
                <a:cubicBezTo>
                  <a:pt x="6389291" y="1991638"/>
                  <a:pt x="6350170" y="2003639"/>
                  <a:pt x="6343650" y="2018229"/>
                </a:cubicBezTo>
                <a:cubicBezTo>
                  <a:pt x="6337130" y="2032819"/>
                  <a:pt x="6297064" y="2066062"/>
                  <a:pt x="6349773" y="2070049"/>
                </a:cubicBezTo>
                <a:cubicBezTo>
                  <a:pt x="6402482" y="2074036"/>
                  <a:pt x="6574404" y="2063491"/>
                  <a:pt x="6659902" y="2042154"/>
                </a:cubicBezTo>
                <a:cubicBezTo>
                  <a:pt x="6745400" y="2020817"/>
                  <a:pt x="6825211" y="1949607"/>
                  <a:pt x="6862763" y="1942029"/>
                </a:cubicBezTo>
                <a:cubicBezTo>
                  <a:pt x="6926509" y="1946358"/>
                  <a:pt x="6822110" y="1966125"/>
                  <a:pt x="6816157" y="1987159"/>
                </a:cubicBezTo>
                <a:cubicBezTo>
                  <a:pt x="6810204" y="2008193"/>
                  <a:pt x="6831863" y="2040567"/>
                  <a:pt x="6827044" y="2068235"/>
                </a:cubicBezTo>
                <a:cubicBezTo>
                  <a:pt x="6860325" y="2062565"/>
                  <a:pt x="6963021" y="2014619"/>
                  <a:pt x="7015843" y="1953141"/>
                </a:cubicBezTo>
                <a:cubicBezTo>
                  <a:pt x="7048783" y="1938854"/>
                  <a:pt x="7039051" y="1934317"/>
                  <a:pt x="7034213" y="1970603"/>
                </a:cubicBezTo>
                <a:cubicBezTo>
                  <a:pt x="7036481" y="1983832"/>
                  <a:pt x="7017506" y="1962231"/>
                  <a:pt x="7008019" y="1994416"/>
                </a:cubicBezTo>
                <a:cubicBezTo>
                  <a:pt x="7000478" y="2019419"/>
                  <a:pt x="7011553" y="2084072"/>
                  <a:pt x="6988969" y="2111097"/>
                </a:cubicBezTo>
                <a:cubicBezTo>
                  <a:pt x="6985435" y="2140503"/>
                  <a:pt x="7039202" y="2137517"/>
                  <a:pt x="7053489" y="2154186"/>
                </a:cubicBezTo>
                <a:cubicBezTo>
                  <a:pt x="7067776" y="2170855"/>
                  <a:pt x="7079891" y="2187335"/>
                  <a:pt x="7074694" y="2211110"/>
                </a:cubicBezTo>
                <a:cubicBezTo>
                  <a:pt x="7069497" y="2234885"/>
                  <a:pt x="7091722" y="2312616"/>
                  <a:pt x="7077075" y="2334935"/>
                </a:cubicBezTo>
                <a:cubicBezTo>
                  <a:pt x="7062428" y="2357255"/>
                  <a:pt x="7031661" y="2364078"/>
                  <a:pt x="7015389" y="2378365"/>
                </a:cubicBezTo>
                <a:cubicBezTo>
                  <a:pt x="6999117" y="2392652"/>
                  <a:pt x="6991464" y="2411702"/>
                  <a:pt x="6979444" y="2420660"/>
                </a:cubicBezTo>
                <a:cubicBezTo>
                  <a:pt x="6967424" y="2429618"/>
                  <a:pt x="6946049" y="2412665"/>
                  <a:pt x="6943271" y="2432112"/>
                </a:cubicBezTo>
                <a:cubicBezTo>
                  <a:pt x="6940493" y="2451559"/>
                  <a:pt x="6948261" y="2515570"/>
                  <a:pt x="6962775" y="2537341"/>
                </a:cubicBezTo>
                <a:cubicBezTo>
                  <a:pt x="6977289" y="2559113"/>
                  <a:pt x="7063695" y="2548057"/>
                  <a:pt x="7120845" y="2550835"/>
                </a:cubicBezTo>
                <a:cubicBezTo>
                  <a:pt x="7177995" y="2553613"/>
                  <a:pt x="7260186" y="2565784"/>
                  <a:pt x="7305675" y="2554010"/>
                </a:cubicBezTo>
                <a:cubicBezTo>
                  <a:pt x="7351164" y="2542236"/>
                  <a:pt x="7336234" y="2444075"/>
                  <a:pt x="7393781" y="2480191"/>
                </a:cubicBezTo>
                <a:cubicBezTo>
                  <a:pt x="7458471" y="2480588"/>
                  <a:pt x="7406273" y="2530878"/>
                  <a:pt x="7527131" y="2534960"/>
                </a:cubicBezTo>
                <a:cubicBezTo>
                  <a:pt x="7647989" y="2539042"/>
                  <a:pt x="7993913" y="2505630"/>
                  <a:pt x="8109404" y="2488016"/>
                </a:cubicBezTo>
                <a:cubicBezTo>
                  <a:pt x="8224895" y="2470402"/>
                  <a:pt x="8207583" y="2419867"/>
                  <a:pt x="8220075" y="2429278"/>
                </a:cubicBezTo>
                <a:cubicBezTo>
                  <a:pt x="8232567" y="2438689"/>
                  <a:pt x="8179442" y="2505308"/>
                  <a:pt x="8184356" y="2544485"/>
                </a:cubicBezTo>
                <a:cubicBezTo>
                  <a:pt x="8189270" y="2583662"/>
                  <a:pt x="8207488" y="2688153"/>
                  <a:pt x="8213838" y="2735778"/>
                </a:cubicBezTo>
                <a:cubicBezTo>
                  <a:pt x="8220188" y="2783403"/>
                  <a:pt x="8210040" y="2810694"/>
                  <a:pt x="8222456" y="2830235"/>
                </a:cubicBezTo>
                <a:cubicBezTo>
                  <a:pt x="8234873" y="2849777"/>
                  <a:pt x="8267700" y="2860568"/>
                  <a:pt x="8293100" y="2853027"/>
                </a:cubicBezTo>
                <a:cubicBezTo>
                  <a:pt x="8318500" y="2845486"/>
                  <a:pt x="8344561" y="2792759"/>
                  <a:pt x="8374856" y="2784991"/>
                </a:cubicBezTo>
                <a:cubicBezTo>
                  <a:pt x="8405151" y="2777224"/>
                  <a:pt x="8404055" y="2823658"/>
                  <a:pt x="8460581" y="2834997"/>
                </a:cubicBezTo>
                <a:cubicBezTo>
                  <a:pt x="8517107" y="2846336"/>
                  <a:pt x="8657261" y="2833183"/>
                  <a:pt x="8740208" y="2826833"/>
                </a:cubicBezTo>
                <a:cubicBezTo>
                  <a:pt x="8823155" y="2820483"/>
                  <a:pt x="8897314" y="2811921"/>
                  <a:pt x="8958263" y="2796897"/>
                </a:cubicBezTo>
                <a:cubicBezTo>
                  <a:pt x="9019212" y="2781873"/>
                  <a:pt x="9089627" y="2708508"/>
                  <a:pt x="9113043" y="2705730"/>
                </a:cubicBezTo>
                <a:cubicBezTo>
                  <a:pt x="9136459" y="2702952"/>
                  <a:pt x="9098359" y="2756303"/>
                  <a:pt x="9098756" y="2780229"/>
                </a:cubicBezTo>
                <a:cubicBezTo>
                  <a:pt x="9099153" y="2804155"/>
                  <a:pt x="9080821" y="2829857"/>
                  <a:pt x="9086850" y="2851666"/>
                </a:cubicBezTo>
                <a:cubicBezTo>
                  <a:pt x="9092879" y="2873475"/>
                  <a:pt x="9110720" y="2892828"/>
                  <a:pt x="9130167" y="2894415"/>
                </a:cubicBezTo>
                <a:cubicBezTo>
                  <a:pt x="9149614" y="2896002"/>
                  <a:pt x="9189716" y="2856013"/>
                  <a:pt x="9203531" y="2861191"/>
                </a:cubicBezTo>
                <a:cubicBezTo>
                  <a:pt x="9217346" y="2866369"/>
                  <a:pt x="9162389" y="2893205"/>
                  <a:pt x="9163050" y="2911197"/>
                </a:cubicBezTo>
                <a:cubicBezTo>
                  <a:pt x="9163711" y="2929189"/>
                  <a:pt x="9144397" y="2979856"/>
                  <a:pt x="9145588" y="3000097"/>
                </a:cubicBezTo>
                <a:cubicBezTo>
                  <a:pt x="9146779" y="3020338"/>
                  <a:pt x="9164714" y="3018448"/>
                  <a:pt x="9170194" y="3032641"/>
                </a:cubicBezTo>
                <a:cubicBezTo>
                  <a:pt x="9175675" y="3046834"/>
                  <a:pt x="9226890" y="2991195"/>
                  <a:pt x="9230859" y="2997148"/>
                </a:cubicBezTo>
                <a:cubicBezTo>
                  <a:pt x="9234828" y="3003101"/>
                  <a:pt x="9189036" y="3044585"/>
                  <a:pt x="9194006" y="3068360"/>
                </a:cubicBezTo>
                <a:cubicBezTo>
                  <a:pt x="9198976" y="3092135"/>
                  <a:pt x="9148631" y="3153348"/>
                  <a:pt x="9167813" y="3175516"/>
                </a:cubicBezTo>
                <a:cubicBezTo>
                  <a:pt x="9186995" y="3197684"/>
                  <a:pt x="9180135" y="3232156"/>
                  <a:pt x="9225757" y="3239470"/>
                </a:cubicBezTo>
                <a:cubicBezTo>
                  <a:pt x="9271379" y="3246784"/>
                  <a:pt x="9338148" y="3228168"/>
                  <a:pt x="9441543" y="3219399"/>
                </a:cubicBezTo>
                <a:cubicBezTo>
                  <a:pt x="9544938" y="3210630"/>
                  <a:pt x="9758401" y="3198931"/>
                  <a:pt x="9846129" y="3186855"/>
                </a:cubicBezTo>
                <a:cubicBezTo>
                  <a:pt x="9933857" y="3174779"/>
                  <a:pt x="9953172" y="3160737"/>
                  <a:pt x="9967913" y="3146941"/>
                </a:cubicBezTo>
                <a:cubicBezTo>
                  <a:pt x="9982654" y="3133145"/>
                  <a:pt x="9960372" y="3101300"/>
                  <a:pt x="9948863" y="3089791"/>
                </a:cubicBezTo>
                <a:cubicBezTo>
                  <a:pt x="9937354" y="3078282"/>
                  <a:pt x="9892336" y="3088393"/>
                  <a:pt x="9898856" y="3077885"/>
                </a:cubicBezTo>
                <a:cubicBezTo>
                  <a:pt x="9905376" y="3067377"/>
                  <a:pt x="9932232" y="3033171"/>
                  <a:pt x="9973696" y="3041033"/>
                </a:cubicBezTo>
                <a:cubicBezTo>
                  <a:pt x="9994428" y="3044964"/>
                  <a:pt x="10019038" y="3035099"/>
                  <a:pt x="10047904" y="3039686"/>
                </a:cubicBezTo>
                <a:lnTo>
                  <a:pt x="10058400" y="3042768"/>
                </a:lnTo>
                <a:lnTo>
                  <a:pt x="10058400" y="3375541"/>
                </a:lnTo>
                <a:lnTo>
                  <a:pt x="0" y="3375541"/>
                </a:lnTo>
                <a:lnTo>
                  <a:pt x="0" y="266222"/>
                </a:lnTo>
                <a:lnTo>
                  <a:pt x="2836" y="266649"/>
                </a:lnTo>
                <a:cubicBezTo>
                  <a:pt x="257989" y="273830"/>
                  <a:pt x="794033" y="254875"/>
                  <a:pt x="1057388" y="225487"/>
                </a:cubicBezTo>
                <a:cubicBezTo>
                  <a:pt x="1320743" y="196099"/>
                  <a:pt x="1460745" y="123793"/>
                  <a:pt x="1582964" y="90323"/>
                </a:cubicBezTo>
                <a:cubicBezTo>
                  <a:pt x="1674629" y="65221"/>
                  <a:pt x="1691900" y="552"/>
                  <a:pt x="1735118" y="4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0448092" y="666750"/>
            <a:ext cx="677108" cy="10236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 录</a:t>
            </a:r>
            <a:endParaRPr lang="zh-CN" altLang="en-US" sz="3200" b="1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203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144250" y="666750"/>
            <a:ext cx="0" cy="1143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621847" y="2550406"/>
            <a:ext cx="0" cy="23513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614524" y="2550406"/>
            <a:ext cx="400110" cy="268663"/>
            <a:chOff x="6672592" y="2550406"/>
            <a:chExt cx="400110" cy="268663"/>
          </a:xfrm>
        </p:grpSpPr>
        <p:sp>
          <p:nvSpPr>
            <p:cNvPr id="29" name="文本框 28"/>
            <p:cNvSpPr txBox="1"/>
            <p:nvPr/>
          </p:nvSpPr>
          <p:spPr>
            <a:xfrm>
              <a:off x="6672592" y="255040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67916" y="258000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4524" y="2793521"/>
            <a:ext cx="400110" cy="268663"/>
            <a:chOff x="6672592" y="2797529"/>
            <a:chExt cx="400110" cy="268663"/>
          </a:xfrm>
        </p:grpSpPr>
        <p:sp>
          <p:nvSpPr>
            <p:cNvPr id="32" name="文本框 31"/>
            <p:cNvSpPr txBox="1"/>
            <p:nvPr/>
          </p:nvSpPr>
          <p:spPr>
            <a:xfrm>
              <a:off x="6672592" y="2797529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67916" y="2827129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14524" y="3036636"/>
            <a:ext cx="400110" cy="268663"/>
            <a:chOff x="6672592" y="3036636"/>
            <a:chExt cx="400110" cy="268663"/>
          </a:xfrm>
        </p:grpSpPr>
        <p:sp>
          <p:nvSpPr>
            <p:cNvPr id="31" name="矩形 30"/>
            <p:cNvSpPr/>
            <p:nvPr/>
          </p:nvSpPr>
          <p:spPr>
            <a:xfrm>
              <a:off x="6767916" y="3066236"/>
              <a:ext cx="209463" cy="209463"/>
            </a:xfrm>
            <a:prstGeom prst="rect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72592" y="3036636"/>
              <a:ext cx="400110" cy="268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  <a:endParaRPr lang="zh-CN" altLang="en-US" sz="1400" b="1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58357" y="3323741"/>
            <a:ext cx="856167" cy="1015663"/>
            <a:chOff x="7783384" y="3323741"/>
            <a:chExt cx="856167" cy="1015663"/>
          </a:xfrm>
        </p:grpSpPr>
        <p:sp>
          <p:nvSpPr>
            <p:cNvPr id="52" name="文本框 51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311675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300135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95459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00135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三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95459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95459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00135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67584" y="3323741"/>
            <a:ext cx="856167" cy="1015663"/>
            <a:chOff x="7783384" y="3323741"/>
            <a:chExt cx="856167" cy="1015663"/>
          </a:xfrm>
        </p:grpSpPr>
        <p:sp>
          <p:nvSpPr>
            <p:cNvPr id="56" name="文本框 55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036174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1083218" y="713910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036174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1083218" y="1758985"/>
            <a:ext cx="1220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8898380" y="2550406"/>
            <a:ext cx="0" cy="2351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8886840" y="255040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第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82164" y="258000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86840" y="2793521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982164" y="2823121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982164" y="3066236"/>
            <a:ext cx="209463" cy="20946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86840" y="3036636"/>
            <a:ext cx="400110" cy="268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054289" y="3323741"/>
            <a:ext cx="856167" cy="1015663"/>
            <a:chOff x="7783384" y="3323741"/>
            <a:chExt cx="856167" cy="1015663"/>
          </a:xfrm>
        </p:grpSpPr>
        <p:sp>
          <p:nvSpPr>
            <p:cNvPr id="71" name="文本框 70"/>
            <p:cNvSpPr txBox="1"/>
            <p:nvPr/>
          </p:nvSpPr>
          <p:spPr>
            <a:xfrm>
              <a:off x="8270219" y="3323741"/>
              <a:ext cx="369332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月影如钩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026801" y="332374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对镜贴花黄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783384" y="3323741"/>
              <a:ext cx="369332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千里江山飞渡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743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1C4A8D4-1B56-450C-AB0F-CC169E467C6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Ow9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TsPV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k7D1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CTsPV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CTsPV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JOw9U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Ow9UibbXtbYAAAAGUAAAAcAAAAdW5pdmVyc2FsL2xvY2FsX3NldHRpbmdzLnhtbA3KOw6DMAwA0J1TWN5bYOtAYGNkAQ5gBQsh+YNIhMrtyfaG1w1/Fbj5SodbwPbbILBF3w7bA67L+PkhpEy2kbhxQHOEoa868Ugyc84lJjiFHr4W1oLME2mZ0VXZsO6rF1BLAwQUAAIACAD3klN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TsPVIOKfINGIJAAA1PgAAKQAAAHVuaXZlcnNhbC9za2luX2N1c3RvbWl6YXRpb25fc2V0dGluZ3MueG1s7Vvdj9tYFX/fv+Iqq5VAQs2H84nSIMe+mbGacdLYnWlBKPLEdybW+CNr30w7qzywgIQQQjwidRcJEEL7Ak9IqLuI/V+QOoUn/gXOvbYndibJ2NNWgNbjtqrPPb9zzr3n4/re03aDC8uVlgH1HOsTg1qeqxFKLfc86H2AUHfm2Z4/9klAaFBeU04s1/SeK+6Zx2hADajhmoZvSmw06FXQgP+gdktsy214q/frNdSq4xpuIxk3JBjrCHJHkGBMrlWlbnlDRCjXJzPi0u1Su+XU6G2A4gbEp4prkhc9Ic2dHErP4MA3TAv4gl6zzp5VrHUl19mD6tVGq4FXNVEQhCaSGnJVrqxarU5LrCJcqTcqwqrfrgk1AVUbjWqnuaq2ag0B3gadJkip404T1Vv1ek1e1XAN0EgU+3JNWrWETrUqgjbc7kirwaDfqlRQtVoV6vKq0RQG/QoCbgFkiEKbLaAgC32huRL7YrUtoIE06A/qKyzjptRA7RpuViqrer8vVCrrxV3PLrlca2rm6cTLeYfArS7YOspiq7wluLqzpe8Ds06chW1QglzDIQ9LM89xiFuKYpLHb8wRm5KmhkQgM3zv+ovfXf/m626Zv8QjXHsy/JN0ZJkPS6dLSj33wcxzKZj0wPV8x7BLvQ/DCInsz4L0LomfB3dmzMhaXYv/ZIVFuiBq4dkHgjVdGO7V0Dv3Hpwas4tz31u6ZiYz51cL4tuWewHclU5LwnsV2VZAFUqclH24zZ7ssAVUpYAw85qYPZmQtnFK7Fhjhf/kwK1V3r0iG9BLK7Aoh4pV9uyDLoxzknZAW2TPfowLWtJea7HnbhAlLyiwCyzJa3vZbeOK+GklYVHci/IWy0XeeFr43jlb7DTubkff4GwPaox7ziyssCcTiE2QKczkpWjZ+PzlDcbodbOWdB3QAs5NFpeIxEWO+1NpdDQW1WfT4ehgNO0rB6WeFGYlYmn5rVqz/aLaaH67W45wGSVpR+JwmJaFuLBGJZssVZ+MhlMQiIdTFT/VSz32Z27o6Ik+VFRc6kV/yS1gPMHHpR77Mwv0yWSCVX2qDRUZTxVtqo50vi5DrGO51HvmLdHcuCSIeujSIs8RnRME5dnyCQpsy+QDrGRb7pJk0CePjkRFnU6wpk8USVdGaqmneb5/9R0u2VjSOQTP3AiQaQXGqU1MrhZChI+z8gLa+VcYgl90bgGn5xiW+yCL9ol4oqgHU300GmpTrMoxpdTDrolk32Ca8guaiBqegAzfgN36fvApjz4uAYm2nVvIoXJwOITfOjPk0Dqf2/Cb3sOaMQaXjImbAQiBgycQdZp2MprIbA1BITLQwgiC555vpoIm6boMshVVGkFoSnpCvs7ExLLB8ZY7g9AhM5pB3hHWNPEAT/ujpxDjkJujnKDRI0jJRzlBz7AGOYS1DDBVPFYORJYRLA3jBIlzcGaweLevkDGbAY6t5qXlLQOgsBWGNOHZGDzIrUnDj5+AIxVxuCPbQ8Gw2Pzt3LokYIpvwjaXQReUIQnLLLoeP1G+Px2IyhDLUwg3eXQy1XmVZEod4wq5HkWGeWm4M4JOycxYQiZcwZhpmXyMeZ6b8PHS+gQZNKo/H0WlS5Xx04/uYVKq4G2xDD6RQRl8pizoXdrZskUzuKchLNZ3WpFlAe5tgiZhVZwoo3fjosBylnZYpd+Fo26My+usO+14+/XK7rb3YIwWluC+AhWtb3m5QBh2YrblwOZp5wIq6gDUjcN6DgWfnUNzCVBHkQzVQ28h5hhWLmXIMaxoPhEnuK8pOnxsnZBTdvrIAOa5Gnptu7/ZGdEmcAy/SdVTcubB95JNjMvwQwb2Lu7+LF5OfCqlthZd0YdguAoyz8OgAqm25bAzVDaxT45wvBThbpCaz4m3tE2e3bZ1wXcEWOelQ25/h535nsOpthHEcR1uSt97S0PCKU5CveN8HxA3CZrZV4n8fCuPaVicSIdTSVQlzE4ULJ/t7DjIDrYmQ12bDsU+kwBp4hh0Nodd+Iyd87LLCk8EMh6IIC+a/Hisv3711b8+++IfP/pjdkkbJoVUFFG/m1cO5D8rnPhG3g9Uj5Lghxnk6GI/DeUvGYHRmSqGXn/2l9d/eBnedL358avXP/vq+tef/vPvr968/OnNKmWRrEAAv5MjjRFuW47nsCuwTKohRSI3i7ouSodHkEXw0fn6z7+//vyXb37ypzdffv348b//9rLZaVaFVkOIJaHrn//i+vMvX//qr29++ymMVxtCs1Xp1KrVVk69R+LkEdRSfnwo9Y4M/wJqse55dpBTEPckC3cIhZzQ9al5SW3LJTnhb725scnryngqyjK/ToC0t63ZRbijm3Amim4Oke2d55EnHYoqFPwNkcS0aH6ZfL+MCyFUmfB9XWMut26fN4T1HY1twLZAU1c+LvU9e8wuy27fDgMDu9uDyO9Rn90SxG9JjmDuPY98F3ElKZucYzBhzD4/E7xr2ib3hGWb2Tsz7CDijSibjMeeDTuNFM4mITpN30RJUp/fJScAN6RbhsO57RZ3grjJr5IX9BZ/grjJr7FNagQHxVugzZEkMr7e6xt+kp7FccBDXF7VIp74Lc3DLBiya94gYVJESHM6nkl6fK/VLYdEucxoSYPLOyzuujefQ0cMc3rFpx2wNkZqYB275f3B26UWtcnuyObzgPxLTou95ov+sBmxuRQhFdGrBXlYgmONMZuzfSEooUjGwxITGbZ4duEWcSljlSyB5NmwH+rwUs4reT6gyyp4PogXZvp+ULd8a6G65X0O6kZid/vPXTqnxMcQAhaJYzNNS3LP44u1Y/59G7NElWXHaFIAnYNsF05cN6AEJRVXxPBn8ziqwpfkOHyqUssmlySuUwlCYnH2z78bQHLsj22RDskZTdbOiLI1CRJst7IgqnTrYExypwd2wvgJbysuHNmWdRH3trSjxmnAp7+lWsVbT0LZlt0oLtMs4JOsISEVuluUAe8uB3TLyV0WqtSWVu3e/m3Y/i36t0X/tujfFv3b/5v+7QdFA7do4BYN3KKBWzRwiwZu0cAtGrhFA7do4BYN3KKBWzRw4wauxm8Di+5t9vPV/2KDFpLCW/qz3J3OottadFvfabd1/wX3/duta9b3021N2F20W79x7dZ9naYMnZ97N1wztDKLjuv777iGsHwN1xBT9Fvfc791966Tpd2699/+/Be7rZs0gIK8nf8z/D9QSwMEFAACAAgAlLD1SC6Abw6EKwAAZGsAABcAAAB1bml2ZXJzYWwvdW5pdmVyc2FsLnBuZ+19CTSU7f93CkkKecgURomekjAqZI+oLHmSfTdECU1T1hkTypLJKE9GES2PJOuU9bGMwgzRTFrsWWaSLGMaMmOZ5Z1pVfH7v+e87znv77xH58Rxz31f1/f6fr77dd3fSbC2MlsnvEl4xYoV6w4fMjm2YgU/aMWKlVeEBLlXXg6Z/8v9xQc9ZnZgRSFBZoT7B7+vkaXRihUY1FqmpwD37zVnDjlCV6xYX8/7z4cPeuC9YsWp2cMmRsdD3ShvA/JgHY4GH6uV3C+oGn5IEd7UsP2a71ba1diHoekvpf7u3PrHvUbhLZKlfgoOl9uE+v7xurPpsmL3HtHubidoTFmCZX5r/9hHd4hvyAm6y3z+GPNEwZT2mUORvu19GvM3idodjv2lJwjGcY349KDasJlRe2z4zCQaC5uavaQKe5KzSa1uxSqRhT/qbm3yqzTx/uOq7S4DuVOcmQ4Eq0MHbn1gwxbxn2/k/nDxkgcl0iES3tX0bv8DIiObfr+jIKppN4l8p7wvfOwU8J1iLlL9pY6gtMcFvgU/JuKimtTkLnekhz6l4iUmwui6Gj+PgjwtD0LGucFoB41iC4x/nUPtzLTg1vpQv3fbcGD0NtCvH2JFhEDbAu2zKmbvnMNG/hlWq9f/0+eEC/LGyVuafiZJ2sNDelW0iEPck53Xrz/7ZUwhED8gWuTXVcSqyzddOC+df82+WflnPvw2we3XdejaT9n1/kU1wTP0ciz8452VO2+vpD2Wj1RqIMbqPflb3vhVt4Cv6D78ISvA1wej5n0HstgjWeuDaqZTb6QLP7ggDDsqQPI1ZiKb6IJGsfIKV5QSW2fmGWsTh3uhhK/TP69DMPGItNrcC8IP6pqFG4jxp4li3kKgl36PmpCMRJHvbECsS8N+vslO4JHeAS69Yt4L1mB9wsN/JTlY0ppPUszb74CP5Z+JLTPzVZOkSkbvV7AMNTwu3+ctw1myiS6iA+IHRosuYM8zkdOWHr2FvBuiRSwf5K/xgQCCFGO/86TuD0uB44YCZTuTKZLB3kL6/MAFPPwb0HmzrsKVdwM/4Ka1o8QzEqhPWOSH0Abk+PXP4DTXq1Z/fPrcl8mZJDv3z7U/73APH8l+7I7q6dFOYmkSXk34woEtEuXgno52jv70NJQBn2AHOuvg8+r+5BItvAjR47cOwUdtsvbrMj/WxzGqh/Woc7DJ5u392j78/JD5+T5Gbcjb53NjkPk53RYEfiYnK3LuhAWT8dpM5/7bPjZr/DGxdizZhpykFwtllJcHJ9lEte2Ub3px8dlNayk0zc7jx1x0iwdbG+IPI/gB6m1BWSqdfk+eZBuZIoOGQ99dNQsksBokjlZPlXZKQtLlFeTsx0cdVsuMIVSLslkIlxhRyQrqEgvw3u4nvrOkjjQ7nIXoGKRRhbZsRcajzGOQQ4e7J5DnL5zhDffqbE5Triygy0m6aCUjewFAAj8AktcR969Sd3LA6NdSHvhRIyDN5uYPY5D0tO551wxhUFKNvWmZPi6vDrkkIa4Bvg1zcNXusFSdnYU+ZqY9O17KQd/rgR5Nq7sJnMjnqonETv8Dji445yjP78rSZPWvqQiItAmIYNLS0TUl1gpsBEsOEOztvVca4b6EtDRZNTiJFUeueq51tPrOiQgOkp5jXzSYrUjr7I6IKEHfkFkLelSq5iYwYb6EPGUmdE6qJu5CobB7Hq3f3d2iRdLT6DbbHDJ+NN2uusu3qr8svSEdPhHWLgvNUl5CYjW0E63vUqpDP7WZiYrrNyB6srxdY6VU0vz48JP9eHbJiF1y24H4IUR537xX2BUKRK7nKmSiN2L0nbRk2hIYeFBNlN32PxJRdLIWd3dH5IccMEk7s6shnkwi/oMLQ3segrG6fLNqZucwRHqObU8Ahd3BSSrCszI3hXBHHnunJZl2Z2WXm6dZ7IDxxyc/LJThjSiAkmOhkcDx22WLz3w7eI48ztVdjePyPcrjTWIwIf0F9u9PDbX6bS17uSbptZ1h8p011/fe2bWbXFD3gx+vrRAZXP31iBX2jrgkC4gWfbJ6gZH0ETyR5l0pKGkd1S0sBNpz55HS340+1ZLS3wUoqnsE9TjvgnCrddTpomIF449bZhba09Y6kZRdHbdX7rR25jOKVTrefvFRBbJ8Zf0P+6XDgnCtVxRgCYFJ87w2tIlrXU4pL66cp3IMCFzbpWYs8KjmaZLIk7iBmB+2Pwq0SsPikUuM8APDgMXlyZDyCd9layhw4oFhmX3n1S0zYrCfjWvs4VR/rm19ULC4Ejy4xdaq4tpmkSV0q1Wt+ew6LjqlP6xzqLLajxWWvgL62vP9PwM/I51dzaL3xHW4I1gfu/2LZNmUfvZzbvChdiNqpi+JSptxM2BcXRQYLc2wWQaCw6jfHFQNCR0rKD+FjrjFFaSBqOPyteXkCN3aDgHAJkvHe81Knjhnnx8s0/Id6H2nGOw5w2VrGnalc/9Yl76XWay1yZ9PFy6dzwjHTDlu/4DrtbisA/lYKqVHA4KmL/1QuZYL8mD/y8PBvFGiRbh+diHyntxg4H3WP/8ekOx8yIXu1ab7JwOypwLLo7+LXmuQYTJmbyO0SrjVnSub3FBgAevr1AT5AVNHj7neET5ty+XdyXWvSvKLW7FPSdp0ma9+tS6VS2P7H0TKzjNvJWcIIbXQ0MFLG9cjJrcjJgnDvvpTN+oTVWtDaas2evMCkwXcEwEP7I5GFsEp/nH0MFrrQw8P3di0T7PWUY47P2ZxZrPiUAgmOW57FmzywzCQPQh0O5fLhd8/7X7pdULVW+H138hUw0Y9lFdYGYNl9WBrbrg0migrHaf1O2hHigHVBxPxGzjTd3iiUYsnze90QUxAsyLsD20kgO1Ne+m9UGKAW+Gv8Q83trI1MuWXUr/qFNngraxkh9EgFRq4Rc4Opcs3xgm3Houis87tfOAgKOvcD/1Cks8lH7akFBEznPZ1lDKR4wIAWjir8yqGHV+k6l4FlMhPS24cntvLwjzsDUzk7N4Ohjgjg/DlPd3zAvnEjZyk+cih6/Z92sPt7wJT1xSNpT1eedSA9clSK2Ri6Jgn85orYBF4uZNgFBSUrGn9NhIFQvu9QO1PL0sDjYzn4wOmaIDycgylTCso3wRvsnvlZaF9Xi+luPa2/M1oZ4I4UF2J8GaiqEadlGHjYn8euFOsX3UwdIx8DfIfmEyogqGQ52+L89XP6Sl7wSK0j4yXOWD3KB6IL0vc+vTyTEgEMVHIfGuD35ODvYiMexThhJ5UHZPuI9Pt215wBaRAsmLb7Xh8ZLPWIpK2MwapFRKRa3ZxPUbhLqXCYSLJTwfUXrUtVVXHEYs1lcHCdhxhcnKxL170fYBW9igQQkbcz1W0J+Tjz2OVudemes3NnTxCx33cWkbXgPYUeN5MlUydtXfQxWeCv7KsE2Qt7m1y6Mx4UUwJGl5iS6JvSAZTY8TLS9HXG7zza45nX1LAPKvOqGucsUkp1dKP/nsIn8v4WNFvA7Y3OCYACqJXitCSXO8tIjCSRqYRQcjpSoU0P4SnJwuULKTotOLsrlC/oHbA8GnqJcx6JS+L+Xh5xaeXg/um3YPj8RUwwLNDEg4oWwEnge5C5IkauF50ohD1aRgMVwHV0eQa6nY1S3/lWyFVkjLfJ4r8PJEEgW5/cGuon87O7giXhnn3kmbbeY2rKqfjMeLnSmzfzQRZ4JysMSJ7u8nutQC/terds17XykW0u2dTJapC88c0rZDQ3ahEGkU1K+1IXt3e4/IWOMaxtbsILIZLGi+yFgItsJ/SOMODyeIpeVIndtlfROvIt0sU+3iIoXYkBeFNb4sNmsJweIzBm+4DscEWFhNcx8/BMm3yaFrtOntIGWNFB/0wsFZIkjn7SMNeizN6sfO2UWe6+8BK7M2pChmJhmcAgRnCGl/W2iLcwlTelQkmqn8Vi9OAB0KgiY4/Xr55WDdtJx8MVKlHDlnlDN2T+t2UGCZDalKsURYC4cdvXwLkHEBWiBrF3t9r8ar7yPDbQIG4b6tJ678gfw9/vE37uMe48G+ZEi9Jko5YOdqWZ4jiefrFhUi+6YP6unPrJaWrFre4uMwL4Z92vri3cglN4jMyRZ28DX1Q1ykptthK1On8r+/ZR8nxTL5T/R4V5V1TRcWhSXr4r/cV+wz0bvtQ2uGmU03DbdZ7f5jAzc/OZEvGf/FUmGmoN3zeuGsVsiN/YRI4cGzVsJJqEJZFH0zvZ77fYucPf8i3Crrp82MbvTuve9oLLgh6jKUrXh70EjXnOrPLO8+cVOvGdV29w7e+bcXj4ivlRxq+p9BxUco3lcP+5Ppfe6eocaL/r6rN9d/KtzTDHHg3HP8R/mCTbMWIMcNRX8mT++fnYf5cJIxwGalurj/GJ1lxd0EU9gb4g/kLRlg8DLtOSNfdxY2zlB8uHshU3K28Fnf3MzMXj2QWJWFhIPhfQEJB5cvPxZQpA85UfRCHHgSMnLZHTH+EGjCg+m8uRD1Z18A4CzuKZwTDUEHwxeNdgqWHW9jQ9XowSi+YlyHwJCVl01cB27JoDEqwdMsMH92R0nF4e9HTHYO9Lw1hRWtBFyWfCi9UMLUzgZNemrHNhXXkSOl46nmekpq8erQSvCCe40ZGjdvokRZeesTMYTX53wzS0wvy9dvskp9wGVi/6a6nIxwz9yNoEhOk8wOocGqEqP5wYdQZMvvSZm7cpnHxJyXz9AhKpo3mFcnBCI4xvplhuPTqvnrNMEmuvhnvUclTs/P8MR8/ABorXr7mBj+AEaQZi04VUr8o/YvCbmlyiJPjmgLc3PCBfZ8i/4y4QDt2fmEBpuL1lyJLRdaTxjm4dXWJyUoDi5WIkzEaBNXvBaO6DEH+Lz6+3tz8ovSBXw3TF1vxNd6w9SHYShLzhq9/vQH07VnjX2sjaki+75d55qTA4lhQ/nXZ7y7FatWC536x/Be+X/5sCm2va9vb6hZl2n9LfqW/0bRo5Pj18uewEXS4BmMX/F1GtdcteO5XX/r98ouS2JNOdrbvXWxp1eFuXytN8p8Z/n3ihSarfgE9PNv/bNs0zqnru2693/ODiYuY7W/08KJkR9sbUNvGqdEwn683LGDiIhb722WeG1NOeb3Z3+eHw3l1YcFz0cugLoP6fwSqKVGenJuTub/B1wJZrs9NkzizxWzYROVwYFJiUZAstpalAJw9NJpWUSQK/2DsS1WF6lFouvROMDUjJIypyiapypE0cBTtoDK5LtpwpJQ3gm3wt17djPZm5PCbqWc/sn5PHgc+SHrDJlOyqgc/5SDmcjYKCKvvexo35LtW6tEdk56/km9Umzm8nBh+zWosdQnXo9Si8bvqE4dY3NHfd9ORkovEFDzWhPMDODMoTujMM/vas/Ect/000YgcpV6KjDh/w8Sl/rmC/n/XyHYHxknxN2B71sfZbDmCTIA2qEMyg7PGPO7A9SY0JpQPXD8/IObu/8S8ijq0twETgG7e/w/XYdmvz2KN+wYF++QTq2Sqtl/8AEHysL970nbbHOFkdvx3LWjhAdim0OSnswOksy6J0uQ3aLhW2ysayGcIMzUU21LHS+gl+BvMjUkcsj+EQ4GNHYZfXK3ikVDsMzt5vUzi3lv3XsRaGVKFj9YGHSsSmzRTwdGyr5oYajlCqjjvIY5Sx+G1Sfqp5y/jpRhdtVIcxK5tI+J2GTpxvymH0GdcUfLkzpadZUp9nkEsOYCKtIMggMYJ8AIaGVoweyp7dl+BqqokfLxzq/ySHAWu1W5kenFNC2Mm3vAuZX3CBU+4c29tLcHnEIbJAXPvw0sAKTUaJJex+a6H4KIeAa4Qi1m2nGp2yFPMVCVu/ArJ8c9wyHknQ05tqBUBpQYxAVGmF1eLWzV0oJ88zUU/bGg57KXZMJktmxON9OkUA6caNWCo18FBR26uAW09pE2HjLRAwy9Jqwjtn56Sn3+MT4cLH7y49acKCW8GU2FQqgRDiG/rbT9PXCWjN57s1WE8/iHekHw8WXxL8yR8T7sRTvGJ0b6mzqmNTrvDZLrUg7399vhcUUq/CAgaWhAZZPA05B6oyS/odNjpY/DdoVqlCgrRsUKq3bMkHyVxqxJZgTGs/ku3f9ueJoQmHB5/ryXpXYIuLEGHlzAK42kU+L7uFpdUajmmulYIlFST68svhe9TUJA7GgGDTMw4xO7oMvSihv5m+MR4OovMNDIdT3Ko7VWIjrHRWU+gmPiVN9Ioz7XB0XISLCGxbjOk/5MD/OtaEOVr4LqZdPE7RtxR++h9gBb8BncUSnpzlMlmIEOC0aafivIHyJkItR1I9NHbOhBfhKe0FOHBfh0lMFjEqoQaPC9/3XIz9Q0gT+MHM78oP5i6rRuCymTalITYbl6cUG4gEiMqPrEzXyvEgGeE4u/7COAWlPu+2a6ZPMUDIlv+k639OS773zbRy48tP7b82P8/j3Vu9q5m1FD1ZjIeCxow6w1g8QkFxHnbGKjB2kd3GLxKA/rhwj3xumxeNigXMa6e4igRLjgRFcUrMBwaiDs8oBpwBjfrE/8jkKqrbG6xOarnsyFCVAkT7NZbdGsjPpPKu//XkMyTmxdyPbybNjequKb8Ia3HEIbCM/794t9/j+2iHj9Gc2poyu6zzwa5IVH8LUDwCTW1O18q+gWoVuLf0mN6oItbD4j/T9vApf+XtoEv7LjJ2xY/bbv4NkXx3ihIFe+GRdN6Pps9vO3tzodLbNH4r4SO07HMFqzuTEaVYISL1om+JeoDejZFQupu8GnbrJT2gRu+mV31T9Ul7JegyXdCsSlNp0Hce3y2MG1eetHdq2LfOUWu6IxDyGmQJXcbSzdwAaVXQForltgEirhvx/NccppJgPIl9oH0bJS5Hg+M2oxHLrGRVux7apmUZVKWSfnvIKX7uWYt7Ur9Y6J+ROjcSE6QPu/Ai6UT0YDDHKThgQbVVDi1apZ3YkUTlSsnhtKZ0kolkytsOmQ7NCfNFjd0xHdHeAW3qjDeuZNo5Ea30EGlpgpvEvvDPVTfRUGIBQzHMSumyRuQIC6TnT1glySU2OfjNm1xnExG9bCRW3sB1XnRjeDxG4M8p2OuqX4DQUrY3nfwpD9JTkfLy4IZMosREd/6h98WfHiOsUzIaBl9eqhSweUkvoQTxKiqzoIamerGlpH/EZBqoYm/20V9rJckXZWPn8QUFSGIDLKrTMoSnFzD4yShMmENS7Fqk5eZKTIRnZZv4DUJrNIl0YVEU6v2dgeIZzYEiBowPz63ihdaT+L0dJBnjsJHbTRzkuS3TKji8IWoigJ4A5ybIQMhTAxeLsq4t13OnIlYu617ZiZIN3YmHkJhk2qdksU9DzEREUiIRQQyonYjdXQpc751G1cCMs5KSEynVbhPygHE9UvWICwmyBVS/CbSj0Q2p+pokdIqauAmYhsYGwfrJsdUOv2McJM+QBUHB6qStuRTk85iWJe5TMfTFLARjksRSkGOfJbxbG4/A2bQ16i+hGymyHNlk5yWvm8HdluDVjBsPD7+wp0aoimTM/e45u97AnJj6Ox8bN/KxGlz125sj/nB7jCrmpJtBxKF5LuTrkil7cKXywLwhDYuT2SqCvX640LCkIvW2Ds1ADy2twd6efW7BUIScqUR41f0elrU2/nqK+u2RseUpXjNgq4LAUnqpbKAFmiJx5Zgp12cI82KQXQAmAQp09R0pTbFv1WAzGPmnWuZ767td21JW7zen5lwjZtuYc69cuMmhIYRMS1lGlsDE629WG0HYqfNTZykH0UmHOH/g1JGB6Hopjco3FzYPYgaAdnd5Md4RXjDlhmfo+EqUwdNkP4dEePZijQH5wcbOipErEidwQjxu/nGKL3+lDf4JVy9BI+l4BElpU/qN9wRuDQhYasamm9P5Qu3U+ISzKGWY06hbX0G4DBn/rWUiqGky0MdZBgFrt6O8pyl0q+labln+IfVBt+CZArJdMNxNFppqEUAjFmuh5NKbpg5r7XhCWFON6JWlDq51Oqbk3mrx18B45Y4O/KTMVnikNsNpzVctYzo1TrRu2RM88OuLbHxkpl7nUsKhGA5n6g4pp5TW4u/DZ5Y4kSJB/Hcoc9GxpEtmWzD6Wfzj8hBk8KKlyRQjkegv2bOAS4HBQARtT2F5KWU6yZPuXa91Z19lxIntKPbCinlkDEXLjOfy9XpEzCYPnuGvFpVp2vqVmgIfvHNGbrFJV45AqoDsqI89XNHjGSjA6NRUm4NWGDkzKDeH7JQs6XM8nsjnlkOiEbyTgJ+bFJAyZCwFCjg9Lj6SFq38FLTIXjT9QgCaNeu+SSLczhXgmBgUTN8r9FSx9O0eahD0uXJXb5Zerq0BglqBolngi0fbGnqnHobqrnkymJ4U3GNxtxzfXArRpPvygCpzQxYE5ZCFFIjVfgUY/D/gJc6BfWV0NL00HpC6BRBaEcqIurda661nGlRFPduWL8O2OG6lHCMpPx3yekyKcukLJOyTMr/Nil5QiAYwTkGy5nH9v+HhF6N1tuSnXtB+NwSxw8+7CFCNklaRyUsEfunhU4MvTxuKLDfdvGzlOduDmtdEX5Q17DEWix0GWdP7ry98tYSx8z3P4dmmAoc9yAt4YyUMiMq93Dps1rCw916r211b+VONcgSJ2EliDUuN4UfGOYswUirKZmcv/gk0yqWSKASht12Wwocv22zxEnanLCkVw8uCFu4LCEQDVBV9P2VO1/kLnGU9ZUu/iSXvUqFS5R5SJVocxs+yQ/HF8/eXpzMJO/hsncZ/mX4l+Ffhn8Z/mX4l+Ffhn8Z/mX4l+Ffhn8Z/mX4l+Ffhn8Z/mX4l+Ffhn8Z/mX4l+Ffhn8Z/mX4l+Ffhn8Z/mX4l+Ffhn8Z/mX4/wvgr2VRgo7qsj6PUV5gyETypOAkv+MenLPjgpYpX/uVhmDn3/YQzssUcQXC80vr0YpPw4c3+3KB/dx9NBT74fvgjJ46Xl+y0KnnmtszYiu3cblQIxmftYb22PMogvceXPCTrpjn6oz5jdJE7HDWwlaq4dK/9Qv43jSAb0zNIWJbCGEL34mf2q/i9v3Wx+R7O4ZV7Z7FRyzxVpZ6iEyDhR9+8DT8tUfA90YBgvn1HpSrvdpx/Gk/D9jzPzSM3Surs3eaGcZe+OHtuN96v/3o+FC8PqbU7OywzAaPnwc8verXjgvf2i7ofnLnTLuvzjr1a/feFasUeLw7y++4FO/MDgnqma7Z99Nj1v7/mQ3XT7XfvzmaV/vTZ9H/eUXnL3q/AP/t8XMn31LB315+/P7iZN1+EbvcEwEPc2tHW35b0KLC4GGfTJsbKwLqs0aOAvXn2lBy+h+jRGXkIsYxefNIvCRKVc5Xt0/8mCLqr7nmhc8y3tSdzQy7Am01B9q0GpOnUOwPqGPQtgq21n1ZxAjLlVwxWhm6v2lmrgMbOXPJfeZS3trdBL0wWigZ0t8BFCp01vBeiIf/vo+TLarulK2zAdHRaYm40oA3+jjkPmLtP7sxTwaujfU/JM7RzyXTEo7CvB6I3ZPUlAsp00IjOe+2G4TFE81x7HEie3ywxZ09yUCy0rGz6fVBTFxQLyySSQZiP7ige7PUe56PXtroFppDz5pt9e2znR+a2kC2eqOR+ZjOhE+l98M6Ksanwp8dQs13hu8CMgdWiw4XTpVlhlPfdVeNPSN3smsrKFBK6N4T39/ddDhX236LjbZoL8cxCVQm4b2MKu70Ld/XPeRKSg1GXtYbeXNDI5kA03AF7VNC9zPg/SEaCTXeTAWU7qQeeSt/QhH+H219xMDqyIH3WHQGMa1HM/4BnF/6r6ksZnNW9SzngT//BkplfE/kh7jID95CkvjGNK19uNJhRRcTrRcrr85wCobH067SOwOhwGE5cxd/F2OHwkf2NSljL13t5fAUrG+ZSJXrle/dS+SlbmSGkhJObqepwDofNj/Y0piN0skkZwbNJq8H7Ybf7tAKXHv0PT1tpvGfveyIw8niOupJlt5ggUjtsNN572/gvcZrT7StvGyH7bwiNniQWWXJ7AkQd2qESnKSPubq+aoInSQ/Ne65I/Gk7mwcjtdwErjOuBuTgxyvQVXElq360AtO8A/MzItGVnU2n28uVEaB+xmXs9RHcV9FylaQpLeuCDLROa8e8KaIwZWhWVJl38P67PK1oOBajYCeaMTJj2ISg9PmG5P0Dgd797qm+Kl2OOiLqg+iEEWr7qcNlL/dIH6otHjr04Qh2nNjfqGxt5IBw89zgwg2pvQ+s153rbfhu1TGO8NhaLa19r6J3cFnXR9xsa2oohb1hELyhxO+don2lO/TGdy0vVcSdbLlXCPcrUdbFY5NLnBqpEQjbxmZKk9kG5nmhxb1G3iy+BvfVRbMuU++A0CrgB/xmVVS3vnbp1vkyQ4fMfQzp5l21meeHYqwiKCSX+IfTc8EkimFkfGBeqYocnC/hvP0+ao50Pf3kUk+ghpYVdwcg1Dwb+8baq7oXCRJUcm5tOJdsBFOVgCA75u/rWckfqaBcgBZxXqCCDDC7VCIRrZwqqfaRWuq5p7UDENkrGBMNpXDnrh+uQA/SK9i3bjXN/r8ywwcQNrscxUUi1A53dvPHb/jjAFt+4nyUcz5Knny+mhk6OHmXEZbvJhCnz/5mmZ0bzjobaZ/Em0y2Se0BIZCzsxNFrXt6lcAOw6H7ngxqdpWwmiKLypl9PiRiTVmOG2F8hqUObAlpu8qrQo7XxWnChtcG4d2Cx8pDpmsndY7Y29QwdBNAmvj+va7zN0/5ox6RanM2jGa7fa1SduJgdnhrP4aa6g9ljhdm6WyuYZK7SYyZokItp0nbtVaUDu2RHUtfKKsR3eLcyi9N7LZ3JzAcmxJUzNLbmOfOsxkdGb5vZ3qlIGyV598rf30Ej1yewuabhIvTjTnt1Q5feoJbvK5PhrfEJbqeZBfrAXczr0w2wV6uRLdCt/VPz51DT95OxrJcwsGMIq/e0RHOSuL1ZVFORXo/J7BZGpNO5D4svb3Z+Ix7MrycsEWfMm0Vm9kl6rz6D9WX9bwScOaZf+OzqwN2Yg/Dfg3EX/GkgEZcZfVtdU0wqmEeDeYnK88i8h/keMGeuF2bEO5qkE5oXzacoDegnhhWkDO3kzrik60wwqJdgdgXt2Fw2dPZKm88yOnEl3XypLKhLQIrIPJBWi5RnBLn1nEY2JoL1o3Fer5LMDy1twdgEGdWwSlNOT9RxoHH+ytO9WqoUn2intaqTneG55xA9gHMaA5WAlIvTHC8VqvxSdvn0p7XNTY+xDdo8pxvGt3qvGLlPgIBk7l2IHv+LIAVeE9VEPa/PgkfUZ2UhMxpYkdDnkIHk4oaqTepMjgg3G4Si8Xpua8TncqanzWC6abWoEbwlDUcecbOsj7rVyDeuWmE3vQ55FF+DDyGE2HlktmtN/V6+updo+VJ6ca4aQOlbvTV1neel/4KhfYqvJnvPVA7/qLoc3Nk2Ro1nxv22F26j3zzSZ7Lght6MaH4x2YVTub4v39gTTpwCm0XdnoIL0SS9XFZrp/cSIaYtQrZ0aoYDzuVvhRzL4bqP5BK3gDNYWSkYNroN5Xv8+Sq2Dr5VO2Bm4xeu9UlpnYWtnegRGxI4WMzvi5O7Nr4ePXRTFnpIAt/ToKr+NRdqiUg29nZNnX/LvnIz/3LClwSy+ZXjcSvG6PiMz8FqmRM/PxzfOVwHM5kaGF9SiVoIgJsKxDCcKeH6Ay696utOl9nxo4Ty6QwfrmPEN8BhLdmaSCA8iy5NdKHQEddWefvo1GDlHjxfeXyNapXHCQg44z6suKS3opYnicGTMwuJlfr8ommKjdQ22CwCkzNka4yqlyMOlfMoMg9S5/Vbpd/xC0eBhShFqz2TGO14Blk6XUDdqmdxjgmQD0QeaAnuZfQQkfz6IPMIv1Ui8GOVZZJmPWq4WvBoxREq8mmUlUPje34LIyuD/9WyN7e8Fw5vVrYD6THkVx7LDsWhBpDMFrz1foKuxsZNqTXSyispXLnpogXK3tsF5U3VlM0SXNiGhkBdUOXxZD7gwceSivcPr0G194FTe8uWqacvBEtWBYoL/HnlSoQQVatbTzyJPyfFdoMmQcc1Ci5vm89+k39ZRaza+uaqBQZPzGgyLUSexa3MX9+s6G4msNWuQVlMgUuGw7uJuQBNaJRKcwyhLvsXa3K83Z6vgwXucIgGiddwUpLD3SmLOqiiP1od+gpUxV7yAG5mJrZNpr1n5HnmyRTFPlTKp+7tcr2DCpUStV7pMYUG0KcV+XsRZUxt5vFjF1J3U3o29Nm1xPLrooozvhr2mtspsO7/feYLxJH6M/Tv3iIcY0iqd1CIrlWXPwgpq/fNL9VPst9JVmMBKhszrHM7bXyqXMDg2fLT+41pCEpfgoOqvG6Yesc1ZSrWSDn1jpsoPfQm7lBHvnF52vSauAca0uOkkIxOZsHlLZsjvr770v9I6OYsBlH0t6FP4Rykfpz30YNAbOvRisB7I/Vun3c9gMYCQTj2CeQBqS5yIPuc3pbg4JIb4NCPYuATtr5AqLmQqB7obJReQ257puRvbfgpTa+X/tf7h5pm61fvFYjWL7VEMn/AWXBk5401y2YsAxbGZJUE3JtgnorFIal+Qx7PjVGzmBs00Z/pViHQfiyhIra/Z41yiAx5gtaLgZvB2xzqeG7DMGu9FTj7ODV5d4k7O3FdXOjQ7mRI7mrBe3439tkwWc78QH4ho6tZScQ8l7q+a9BzpFH9GN6a/bS6fVA3T6KzUduh+OVAIfOBvhHnmWqCTkEELS8ZDRjJaQQbdYAKVmT6BEX6CeW/l8WONX/Snf+7EXSjy/BkSoaXuHYTT5YY0LOaeaFYMcKnu7ICPU/JDZ+UFQsuPEAy36y2tQ7OpyzZuom7tWZUx7Ob5JQhZfnR7KVszzUAh2Z7YSma1dYmBA4DcCYz4TSBhyf98ZHtY8uc4AlV1PYTrvrdkDcKtF+tSs8mYdS9Hje5qNAusFOj4W0iD1U1yzuT6tILzyLXHHt4To5MA9IOtDwVNkwa0/crh+ybn4VNUfVjUl3rKBJbek1SPH4G/LIrE9D8nttJxgLVXg1GTI++kk5LS5uZOfeBHIL0it3y3yVWFEzQUHce+LCQXdMlWuyRghkFvo4KV0NDKjJwEyXgZktQH1mDQghzbI6zsNW28XYzATY1ARtuYq8dXe+G3BRFH0kHpOpJqqzYSNpymMWNo8N0l1pt6o8N1kwrytv3HD8ZoGnzH13fVIG1Vi1Z7OSsrUaCi292s0YoirGyvC1s4Tn+Gpmuqz+hv/bKAWqJ9goQ96efX1rSi5NdzZECnr3dBQe6Wl+qjjNDWXwsSPiquqn9xyEJkYfuvf9gf2zPVy5UUb1/aEparmnJyuCXjwSg4xvnWNBMA4IF8eLO7dkB6Ki/DKr78cepYzV8SZe/+4hjZwtrWI+axIJnIEHXk4Xt0hvi16+xZccPLj4bgWRSPTCEeT9GSz0Z4+z/3sHre8jsD+cFdSO7lXeE17OV60w6ZnPfB4sjgKUgN+9xrc9TCuhzX53fAGfDG8wT7eiKyqVJrz+dpUfBgaRZ7K4jALxRROzdZxI9NdL7LzUgxoEgaQKZx6S/LWa7nTVokz3WctTsfNXgXOivPepeq+JetsEFoeaMBgyY0ER1BIuYzc+FviY5rQf/P+iSASH/a8Bo+x2weP5nVlhp/WsyqfH0r9mursFIHNvcqqDfHE2cmWR67OoNCPwkgSVcZczzLKUpcLe3eV2nUFMjq0dcx1Mw/OPz/n41bVNybaRfs6Z8X4BiezldSNUIhyg7DS80kVLKdNJm/IWpJenVcH0a0q0EDfi58NaLcI74VWxs7WzoccRewYAaTEPtLch/5b9yM6VTd+u+dalDw5shYfx/2rAp36ia1dPK3XN8+2uhX0Nx4zrfV2Au32rW0+6ON0EYJlR0VD7LEd0/9mFeyn/5slTpjipmtBuw0D37SYm0spN+HdnDYUHXSnPnPAHo1FpyJlLwiBRmOQnZC/WMZ7J8BjqzPxg2iMisJXAi9EVXF99VVrlg6pNAPR8qZUlzCKpzGniEFsQq2tsqqK9mSOPaqma9id2eheLXGigVPkbrchiA5AxL5xVwFovBDzfr0aQNtUMQq8jK4mELghvLvF7pOGuNBvtaWB3ZEGeWy9T9emghyx72TuoSrfMaYL9lMiTza75vvZ6Rqh89sj6Y+zasJQMeNZ7iwMcB5TT2X1UdeABLmxLjd+xabT4SrhAnsMWK8M4GOvS8LHPGAIPPw0a2BKi/moxKeBgvzqLhmCXnERjTIfnQgA6hrM0E6cSwu5IFSGJhP0Rh4awbWu95ROoO8bGHCmDBChnPl+BCRNHExOs2i7UjMPTDrFHvCXK7qU53cMQmgdG9dNWh30hHFv+Ft2nCr4cGP6TqX3N6BuoI2y5zPhh2V3u55rZbocWg1Q2Nryx0SeO2t0S58yGY2YRRNjAT9srs05MGvg5woPm2i4a9+Vf+c5vd7sl5Uf4qfGzY2RrXfJ2f0SI/IKVi6ld8MOb3kEfpRXCoGLW8Bm6oH6DalzM9S5bCUs3R8bPHX2YoVl/B0+17nnJ2SUF1QSMvapvdSduhZ2Mnh3eH+RwVQNRrmpqfdJEzgrYqKyfrXBzBNjpmP7kC9MJXDzbLdusOXfv1R+TFZFI9+47wbQDn9KY330/LkwVKH6ueihY75UZaoPfa7t/JGXgJ9qPK8E5eYIIbXgrcqtvxaaLkTlaYoBcMa8RtNvDKwP/73nGt+vX0a0tT70A4I9jOAHHNP89TPpivBVVz11z830i1aB/nG6ZvnrDYVdht4baRAJ7wY8NxFGuMMnzz4XmO6E1f/ytUxq1mDe9z/RrJLF3WcmQrARvO9n4N9UJqH+25dKreJSfNBbsgXFWc2gdFUoPcSkreD+O3zQyqTwgEf0/wJQSwMEFAACAAgAlLD1SLjqt3BJAAAAagAAABsAAAB1bml2ZXJzYWwvdW5pdmVyc2FsLnBuZy54bWyzsa/IzVEoSy0qzszPs1Uy1DNQsrfj5bIpKEoty0wtV6gAihnpGUCAkkIlKrc8M6Ukw1bJ3BxJLCM1Mz2jxFbJ1NwSLqgPNBIAUEsBAgAAFAACAAgAk7D1SBUOrShkBAAABxEAAB0AAAAAAAAAAQAAAAAAAAAAAHVuaXZlcnNhbC9jb21tb25fbWVzc2FnZXMubG5nUEsBAgAAFAACAAgAk7D1SKqJOQXxAwAALBEAACcAAAAAAAAAAQAAAAAAnwQAAHVuaXZlcnNhbC9mbGFzaF9wdWJsaXNoaW5nX3NldHRpbmdzLnhtbFBLAQIAABQAAgAIAJOw9UgsqonbsQIAAFQKAAAhAAAAAAAAAAEAAAAAANUIAAB1bml2ZXJzYWwvZmxhc2hfc2tpbl9zZXR0aW5ncy54bWxQSwECAAAUAAIACACTsPVImMCOJccDAAA9EAAAJgAAAAAAAAABAAAAAADFCwAAdW5pdmVyc2FsL2h0bWxfcHVibGlzaGluZ19zZXR0aW5ncy54bWxQSwECAAAUAAIACACTsPVI+GKxa4QBAAD/BQAAHwAAAAAAAAABAAAAAADQDwAAdW5pdmVyc2FsL2h0bWxfc2tpbl9zZXR0aW5ncy5qc1BLAQIAABQAAgAIAJOw9Ug9PC/RwQAAAOUBAAAaAAAAAAAAAAEAAAAAAJERAAB1bml2ZXJzYWwvaTE4bl9wcmVzZXRzLnhtbFBLAQIAABQAAgAIAJOw9UibbXtbYAAAAGUAAAAcAAAAAAAAAAEAAAAAAIoSAAB1bml2ZXJzYWwvbG9jYWxfc2V0dGluZ3MueG1sUEsBAgAAFAACAAgA95JTRyO0Tvv7AgAAsAgAABQAAAAAAAAAAQAAAAAAJBMAAHVuaXZlcnNhbC9wbGF5ZXIueG1sUEsBAgAAFAACAAgAk7D1SDinyDRiCQAANT4AACkAAAAAAAAAAQAAAAAAURYAAHVuaXZlcnNhbC9za2luX2N1c3RvbWl6YXRpb25fc2V0dGluZ3MueG1sUEsBAgAAFAACAAgAlLD1SC6Abw6EKwAAZGsAABcAAAAAAAAAAAAAAAAA+h8AAHVuaXZlcnNhbC91bml2ZXJzYWwucG5nUEsBAgAAFAACAAgAlLD1SLjqt3BJAAAAagAAABsAAAAAAAAAAQAAAAAAs0sAAHVuaXZlcnNhbC91bml2ZXJzYWwucG5nLnhtbFBLBQYAAAAACwALAEkDAAA1TAAAAAA="/>
  <p:tag name="ISPRING_PRESENTATION_TITLE" val="26【细致中国风】诗文歌词古典中国风通用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9F9F9"/>
        </a:solidFill>
        <a:ln>
          <a:solidFill>
            <a:srgbClr val="FF00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1414</Words>
  <Application>Microsoft Office PowerPoint</Application>
  <PresentationFormat>宽屏</PresentationFormat>
  <Paragraphs>219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方正苏新诗柳楷简体</vt:lpstr>
      <vt:lpstr>宋体</vt:lpstr>
      <vt:lpstr>苏新诗柳楷简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26【细致中国风】诗文歌词古典中国风通用PPT模板</dc:title>
  <cp:lastModifiedBy>Windows 用户</cp:lastModifiedBy>
  <cp:revision>114</cp:revision>
  <dcterms:created xsi:type="dcterms:W3CDTF">2016-03-28T03:25:11Z</dcterms:created>
  <dcterms:modified xsi:type="dcterms:W3CDTF">2016-07-31T11:18:52Z</dcterms:modified>
</cp:coreProperties>
</file>