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rts/chart1.xml" ContentType="application/vnd.openxmlformats-officedocument.drawingml.chart+xml"/>
  <Override PartName="/ppt/tags/tag17.xml" ContentType="application/vnd.openxmlformats-officedocument.presentationml.tags+xml"/>
  <Override PartName="/ppt/tags/tag1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Lst>
  <p:notesMasterIdLst>
    <p:notesMasterId r:id="rId27"/>
  </p:notesMasterIdLst>
  <p:handoutMasterIdLst>
    <p:handoutMasterId r:id="rId28"/>
  </p:handoutMasterIdLst>
  <p:sldIdLst>
    <p:sldId id="2926" r:id="rId2"/>
    <p:sldId id="2927" r:id="rId3"/>
    <p:sldId id="2928" r:id="rId4"/>
    <p:sldId id="2945" r:id="rId5"/>
    <p:sldId id="2944" r:id="rId6"/>
    <p:sldId id="2946" r:id="rId7"/>
    <p:sldId id="2942" r:id="rId8"/>
    <p:sldId id="2924" r:id="rId9"/>
    <p:sldId id="2940" r:id="rId10"/>
    <p:sldId id="2948" r:id="rId11"/>
    <p:sldId id="2943" r:id="rId12"/>
    <p:sldId id="2941" r:id="rId13"/>
    <p:sldId id="2930" r:id="rId14"/>
    <p:sldId id="2917" r:id="rId15"/>
    <p:sldId id="2949" r:id="rId16"/>
    <p:sldId id="2933" r:id="rId17"/>
    <p:sldId id="2922" r:id="rId18"/>
    <p:sldId id="2912" r:id="rId19"/>
    <p:sldId id="2947" r:id="rId20"/>
    <p:sldId id="2950" r:id="rId21"/>
    <p:sldId id="2908" r:id="rId22"/>
    <p:sldId id="2909" r:id="rId23"/>
    <p:sldId id="2937" r:id="rId24"/>
    <p:sldId id="2938" r:id="rId25"/>
    <p:sldId id="2929" r:id="rId26"/>
  </p:sldIdLst>
  <p:sldSz cx="12858750" cy="7232650"/>
  <p:notesSz cx="6858000" cy="9144000"/>
  <p:custDataLst>
    <p:tags r:id="rId29"/>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278">
          <p15:clr>
            <a:srgbClr val="A4A3A4"/>
          </p15:clr>
        </p15:guide>
        <p15:guide id="2" pos="405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5E84"/>
    <a:srgbClr val="FFFFFF"/>
    <a:srgbClr val="E688AD"/>
    <a:srgbClr val="7FBB9D"/>
    <a:srgbClr val="DF6261"/>
    <a:srgbClr val="E19463"/>
    <a:srgbClr val="61AAA6"/>
    <a:srgbClr val="80AA78"/>
    <a:srgbClr val="C00000"/>
    <a:srgbClr val="6388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8" autoAdjust="0"/>
    <p:restoredTop sz="95317" autoAdjust="0"/>
  </p:normalViewPr>
  <p:slideViewPr>
    <p:cSldViewPr>
      <p:cViewPr varScale="1">
        <p:scale>
          <a:sx n="69" d="100"/>
          <a:sy n="69" d="100"/>
        </p:scale>
        <p:origin x="276" y="66"/>
      </p:cViewPr>
      <p:guideLst>
        <p:guide orient="horz" pos="2278"/>
        <p:guide pos="4050"/>
      </p:guideLst>
    </p:cSldViewPr>
  </p:slideViewPr>
  <p:outlineViewPr>
    <p:cViewPr>
      <p:scale>
        <a:sx n="100" d="100"/>
        <a:sy n="100" d="100"/>
      </p:scale>
      <p:origin x="0" y="-20556"/>
    </p:cViewPr>
  </p:outlineViewPr>
  <p:notesTextViewPr>
    <p:cViewPr>
      <p:scale>
        <a:sx n="1" d="1"/>
        <a:sy n="1" d="1"/>
      </p:scale>
      <p:origin x="0" y="0"/>
    </p:cViewPr>
  </p:notesTextViewPr>
  <p:sorterViewPr>
    <p:cViewPr>
      <p:scale>
        <a:sx n="50" d="100"/>
        <a:sy n="50"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系列 1</c:v>
                </c:pt>
              </c:strCache>
            </c:strRef>
          </c:tx>
          <c:spPr>
            <a:solidFill>
              <a:srgbClr val="7FBB9D"/>
            </a:solidFill>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2F49-4E08-A18B-DBF741F296BE}"/>
            </c:ext>
          </c:extLst>
        </c:ser>
        <c:ser>
          <c:idx val="1"/>
          <c:order val="1"/>
          <c:tx>
            <c:strRef>
              <c:f>Sheet1!$C$1</c:f>
              <c:strCache>
                <c:ptCount val="1"/>
                <c:pt idx="0">
                  <c:v>系列 2</c:v>
                </c:pt>
              </c:strCache>
            </c:strRef>
          </c:tx>
          <c:spPr>
            <a:solidFill>
              <a:srgbClr val="E688AD"/>
            </a:solidFill>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2F49-4E08-A18B-DBF741F296BE}"/>
            </c:ext>
          </c:extLst>
        </c:ser>
        <c:ser>
          <c:idx val="2"/>
          <c:order val="2"/>
          <c:tx>
            <c:strRef>
              <c:f>Sheet1!$D$1</c:f>
              <c:strCache>
                <c:ptCount val="1"/>
                <c:pt idx="0">
                  <c:v>系列 3</c:v>
                </c:pt>
              </c:strCache>
            </c:strRef>
          </c:tx>
          <c:spPr>
            <a:solidFill>
              <a:srgbClr val="D25E84"/>
            </a:solidFill>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2F49-4E08-A18B-DBF741F296BE}"/>
            </c:ext>
          </c:extLst>
        </c:ser>
        <c:dLbls>
          <c:showLegendKey val="0"/>
          <c:showVal val="0"/>
          <c:showCatName val="0"/>
          <c:showSerName val="0"/>
          <c:showPercent val="0"/>
          <c:showBubbleSize val="0"/>
        </c:dLbls>
        <c:gapWidth val="150"/>
        <c:axId val="170642432"/>
        <c:axId val="171195392"/>
      </c:barChart>
      <c:catAx>
        <c:axId val="170642432"/>
        <c:scaling>
          <c:orientation val="minMax"/>
        </c:scaling>
        <c:delete val="0"/>
        <c:axPos val="b"/>
        <c:numFmt formatCode="General" sourceLinked="0"/>
        <c:majorTickMark val="out"/>
        <c:minorTickMark val="none"/>
        <c:tickLblPos val="nextTo"/>
        <c:crossAx val="171195392"/>
        <c:crosses val="autoZero"/>
        <c:auto val="1"/>
        <c:lblAlgn val="ctr"/>
        <c:lblOffset val="100"/>
        <c:noMultiLvlLbl val="0"/>
      </c:catAx>
      <c:valAx>
        <c:axId val="171195392"/>
        <c:scaling>
          <c:orientation val="minMax"/>
        </c:scaling>
        <c:delete val="0"/>
        <c:axPos val="l"/>
        <c:majorGridlines/>
        <c:numFmt formatCode="General" sourceLinked="1"/>
        <c:majorTickMark val="out"/>
        <c:minorTickMark val="none"/>
        <c:tickLblPos val="nextTo"/>
        <c:crossAx val="170642432"/>
        <c:crosses val="autoZero"/>
        <c:crossBetween val="between"/>
      </c:valAx>
    </c:plotArea>
    <c:legend>
      <c:legendPos val="r"/>
      <c:overlay val="0"/>
    </c:legend>
    <c:plotVisOnly val="1"/>
    <c:dispBlanksAs val="gap"/>
    <c:showDLblsOverMax val="0"/>
  </c:chart>
  <c:txPr>
    <a:bodyPr/>
    <a:lstStyle/>
    <a:p>
      <a:pPr>
        <a:defRPr sz="1800">
          <a:latin typeface="微软雅黑"/>
          <a:ea typeface="微软雅黑"/>
          <a:sym typeface="微软雅黑"/>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2019/3/27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10</a:t>
            </a:fld>
            <a:endParaRPr lang="zh-CN" altLang="en-US"/>
          </a:p>
        </p:txBody>
      </p:sp>
    </p:spTree>
    <p:extLst>
      <p:ext uri="{BB962C8B-B14F-4D97-AF65-F5344CB8AC3E}">
        <p14:creationId xmlns:p14="http://schemas.microsoft.com/office/powerpoint/2010/main" val="4034217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11</a:t>
            </a:fld>
            <a:endParaRPr lang="zh-CN" altLang="en-US"/>
          </a:p>
        </p:txBody>
      </p:sp>
    </p:spTree>
    <p:extLst>
      <p:ext uri="{BB962C8B-B14F-4D97-AF65-F5344CB8AC3E}">
        <p14:creationId xmlns:p14="http://schemas.microsoft.com/office/powerpoint/2010/main" val="37797193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12</a:t>
            </a:fld>
            <a:endParaRPr lang="zh-CN" altLang="en-US"/>
          </a:p>
        </p:txBody>
      </p:sp>
    </p:spTree>
    <p:extLst>
      <p:ext uri="{BB962C8B-B14F-4D97-AF65-F5344CB8AC3E}">
        <p14:creationId xmlns:p14="http://schemas.microsoft.com/office/powerpoint/2010/main" val="917990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7964409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14</a:t>
            </a:fld>
            <a:endParaRPr lang="zh-CN" altLang="en-US"/>
          </a:p>
        </p:txBody>
      </p:sp>
    </p:spTree>
    <p:extLst>
      <p:ext uri="{BB962C8B-B14F-4D97-AF65-F5344CB8AC3E}">
        <p14:creationId xmlns:p14="http://schemas.microsoft.com/office/powerpoint/2010/main" val="4359824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15</a:t>
            </a:fld>
            <a:endParaRPr lang="zh-CN" altLang="en-US"/>
          </a:p>
        </p:txBody>
      </p:sp>
    </p:spTree>
    <p:extLst>
      <p:ext uri="{BB962C8B-B14F-4D97-AF65-F5344CB8AC3E}">
        <p14:creationId xmlns:p14="http://schemas.microsoft.com/office/powerpoint/2010/main" val="40342178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E4125A3-77AE-496B-B04C-07CB24D2E360}" type="slidenum">
              <a:rPr lang="zh-CN" altLang="en-US" smtClean="0"/>
              <a:t>16</a:t>
            </a:fld>
            <a:endParaRPr lang="zh-CN" altLang="en-US"/>
          </a:p>
        </p:txBody>
      </p:sp>
    </p:spTree>
    <p:extLst>
      <p:ext uri="{BB962C8B-B14F-4D97-AF65-F5344CB8AC3E}">
        <p14:creationId xmlns:p14="http://schemas.microsoft.com/office/powerpoint/2010/main" val="35996344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1655715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18</a:t>
            </a:fld>
            <a:endParaRPr lang="zh-CN" altLang="en-US"/>
          </a:p>
        </p:txBody>
      </p:sp>
    </p:spTree>
    <p:extLst>
      <p:ext uri="{BB962C8B-B14F-4D97-AF65-F5344CB8AC3E}">
        <p14:creationId xmlns:p14="http://schemas.microsoft.com/office/powerpoint/2010/main" val="19959145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41581382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20</a:t>
            </a:fld>
            <a:endParaRPr lang="zh-CN" altLang="en-US"/>
          </a:p>
        </p:txBody>
      </p:sp>
    </p:spTree>
    <p:extLst>
      <p:ext uri="{BB962C8B-B14F-4D97-AF65-F5344CB8AC3E}">
        <p14:creationId xmlns:p14="http://schemas.microsoft.com/office/powerpoint/2010/main" val="40342178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A975DA-3427-4A1E-B7F9-77251C62D4C7}" type="slidenum">
              <a:rPr lang="zh-CN" altLang="en-US" smtClean="0"/>
              <a:t>21</a:t>
            </a:fld>
            <a:endParaRPr lang="zh-CN" altLang="en-US"/>
          </a:p>
        </p:txBody>
      </p:sp>
    </p:spTree>
    <p:extLst>
      <p:ext uri="{BB962C8B-B14F-4D97-AF65-F5344CB8AC3E}">
        <p14:creationId xmlns:p14="http://schemas.microsoft.com/office/powerpoint/2010/main" val="20637079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40072171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23</a:t>
            </a:fld>
            <a:endParaRPr lang="zh-CN" altLang="en-US"/>
          </a:p>
        </p:txBody>
      </p:sp>
    </p:spTree>
    <p:extLst>
      <p:ext uri="{BB962C8B-B14F-4D97-AF65-F5344CB8AC3E}">
        <p14:creationId xmlns:p14="http://schemas.microsoft.com/office/powerpoint/2010/main" val="4963657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24</a:t>
            </a:fld>
            <a:endParaRPr lang="zh-CN" altLang="en-US"/>
          </a:p>
        </p:txBody>
      </p:sp>
    </p:spTree>
    <p:extLst>
      <p:ext uri="{BB962C8B-B14F-4D97-AF65-F5344CB8AC3E}">
        <p14:creationId xmlns:p14="http://schemas.microsoft.com/office/powerpoint/2010/main" val="9179900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A70F956-FC7D-4434-9D9E-CC985997F4EF}" type="slidenum">
              <a:rPr lang="zh-CN" altLang="en-US" smtClean="0"/>
              <a:t>25</a:t>
            </a:fld>
            <a:endParaRPr lang="zh-CN" altLang="en-US"/>
          </a:p>
        </p:txBody>
      </p:sp>
    </p:spTree>
    <p:extLst>
      <p:ext uri="{BB962C8B-B14F-4D97-AF65-F5344CB8AC3E}">
        <p14:creationId xmlns:p14="http://schemas.microsoft.com/office/powerpoint/2010/main" val="3981937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3</a:t>
            </a:fld>
            <a:endParaRPr lang="zh-CN" altLang="en-US"/>
          </a:p>
        </p:txBody>
      </p:sp>
    </p:spTree>
    <p:extLst>
      <p:ext uri="{BB962C8B-B14F-4D97-AF65-F5344CB8AC3E}">
        <p14:creationId xmlns:p14="http://schemas.microsoft.com/office/powerpoint/2010/main" val="40342178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866947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5</a:t>
            </a:fld>
            <a:endParaRPr lang="zh-CN" altLang="en-US"/>
          </a:p>
        </p:txBody>
      </p:sp>
    </p:spTree>
    <p:extLst>
      <p:ext uri="{BB962C8B-B14F-4D97-AF65-F5344CB8AC3E}">
        <p14:creationId xmlns:p14="http://schemas.microsoft.com/office/powerpoint/2010/main" val="622882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23219284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617240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7103394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A70F956-FC7D-4434-9D9E-CC985997F4EF}" type="slidenum">
              <a:rPr lang="zh-CN" altLang="en-US" smtClean="0"/>
              <a:t>9</a:t>
            </a:fld>
            <a:endParaRPr lang="zh-CN" altLang="en-US"/>
          </a:p>
        </p:txBody>
      </p:sp>
    </p:spTree>
    <p:extLst>
      <p:ext uri="{BB962C8B-B14F-4D97-AF65-F5344CB8AC3E}">
        <p14:creationId xmlns:p14="http://schemas.microsoft.com/office/powerpoint/2010/main" val="3005596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2019/3/27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mc:AlternateContent xmlns:mc="http://schemas.openxmlformats.org/markup-compatibility/2006" xmlns:p14="http://schemas.microsoft.com/office/powerpoint/2010/main">
    <mc:Choice Requires="p14">
      <p:transition spd="slow" p14:dur="1250" advTm="2440">
        <p14:switch dir="r"/>
      </p:transition>
    </mc:Choice>
    <mc:Fallback xmlns="">
      <p:transition spd="slow" advTm="244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2019/3/27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576128720"/>
      </p:ext>
    </p:extLst>
  </p:cSld>
  <p:clrMapOvr>
    <a:masterClrMapping/>
  </p:clrMapOvr>
  <mc:AlternateContent xmlns:mc="http://schemas.openxmlformats.org/markup-compatibility/2006" xmlns:p14="http://schemas.microsoft.com/office/powerpoint/2010/main">
    <mc:Choice Requires="p14">
      <p:transition spd="slow" p14:dur="1250" advTm="2440">
        <p14:switch dir="r"/>
      </p:transition>
    </mc:Choice>
    <mc:Fallback xmlns="">
      <p:transition spd="slow" advTm="244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B2931F4-194C-4DD9-9505-42FC048612EF}" type="datetimeFigureOut">
              <a:rPr lang="zh-CN" altLang="en-US" smtClean="0"/>
              <a:t>2019/3/27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FAB2A2D-5054-49A2-BEE4-C9F6B6DAB1ED}" type="slidenum">
              <a:rPr lang="zh-CN" altLang="en-US" smtClean="0"/>
              <a:t>‹#›</a:t>
            </a:fld>
            <a:endParaRPr lang="zh-CN" altLang="en-US"/>
          </a:p>
        </p:txBody>
      </p:sp>
    </p:spTree>
    <p:extLst>
      <p:ext uri="{BB962C8B-B14F-4D97-AF65-F5344CB8AC3E}">
        <p14:creationId xmlns:p14="http://schemas.microsoft.com/office/powerpoint/2010/main" val="4147586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718066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Main Title+ SubTitle+Number ">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7964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2019/3/27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pic>
        <p:nvPicPr>
          <p:cNvPr id="7" name="图片 6"/>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 y="-13628"/>
            <a:ext cx="12887975" cy="7246277"/>
          </a:xfrm>
          <a:prstGeom prst="rect">
            <a:avLst/>
          </a:prstGeom>
        </p:spPr>
      </p:pic>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7" r:id="rId3"/>
    <p:sldLayoutId id="2147483708" r:id="rId4"/>
    <p:sldLayoutId id="2147483711" r:id="rId5"/>
  </p:sldLayoutIdLst>
  <mc:AlternateContent xmlns:mc="http://schemas.openxmlformats.org/markup-compatibility/2006" xmlns:p14="http://schemas.microsoft.com/office/powerpoint/2010/main">
    <mc:Choice Requires="p14">
      <p:transition spd="slow" p14:dur="1250" advTm="2440">
        <p14:switch dir="r"/>
      </p:transition>
    </mc:Choice>
    <mc:Fallback xmlns="">
      <p:transition spd="slow" advTm="244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image" Target="../media/image3.jpe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3.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3.jpe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notesSlide" Target="../notesSlides/notesSlide2.xml"/><Relationship Id="rId5" Type="http://schemas.openxmlformats.org/officeDocument/2006/relationships/tags" Target="../tags/tag6.xml"/><Relationship Id="rId10" Type="http://schemas.openxmlformats.org/officeDocument/2006/relationships/slideLayout" Target="../slideLayouts/slideLayout3.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3.jpe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3.jpe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76192"/>
            <a:ext cx="12999251" cy="7308842"/>
          </a:xfrm>
          <a:prstGeom prst="rect">
            <a:avLst/>
          </a:prstGeom>
        </p:spPr>
      </p:pic>
      <p:sp>
        <p:nvSpPr>
          <p:cNvPr id="15" name="标题 3"/>
          <p:cNvSpPr>
            <a:spLocks noGrp="1" noChangeArrowheads="1"/>
          </p:cNvSpPr>
          <p:nvPr/>
        </p:nvSpPr>
        <p:spPr bwMode="auto">
          <a:xfrm>
            <a:off x="1380192" y="1340385"/>
            <a:ext cx="6106657" cy="206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nchor="ctr"/>
          <a:lstStyle/>
          <a:p>
            <a:pPr algn="ctr" defTabSz="1285700" fontAlgn="auto">
              <a:spcBef>
                <a:spcPts val="0"/>
              </a:spcBef>
              <a:spcAft>
                <a:spcPts val="0"/>
              </a:spcAft>
            </a:pPr>
            <a:r>
              <a:rPr lang="en-US" altLang="zh-CN" sz="11300" dirty="0">
                <a:solidFill>
                  <a:srgbClr val="D25E84"/>
                </a:solidFill>
                <a:latin typeface="Impact" pitchFamily="34" charset="0"/>
                <a:ea typeface="微软雅黑"/>
                <a:cs typeface="+mn-ea"/>
                <a:sym typeface="微软雅黑"/>
              </a:rPr>
              <a:t>2018</a:t>
            </a:r>
            <a:endParaRPr lang="zh-CN" altLang="en-US" sz="11300" dirty="0">
              <a:solidFill>
                <a:srgbClr val="D25E84"/>
              </a:solidFill>
              <a:latin typeface="Impact" pitchFamily="34" charset="0"/>
              <a:ea typeface="微软雅黑"/>
              <a:cs typeface="+mn-ea"/>
              <a:sym typeface="微软雅黑"/>
            </a:endParaRPr>
          </a:p>
        </p:txBody>
      </p:sp>
      <p:sp>
        <p:nvSpPr>
          <p:cNvPr id="16" name="TextBox 11"/>
          <p:cNvSpPr txBox="1"/>
          <p:nvPr/>
        </p:nvSpPr>
        <p:spPr>
          <a:xfrm>
            <a:off x="2098396" y="3059270"/>
            <a:ext cx="7109640" cy="1015663"/>
          </a:xfrm>
          <a:prstGeom prst="rect">
            <a:avLst/>
          </a:prstGeom>
          <a:noFill/>
        </p:spPr>
        <p:txBody>
          <a:bodyPr wrap="none" rtlCol="0">
            <a:spAutoFit/>
          </a:bodyPr>
          <a:lstStyle/>
          <a:p>
            <a:pPr algn="ctr" fontAlgn="auto">
              <a:spcBef>
                <a:spcPts val="0"/>
              </a:spcBef>
              <a:spcAft>
                <a:spcPts val="0"/>
              </a:spcAft>
            </a:pPr>
            <a:r>
              <a:rPr lang="zh-CN" altLang="en-US" sz="6000" b="1" dirty="0">
                <a:solidFill>
                  <a:srgbClr val="D25E84"/>
                </a:solidFill>
                <a:latin typeface="微软雅黑"/>
                <a:ea typeface="微软雅黑"/>
                <a:cs typeface="+mn-ea"/>
                <a:sym typeface="微软雅黑"/>
              </a:rPr>
              <a:t>幼儿教学家长会模板</a:t>
            </a:r>
          </a:p>
        </p:txBody>
      </p:sp>
      <p:sp>
        <p:nvSpPr>
          <p:cNvPr id="17" name="Rectangle 8"/>
          <p:cNvSpPr>
            <a:spLocks noChangeArrowheads="1"/>
          </p:cNvSpPr>
          <p:nvPr/>
        </p:nvSpPr>
        <p:spPr bwMode="auto">
          <a:xfrm>
            <a:off x="3661481" y="4228835"/>
            <a:ext cx="39834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fontAlgn="auto">
              <a:spcBef>
                <a:spcPts val="0"/>
              </a:spcBef>
              <a:spcAft>
                <a:spcPts val="0"/>
              </a:spcAft>
            </a:pPr>
            <a:r>
              <a:rPr lang="zh-CN" altLang="en-US" sz="2000" b="1" dirty="0">
                <a:solidFill>
                  <a:srgbClr val="D25E84"/>
                </a:solidFill>
                <a:latin typeface="微软雅黑"/>
                <a:ea typeface="微软雅黑"/>
                <a:cs typeface="+mn-ea"/>
                <a:sym typeface="微软雅黑"/>
              </a:rPr>
              <a:t>教育教学 </a:t>
            </a:r>
            <a:r>
              <a:rPr lang="en-US" altLang="zh-CN" sz="2000" b="1" dirty="0">
                <a:solidFill>
                  <a:srgbClr val="D25E84"/>
                </a:solidFill>
                <a:latin typeface="微软雅黑"/>
                <a:ea typeface="微软雅黑"/>
                <a:cs typeface="+mn-ea"/>
                <a:sym typeface="微软雅黑"/>
              </a:rPr>
              <a:t>| </a:t>
            </a:r>
            <a:r>
              <a:rPr lang="zh-CN" altLang="en-US" sz="2000" b="1" dirty="0">
                <a:solidFill>
                  <a:srgbClr val="D25E84"/>
                </a:solidFill>
                <a:latin typeface="微软雅黑"/>
                <a:ea typeface="微软雅黑"/>
                <a:cs typeface="+mn-ea"/>
                <a:sym typeface="微软雅黑"/>
              </a:rPr>
              <a:t>教学计划 </a:t>
            </a:r>
            <a:r>
              <a:rPr lang="en-US" altLang="zh-CN" sz="2000" b="1" dirty="0">
                <a:solidFill>
                  <a:srgbClr val="D25E84"/>
                </a:solidFill>
                <a:latin typeface="微软雅黑"/>
                <a:ea typeface="微软雅黑"/>
                <a:cs typeface="+mn-ea"/>
                <a:sym typeface="微软雅黑"/>
              </a:rPr>
              <a:t>| </a:t>
            </a:r>
            <a:r>
              <a:rPr lang="zh-CN" altLang="en-US" sz="2000" b="1" dirty="0">
                <a:solidFill>
                  <a:srgbClr val="D25E84"/>
                </a:solidFill>
                <a:latin typeface="微软雅黑"/>
                <a:ea typeface="微软雅黑"/>
                <a:cs typeface="+mn-ea"/>
                <a:sym typeface="微软雅黑"/>
              </a:rPr>
              <a:t>家长会</a:t>
            </a:r>
            <a:r>
              <a:rPr lang="en-US" altLang="zh-CN" sz="2000" b="1" dirty="0">
                <a:solidFill>
                  <a:srgbClr val="D25E84"/>
                </a:solidFill>
                <a:latin typeface="微软雅黑"/>
                <a:ea typeface="微软雅黑"/>
                <a:cs typeface="+mn-ea"/>
                <a:sym typeface="微软雅黑"/>
              </a:rPr>
              <a:t>| </a:t>
            </a:r>
            <a:r>
              <a:rPr lang="zh-CN" altLang="en-US" sz="2000" b="1" dirty="0">
                <a:solidFill>
                  <a:srgbClr val="D25E84"/>
                </a:solidFill>
                <a:latin typeface="微软雅黑"/>
                <a:ea typeface="微软雅黑"/>
                <a:cs typeface="+mn-ea"/>
                <a:sym typeface="微软雅黑"/>
              </a:rPr>
              <a:t>课件</a:t>
            </a:r>
            <a:endParaRPr lang="zh-CN" altLang="zh-CN" sz="2000" b="1" dirty="0">
              <a:solidFill>
                <a:srgbClr val="D25E84"/>
              </a:solidFill>
              <a:latin typeface="微软雅黑"/>
              <a:ea typeface="微软雅黑"/>
              <a:cs typeface="+mn-ea"/>
              <a:sym typeface="微软雅黑"/>
            </a:endParaRPr>
          </a:p>
        </p:txBody>
      </p:sp>
      <p:sp>
        <p:nvSpPr>
          <p:cNvPr id="18" name="TextBox 14"/>
          <p:cNvSpPr txBox="1"/>
          <p:nvPr/>
        </p:nvSpPr>
        <p:spPr>
          <a:xfrm>
            <a:off x="4760127" y="4851799"/>
            <a:ext cx="2303297" cy="338554"/>
          </a:xfrm>
          <a:prstGeom prst="rect">
            <a:avLst/>
          </a:prstGeom>
          <a:noFill/>
        </p:spPr>
        <p:txBody>
          <a:bodyPr wrap="square" rtlCol="0">
            <a:spAutoFit/>
          </a:bodyPr>
          <a:lstStyle/>
          <a:p>
            <a:pPr algn="ctr" fontAlgn="auto">
              <a:spcBef>
                <a:spcPts val="0"/>
              </a:spcBef>
              <a:spcAft>
                <a:spcPts val="0"/>
              </a:spcAft>
            </a:pPr>
            <a:r>
              <a:rPr lang="zh-CN" altLang="en-US" sz="1600" dirty="0">
                <a:solidFill>
                  <a:srgbClr val="D25E84"/>
                </a:solidFill>
                <a:latin typeface="微软雅黑"/>
                <a:ea typeface="微软雅黑"/>
                <a:cs typeface="+mn-ea"/>
                <a:sym typeface="微软雅黑"/>
              </a:rPr>
              <a:t>演示教师：</a:t>
            </a:r>
            <a:r>
              <a:rPr lang="en-US" altLang="zh-CN" sz="1600" dirty="0">
                <a:solidFill>
                  <a:srgbClr val="D25E84"/>
                </a:solidFill>
                <a:latin typeface="微软雅黑"/>
                <a:ea typeface="微软雅黑"/>
                <a:cs typeface="+mn-ea"/>
                <a:sym typeface="微软雅黑"/>
              </a:rPr>
              <a:t>XXX</a:t>
            </a:r>
            <a:endParaRPr lang="zh-CN" altLang="en-US" sz="1600" dirty="0">
              <a:solidFill>
                <a:srgbClr val="D25E84"/>
              </a:solidFill>
              <a:latin typeface="微软雅黑"/>
              <a:ea typeface="微软雅黑"/>
              <a:cs typeface="+mn-ea"/>
              <a:sym typeface="微软雅黑"/>
            </a:endParaRPr>
          </a:p>
        </p:txBody>
      </p:sp>
      <p:sp>
        <p:nvSpPr>
          <p:cNvPr id="9" name="Rectangle 8"/>
          <p:cNvSpPr>
            <a:spLocks noChangeArrowheads="1"/>
          </p:cNvSpPr>
          <p:nvPr/>
        </p:nvSpPr>
        <p:spPr bwMode="auto">
          <a:xfrm>
            <a:off x="6717407" y="2540996"/>
            <a:ext cx="153888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fontAlgn="auto">
              <a:spcBef>
                <a:spcPts val="0"/>
              </a:spcBef>
              <a:spcAft>
                <a:spcPts val="0"/>
              </a:spcAft>
            </a:pPr>
            <a:r>
              <a:rPr lang="zh-CN" altLang="en-US" sz="2000" b="1" dirty="0">
                <a:solidFill>
                  <a:srgbClr val="D25E84"/>
                </a:solidFill>
                <a:latin typeface="微软雅黑"/>
                <a:ea typeface="微软雅黑"/>
                <a:cs typeface="+mn-ea"/>
                <a:sym typeface="微软雅黑"/>
              </a:rPr>
              <a:t>欢快卡通风格</a:t>
            </a:r>
            <a:endParaRPr lang="zh-CN" altLang="zh-CN" sz="2000" b="1" dirty="0">
              <a:solidFill>
                <a:srgbClr val="D25E84"/>
              </a:solidFill>
              <a:latin typeface="微软雅黑"/>
              <a:ea typeface="微软雅黑"/>
              <a:cs typeface="+mn-ea"/>
              <a:sym typeface="微软雅黑"/>
            </a:endParaRPr>
          </a:p>
        </p:txBody>
      </p:sp>
    </p:spTree>
    <p:extLst>
      <p:ext uri="{BB962C8B-B14F-4D97-AF65-F5344CB8AC3E}">
        <p14:creationId xmlns:p14="http://schemas.microsoft.com/office/powerpoint/2010/main" val="893741136"/>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500"/>
                                        <p:tgtEl>
                                          <p:spTgt spid="15"/>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anim calcmode="lin" valueType="num">
                                      <p:cBhvr>
                                        <p:cTn id="12" dur="500" fill="hold"/>
                                        <p:tgtEl>
                                          <p:spTgt spid="9"/>
                                        </p:tgtEl>
                                        <p:attrNameLst>
                                          <p:attrName>ppt_x</p:attrName>
                                        </p:attrNameLst>
                                      </p:cBhvr>
                                      <p:tavLst>
                                        <p:tav tm="0">
                                          <p:val>
                                            <p:strVal val="#ppt_x"/>
                                          </p:val>
                                        </p:tav>
                                        <p:tav tm="100000">
                                          <p:val>
                                            <p:strVal val="#ppt_x"/>
                                          </p:val>
                                        </p:tav>
                                      </p:tavLst>
                                    </p:anim>
                                    <p:anim calcmode="lin" valueType="num">
                                      <p:cBhvr>
                                        <p:cTn id="13" dur="500" fill="hold"/>
                                        <p:tgtEl>
                                          <p:spTgt spid="9"/>
                                        </p:tgtEl>
                                        <p:attrNameLst>
                                          <p:attrName>ppt_y</p:attrName>
                                        </p:attrNameLst>
                                      </p:cBhvr>
                                      <p:tavLst>
                                        <p:tav tm="0">
                                          <p:val>
                                            <p:strVal val="#ppt_y+.1"/>
                                          </p:val>
                                        </p:tav>
                                        <p:tav tm="100000">
                                          <p:val>
                                            <p:strVal val="#ppt_y"/>
                                          </p:val>
                                        </p:tav>
                                      </p:tavLst>
                                    </p:anim>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par>
                          <p:cTn id="20" fill="hold">
                            <p:stCondLst>
                              <p:cond delay="1500"/>
                            </p:stCondLst>
                            <p:childTnLst>
                              <p:par>
                                <p:cTn id="21" presetID="42"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anim calcmode="lin" valueType="num">
                                      <p:cBhvr>
                                        <p:cTn id="24" dur="500" fill="hold"/>
                                        <p:tgtEl>
                                          <p:spTgt spid="17"/>
                                        </p:tgtEl>
                                        <p:attrNameLst>
                                          <p:attrName>ppt_x</p:attrName>
                                        </p:attrNameLst>
                                      </p:cBhvr>
                                      <p:tavLst>
                                        <p:tav tm="0">
                                          <p:val>
                                            <p:strVal val="#ppt_x"/>
                                          </p:val>
                                        </p:tav>
                                        <p:tav tm="100000">
                                          <p:val>
                                            <p:strVal val="#ppt_x"/>
                                          </p:val>
                                        </p:tav>
                                      </p:tavLst>
                                    </p:anim>
                                    <p:anim calcmode="lin" valueType="num">
                                      <p:cBhvr>
                                        <p:cTn id="25" dur="5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anim calcmode="lin" valueType="num">
                                      <p:cBhvr>
                                        <p:cTn id="30" dur="500" fill="hold"/>
                                        <p:tgtEl>
                                          <p:spTgt spid="18"/>
                                        </p:tgtEl>
                                        <p:attrNameLst>
                                          <p:attrName>ppt_x</p:attrName>
                                        </p:attrNameLst>
                                      </p:cBhvr>
                                      <p:tavLst>
                                        <p:tav tm="0">
                                          <p:val>
                                            <p:strVal val="#ppt_x"/>
                                          </p:val>
                                        </p:tav>
                                        <p:tav tm="100000">
                                          <p:val>
                                            <p:strVal val="#ppt_x"/>
                                          </p:val>
                                        </p:tav>
                                      </p:tavLst>
                                    </p:anim>
                                    <p:anim calcmode="lin" valueType="num">
                                      <p:cBhvr>
                                        <p:cTn id="31"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626" y="-51546"/>
            <a:ext cx="12955415" cy="7284195"/>
          </a:xfrm>
          <a:prstGeom prst="rect">
            <a:avLst/>
          </a:prstGeom>
        </p:spPr>
      </p:pic>
      <p:sp>
        <p:nvSpPr>
          <p:cNvPr id="97" name="2">
            <a:hlinkClick r:id="" action="ppaction://noaction"/>
          </p:cNvPr>
          <p:cNvSpPr/>
          <p:nvPr>
            <p:custDataLst>
              <p:tags r:id="rId1"/>
            </p:custDataLst>
          </p:nvPr>
        </p:nvSpPr>
        <p:spPr>
          <a:xfrm>
            <a:off x="5349255" y="2167956"/>
            <a:ext cx="1850172" cy="1736401"/>
          </a:xfrm>
          <a:prstGeom prst="ellipse">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6000" b="1" dirty="0">
                <a:solidFill>
                  <a:schemeClr val="bg1"/>
                </a:solidFill>
                <a:latin typeface="微软雅黑"/>
                <a:ea typeface="微软雅黑"/>
                <a:cs typeface="+mn-ea"/>
                <a:sym typeface="微软雅黑"/>
              </a:rPr>
              <a:t>02</a:t>
            </a:r>
            <a:endParaRPr lang="zh-CN" altLang="en-US" sz="6000" b="1" dirty="0">
              <a:solidFill>
                <a:schemeClr val="bg1"/>
              </a:solidFill>
              <a:latin typeface="微软雅黑"/>
              <a:ea typeface="微软雅黑"/>
              <a:cs typeface="+mn-ea"/>
              <a:sym typeface="微软雅黑"/>
            </a:endParaRPr>
          </a:p>
        </p:txBody>
      </p:sp>
      <p:sp>
        <p:nvSpPr>
          <p:cNvPr id="98" name="1">
            <a:hlinkClick r:id="" action="ppaction://noaction"/>
          </p:cNvPr>
          <p:cNvSpPr/>
          <p:nvPr>
            <p:custDataLst>
              <p:tags r:id="rId2"/>
            </p:custDataLst>
          </p:nvPr>
        </p:nvSpPr>
        <p:spPr>
          <a:xfrm>
            <a:off x="4119020" y="4215673"/>
            <a:ext cx="4310643" cy="797965"/>
          </a:xfrm>
          <a:prstGeom prst="roundRect">
            <a:avLst>
              <a:gd name="adj" fmla="val 50000"/>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p>
            <a:pPr algn="ctr"/>
            <a:r>
              <a:rPr lang="zh-CN" altLang="en-US" sz="3200" b="1" spc="200" dirty="0">
                <a:solidFill>
                  <a:schemeClr val="bg1"/>
                </a:solidFill>
                <a:latin typeface="微软雅黑"/>
                <a:ea typeface="微软雅黑"/>
                <a:cs typeface="+mn-ea"/>
                <a:sym typeface="微软雅黑"/>
              </a:rPr>
              <a:t>点击添加文章标题</a:t>
            </a:r>
          </a:p>
        </p:txBody>
      </p:sp>
    </p:spTree>
    <p:extLst>
      <p:ext uri="{BB962C8B-B14F-4D97-AF65-F5344CB8AC3E}">
        <p14:creationId xmlns:p14="http://schemas.microsoft.com/office/powerpoint/2010/main" val="1985476435"/>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ppt_x"/>
                                          </p:val>
                                        </p:tav>
                                        <p:tav tm="100000">
                                          <p:val>
                                            <p:strVal val="#ppt_x"/>
                                          </p:val>
                                        </p:tav>
                                      </p:tavLst>
                                    </p:anim>
                                    <p:anim calcmode="lin" valueType="num">
                                      <p:cBhvr additive="base">
                                        <p:cTn id="8" dur="500" fill="hold"/>
                                        <p:tgtEl>
                                          <p:spTgt spid="9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500" fill="hold"/>
                                        <p:tgtEl>
                                          <p:spTgt spid="98"/>
                                        </p:tgtEl>
                                        <p:attrNameLst>
                                          <p:attrName>ppt_x</p:attrName>
                                        </p:attrNameLst>
                                      </p:cBhvr>
                                      <p:tavLst>
                                        <p:tav tm="0">
                                          <p:val>
                                            <p:strVal val="#ppt_x"/>
                                          </p:val>
                                        </p:tav>
                                        <p:tav tm="100000">
                                          <p:val>
                                            <p:strVal val="#ppt_x"/>
                                          </p:val>
                                        </p:tav>
                                      </p:tavLst>
                                    </p:anim>
                                    <p:anim calcmode="lin" valueType="num">
                                      <p:cBhvr additive="base">
                                        <p:cTn id="1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r>
              <a:rPr lang="en-US" altLang="zh-CN" dirty="0">
                <a:latin typeface="微软雅黑"/>
                <a:ea typeface="微软雅黑"/>
                <a:cs typeface="+mn-ea"/>
                <a:sym typeface="微软雅黑"/>
              </a:rPr>
              <a:t> </a:t>
            </a:r>
            <a:endParaRPr lang="zh-CN" altLang="en-US" dirty="0">
              <a:latin typeface="微软雅黑"/>
              <a:ea typeface="微软雅黑"/>
              <a:cs typeface="+mn-ea"/>
              <a:sym typeface="微软雅黑"/>
            </a:endParaRPr>
          </a:p>
        </p:txBody>
      </p:sp>
      <p:sp>
        <p:nvSpPr>
          <p:cNvPr id="22" name="Content Placeholder 2"/>
          <p:cNvSpPr txBox="1">
            <a:spLocks/>
          </p:cNvSpPr>
          <p:nvPr/>
        </p:nvSpPr>
        <p:spPr>
          <a:xfrm>
            <a:off x="1388815" y="1442784"/>
            <a:ext cx="4896544" cy="97210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b="1" dirty="0">
                <a:solidFill>
                  <a:schemeClr val="tx1">
                    <a:lumMod val="85000"/>
                    <a:lumOff val="15000"/>
                  </a:schemeClr>
                </a:solidFill>
                <a:latin typeface="微软雅黑"/>
                <a:ea typeface="微软雅黑"/>
                <a:cs typeface="+mn-ea"/>
                <a:sym typeface="微软雅黑"/>
              </a:rPr>
              <a:t>添加标题内容</a:t>
            </a:r>
            <a:endParaRPr lang="en-US" altLang="zh-CN" sz="2000" b="1" dirty="0">
              <a:solidFill>
                <a:schemeClr val="tx1">
                  <a:lumMod val="85000"/>
                  <a:lumOff val="15000"/>
                </a:schemeClr>
              </a:solidFill>
              <a:latin typeface="微软雅黑"/>
              <a:ea typeface="微软雅黑"/>
              <a:cs typeface="+mn-ea"/>
              <a:sym typeface="微软雅黑"/>
            </a:endParaRPr>
          </a:p>
          <a:p>
            <a:pPr algn="l">
              <a:lnSpc>
                <a:spcPct val="150000"/>
              </a:lnSpc>
              <a:defRPr/>
            </a:pPr>
            <a:r>
              <a:rPr lang="zh-CN" altLang="en-US" sz="1100" dirty="0">
                <a:solidFill>
                  <a:schemeClr val="tx1">
                    <a:lumMod val="85000"/>
                    <a:lumOff val="15000"/>
                  </a:schemeClr>
                </a:solidFill>
                <a:latin typeface="微软雅黑"/>
                <a:ea typeface="微软雅黑"/>
                <a:cs typeface="+mn-ea"/>
                <a:sym typeface="微软雅黑"/>
              </a:rPr>
              <a:t>此处添加详细文本描述，建议与标题相关并符合整体语言风格，语言描述尽量简洁生动。尽量将每页幻灯片的字数控制在 </a:t>
            </a:r>
            <a:r>
              <a:rPr lang="en-US" altLang="zh-CN" sz="1100" dirty="0">
                <a:solidFill>
                  <a:schemeClr val="tx1">
                    <a:lumMod val="85000"/>
                    <a:lumOff val="15000"/>
                  </a:schemeClr>
                </a:solidFill>
                <a:latin typeface="微软雅黑"/>
                <a:ea typeface="微软雅黑"/>
                <a:cs typeface="+mn-ea"/>
                <a:sym typeface="微软雅黑"/>
              </a:rPr>
              <a:t>200</a:t>
            </a:r>
            <a:r>
              <a:rPr lang="zh-CN" altLang="en-US" sz="1100" dirty="0">
                <a:solidFill>
                  <a:schemeClr val="tx1">
                    <a:lumMod val="85000"/>
                    <a:lumOff val="15000"/>
                  </a:schemeClr>
                </a:solidFill>
                <a:latin typeface="微软雅黑"/>
                <a:ea typeface="微软雅黑"/>
                <a:cs typeface="+mn-ea"/>
                <a:sym typeface="微软雅黑"/>
              </a:rPr>
              <a:t>字以内，据统计每页幻灯片的最好控制在  </a:t>
            </a:r>
            <a:r>
              <a:rPr lang="en-US" altLang="zh-CN" sz="1100" dirty="0">
                <a:solidFill>
                  <a:schemeClr val="tx1">
                    <a:lumMod val="85000"/>
                    <a:lumOff val="15000"/>
                  </a:schemeClr>
                </a:solidFill>
                <a:latin typeface="微软雅黑"/>
                <a:ea typeface="微软雅黑"/>
                <a:cs typeface="+mn-ea"/>
                <a:sym typeface="微软雅黑"/>
              </a:rPr>
              <a:t>5</a:t>
            </a:r>
            <a:r>
              <a:rPr lang="zh-CN" altLang="en-US" sz="1100" dirty="0">
                <a:solidFill>
                  <a:schemeClr val="tx1">
                    <a:lumMod val="85000"/>
                    <a:lumOff val="15000"/>
                  </a:schemeClr>
                </a:solidFill>
                <a:latin typeface="微软雅黑"/>
                <a:ea typeface="微软雅黑"/>
                <a:cs typeface="+mn-ea"/>
                <a:sym typeface="微软雅黑"/>
              </a:rPr>
              <a:t>分钟之内。此处添加详细文本描述，建议与标题相关并符合整体语言风格，语言描述尽量简洁生动。</a:t>
            </a:r>
            <a:endParaRPr lang="en-US" altLang="zh-CN" sz="1100" dirty="0">
              <a:solidFill>
                <a:schemeClr val="tx1">
                  <a:lumMod val="85000"/>
                  <a:lumOff val="15000"/>
                </a:schemeClr>
              </a:solidFill>
              <a:latin typeface="微软雅黑"/>
              <a:ea typeface="微软雅黑"/>
              <a:cs typeface="+mn-ea"/>
              <a:sym typeface="微软雅黑"/>
            </a:endParaRPr>
          </a:p>
        </p:txBody>
      </p:sp>
      <p:sp>
        <p:nvSpPr>
          <p:cNvPr id="23" name="矩形 22"/>
          <p:cNvSpPr/>
          <p:nvPr/>
        </p:nvSpPr>
        <p:spPr>
          <a:xfrm>
            <a:off x="1466766" y="3242984"/>
            <a:ext cx="4698122" cy="2304256"/>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24" name="圆角矩形 23"/>
          <p:cNvSpPr/>
          <p:nvPr/>
        </p:nvSpPr>
        <p:spPr>
          <a:xfrm>
            <a:off x="6717407" y="1445454"/>
            <a:ext cx="2952328" cy="432048"/>
          </a:xfrm>
          <a:prstGeom prst="roundRect">
            <a:avLst>
              <a:gd name="adj" fmla="val 0"/>
            </a:avLst>
          </a:prstGeom>
          <a:solidFill>
            <a:srgbClr val="D25E8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25" name="标题 4"/>
          <p:cNvSpPr txBox="1">
            <a:spLocks/>
          </p:cNvSpPr>
          <p:nvPr/>
        </p:nvSpPr>
        <p:spPr>
          <a:xfrm>
            <a:off x="6645399" y="1442785"/>
            <a:ext cx="3024336" cy="40157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bg1"/>
                </a:solidFill>
                <a:latin typeface="微软雅黑"/>
                <a:ea typeface="微软雅黑"/>
                <a:cs typeface="+mn-ea"/>
                <a:sym typeface="微软雅黑"/>
              </a:rPr>
              <a:t>添加标题内容</a:t>
            </a:r>
          </a:p>
        </p:txBody>
      </p:sp>
      <p:sp>
        <p:nvSpPr>
          <p:cNvPr id="26" name="矩形 25"/>
          <p:cNvSpPr/>
          <p:nvPr/>
        </p:nvSpPr>
        <p:spPr>
          <a:xfrm>
            <a:off x="6717407" y="2021519"/>
            <a:ext cx="5472608" cy="590609"/>
          </a:xfrm>
          <a:prstGeom prst="rect">
            <a:avLst/>
          </a:prstGeom>
        </p:spPr>
        <p:txBody>
          <a:bodyPr wrap="square" lIns="68578" tIns="34289" rIns="68578" bIns="34289">
            <a:spAutoFit/>
          </a:bodyPr>
          <a:lstStyle/>
          <a:p>
            <a:pPr>
              <a:lnSpc>
                <a:spcPct val="150000"/>
              </a:lnSpc>
              <a:defRPr/>
            </a:pPr>
            <a:r>
              <a:rPr lang="zh-CN" altLang="en-US" sz="1200" dirty="0">
                <a:solidFill>
                  <a:schemeClr val="tx1">
                    <a:lumMod val="85000"/>
                    <a:lumOff val="15000"/>
                  </a:schemeClr>
                </a:solidFill>
                <a:latin typeface="微软雅黑"/>
                <a:ea typeface="微软雅黑"/>
                <a:cs typeface="+mn-ea"/>
                <a:sym typeface="微软雅黑"/>
              </a:rPr>
              <a:t>此处添加详细文本描述，建议与标题相关并符合整体语言风格，语言描述尽量简洁生动。尽量将每页幻灯片的字数控制在 </a:t>
            </a:r>
            <a:r>
              <a:rPr lang="en-US" altLang="zh-CN" sz="1200" dirty="0">
                <a:solidFill>
                  <a:schemeClr val="tx1">
                    <a:lumMod val="85000"/>
                    <a:lumOff val="15000"/>
                  </a:schemeClr>
                </a:solidFill>
                <a:latin typeface="微软雅黑"/>
                <a:ea typeface="微软雅黑"/>
                <a:cs typeface="+mn-ea"/>
                <a:sym typeface="微软雅黑"/>
              </a:rPr>
              <a:t>200</a:t>
            </a:r>
            <a:r>
              <a:rPr lang="zh-CN" altLang="en-US" sz="1200" dirty="0">
                <a:solidFill>
                  <a:schemeClr val="tx1">
                    <a:lumMod val="85000"/>
                    <a:lumOff val="15000"/>
                  </a:schemeClr>
                </a:solidFill>
                <a:latin typeface="微软雅黑"/>
                <a:ea typeface="微软雅黑"/>
                <a:cs typeface="+mn-ea"/>
                <a:sym typeface="微软雅黑"/>
              </a:rPr>
              <a:t>字以内</a:t>
            </a:r>
            <a:endParaRPr lang="en-US" altLang="zh-CN" sz="1200" dirty="0">
              <a:solidFill>
                <a:schemeClr val="tx1">
                  <a:lumMod val="85000"/>
                  <a:lumOff val="15000"/>
                </a:schemeClr>
              </a:solidFill>
              <a:latin typeface="微软雅黑"/>
              <a:ea typeface="微软雅黑"/>
              <a:cs typeface="+mn-ea"/>
              <a:sym typeface="微软雅黑"/>
            </a:endParaRPr>
          </a:p>
        </p:txBody>
      </p:sp>
      <p:sp>
        <p:nvSpPr>
          <p:cNvPr id="27" name="圆角矩形 26"/>
          <p:cNvSpPr/>
          <p:nvPr/>
        </p:nvSpPr>
        <p:spPr>
          <a:xfrm>
            <a:off x="6717407" y="3029630"/>
            <a:ext cx="2952328" cy="432048"/>
          </a:xfrm>
          <a:prstGeom prst="roundRect">
            <a:avLst>
              <a:gd name="adj" fmla="val 0"/>
            </a:avLst>
          </a:prstGeom>
          <a:solidFill>
            <a:srgbClr val="D25E8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30" name="标题 4"/>
          <p:cNvSpPr txBox="1">
            <a:spLocks/>
          </p:cNvSpPr>
          <p:nvPr/>
        </p:nvSpPr>
        <p:spPr>
          <a:xfrm>
            <a:off x="6645399" y="3026961"/>
            <a:ext cx="3024336" cy="40157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bg1"/>
                </a:solidFill>
                <a:latin typeface="微软雅黑"/>
                <a:ea typeface="微软雅黑"/>
                <a:cs typeface="+mn-ea"/>
                <a:sym typeface="微软雅黑"/>
              </a:rPr>
              <a:t>添加标题内容</a:t>
            </a:r>
          </a:p>
        </p:txBody>
      </p:sp>
      <p:sp>
        <p:nvSpPr>
          <p:cNvPr id="31" name="矩形 30"/>
          <p:cNvSpPr/>
          <p:nvPr/>
        </p:nvSpPr>
        <p:spPr>
          <a:xfrm>
            <a:off x="6717407" y="3605695"/>
            <a:ext cx="5472608" cy="590609"/>
          </a:xfrm>
          <a:prstGeom prst="rect">
            <a:avLst/>
          </a:prstGeom>
        </p:spPr>
        <p:txBody>
          <a:bodyPr wrap="square" lIns="68578" tIns="34289" rIns="68578" bIns="34289">
            <a:spAutoFit/>
          </a:bodyPr>
          <a:lstStyle/>
          <a:p>
            <a:pPr>
              <a:lnSpc>
                <a:spcPct val="150000"/>
              </a:lnSpc>
              <a:defRPr/>
            </a:pPr>
            <a:r>
              <a:rPr lang="zh-CN" altLang="en-US" sz="1200" dirty="0">
                <a:solidFill>
                  <a:schemeClr val="tx1">
                    <a:lumMod val="85000"/>
                    <a:lumOff val="15000"/>
                  </a:schemeClr>
                </a:solidFill>
                <a:latin typeface="微软雅黑"/>
                <a:ea typeface="微软雅黑"/>
                <a:cs typeface="+mn-ea"/>
                <a:sym typeface="微软雅黑"/>
              </a:rPr>
              <a:t>此处添加详细文本描述，建议与标题相关并符合整体语言风格，语言描述尽量简洁生动。尽量将每页幻灯片的字数控制在 </a:t>
            </a:r>
            <a:r>
              <a:rPr lang="en-US" altLang="zh-CN" sz="1200" dirty="0">
                <a:solidFill>
                  <a:schemeClr val="tx1">
                    <a:lumMod val="85000"/>
                    <a:lumOff val="15000"/>
                  </a:schemeClr>
                </a:solidFill>
                <a:latin typeface="微软雅黑"/>
                <a:ea typeface="微软雅黑"/>
                <a:cs typeface="+mn-ea"/>
                <a:sym typeface="微软雅黑"/>
              </a:rPr>
              <a:t>200</a:t>
            </a:r>
            <a:r>
              <a:rPr lang="zh-CN" altLang="en-US" sz="1200" dirty="0">
                <a:solidFill>
                  <a:schemeClr val="tx1">
                    <a:lumMod val="85000"/>
                    <a:lumOff val="15000"/>
                  </a:schemeClr>
                </a:solidFill>
                <a:latin typeface="微软雅黑"/>
                <a:ea typeface="微软雅黑"/>
                <a:cs typeface="+mn-ea"/>
                <a:sym typeface="微软雅黑"/>
              </a:rPr>
              <a:t>字以内</a:t>
            </a:r>
            <a:endParaRPr lang="en-US" altLang="zh-CN" sz="1200" dirty="0">
              <a:solidFill>
                <a:schemeClr val="tx1">
                  <a:lumMod val="85000"/>
                  <a:lumOff val="15000"/>
                </a:schemeClr>
              </a:solidFill>
              <a:latin typeface="微软雅黑"/>
              <a:ea typeface="微软雅黑"/>
              <a:cs typeface="+mn-ea"/>
              <a:sym typeface="微软雅黑"/>
            </a:endParaRPr>
          </a:p>
        </p:txBody>
      </p:sp>
      <p:sp>
        <p:nvSpPr>
          <p:cNvPr id="32" name="圆角矩形 31"/>
          <p:cNvSpPr/>
          <p:nvPr/>
        </p:nvSpPr>
        <p:spPr>
          <a:xfrm>
            <a:off x="6717407" y="4641479"/>
            <a:ext cx="2952328" cy="432048"/>
          </a:xfrm>
          <a:prstGeom prst="roundRect">
            <a:avLst>
              <a:gd name="adj" fmla="val 0"/>
            </a:avLst>
          </a:prstGeom>
          <a:solidFill>
            <a:srgbClr val="D25E8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33" name="标题 4"/>
          <p:cNvSpPr txBox="1">
            <a:spLocks/>
          </p:cNvSpPr>
          <p:nvPr/>
        </p:nvSpPr>
        <p:spPr>
          <a:xfrm>
            <a:off x="6645399" y="4638810"/>
            <a:ext cx="3024336" cy="401571"/>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dirty="0">
                <a:solidFill>
                  <a:schemeClr val="bg1"/>
                </a:solidFill>
                <a:latin typeface="微软雅黑"/>
                <a:ea typeface="微软雅黑"/>
                <a:cs typeface="+mn-ea"/>
                <a:sym typeface="微软雅黑"/>
              </a:rPr>
              <a:t>添加标题内容</a:t>
            </a:r>
          </a:p>
        </p:txBody>
      </p:sp>
      <p:sp>
        <p:nvSpPr>
          <p:cNvPr id="34" name="矩形 33"/>
          <p:cNvSpPr/>
          <p:nvPr/>
        </p:nvSpPr>
        <p:spPr>
          <a:xfrm>
            <a:off x="6717407" y="5217544"/>
            <a:ext cx="5472608" cy="590609"/>
          </a:xfrm>
          <a:prstGeom prst="rect">
            <a:avLst/>
          </a:prstGeom>
        </p:spPr>
        <p:txBody>
          <a:bodyPr wrap="square" lIns="68578" tIns="34289" rIns="68578" bIns="34289">
            <a:spAutoFit/>
          </a:bodyPr>
          <a:lstStyle/>
          <a:p>
            <a:pPr>
              <a:lnSpc>
                <a:spcPct val="150000"/>
              </a:lnSpc>
              <a:defRPr/>
            </a:pPr>
            <a:r>
              <a:rPr lang="zh-CN" altLang="en-US" sz="1200" dirty="0">
                <a:solidFill>
                  <a:schemeClr val="tx1">
                    <a:lumMod val="85000"/>
                    <a:lumOff val="15000"/>
                  </a:schemeClr>
                </a:solidFill>
                <a:latin typeface="微软雅黑"/>
                <a:ea typeface="微软雅黑"/>
                <a:cs typeface="+mn-ea"/>
                <a:sym typeface="微软雅黑"/>
              </a:rPr>
              <a:t>此处添加详细文本描述，建议与标题相关并符合整体语言风格，语言描述尽量简洁生动。尽量将每页幻灯片的字数控制在 </a:t>
            </a:r>
            <a:r>
              <a:rPr lang="en-US" altLang="zh-CN" sz="1200" dirty="0">
                <a:solidFill>
                  <a:schemeClr val="tx1">
                    <a:lumMod val="85000"/>
                    <a:lumOff val="15000"/>
                  </a:schemeClr>
                </a:solidFill>
                <a:latin typeface="微软雅黑"/>
                <a:ea typeface="微软雅黑"/>
                <a:cs typeface="+mn-ea"/>
                <a:sym typeface="微软雅黑"/>
              </a:rPr>
              <a:t>200</a:t>
            </a:r>
            <a:r>
              <a:rPr lang="zh-CN" altLang="en-US" sz="1200" dirty="0">
                <a:solidFill>
                  <a:schemeClr val="tx1">
                    <a:lumMod val="85000"/>
                    <a:lumOff val="15000"/>
                  </a:schemeClr>
                </a:solidFill>
                <a:latin typeface="微软雅黑"/>
                <a:ea typeface="微软雅黑"/>
                <a:cs typeface="+mn-ea"/>
                <a:sym typeface="微软雅黑"/>
              </a:rPr>
              <a:t>字以内</a:t>
            </a:r>
            <a:endParaRPr lang="en-US" altLang="zh-CN" sz="1200" dirty="0">
              <a:solidFill>
                <a:schemeClr val="tx1">
                  <a:lumMod val="85000"/>
                  <a:lumOff val="1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1469792713"/>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ppt_x"/>
                                          </p:val>
                                        </p:tav>
                                        <p:tav tm="100000">
                                          <p:val>
                                            <p:strVal val="#ppt_x"/>
                                          </p:val>
                                        </p:tav>
                                      </p:tavLst>
                                    </p:anim>
                                    <p:anim calcmode="lin" valueType="num">
                                      <p:cBhvr additive="base">
                                        <p:cTn id="20" dur="500" fill="hold"/>
                                        <p:tgtEl>
                                          <p:spTgt spid="2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ppt_x"/>
                                          </p:val>
                                        </p:tav>
                                        <p:tav tm="100000">
                                          <p:val>
                                            <p:strVal val="#ppt_x"/>
                                          </p:val>
                                        </p:tav>
                                      </p:tavLst>
                                    </p:anim>
                                    <p:anim calcmode="lin" valueType="num">
                                      <p:cBhvr additive="base">
                                        <p:cTn id="28" dur="500" fill="hold"/>
                                        <p:tgtEl>
                                          <p:spTgt spid="2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ppt_x"/>
                                          </p:val>
                                        </p:tav>
                                        <p:tav tm="100000">
                                          <p:val>
                                            <p:strVal val="#ppt_x"/>
                                          </p:val>
                                        </p:tav>
                                      </p:tavLst>
                                    </p:anim>
                                    <p:anim calcmode="lin" valueType="num">
                                      <p:cBhvr additive="base">
                                        <p:cTn id="40" dur="500" fill="hold"/>
                                        <p:tgtEl>
                                          <p:spTgt spid="3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500" fill="hold"/>
                                        <p:tgtEl>
                                          <p:spTgt spid="33"/>
                                        </p:tgtEl>
                                        <p:attrNameLst>
                                          <p:attrName>ppt_x</p:attrName>
                                        </p:attrNameLst>
                                      </p:cBhvr>
                                      <p:tavLst>
                                        <p:tav tm="0">
                                          <p:val>
                                            <p:strVal val="#ppt_x"/>
                                          </p:val>
                                        </p:tav>
                                        <p:tav tm="100000">
                                          <p:val>
                                            <p:strVal val="#ppt_x"/>
                                          </p:val>
                                        </p:tav>
                                      </p:tavLst>
                                    </p:anim>
                                    <p:anim calcmode="lin" valueType="num">
                                      <p:cBhvr additive="base">
                                        <p:cTn id="44" dur="500" fill="hold"/>
                                        <p:tgtEl>
                                          <p:spTgt spid="3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additive="base">
                                        <p:cTn id="47" dur="500" fill="hold"/>
                                        <p:tgtEl>
                                          <p:spTgt spid="34"/>
                                        </p:tgtEl>
                                        <p:attrNameLst>
                                          <p:attrName>ppt_x</p:attrName>
                                        </p:attrNameLst>
                                      </p:cBhvr>
                                      <p:tavLst>
                                        <p:tav tm="0">
                                          <p:val>
                                            <p:strVal val="#ppt_x"/>
                                          </p:val>
                                        </p:tav>
                                        <p:tav tm="100000">
                                          <p:val>
                                            <p:strVal val="#ppt_x"/>
                                          </p:val>
                                        </p:tav>
                                      </p:tavLst>
                                    </p:anim>
                                    <p:anim calcmode="lin" valueType="num">
                                      <p:cBhvr additive="base">
                                        <p:cTn id="4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animBg="1"/>
      <p:bldP spid="24" grpId="0" animBg="1"/>
      <p:bldP spid="25" grpId="0"/>
      <p:bldP spid="26" grpId="0"/>
      <p:bldP spid="27" grpId="0" animBg="1"/>
      <p:bldP spid="30" grpId="0"/>
      <p:bldP spid="31" grpId="0"/>
      <p:bldP spid="32" grpId="0" animBg="1"/>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微软雅黑"/>
              <a:ea typeface="微软雅黑"/>
              <a:cs typeface="+mn-ea"/>
              <a:sym typeface="微软雅黑"/>
            </a:endParaRPr>
          </a:p>
        </p:txBody>
      </p:sp>
      <p:grpSp>
        <p:nvGrpSpPr>
          <p:cNvPr id="6" name="组合 1"/>
          <p:cNvGrpSpPr/>
          <p:nvPr/>
        </p:nvGrpSpPr>
        <p:grpSpPr>
          <a:xfrm>
            <a:off x="8491062" y="1475974"/>
            <a:ext cx="2448465" cy="970724"/>
            <a:chOff x="5831396" y="1495025"/>
            <a:chExt cx="1911575" cy="758374"/>
          </a:xfrm>
        </p:grpSpPr>
        <p:sp>
          <p:nvSpPr>
            <p:cNvPr id="31" name="文本框 3"/>
            <p:cNvSpPr txBox="1"/>
            <p:nvPr/>
          </p:nvSpPr>
          <p:spPr>
            <a:xfrm>
              <a:off x="5831396" y="1495025"/>
              <a:ext cx="1467023" cy="204382"/>
            </a:xfrm>
            <a:prstGeom prst="rect">
              <a:avLst/>
            </a:prstGeom>
            <a:noFill/>
          </p:spPr>
          <p:txBody>
            <a:bodyPr>
              <a:spAutoFit/>
            </a:bodyPr>
            <a:lstStyle/>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rPr>
                <a:t>点击输入文本内容</a:t>
              </a:r>
              <a:endParaRPr kumimoji="0" lang="en-US" altLang="zh-CN"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sp>
          <p:nvSpPr>
            <p:cNvPr id="32" name="文本框 5"/>
            <p:cNvSpPr txBox="1"/>
            <p:nvPr/>
          </p:nvSpPr>
          <p:spPr>
            <a:xfrm>
              <a:off x="5831396" y="1835017"/>
              <a:ext cx="1911575" cy="418382"/>
            </a:xfrm>
            <a:prstGeom prst="rect">
              <a:avLst/>
            </a:prstGeom>
            <a:noFill/>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lang="zh-CN" altLang="en-US" sz="800" noProof="0" dirty="0">
                  <a:ln>
                    <a:noFill/>
                  </a:ln>
                  <a:solidFill>
                    <a:schemeClr val="tx1">
                      <a:lumMod val="85000"/>
                      <a:lumOff val="15000"/>
                    </a:schemeClr>
                  </a:solidFill>
                  <a:effectLst/>
                  <a:uLnTx/>
                  <a:uFillTx/>
                  <a:latin typeface="微软雅黑"/>
                  <a:ea typeface="微软雅黑"/>
                  <a:cs typeface="+mn-ea"/>
                  <a:sym typeface="微软雅黑"/>
                </a:rPr>
                <a:t>击输入文字描述内容点击输入文字描述内容点击输入文字描述内容点击输入文字描述内容点击输入文字描述内容点</a:t>
              </a:r>
              <a:endPar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grpSp>
      <p:sp>
        <p:nvSpPr>
          <p:cNvPr id="7" name="椭圆 6"/>
          <p:cNvSpPr/>
          <p:nvPr/>
        </p:nvSpPr>
        <p:spPr>
          <a:xfrm>
            <a:off x="7124476" y="1478008"/>
            <a:ext cx="1161191" cy="1163224"/>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微软雅黑"/>
              <a:ea typeface="微软雅黑"/>
              <a:cs typeface="+mn-ea"/>
              <a:sym typeface="微软雅黑"/>
            </a:endParaRPr>
          </a:p>
        </p:txBody>
      </p:sp>
      <p:grpSp>
        <p:nvGrpSpPr>
          <p:cNvPr id="8" name="组合 2"/>
          <p:cNvGrpSpPr/>
          <p:nvPr/>
        </p:nvGrpSpPr>
        <p:grpSpPr>
          <a:xfrm>
            <a:off x="8491062" y="2964578"/>
            <a:ext cx="2448465" cy="970724"/>
            <a:chOff x="5831396" y="2658177"/>
            <a:chExt cx="1911575" cy="757000"/>
          </a:xfrm>
        </p:grpSpPr>
        <p:sp>
          <p:nvSpPr>
            <p:cNvPr id="29" name="文本框 8"/>
            <p:cNvSpPr txBox="1"/>
            <p:nvPr/>
          </p:nvSpPr>
          <p:spPr>
            <a:xfrm>
              <a:off x="5831396" y="2658177"/>
              <a:ext cx="1467023" cy="204012"/>
            </a:xfrm>
            <a:prstGeom prst="rect">
              <a:avLst/>
            </a:prstGeom>
            <a:noFill/>
          </p:spPr>
          <p:txBody>
            <a:bodyPr>
              <a:spAutoFit/>
            </a:bodyPr>
            <a:lstStyle/>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rPr>
                <a:t>点击输入文本内容</a:t>
              </a:r>
              <a:endParaRPr kumimoji="0" lang="en-US" altLang="zh-CN"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sp>
          <p:nvSpPr>
            <p:cNvPr id="30" name="文本框 10"/>
            <p:cNvSpPr txBox="1"/>
            <p:nvPr/>
          </p:nvSpPr>
          <p:spPr>
            <a:xfrm>
              <a:off x="5831396" y="2997553"/>
              <a:ext cx="1911575" cy="417624"/>
            </a:xfrm>
            <a:prstGeom prst="rect">
              <a:avLst/>
            </a:prstGeom>
            <a:noFill/>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lang="zh-CN" altLang="en-US" sz="800" noProof="0" dirty="0">
                  <a:ln>
                    <a:noFill/>
                  </a:ln>
                  <a:solidFill>
                    <a:schemeClr val="tx1">
                      <a:lumMod val="85000"/>
                      <a:lumOff val="15000"/>
                    </a:schemeClr>
                  </a:solidFill>
                  <a:effectLst/>
                  <a:uLnTx/>
                  <a:uFillTx/>
                  <a:latin typeface="微软雅黑"/>
                  <a:ea typeface="微软雅黑"/>
                  <a:cs typeface="+mn-ea"/>
                  <a:sym typeface="微软雅黑"/>
                </a:rPr>
                <a:t>击输入文字描述内容点击输入文字描述内容点击输入文字描述内容点击输入文字描述内容点击输入文字描述内容点</a:t>
              </a:r>
              <a:endPar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grpSp>
      <p:sp>
        <p:nvSpPr>
          <p:cNvPr id="9" name="椭圆 8"/>
          <p:cNvSpPr/>
          <p:nvPr/>
        </p:nvSpPr>
        <p:spPr>
          <a:xfrm>
            <a:off x="7124476" y="2964576"/>
            <a:ext cx="1161191" cy="1163224"/>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微软雅黑"/>
              <a:ea typeface="微软雅黑"/>
              <a:cs typeface="+mn-ea"/>
              <a:sym typeface="微软雅黑"/>
            </a:endParaRPr>
          </a:p>
        </p:txBody>
      </p:sp>
      <p:grpSp>
        <p:nvGrpSpPr>
          <p:cNvPr id="10" name="组合 7"/>
          <p:cNvGrpSpPr/>
          <p:nvPr/>
        </p:nvGrpSpPr>
        <p:grpSpPr>
          <a:xfrm>
            <a:off x="8491062" y="4412506"/>
            <a:ext cx="2448465" cy="970724"/>
            <a:chOff x="5831396" y="3787037"/>
            <a:chExt cx="1911575" cy="758374"/>
          </a:xfrm>
        </p:grpSpPr>
        <p:sp>
          <p:nvSpPr>
            <p:cNvPr id="27" name="文本框 13"/>
            <p:cNvSpPr txBox="1"/>
            <p:nvPr/>
          </p:nvSpPr>
          <p:spPr>
            <a:xfrm>
              <a:off x="5831396" y="3787037"/>
              <a:ext cx="1467023" cy="204382"/>
            </a:xfrm>
            <a:prstGeom prst="rect">
              <a:avLst/>
            </a:prstGeom>
            <a:noFill/>
          </p:spPr>
          <p:txBody>
            <a:bodyPr>
              <a:spAutoFit/>
            </a:bodyPr>
            <a:lstStyle/>
            <a:p>
              <a:pPr marL="0" marR="0" lvl="0" indent="0" algn="l" defTabSz="1087755"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rPr>
                <a:t>点击输入文本内容</a:t>
              </a:r>
              <a:endParaRPr kumimoji="0" lang="en-US" altLang="zh-CN"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sp>
          <p:nvSpPr>
            <p:cNvPr id="28" name="文本框 15"/>
            <p:cNvSpPr txBox="1"/>
            <p:nvPr/>
          </p:nvSpPr>
          <p:spPr>
            <a:xfrm>
              <a:off x="5831396" y="4127029"/>
              <a:ext cx="1911575" cy="418382"/>
            </a:xfrm>
            <a:prstGeom prst="rect">
              <a:avLst/>
            </a:prstGeom>
            <a:noFill/>
          </p:spPr>
          <p:txBody>
            <a:bodyPr>
              <a:spAutoFit/>
            </a:bodyPr>
            <a:lstStyle/>
            <a:p>
              <a:pPr marL="0" marR="0" lvl="0" indent="0" algn="l" defTabSz="685800" rtl="0" eaLnBrk="1" fontAlgn="auto" latinLnBrk="0" hangingPunct="1">
                <a:lnSpc>
                  <a:spcPct val="120000"/>
                </a:lnSpc>
                <a:spcBef>
                  <a:spcPts val="0"/>
                </a:spcBef>
                <a:spcAft>
                  <a:spcPts val="0"/>
                </a:spcAft>
                <a:buClrTx/>
                <a:buSzTx/>
                <a:buFontTx/>
                <a:buNone/>
                <a:defRPr/>
              </a:pPr>
              <a:r>
                <a:rPr lang="zh-CN" altLang="en-US" sz="800" noProof="0" dirty="0">
                  <a:ln>
                    <a:noFill/>
                  </a:ln>
                  <a:solidFill>
                    <a:schemeClr val="tx1">
                      <a:lumMod val="85000"/>
                      <a:lumOff val="15000"/>
                    </a:schemeClr>
                  </a:solidFill>
                  <a:effectLst/>
                  <a:uLnTx/>
                  <a:uFillTx/>
                  <a:latin typeface="微软雅黑"/>
                  <a:ea typeface="微软雅黑"/>
                  <a:cs typeface="+mn-ea"/>
                  <a:sym typeface="微软雅黑"/>
                </a:rPr>
                <a:t>击输入文字描述内容点击输入文字描述内容点击输入文字描述内容点击输入文字描述内容点击输入文字描述内容点</a:t>
              </a:r>
              <a:endPar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grpSp>
      <p:sp>
        <p:nvSpPr>
          <p:cNvPr id="11" name="椭圆 10"/>
          <p:cNvSpPr/>
          <p:nvPr/>
        </p:nvSpPr>
        <p:spPr>
          <a:xfrm>
            <a:off x="7124476" y="4422674"/>
            <a:ext cx="1161191" cy="1163224"/>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微软雅黑"/>
              <a:ea typeface="微软雅黑"/>
              <a:cs typeface="+mn-ea"/>
              <a:sym typeface="微软雅黑"/>
            </a:endParaRPr>
          </a:p>
        </p:txBody>
      </p:sp>
      <p:grpSp>
        <p:nvGrpSpPr>
          <p:cNvPr id="12" name="组合 22"/>
          <p:cNvGrpSpPr/>
          <p:nvPr/>
        </p:nvGrpSpPr>
        <p:grpSpPr>
          <a:xfrm>
            <a:off x="2333293" y="1484108"/>
            <a:ext cx="2448465" cy="1144893"/>
            <a:chOff x="1024569" y="1501454"/>
            <a:chExt cx="1911576" cy="894570"/>
          </a:xfrm>
        </p:grpSpPr>
        <p:sp>
          <p:nvSpPr>
            <p:cNvPr id="24" name="文本框 18"/>
            <p:cNvSpPr txBox="1"/>
            <p:nvPr/>
          </p:nvSpPr>
          <p:spPr>
            <a:xfrm>
              <a:off x="1024569" y="1501454"/>
              <a:ext cx="1911576" cy="204411"/>
            </a:xfrm>
            <a:prstGeom prst="rect">
              <a:avLst/>
            </a:prstGeom>
            <a:noFill/>
          </p:spPr>
          <p:txBody>
            <a:bodyPr>
              <a:spAutoFit/>
            </a:bodyPr>
            <a:lstStyle/>
            <a:p>
              <a:pPr marL="0" marR="0" lvl="0" indent="0" algn="r" defTabSz="1087755"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rPr>
                <a:t>点击输入文本内容</a:t>
              </a:r>
              <a:endParaRPr kumimoji="0" lang="en-US" altLang="zh-CN"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sp>
          <p:nvSpPr>
            <p:cNvPr id="25" name="文本框 20"/>
            <p:cNvSpPr txBox="1"/>
            <p:nvPr/>
          </p:nvSpPr>
          <p:spPr>
            <a:xfrm>
              <a:off x="1024569" y="1862151"/>
              <a:ext cx="1911576" cy="533873"/>
            </a:xfrm>
            <a:prstGeom prst="rect">
              <a:avLst/>
            </a:prstGeom>
            <a:noFill/>
          </p:spPr>
          <p:txBody>
            <a:bodyPr>
              <a:spAutoFit/>
            </a:bodyPr>
            <a:lstStyle/>
            <a:p>
              <a:pPr marL="0" marR="0" lvl="0" indent="0" algn="r" defTabSz="685800" rtl="0" eaLnBrk="1" fontAlgn="auto" latinLnBrk="0" hangingPunct="1">
                <a:lnSpc>
                  <a:spcPct val="120000"/>
                </a:lnSpc>
                <a:spcBef>
                  <a:spcPts val="0"/>
                </a:spcBef>
                <a:spcAft>
                  <a:spcPts val="0"/>
                </a:spcAft>
                <a:buClrTx/>
                <a:buSzTx/>
                <a:buFontTx/>
                <a:buNone/>
                <a:defRPr/>
              </a:pPr>
              <a:r>
                <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rPr>
                <a:t>点击输入文字描述内容点击输入文字描述内容点击输入文字描述内容点击输入文字描述内容点击输入文字描述内容点</a:t>
              </a:r>
            </a:p>
            <a:p>
              <a:pPr marL="0" marR="0" lvl="0" indent="0" algn="r" defTabSz="685800" rtl="0" eaLnBrk="1" fontAlgn="auto" latinLnBrk="0" hangingPunct="1">
                <a:lnSpc>
                  <a:spcPct val="120000"/>
                </a:lnSpc>
                <a:spcBef>
                  <a:spcPts val="0"/>
                </a:spcBef>
                <a:spcAft>
                  <a:spcPts val="0"/>
                </a:spcAft>
                <a:buClrTx/>
                <a:buSzTx/>
                <a:buFontTx/>
                <a:buNone/>
                <a:defRPr/>
              </a:pPr>
              <a:endPar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grpSp>
      <p:sp>
        <p:nvSpPr>
          <p:cNvPr id="13" name="椭圆 12"/>
          <p:cNvSpPr/>
          <p:nvPr/>
        </p:nvSpPr>
        <p:spPr>
          <a:xfrm>
            <a:off x="4905809" y="1496310"/>
            <a:ext cx="1163224" cy="1161191"/>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微软雅黑"/>
              <a:ea typeface="微软雅黑"/>
              <a:cs typeface="+mn-ea"/>
              <a:sym typeface="微软雅黑"/>
            </a:endParaRPr>
          </a:p>
        </p:txBody>
      </p:sp>
      <p:grpSp>
        <p:nvGrpSpPr>
          <p:cNvPr id="14" name="组合 17"/>
          <p:cNvGrpSpPr/>
          <p:nvPr/>
        </p:nvGrpSpPr>
        <p:grpSpPr>
          <a:xfrm>
            <a:off x="2333293" y="2970677"/>
            <a:ext cx="2448465" cy="1144892"/>
            <a:chOff x="1024569" y="2662550"/>
            <a:chExt cx="1911576" cy="892986"/>
          </a:xfrm>
        </p:grpSpPr>
        <p:sp>
          <p:nvSpPr>
            <p:cNvPr id="21" name="文本框 23"/>
            <p:cNvSpPr txBox="1"/>
            <p:nvPr/>
          </p:nvSpPr>
          <p:spPr>
            <a:xfrm>
              <a:off x="1024569" y="2662550"/>
              <a:ext cx="1911576" cy="204049"/>
            </a:xfrm>
            <a:prstGeom prst="rect">
              <a:avLst/>
            </a:prstGeom>
            <a:noFill/>
          </p:spPr>
          <p:txBody>
            <a:bodyPr>
              <a:spAutoFit/>
            </a:bodyPr>
            <a:lstStyle/>
            <a:p>
              <a:pPr marL="0" marR="0" lvl="0" indent="0" algn="r" defTabSz="1087755"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rPr>
                <a:t>点击输入文本内容</a:t>
              </a:r>
              <a:endParaRPr kumimoji="0" lang="en-US" altLang="zh-CN"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sp>
          <p:nvSpPr>
            <p:cNvPr id="22" name="文本框 25"/>
            <p:cNvSpPr txBox="1"/>
            <p:nvPr/>
          </p:nvSpPr>
          <p:spPr>
            <a:xfrm>
              <a:off x="1024569" y="3022608"/>
              <a:ext cx="1911576" cy="532928"/>
            </a:xfrm>
            <a:prstGeom prst="rect">
              <a:avLst/>
            </a:prstGeom>
            <a:noFill/>
          </p:spPr>
          <p:txBody>
            <a:bodyPr>
              <a:spAutoFit/>
            </a:bodyPr>
            <a:lstStyle/>
            <a:p>
              <a:pPr marL="0" marR="0" lvl="0" indent="0" algn="r" defTabSz="685800" rtl="0" eaLnBrk="1" fontAlgn="auto" latinLnBrk="0" hangingPunct="1">
                <a:lnSpc>
                  <a:spcPct val="120000"/>
                </a:lnSpc>
                <a:spcBef>
                  <a:spcPts val="0"/>
                </a:spcBef>
                <a:spcAft>
                  <a:spcPts val="0"/>
                </a:spcAft>
                <a:buClrTx/>
                <a:buSzTx/>
                <a:buFontTx/>
                <a:buNone/>
                <a:defRPr/>
              </a:pPr>
              <a:r>
                <a:rPr lang="zh-CN" altLang="en-US" sz="800" noProof="0" dirty="0">
                  <a:ln>
                    <a:noFill/>
                  </a:ln>
                  <a:solidFill>
                    <a:schemeClr val="tx1">
                      <a:lumMod val="85000"/>
                      <a:lumOff val="15000"/>
                    </a:schemeClr>
                  </a:solidFill>
                  <a:effectLst/>
                  <a:uLnTx/>
                  <a:uFillTx/>
                  <a:latin typeface="微软雅黑"/>
                  <a:ea typeface="微软雅黑"/>
                  <a:cs typeface="+mn-ea"/>
                  <a:sym typeface="微软雅黑"/>
                </a:rPr>
                <a:t>击输入文字描述内容点击输入文字描述内容点击输入文字描述内容点击输入文字描述内容点击输入文字描述内容点</a:t>
              </a:r>
              <a:endPar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a:p>
              <a:pPr marL="0" marR="0" lvl="0" indent="0" algn="r" defTabSz="685800" rtl="0" eaLnBrk="1" fontAlgn="auto" latinLnBrk="0" hangingPunct="1">
                <a:lnSpc>
                  <a:spcPct val="120000"/>
                </a:lnSpc>
                <a:spcBef>
                  <a:spcPts val="0"/>
                </a:spcBef>
                <a:spcAft>
                  <a:spcPts val="0"/>
                </a:spcAft>
                <a:buClrTx/>
                <a:buSzTx/>
                <a:buFontTx/>
                <a:buNone/>
                <a:defRPr/>
              </a:pPr>
              <a:endPar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grpSp>
      <p:sp>
        <p:nvSpPr>
          <p:cNvPr id="15" name="椭圆 14"/>
          <p:cNvSpPr/>
          <p:nvPr/>
        </p:nvSpPr>
        <p:spPr>
          <a:xfrm>
            <a:off x="4922078" y="2980845"/>
            <a:ext cx="1163224" cy="1163224"/>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微软雅黑"/>
              <a:ea typeface="微软雅黑"/>
              <a:cs typeface="+mn-ea"/>
              <a:sym typeface="微软雅黑"/>
            </a:endParaRPr>
          </a:p>
        </p:txBody>
      </p:sp>
      <p:grpSp>
        <p:nvGrpSpPr>
          <p:cNvPr id="16" name="组合 12"/>
          <p:cNvGrpSpPr/>
          <p:nvPr/>
        </p:nvGrpSpPr>
        <p:grpSpPr>
          <a:xfrm>
            <a:off x="2333293" y="4412505"/>
            <a:ext cx="2448465" cy="1144893"/>
            <a:chOff x="1024569" y="3787037"/>
            <a:chExt cx="1911576" cy="894570"/>
          </a:xfrm>
        </p:grpSpPr>
        <p:sp>
          <p:nvSpPr>
            <p:cNvPr id="19" name="文本框 28"/>
            <p:cNvSpPr txBox="1"/>
            <p:nvPr/>
          </p:nvSpPr>
          <p:spPr>
            <a:xfrm>
              <a:off x="1024569" y="3787037"/>
              <a:ext cx="1911576" cy="204411"/>
            </a:xfrm>
            <a:prstGeom prst="rect">
              <a:avLst/>
            </a:prstGeom>
            <a:noFill/>
          </p:spPr>
          <p:txBody>
            <a:bodyPr>
              <a:spAutoFit/>
            </a:bodyPr>
            <a:lstStyle/>
            <a:p>
              <a:pPr marL="0" marR="0" lvl="0" indent="0" algn="r" defTabSz="1087755"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rPr>
                <a:t>点击输入文本内容</a:t>
              </a:r>
              <a:endParaRPr kumimoji="0" lang="en-US" altLang="zh-CN" sz="11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sp>
          <p:nvSpPr>
            <p:cNvPr id="20" name="文本框 30"/>
            <p:cNvSpPr txBox="1"/>
            <p:nvPr/>
          </p:nvSpPr>
          <p:spPr>
            <a:xfrm>
              <a:off x="1024569" y="4147734"/>
              <a:ext cx="1911576" cy="533873"/>
            </a:xfrm>
            <a:prstGeom prst="rect">
              <a:avLst/>
            </a:prstGeom>
            <a:noFill/>
          </p:spPr>
          <p:txBody>
            <a:bodyPr>
              <a:spAutoFit/>
            </a:bodyPr>
            <a:lstStyle/>
            <a:p>
              <a:pPr marL="0" marR="0" lvl="0" indent="0" algn="r" defTabSz="685800" rtl="0" eaLnBrk="1" fontAlgn="auto" latinLnBrk="0" hangingPunct="1">
                <a:lnSpc>
                  <a:spcPct val="120000"/>
                </a:lnSpc>
                <a:spcBef>
                  <a:spcPts val="0"/>
                </a:spcBef>
                <a:spcAft>
                  <a:spcPts val="0"/>
                </a:spcAft>
                <a:buClrTx/>
                <a:buSzTx/>
                <a:buFontTx/>
                <a:buNone/>
                <a:defRPr/>
              </a:pPr>
              <a:r>
                <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rPr>
                <a:t>您</a:t>
              </a:r>
              <a:r>
                <a:rPr lang="zh-CN" altLang="en-US" sz="800" noProof="0" dirty="0">
                  <a:ln>
                    <a:noFill/>
                  </a:ln>
                  <a:solidFill>
                    <a:schemeClr val="tx1">
                      <a:lumMod val="85000"/>
                      <a:lumOff val="15000"/>
                    </a:schemeClr>
                  </a:solidFill>
                  <a:effectLst/>
                  <a:uLnTx/>
                  <a:uFillTx/>
                  <a:latin typeface="微软雅黑"/>
                  <a:ea typeface="微软雅黑"/>
                  <a:cs typeface="+mn-ea"/>
                  <a:sym typeface="微软雅黑"/>
                </a:rPr>
                <a:t>击输入文字描述内容点击输入文字描述内容点击输入文字描述内容点击输入文字描述内容点击输入文字描述内容点</a:t>
              </a:r>
              <a:endPar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a:p>
              <a:pPr marL="0" marR="0" lvl="0" indent="0" algn="r" defTabSz="685800" rtl="0" eaLnBrk="1" fontAlgn="auto" latinLnBrk="0" hangingPunct="1">
                <a:lnSpc>
                  <a:spcPct val="120000"/>
                </a:lnSpc>
                <a:spcBef>
                  <a:spcPts val="0"/>
                </a:spcBef>
                <a:spcAft>
                  <a:spcPts val="0"/>
                </a:spcAft>
                <a:buClrTx/>
                <a:buSzTx/>
                <a:buFontTx/>
                <a:buNone/>
                <a:defRPr/>
              </a:pPr>
              <a:endParaRPr kumimoji="0" lang="zh-CN" altLang="en-US" sz="800" b="0" i="0" u="none" strike="noStrike" kern="1200" cap="none" spc="0" normalizeH="0" baseline="0" noProof="0" dirty="0">
                <a:ln>
                  <a:noFill/>
                </a:ln>
                <a:solidFill>
                  <a:schemeClr val="tx1">
                    <a:lumMod val="85000"/>
                    <a:lumOff val="15000"/>
                  </a:schemeClr>
                </a:solidFill>
                <a:effectLst/>
                <a:uLnTx/>
                <a:uFillTx/>
                <a:latin typeface="微软雅黑"/>
                <a:ea typeface="微软雅黑"/>
                <a:cs typeface="+mn-ea"/>
                <a:sym typeface="微软雅黑"/>
              </a:endParaRPr>
            </a:p>
          </p:txBody>
        </p:sp>
      </p:grpSp>
      <p:sp>
        <p:nvSpPr>
          <p:cNvPr id="17" name="椭圆 16"/>
          <p:cNvSpPr/>
          <p:nvPr/>
        </p:nvSpPr>
        <p:spPr>
          <a:xfrm>
            <a:off x="4926145" y="4422674"/>
            <a:ext cx="1163224" cy="1163224"/>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350" b="0" i="0" u="none" strike="noStrike" kern="1200" cap="none" spc="0" normalizeH="0" baseline="0" noProof="0" dirty="0">
              <a:ln>
                <a:noFill/>
              </a:ln>
              <a:solidFill>
                <a:schemeClr val="lt1"/>
              </a:solidFill>
              <a:effectLst/>
              <a:uLnTx/>
              <a:uFillTx/>
              <a:latin typeface="微软雅黑"/>
              <a:ea typeface="微软雅黑"/>
              <a:cs typeface="+mn-ea"/>
              <a:sym typeface="微软雅黑"/>
            </a:endParaRPr>
          </a:p>
        </p:txBody>
      </p:sp>
      <p:cxnSp>
        <p:nvCxnSpPr>
          <p:cNvPr id="18" name="直接连接符 17"/>
          <p:cNvCxnSpPr/>
          <p:nvPr/>
        </p:nvCxnSpPr>
        <p:spPr>
          <a:xfrm>
            <a:off x="6593705" y="1496310"/>
            <a:ext cx="0" cy="402858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5164255" y="1874954"/>
            <a:ext cx="646331" cy="369332"/>
          </a:xfrm>
          <a:prstGeom prst="rect">
            <a:avLst/>
          </a:prstGeom>
        </p:spPr>
        <p:txBody>
          <a:bodyPr wrap="none">
            <a:spAutoFit/>
          </a:bodyPr>
          <a:lstStyle/>
          <a:p>
            <a:r>
              <a:rPr lang="en-US" altLang="zh-CN" b="1" dirty="0" err="1">
                <a:solidFill>
                  <a:schemeClr val="bg1"/>
                </a:solidFill>
                <a:latin typeface="微软雅黑"/>
                <a:ea typeface="微软雅黑"/>
                <a:cs typeface="+mn-ea"/>
                <a:sym typeface="微软雅黑"/>
              </a:rPr>
              <a:t>标题</a:t>
            </a:r>
            <a:endParaRPr lang="en-US" altLang="zh-CN" b="1" dirty="0">
              <a:solidFill>
                <a:schemeClr val="bg1"/>
              </a:solidFill>
              <a:latin typeface="微软雅黑"/>
              <a:ea typeface="微软雅黑"/>
              <a:cs typeface="+mn-ea"/>
              <a:sym typeface="微软雅黑"/>
            </a:endParaRPr>
          </a:p>
        </p:txBody>
      </p:sp>
      <p:sp>
        <p:nvSpPr>
          <p:cNvPr id="43" name="矩形 42"/>
          <p:cNvSpPr/>
          <p:nvPr/>
        </p:nvSpPr>
        <p:spPr>
          <a:xfrm>
            <a:off x="5184591" y="3377791"/>
            <a:ext cx="646331" cy="369332"/>
          </a:xfrm>
          <a:prstGeom prst="rect">
            <a:avLst/>
          </a:prstGeom>
        </p:spPr>
        <p:txBody>
          <a:bodyPr wrap="none">
            <a:spAutoFit/>
          </a:bodyPr>
          <a:lstStyle/>
          <a:p>
            <a:r>
              <a:rPr lang="en-US" altLang="zh-CN" b="1" dirty="0" err="1">
                <a:solidFill>
                  <a:schemeClr val="bg1"/>
                </a:solidFill>
                <a:latin typeface="微软雅黑"/>
                <a:ea typeface="微软雅黑"/>
                <a:cs typeface="+mn-ea"/>
                <a:sym typeface="微软雅黑"/>
              </a:rPr>
              <a:t>标题</a:t>
            </a:r>
            <a:endParaRPr lang="en-US" altLang="zh-CN" b="1" dirty="0">
              <a:solidFill>
                <a:schemeClr val="bg1"/>
              </a:solidFill>
              <a:latin typeface="微软雅黑"/>
              <a:ea typeface="微软雅黑"/>
              <a:cs typeface="+mn-ea"/>
              <a:sym typeface="微软雅黑"/>
            </a:endParaRPr>
          </a:p>
        </p:txBody>
      </p:sp>
      <p:sp>
        <p:nvSpPr>
          <p:cNvPr id="44" name="矩形 43"/>
          <p:cNvSpPr/>
          <p:nvPr/>
        </p:nvSpPr>
        <p:spPr>
          <a:xfrm>
            <a:off x="5169223" y="4782207"/>
            <a:ext cx="646331" cy="369332"/>
          </a:xfrm>
          <a:prstGeom prst="rect">
            <a:avLst/>
          </a:prstGeom>
        </p:spPr>
        <p:txBody>
          <a:bodyPr wrap="none">
            <a:spAutoFit/>
          </a:bodyPr>
          <a:lstStyle/>
          <a:p>
            <a:r>
              <a:rPr lang="en-US" altLang="zh-CN" b="1" dirty="0" err="1">
                <a:solidFill>
                  <a:schemeClr val="bg1"/>
                </a:solidFill>
                <a:latin typeface="微软雅黑"/>
                <a:ea typeface="微软雅黑"/>
                <a:cs typeface="+mn-ea"/>
                <a:sym typeface="微软雅黑"/>
              </a:rPr>
              <a:t>标题</a:t>
            </a:r>
            <a:endParaRPr lang="en-US" altLang="zh-CN" b="1" dirty="0">
              <a:solidFill>
                <a:schemeClr val="bg1"/>
              </a:solidFill>
              <a:latin typeface="微软雅黑"/>
              <a:ea typeface="微软雅黑"/>
              <a:cs typeface="+mn-ea"/>
              <a:sym typeface="微软雅黑"/>
            </a:endParaRPr>
          </a:p>
        </p:txBody>
      </p:sp>
      <p:sp>
        <p:nvSpPr>
          <p:cNvPr id="45" name="矩形 44"/>
          <p:cNvSpPr/>
          <p:nvPr/>
        </p:nvSpPr>
        <p:spPr>
          <a:xfrm>
            <a:off x="7381905" y="4782207"/>
            <a:ext cx="646331" cy="369332"/>
          </a:xfrm>
          <a:prstGeom prst="rect">
            <a:avLst/>
          </a:prstGeom>
        </p:spPr>
        <p:txBody>
          <a:bodyPr wrap="none">
            <a:spAutoFit/>
          </a:bodyPr>
          <a:lstStyle/>
          <a:p>
            <a:r>
              <a:rPr lang="en-US" altLang="zh-CN" b="1" dirty="0" err="1">
                <a:solidFill>
                  <a:schemeClr val="bg1"/>
                </a:solidFill>
                <a:latin typeface="微软雅黑"/>
                <a:ea typeface="微软雅黑"/>
                <a:cs typeface="+mn-ea"/>
                <a:sym typeface="微软雅黑"/>
              </a:rPr>
              <a:t>标题</a:t>
            </a:r>
            <a:endParaRPr lang="en-US" altLang="zh-CN" b="1" dirty="0">
              <a:solidFill>
                <a:schemeClr val="bg1"/>
              </a:solidFill>
              <a:latin typeface="微软雅黑"/>
              <a:ea typeface="微软雅黑"/>
              <a:cs typeface="+mn-ea"/>
              <a:sym typeface="微软雅黑"/>
            </a:endParaRPr>
          </a:p>
        </p:txBody>
      </p:sp>
      <p:sp>
        <p:nvSpPr>
          <p:cNvPr id="46" name="矩形 45"/>
          <p:cNvSpPr/>
          <p:nvPr/>
        </p:nvSpPr>
        <p:spPr>
          <a:xfrm>
            <a:off x="7381905" y="3298204"/>
            <a:ext cx="646331" cy="369332"/>
          </a:xfrm>
          <a:prstGeom prst="rect">
            <a:avLst/>
          </a:prstGeom>
        </p:spPr>
        <p:txBody>
          <a:bodyPr wrap="none">
            <a:spAutoFit/>
          </a:bodyPr>
          <a:lstStyle/>
          <a:p>
            <a:r>
              <a:rPr lang="en-US" altLang="zh-CN" b="1" dirty="0" err="1">
                <a:solidFill>
                  <a:schemeClr val="bg1"/>
                </a:solidFill>
                <a:latin typeface="微软雅黑"/>
                <a:ea typeface="微软雅黑"/>
                <a:cs typeface="+mn-ea"/>
                <a:sym typeface="微软雅黑"/>
              </a:rPr>
              <a:t>标题</a:t>
            </a:r>
            <a:endParaRPr lang="en-US" altLang="zh-CN" b="1" dirty="0">
              <a:solidFill>
                <a:schemeClr val="bg1"/>
              </a:solidFill>
              <a:latin typeface="微软雅黑"/>
              <a:ea typeface="微软雅黑"/>
              <a:cs typeface="+mn-ea"/>
              <a:sym typeface="微软雅黑"/>
            </a:endParaRPr>
          </a:p>
        </p:txBody>
      </p:sp>
      <p:sp>
        <p:nvSpPr>
          <p:cNvPr id="47" name="矩形 46"/>
          <p:cNvSpPr/>
          <p:nvPr/>
        </p:nvSpPr>
        <p:spPr>
          <a:xfrm>
            <a:off x="7381905" y="1809600"/>
            <a:ext cx="646331" cy="369332"/>
          </a:xfrm>
          <a:prstGeom prst="rect">
            <a:avLst/>
          </a:prstGeom>
        </p:spPr>
        <p:txBody>
          <a:bodyPr wrap="none">
            <a:spAutoFit/>
          </a:bodyPr>
          <a:lstStyle/>
          <a:p>
            <a:r>
              <a:rPr lang="en-US" altLang="zh-CN" b="1" dirty="0" err="1">
                <a:solidFill>
                  <a:schemeClr val="bg1"/>
                </a:solidFill>
                <a:latin typeface="微软雅黑"/>
                <a:ea typeface="微软雅黑"/>
                <a:cs typeface="+mn-ea"/>
                <a:sym typeface="微软雅黑"/>
              </a:rPr>
              <a:t>标题</a:t>
            </a:r>
            <a:endParaRPr lang="en-US" altLang="zh-CN" b="1" dirty="0">
              <a:solidFill>
                <a:schemeClr val="bg1"/>
              </a:solidFill>
              <a:latin typeface="微软雅黑"/>
              <a:ea typeface="微软雅黑"/>
              <a:cs typeface="+mn-ea"/>
              <a:sym typeface="微软雅黑"/>
            </a:endParaRPr>
          </a:p>
        </p:txBody>
      </p:sp>
    </p:spTree>
    <p:extLst>
      <p:ext uri="{BB962C8B-B14F-4D97-AF65-F5344CB8AC3E}">
        <p14:creationId xmlns:p14="http://schemas.microsoft.com/office/powerpoint/2010/main" val="1094967614"/>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500" fill="hold"/>
                                        <p:tgtEl>
                                          <p:spTgt spid="14"/>
                                        </p:tgtEl>
                                        <p:attrNameLst>
                                          <p:attrName>ppt_x</p:attrName>
                                        </p:attrNameLst>
                                      </p:cBhvr>
                                      <p:tavLst>
                                        <p:tav tm="0">
                                          <p:val>
                                            <p:strVal val="#ppt_x"/>
                                          </p:val>
                                        </p:tav>
                                        <p:tav tm="100000">
                                          <p:val>
                                            <p:strVal val="#ppt_x"/>
                                          </p:val>
                                        </p:tav>
                                      </p:tavLst>
                                    </p:anim>
                                    <p:anim calcmode="lin" valueType="num">
                                      <p:cBhvr additive="base">
                                        <p:cTn id="40" dur="500" fill="hold"/>
                                        <p:tgtEl>
                                          <p:spTgt spid="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ppt_x"/>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additive="base">
                                        <p:cTn id="47" dur="500" fill="hold"/>
                                        <p:tgtEl>
                                          <p:spTgt spid="16"/>
                                        </p:tgtEl>
                                        <p:attrNameLst>
                                          <p:attrName>ppt_x</p:attrName>
                                        </p:attrNameLst>
                                      </p:cBhvr>
                                      <p:tavLst>
                                        <p:tav tm="0">
                                          <p:val>
                                            <p:strVal val="#ppt_x"/>
                                          </p:val>
                                        </p:tav>
                                        <p:tav tm="100000">
                                          <p:val>
                                            <p:strVal val="#ppt_x"/>
                                          </p:val>
                                        </p:tav>
                                      </p:tavLst>
                                    </p:anim>
                                    <p:anim calcmode="lin" valueType="num">
                                      <p:cBhvr additive="base">
                                        <p:cTn id="48" dur="500" fill="hold"/>
                                        <p:tgtEl>
                                          <p:spTgt spid="1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additive="base">
                                        <p:cTn id="51" dur="500" fill="hold"/>
                                        <p:tgtEl>
                                          <p:spTgt spid="17"/>
                                        </p:tgtEl>
                                        <p:attrNameLst>
                                          <p:attrName>ppt_x</p:attrName>
                                        </p:attrNameLst>
                                      </p:cBhvr>
                                      <p:tavLst>
                                        <p:tav tm="0">
                                          <p:val>
                                            <p:strVal val="#ppt_x"/>
                                          </p:val>
                                        </p:tav>
                                        <p:tav tm="100000">
                                          <p:val>
                                            <p:strVal val="#ppt_x"/>
                                          </p:val>
                                        </p:tav>
                                      </p:tavLst>
                                    </p:anim>
                                    <p:anim calcmode="lin" valueType="num">
                                      <p:cBhvr additive="base">
                                        <p:cTn id="52" dur="500" fill="hold"/>
                                        <p:tgtEl>
                                          <p:spTgt spid="17"/>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additive="base">
                                        <p:cTn id="55" dur="500" fill="hold"/>
                                        <p:tgtEl>
                                          <p:spTgt spid="18"/>
                                        </p:tgtEl>
                                        <p:attrNameLst>
                                          <p:attrName>ppt_x</p:attrName>
                                        </p:attrNameLst>
                                      </p:cBhvr>
                                      <p:tavLst>
                                        <p:tav tm="0">
                                          <p:val>
                                            <p:strVal val="#ppt_x"/>
                                          </p:val>
                                        </p:tav>
                                        <p:tav tm="100000">
                                          <p:val>
                                            <p:strVal val="#ppt_x"/>
                                          </p:val>
                                        </p:tav>
                                      </p:tavLst>
                                    </p:anim>
                                    <p:anim calcmode="lin" valueType="num">
                                      <p:cBhvr additive="base">
                                        <p:cTn id="56" dur="500" fill="hold"/>
                                        <p:tgtEl>
                                          <p:spTgt spid="1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2"/>
                                        </p:tgtEl>
                                        <p:attrNameLst>
                                          <p:attrName>style.visibility</p:attrName>
                                        </p:attrNameLst>
                                      </p:cBhvr>
                                      <p:to>
                                        <p:strVal val="visible"/>
                                      </p:to>
                                    </p:set>
                                    <p:anim calcmode="lin" valueType="num">
                                      <p:cBhvr additive="base">
                                        <p:cTn id="59" dur="500" fill="hold"/>
                                        <p:tgtEl>
                                          <p:spTgt spid="42"/>
                                        </p:tgtEl>
                                        <p:attrNameLst>
                                          <p:attrName>ppt_x</p:attrName>
                                        </p:attrNameLst>
                                      </p:cBhvr>
                                      <p:tavLst>
                                        <p:tav tm="0">
                                          <p:val>
                                            <p:strVal val="#ppt_x"/>
                                          </p:val>
                                        </p:tav>
                                        <p:tav tm="100000">
                                          <p:val>
                                            <p:strVal val="#ppt_x"/>
                                          </p:val>
                                        </p:tav>
                                      </p:tavLst>
                                    </p:anim>
                                    <p:anim calcmode="lin" valueType="num">
                                      <p:cBhvr additive="base">
                                        <p:cTn id="60" dur="500" fill="hold"/>
                                        <p:tgtEl>
                                          <p:spTgt spid="42"/>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anim calcmode="lin" valueType="num">
                                      <p:cBhvr additive="base">
                                        <p:cTn id="63" dur="500" fill="hold"/>
                                        <p:tgtEl>
                                          <p:spTgt spid="43"/>
                                        </p:tgtEl>
                                        <p:attrNameLst>
                                          <p:attrName>ppt_x</p:attrName>
                                        </p:attrNameLst>
                                      </p:cBhvr>
                                      <p:tavLst>
                                        <p:tav tm="0">
                                          <p:val>
                                            <p:strVal val="#ppt_x"/>
                                          </p:val>
                                        </p:tav>
                                        <p:tav tm="100000">
                                          <p:val>
                                            <p:strVal val="#ppt_x"/>
                                          </p:val>
                                        </p:tav>
                                      </p:tavLst>
                                    </p:anim>
                                    <p:anim calcmode="lin" valueType="num">
                                      <p:cBhvr additive="base">
                                        <p:cTn id="64" dur="500" fill="hold"/>
                                        <p:tgtEl>
                                          <p:spTgt spid="43"/>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additive="base">
                                        <p:cTn id="67" dur="500" fill="hold"/>
                                        <p:tgtEl>
                                          <p:spTgt spid="44"/>
                                        </p:tgtEl>
                                        <p:attrNameLst>
                                          <p:attrName>ppt_x</p:attrName>
                                        </p:attrNameLst>
                                      </p:cBhvr>
                                      <p:tavLst>
                                        <p:tav tm="0">
                                          <p:val>
                                            <p:strVal val="#ppt_x"/>
                                          </p:val>
                                        </p:tav>
                                        <p:tav tm="100000">
                                          <p:val>
                                            <p:strVal val="#ppt_x"/>
                                          </p:val>
                                        </p:tav>
                                      </p:tavLst>
                                    </p:anim>
                                    <p:anim calcmode="lin" valueType="num">
                                      <p:cBhvr additive="base">
                                        <p:cTn id="68" dur="500" fill="hold"/>
                                        <p:tgtEl>
                                          <p:spTgt spid="44"/>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45"/>
                                        </p:tgtEl>
                                        <p:attrNameLst>
                                          <p:attrName>style.visibility</p:attrName>
                                        </p:attrNameLst>
                                      </p:cBhvr>
                                      <p:to>
                                        <p:strVal val="visible"/>
                                      </p:to>
                                    </p:set>
                                    <p:anim calcmode="lin" valueType="num">
                                      <p:cBhvr additive="base">
                                        <p:cTn id="71" dur="500" fill="hold"/>
                                        <p:tgtEl>
                                          <p:spTgt spid="45"/>
                                        </p:tgtEl>
                                        <p:attrNameLst>
                                          <p:attrName>ppt_x</p:attrName>
                                        </p:attrNameLst>
                                      </p:cBhvr>
                                      <p:tavLst>
                                        <p:tav tm="0">
                                          <p:val>
                                            <p:strVal val="#ppt_x"/>
                                          </p:val>
                                        </p:tav>
                                        <p:tav tm="100000">
                                          <p:val>
                                            <p:strVal val="#ppt_x"/>
                                          </p:val>
                                        </p:tav>
                                      </p:tavLst>
                                    </p:anim>
                                    <p:anim calcmode="lin" valueType="num">
                                      <p:cBhvr additive="base">
                                        <p:cTn id="72" dur="500" fill="hold"/>
                                        <p:tgtEl>
                                          <p:spTgt spid="45"/>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fill="hold"/>
                                        <p:tgtEl>
                                          <p:spTgt spid="46"/>
                                        </p:tgtEl>
                                        <p:attrNameLst>
                                          <p:attrName>ppt_x</p:attrName>
                                        </p:attrNameLst>
                                      </p:cBhvr>
                                      <p:tavLst>
                                        <p:tav tm="0">
                                          <p:val>
                                            <p:strVal val="#ppt_x"/>
                                          </p:val>
                                        </p:tav>
                                        <p:tav tm="100000">
                                          <p:val>
                                            <p:strVal val="#ppt_x"/>
                                          </p:val>
                                        </p:tav>
                                      </p:tavLst>
                                    </p:anim>
                                    <p:anim calcmode="lin" valueType="num">
                                      <p:cBhvr additive="base">
                                        <p:cTn id="76" dur="500" fill="hold"/>
                                        <p:tgtEl>
                                          <p:spTgt spid="4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ppt_x"/>
                                          </p:val>
                                        </p:tav>
                                        <p:tav tm="100000">
                                          <p:val>
                                            <p:strVal val="#ppt_x"/>
                                          </p:val>
                                        </p:tav>
                                      </p:tavLst>
                                    </p:anim>
                                    <p:anim calcmode="lin" valueType="num">
                                      <p:cBhvr additive="base">
                                        <p:cTn id="8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P spid="13" grpId="0" animBg="1"/>
      <p:bldP spid="15" grpId="0" animBg="1"/>
      <p:bldP spid="17" grpId="0" animBg="1"/>
      <p:bldP spid="42" grpId="0"/>
      <p:bldP spid="43" grpId="0"/>
      <p:bldP spid="44" grpId="0"/>
      <p:bldP spid="45" grpId="0"/>
      <p:bldP spid="46" grpId="0"/>
      <p:bldP spid="4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5"/>
          <p:cNvGrpSpPr/>
          <p:nvPr/>
        </p:nvGrpSpPr>
        <p:grpSpPr>
          <a:xfrm>
            <a:off x="3809164" y="2039293"/>
            <a:ext cx="688290" cy="2944792"/>
            <a:chOff x="3564648" y="2058276"/>
            <a:chExt cx="652596" cy="2792252"/>
          </a:xfrm>
          <a:solidFill>
            <a:srgbClr val="D25E84"/>
          </a:solidFill>
        </p:grpSpPr>
        <p:grpSp>
          <p:nvGrpSpPr>
            <p:cNvPr id="21" name="组合 4"/>
            <p:cNvGrpSpPr/>
            <p:nvPr/>
          </p:nvGrpSpPr>
          <p:grpSpPr>
            <a:xfrm>
              <a:off x="3564648" y="2058276"/>
              <a:ext cx="652596" cy="2792252"/>
              <a:chOff x="3564648" y="2363074"/>
              <a:chExt cx="652596" cy="2792252"/>
            </a:xfrm>
            <a:grpFill/>
          </p:grpSpPr>
          <p:sp>
            <p:nvSpPr>
              <p:cNvPr id="23" name="椭圆 22"/>
              <p:cNvSpPr/>
              <p:nvPr/>
            </p:nvSpPr>
            <p:spPr>
              <a:xfrm>
                <a:off x="3564648" y="4859000"/>
                <a:ext cx="652596" cy="29632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grpSp>
            <p:nvGrpSpPr>
              <p:cNvPr id="24" name="组合 1084"/>
              <p:cNvGrpSpPr/>
              <p:nvPr/>
            </p:nvGrpSpPr>
            <p:grpSpPr>
              <a:xfrm>
                <a:off x="3570934" y="2363074"/>
                <a:ext cx="640095" cy="2646578"/>
                <a:chOff x="2316163" y="1460107"/>
                <a:chExt cx="908133" cy="3754831"/>
              </a:xfrm>
              <a:grpFill/>
            </p:grpSpPr>
            <p:sp>
              <p:nvSpPr>
                <p:cNvPr id="25"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26" name="Freeform 35"/>
                <p:cNvSpPr>
                  <a:spLocks/>
                </p:cNvSpPr>
                <p:nvPr/>
              </p:nvSpPr>
              <p:spPr bwMode="auto">
                <a:xfrm>
                  <a:off x="2316256" y="1548976"/>
                  <a:ext cx="908040"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27" name="任意多边形 26"/>
                <p:cNvSpPr>
                  <a:spLocks/>
                </p:cNvSpPr>
                <p:nvPr/>
              </p:nvSpPr>
              <p:spPr bwMode="auto">
                <a:xfrm>
                  <a:off x="2316163" y="4360464"/>
                  <a:ext cx="908050" cy="811613"/>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sp>
              <p:nvSpPr>
                <p:cNvPr id="28" name="椭圆 27"/>
                <p:cNvSpPr/>
                <p:nvPr/>
              </p:nvSpPr>
              <p:spPr>
                <a:xfrm>
                  <a:off x="2329516" y="1460107"/>
                  <a:ext cx="881344" cy="177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29" name="椭圆 28"/>
                <p:cNvSpPr/>
                <p:nvPr/>
              </p:nvSpPr>
              <p:spPr>
                <a:xfrm>
                  <a:off x="2613370" y="1510502"/>
                  <a:ext cx="313635" cy="817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30" name="任意多边形 29"/>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grpSp>
        </p:grpSp>
        <p:sp>
          <p:nvSpPr>
            <p:cNvPr id="22" name="文本框 21"/>
            <p:cNvSpPr txBox="1"/>
            <p:nvPr/>
          </p:nvSpPr>
          <p:spPr>
            <a:xfrm>
              <a:off x="3587052" y="2894616"/>
              <a:ext cx="604102"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01</a:t>
              </a:r>
              <a:endParaRPr lang="zh-CN" altLang="en-US" sz="1700" dirty="0">
                <a:solidFill>
                  <a:schemeClr val="bg1"/>
                </a:solidFill>
                <a:latin typeface="微软雅黑"/>
                <a:ea typeface="微软雅黑"/>
                <a:cs typeface="+mn-ea"/>
                <a:sym typeface="微软雅黑"/>
              </a:endParaRPr>
            </a:p>
          </p:txBody>
        </p:sp>
      </p:grpSp>
      <p:grpSp>
        <p:nvGrpSpPr>
          <p:cNvPr id="31" name="组合 6"/>
          <p:cNvGrpSpPr/>
          <p:nvPr/>
        </p:nvGrpSpPr>
        <p:grpSpPr>
          <a:xfrm>
            <a:off x="4967758" y="2039293"/>
            <a:ext cx="688285" cy="2944792"/>
            <a:chOff x="4666373" y="2058276"/>
            <a:chExt cx="652596" cy="2792252"/>
          </a:xfrm>
          <a:solidFill>
            <a:srgbClr val="D25E84"/>
          </a:solidFill>
        </p:grpSpPr>
        <p:grpSp>
          <p:nvGrpSpPr>
            <p:cNvPr id="32" name="组合 72"/>
            <p:cNvGrpSpPr/>
            <p:nvPr/>
          </p:nvGrpSpPr>
          <p:grpSpPr>
            <a:xfrm>
              <a:off x="4666373" y="2058276"/>
              <a:ext cx="652596" cy="2792252"/>
              <a:chOff x="4807643" y="2367331"/>
              <a:chExt cx="652596" cy="2792252"/>
            </a:xfrm>
            <a:grpFill/>
          </p:grpSpPr>
          <p:grpSp>
            <p:nvGrpSpPr>
              <p:cNvPr id="34" name="组合 109"/>
              <p:cNvGrpSpPr/>
              <p:nvPr/>
            </p:nvGrpSpPr>
            <p:grpSpPr>
              <a:xfrm>
                <a:off x="4817096" y="2367331"/>
                <a:ext cx="640037" cy="2646578"/>
                <a:chOff x="2316160" y="1460107"/>
                <a:chExt cx="908053" cy="3754831"/>
              </a:xfrm>
              <a:grpFill/>
            </p:grpSpPr>
            <p:sp>
              <p:nvSpPr>
                <p:cNvPr id="36"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37" name="Freeform 35"/>
                <p:cNvSpPr>
                  <a:spLocks/>
                </p:cNvSpPr>
                <p:nvPr/>
              </p:nvSpPr>
              <p:spPr bwMode="auto">
                <a:xfrm>
                  <a:off x="2316160" y="1520406"/>
                  <a:ext cx="908049"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38" name="任意多边形 37"/>
                <p:cNvSpPr>
                  <a:spLocks/>
                </p:cNvSpPr>
                <p:nvPr/>
              </p:nvSpPr>
              <p:spPr bwMode="auto">
                <a:xfrm>
                  <a:off x="2316163" y="4360463"/>
                  <a:ext cx="908050" cy="811612"/>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sp>
              <p:nvSpPr>
                <p:cNvPr id="39" name="椭圆 38"/>
                <p:cNvSpPr/>
                <p:nvPr/>
              </p:nvSpPr>
              <p:spPr>
                <a:xfrm>
                  <a:off x="2329516" y="1460107"/>
                  <a:ext cx="881344" cy="177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40" name="椭圆 39"/>
                <p:cNvSpPr/>
                <p:nvPr/>
              </p:nvSpPr>
              <p:spPr>
                <a:xfrm>
                  <a:off x="2613370" y="1510502"/>
                  <a:ext cx="313635" cy="817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41" name="任意多边形 40"/>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grpSp>
          <p:sp>
            <p:nvSpPr>
              <p:cNvPr id="35" name="椭圆 34"/>
              <p:cNvSpPr/>
              <p:nvPr/>
            </p:nvSpPr>
            <p:spPr>
              <a:xfrm>
                <a:off x="4807643" y="4863257"/>
                <a:ext cx="652596" cy="29632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grpSp>
        <p:sp>
          <p:nvSpPr>
            <p:cNvPr id="33" name="文本框 32"/>
            <p:cNvSpPr txBox="1"/>
            <p:nvPr/>
          </p:nvSpPr>
          <p:spPr>
            <a:xfrm>
              <a:off x="4702349" y="2894616"/>
              <a:ext cx="604103"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02</a:t>
              </a:r>
              <a:endParaRPr lang="zh-CN" altLang="en-US" sz="1700" dirty="0">
                <a:solidFill>
                  <a:schemeClr val="bg1"/>
                </a:solidFill>
                <a:latin typeface="微软雅黑"/>
                <a:ea typeface="微软雅黑"/>
                <a:cs typeface="+mn-ea"/>
                <a:sym typeface="微软雅黑"/>
              </a:endParaRPr>
            </a:p>
          </p:txBody>
        </p:sp>
      </p:grpSp>
      <p:grpSp>
        <p:nvGrpSpPr>
          <p:cNvPr id="42" name="组合 10"/>
          <p:cNvGrpSpPr/>
          <p:nvPr/>
        </p:nvGrpSpPr>
        <p:grpSpPr>
          <a:xfrm>
            <a:off x="6129712" y="2039293"/>
            <a:ext cx="688357" cy="2944792"/>
            <a:chOff x="5768064" y="2058276"/>
            <a:chExt cx="652662" cy="2792252"/>
          </a:xfrm>
          <a:solidFill>
            <a:srgbClr val="D25E84"/>
          </a:solidFill>
        </p:grpSpPr>
        <p:grpSp>
          <p:nvGrpSpPr>
            <p:cNvPr id="43" name="组合 71"/>
            <p:cNvGrpSpPr/>
            <p:nvPr/>
          </p:nvGrpSpPr>
          <p:grpSpPr>
            <a:xfrm>
              <a:off x="5768064" y="2058276"/>
              <a:ext cx="652662" cy="2792252"/>
              <a:chOff x="5766493" y="2367331"/>
              <a:chExt cx="652662" cy="2792252"/>
            </a:xfrm>
            <a:grpFill/>
          </p:grpSpPr>
          <p:grpSp>
            <p:nvGrpSpPr>
              <p:cNvPr id="45" name="组合 117"/>
              <p:cNvGrpSpPr/>
              <p:nvPr/>
            </p:nvGrpSpPr>
            <p:grpSpPr>
              <a:xfrm>
                <a:off x="5770646" y="2367331"/>
                <a:ext cx="648509" cy="2646578"/>
                <a:chOff x="2304139" y="1460107"/>
                <a:chExt cx="920074" cy="3754831"/>
              </a:xfrm>
              <a:grpFill/>
            </p:grpSpPr>
            <p:sp>
              <p:nvSpPr>
                <p:cNvPr id="47"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48" name="Freeform 35"/>
                <p:cNvSpPr>
                  <a:spLocks/>
                </p:cNvSpPr>
                <p:nvPr/>
              </p:nvSpPr>
              <p:spPr bwMode="auto">
                <a:xfrm>
                  <a:off x="2304139" y="1520406"/>
                  <a:ext cx="908049"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49" name="任意多边形 48"/>
                <p:cNvSpPr>
                  <a:spLocks/>
                </p:cNvSpPr>
                <p:nvPr/>
              </p:nvSpPr>
              <p:spPr bwMode="auto">
                <a:xfrm>
                  <a:off x="2316163" y="4360463"/>
                  <a:ext cx="908050" cy="811612"/>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sp>
              <p:nvSpPr>
                <p:cNvPr id="50" name="椭圆 49"/>
                <p:cNvSpPr/>
                <p:nvPr/>
              </p:nvSpPr>
              <p:spPr>
                <a:xfrm>
                  <a:off x="2329516" y="1460107"/>
                  <a:ext cx="881344" cy="177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51" name="椭圆 50"/>
                <p:cNvSpPr/>
                <p:nvPr/>
              </p:nvSpPr>
              <p:spPr>
                <a:xfrm>
                  <a:off x="2613370" y="1510502"/>
                  <a:ext cx="313635" cy="817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52" name="任意多边形 51"/>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grpSp>
          <p:sp>
            <p:nvSpPr>
              <p:cNvPr id="46" name="椭圆 45"/>
              <p:cNvSpPr/>
              <p:nvPr/>
            </p:nvSpPr>
            <p:spPr>
              <a:xfrm>
                <a:off x="5766493" y="4863257"/>
                <a:ext cx="652596" cy="29632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grpSp>
        <p:sp>
          <p:nvSpPr>
            <p:cNvPr id="44" name="文本框 43"/>
            <p:cNvSpPr txBox="1"/>
            <p:nvPr/>
          </p:nvSpPr>
          <p:spPr>
            <a:xfrm>
              <a:off x="5798200" y="2894616"/>
              <a:ext cx="604102"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03</a:t>
              </a:r>
              <a:endParaRPr lang="zh-CN" altLang="en-US" sz="1700" dirty="0">
                <a:solidFill>
                  <a:schemeClr val="bg1"/>
                </a:solidFill>
                <a:latin typeface="微软雅黑"/>
                <a:ea typeface="微软雅黑"/>
                <a:cs typeface="+mn-ea"/>
                <a:sym typeface="微软雅黑"/>
              </a:endParaRPr>
            </a:p>
          </p:txBody>
        </p:sp>
      </p:grpSp>
      <p:grpSp>
        <p:nvGrpSpPr>
          <p:cNvPr id="53" name="组合 12"/>
          <p:cNvGrpSpPr/>
          <p:nvPr/>
        </p:nvGrpSpPr>
        <p:grpSpPr>
          <a:xfrm>
            <a:off x="7289994" y="2039293"/>
            <a:ext cx="691716" cy="2944792"/>
            <a:chOff x="6868201" y="2058276"/>
            <a:chExt cx="655850" cy="2792252"/>
          </a:xfrm>
          <a:solidFill>
            <a:srgbClr val="D25E84"/>
          </a:solidFill>
        </p:grpSpPr>
        <p:grpSp>
          <p:nvGrpSpPr>
            <p:cNvPr id="54" name="组合 70"/>
            <p:cNvGrpSpPr/>
            <p:nvPr/>
          </p:nvGrpSpPr>
          <p:grpSpPr>
            <a:xfrm>
              <a:off x="6868201" y="2058276"/>
              <a:ext cx="655850" cy="2792252"/>
              <a:chOff x="6725343" y="2367331"/>
              <a:chExt cx="655850" cy="2792252"/>
            </a:xfrm>
            <a:grpFill/>
          </p:grpSpPr>
          <p:grpSp>
            <p:nvGrpSpPr>
              <p:cNvPr id="56" name="组合 125"/>
              <p:cNvGrpSpPr/>
              <p:nvPr/>
            </p:nvGrpSpPr>
            <p:grpSpPr>
              <a:xfrm>
                <a:off x="6741155" y="2367331"/>
                <a:ext cx="640038" cy="2646578"/>
                <a:chOff x="2316163" y="1460107"/>
                <a:chExt cx="908050" cy="3754831"/>
              </a:xfrm>
              <a:grpFill/>
            </p:grpSpPr>
            <p:sp>
              <p:nvSpPr>
                <p:cNvPr id="58"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59" name="Freeform 35"/>
                <p:cNvSpPr>
                  <a:spLocks/>
                </p:cNvSpPr>
                <p:nvPr/>
              </p:nvSpPr>
              <p:spPr bwMode="auto">
                <a:xfrm>
                  <a:off x="2316166" y="1520406"/>
                  <a:ext cx="908047"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60" name="任意多边形 59"/>
                <p:cNvSpPr>
                  <a:spLocks/>
                </p:cNvSpPr>
                <p:nvPr/>
              </p:nvSpPr>
              <p:spPr bwMode="auto">
                <a:xfrm>
                  <a:off x="2316163" y="4360463"/>
                  <a:ext cx="908050" cy="811612"/>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sp>
              <p:nvSpPr>
                <p:cNvPr id="61" name="椭圆 60"/>
                <p:cNvSpPr/>
                <p:nvPr/>
              </p:nvSpPr>
              <p:spPr>
                <a:xfrm>
                  <a:off x="2329516" y="1460107"/>
                  <a:ext cx="881344" cy="177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62" name="椭圆 61"/>
                <p:cNvSpPr/>
                <p:nvPr/>
              </p:nvSpPr>
              <p:spPr>
                <a:xfrm>
                  <a:off x="2613370" y="1510502"/>
                  <a:ext cx="313635" cy="817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63" name="任意多边形 62"/>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grpSp>
          <p:sp>
            <p:nvSpPr>
              <p:cNvPr id="57" name="椭圆 56"/>
              <p:cNvSpPr/>
              <p:nvPr/>
            </p:nvSpPr>
            <p:spPr>
              <a:xfrm>
                <a:off x="6725343" y="4863257"/>
                <a:ext cx="652596" cy="29632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grpSp>
        <p:sp>
          <p:nvSpPr>
            <p:cNvPr id="55" name="文本框 54"/>
            <p:cNvSpPr txBox="1"/>
            <p:nvPr/>
          </p:nvSpPr>
          <p:spPr>
            <a:xfrm>
              <a:off x="6901972" y="2894616"/>
              <a:ext cx="604103"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04</a:t>
              </a:r>
              <a:endParaRPr lang="zh-CN" altLang="en-US" sz="1700" dirty="0">
                <a:solidFill>
                  <a:schemeClr val="bg1"/>
                </a:solidFill>
                <a:latin typeface="微软雅黑"/>
                <a:ea typeface="微软雅黑"/>
                <a:cs typeface="+mn-ea"/>
                <a:sym typeface="微软雅黑"/>
              </a:endParaRPr>
            </a:p>
          </p:txBody>
        </p:sp>
      </p:grpSp>
      <p:grpSp>
        <p:nvGrpSpPr>
          <p:cNvPr id="64" name="组合 13"/>
          <p:cNvGrpSpPr/>
          <p:nvPr/>
        </p:nvGrpSpPr>
        <p:grpSpPr>
          <a:xfrm>
            <a:off x="8450331" y="2039293"/>
            <a:ext cx="695073" cy="2944792"/>
            <a:chOff x="7968338" y="2058276"/>
            <a:chExt cx="659030" cy="2792252"/>
          </a:xfrm>
          <a:solidFill>
            <a:srgbClr val="D25E84"/>
          </a:solidFill>
        </p:grpSpPr>
        <p:grpSp>
          <p:nvGrpSpPr>
            <p:cNvPr id="65" name="组合 69"/>
            <p:cNvGrpSpPr/>
            <p:nvPr/>
          </p:nvGrpSpPr>
          <p:grpSpPr>
            <a:xfrm>
              <a:off x="7968338" y="2058276"/>
              <a:ext cx="659030" cy="2792252"/>
              <a:chOff x="7684193" y="2367331"/>
              <a:chExt cx="659030" cy="2792252"/>
            </a:xfrm>
            <a:grpFill/>
          </p:grpSpPr>
          <p:grpSp>
            <p:nvGrpSpPr>
              <p:cNvPr id="67" name="组合 133"/>
              <p:cNvGrpSpPr/>
              <p:nvPr/>
            </p:nvGrpSpPr>
            <p:grpSpPr>
              <a:xfrm>
                <a:off x="7703152" y="2367331"/>
                <a:ext cx="640071" cy="2646578"/>
                <a:chOff x="2316118" y="1460107"/>
                <a:chExt cx="908095" cy="3754831"/>
              </a:xfrm>
              <a:grpFill/>
            </p:grpSpPr>
            <p:sp>
              <p:nvSpPr>
                <p:cNvPr id="69" name="Freeform 35"/>
                <p:cNvSpPr>
                  <a:spLocks/>
                </p:cNvSpPr>
                <p:nvPr/>
              </p:nvSpPr>
              <p:spPr bwMode="auto">
                <a:xfrm>
                  <a:off x="2316163" y="1520405"/>
                  <a:ext cx="908050" cy="3512390"/>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70" name="Freeform 35"/>
                <p:cNvSpPr>
                  <a:spLocks/>
                </p:cNvSpPr>
                <p:nvPr/>
              </p:nvSpPr>
              <p:spPr bwMode="auto">
                <a:xfrm>
                  <a:off x="2316118" y="1520406"/>
                  <a:ext cx="908042" cy="3512389"/>
                </a:xfrm>
                <a:custGeom>
                  <a:avLst/>
                  <a:gdLst>
                    <a:gd name="T0" fmla="*/ 53 w 58"/>
                    <a:gd name="T1" fmla="*/ 0 h 233"/>
                    <a:gd name="T2" fmla="*/ 5 w 58"/>
                    <a:gd name="T3" fmla="*/ 0 h 233"/>
                    <a:gd name="T4" fmla="*/ 0 w 58"/>
                    <a:gd name="T5" fmla="*/ 4 h 233"/>
                    <a:gd name="T6" fmla="*/ 0 w 58"/>
                    <a:gd name="T7" fmla="*/ 190 h 233"/>
                    <a:gd name="T8" fmla="*/ 3 w 58"/>
                    <a:gd name="T9" fmla="*/ 198 h 233"/>
                    <a:gd name="T10" fmla="*/ 26 w 58"/>
                    <a:gd name="T11" fmla="*/ 231 h 233"/>
                    <a:gd name="T12" fmla="*/ 32 w 58"/>
                    <a:gd name="T13" fmla="*/ 231 h 233"/>
                    <a:gd name="T14" fmla="*/ 55 w 58"/>
                    <a:gd name="T15" fmla="*/ 198 h 233"/>
                    <a:gd name="T16" fmla="*/ 58 w 58"/>
                    <a:gd name="T17" fmla="*/ 190 h 233"/>
                    <a:gd name="T18" fmla="*/ 58 w 58"/>
                    <a:gd name="T19" fmla="*/ 4 h 233"/>
                    <a:gd name="T20" fmla="*/ 53 w 58"/>
                    <a:gd name="T21"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233">
                      <a:moveTo>
                        <a:pt x="53" y="0"/>
                      </a:moveTo>
                      <a:cubicBezTo>
                        <a:pt x="5" y="0"/>
                        <a:pt x="5" y="0"/>
                        <a:pt x="5" y="0"/>
                      </a:cubicBezTo>
                      <a:cubicBezTo>
                        <a:pt x="2" y="0"/>
                        <a:pt x="0" y="2"/>
                        <a:pt x="0" y="4"/>
                      </a:cubicBezTo>
                      <a:cubicBezTo>
                        <a:pt x="0" y="190"/>
                        <a:pt x="0" y="190"/>
                        <a:pt x="0" y="190"/>
                      </a:cubicBezTo>
                      <a:cubicBezTo>
                        <a:pt x="0" y="192"/>
                        <a:pt x="1" y="196"/>
                        <a:pt x="3" y="198"/>
                      </a:cubicBezTo>
                      <a:cubicBezTo>
                        <a:pt x="26" y="231"/>
                        <a:pt x="26" y="231"/>
                        <a:pt x="26" y="231"/>
                      </a:cubicBezTo>
                      <a:cubicBezTo>
                        <a:pt x="28" y="233"/>
                        <a:pt x="30" y="233"/>
                        <a:pt x="32" y="231"/>
                      </a:cubicBezTo>
                      <a:cubicBezTo>
                        <a:pt x="55" y="198"/>
                        <a:pt x="55" y="198"/>
                        <a:pt x="55" y="198"/>
                      </a:cubicBezTo>
                      <a:cubicBezTo>
                        <a:pt x="56" y="196"/>
                        <a:pt x="58" y="192"/>
                        <a:pt x="58" y="190"/>
                      </a:cubicBezTo>
                      <a:cubicBezTo>
                        <a:pt x="58" y="4"/>
                        <a:pt x="58" y="4"/>
                        <a:pt x="58" y="4"/>
                      </a:cubicBezTo>
                      <a:cubicBezTo>
                        <a:pt x="58" y="2"/>
                        <a:pt x="56" y="0"/>
                        <a:pt x="53" y="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sz="1700">
                    <a:solidFill>
                      <a:schemeClr val="bg1"/>
                    </a:solidFill>
                    <a:latin typeface="微软雅黑"/>
                    <a:ea typeface="微软雅黑"/>
                    <a:cs typeface="+mn-ea"/>
                    <a:sym typeface="微软雅黑"/>
                  </a:endParaRPr>
                </a:p>
              </p:txBody>
            </p:sp>
            <p:sp>
              <p:nvSpPr>
                <p:cNvPr id="71" name="任意多边形 70"/>
                <p:cNvSpPr>
                  <a:spLocks/>
                </p:cNvSpPr>
                <p:nvPr/>
              </p:nvSpPr>
              <p:spPr bwMode="auto">
                <a:xfrm>
                  <a:off x="2316163" y="4360463"/>
                  <a:ext cx="908050" cy="811612"/>
                </a:xfrm>
                <a:custGeom>
                  <a:avLst/>
                  <a:gdLst>
                    <a:gd name="connsiteX0" fmla="*/ 0 w 908050"/>
                    <a:gd name="connsiteY0" fmla="*/ 10715 h 672332"/>
                    <a:gd name="connsiteX1" fmla="*/ 151342 w 908050"/>
                    <a:gd name="connsiteY1" fmla="*/ 133376 h 672332"/>
                    <a:gd name="connsiteX2" fmla="*/ 302684 w 908050"/>
                    <a:gd name="connsiteY2" fmla="*/ 10715 h 672332"/>
                    <a:gd name="connsiteX3" fmla="*/ 454026 w 908050"/>
                    <a:gd name="connsiteY3" fmla="*/ 133376 h 672332"/>
                    <a:gd name="connsiteX4" fmla="*/ 593475 w 908050"/>
                    <a:gd name="connsiteY4" fmla="*/ 58460 h 672332"/>
                    <a:gd name="connsiteX5" fmla="*/ 605367 w 908050"/>
                    <a:gd name="connsiteY5" fmla="*/ 10719 h 672332"/>
                    <a:gd name="connsiteX6" fmla="*/ 617259 w 908050"/>
                    <a:gd name="connsiteY6" fmla="*/ 58460 h 672332"/>
                    <a:gd name="connsiteX7" fmla="*/ 756708 w 908050"/>
                    <a:gd name="connsiteY7" fmla="*/ 133376 h 672332"/>
                    <a:gd name="connsiteX8" fmla="*/ 908050 w 908050"/>
                    <a:gd name="connsiteY8" fmla="*/ 10715 h 672332"/>
                    <a:gd name="connsiteX9" fmla="*/ 908050 w 908050"/>
                    <a:gd name="connsiteY9" fmla="*/ 31661 h 672332"/>
                    <a:gd name="connsiteX10" fmla="*/ 861082 w 908050"/>
                    <a:gd name="connsiteY10" fmla="*/ 152258 h 672332"/>
                    <a:gd name="connsiteX11" fmla="*/ 500993 w 908050"/>
                    <a:gd name="connsiteY11" fmla="*/ 649721 h 672332"/>
                    <a:gd name="connsiteX12" fmla="*/ 407057 w 908050"/>
                    <a:gd name="connsiteY12" fmla="*/ 649721 h 672332"/>
                    <a:gd name="connsiteX13" fmla="*/ 46968 w 908050"/>
                    <a:gd name="connsiteY13" fmla="*/ 152258 h 672332"/>
                    <a:gd name="connsiteX14" fmla="*/ 0 w 908050"/>
                    <a:gd name="connsiteY14" fmla="*/ 31661 h 672332"/>
                    <a:gd name="connsiteX15" fmla="*/ 0 w 908050"/>
                    <a:gd name="connsiteY15" fmla="*/ 13179 h 672332"/>
                    <a:gd name="connsiteX16" fmla="*/ 905381 w 908050"/>
                    <a:gd name="connsiteY16" fmla="*/ 0 h 672332"/>
                    <a:gd name="connsiteX17" fmla="*/ 908050 w 908050"/>
                    <a:gd name="connsiteY17" fmla="*/ 0 h 672332"/>
                    <a:gd name="connsiteX18" fmla="*/ 908050 w 908050"/>
                    <a:gd name="connsiteY18" fmla="*/ 10715 h 672332"/>
                    <a:gd name="connsiteX19" fmla="*/ 602699 w 908050"/>
                    <a:gd name="connsiteY19" fmla="*/ 0 h 672332"/>
                    <a:gd name="connsiteX20" fmla="*/ 608035 w 908050"/>
                    <a:gd name="connsiteY20" fmla="*/ 0 h 672332"/>
                    <a:gd name="connsiteX21" fmla="*/ 605367 w 908050"/>
                    <a:gd name="connsiteY21" fmla="*/ 10711 h 672332"/>
                    <a:gd name="connsiteX22" fmla="*/ 300015 w 908050"/>
                    <a:gd name="connsiteY22" fmla="*/ 0 h 672332"/>
                    <a:gd name="connsiteX23" fmla="*/ 305353 w 908050"/>
                    <a:gd name="connsiteY23" fmla="*/ 0 h 672332"/>
                    <a:gd name="connsiteX24" fmla="*/ 302684 w 908050"/>
                    <a:gd name="connsiteY24" fmla="*/ 10715 h 672332"/>
                    <a:gd name="connsiteX25" fmla="*/ 0 w 908050"/>
                    <a:gd name="connsiteY25" fmla="*/ 0 h 672332"/>
                    <a:gd name="connsiteX26" fmla="*/ 2669 w 908050"/>
                    <a:gd name="connsiteY26" fmla="*/ 0 h 672332"/>
                    <a:gd name="connsiteX27" fmla="*/ 0 w 908050"/>
                    <a:gd name="connsiteY27" fmla="*/ 10715 h 672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08050" h="672332">
                      <a:moveTo>
                        <a:pt x="0" y="10715"/>
                      </a:moveTo>
                      <a:cubicBezTo>
                        <a:pt x="0" y="78459"/>
                        <a:pt x="67758" y="133376"/>
                        <a:pt x="151342" y="133376"/>
                      </a:cubicBezTo>
                      <a:cubicBezTo>
                        <a:pt x="234926" y="133376"/>
                        <a:pt x="302684" y="78459"/>
                        <a:pt x="302684" y="10715"/>
                      </a:cubicBezTo>
                      <a:cubicBezTo>
                        <a:pt x="302684" y="78459"/>
                        <a:pt x="370442" y="133376"/>
                        <a:pt x="454026" y="133376"/>
                      </a:cubicBezTo>
                      <a:cubicBezTo>
                        <a:pt x="516714" y="133376"/>
                        <a:pt x="570500" y="102485"/>
                        <a:pt x="593475" y="58460"/>
                      </a:cubicBezTo>
                      <a:lnTo>
                        <a:pt x="605367" y="10719"/>
                      </a:lnTo>
                      <a:lnTo>
                        <a:pt x="617259" y="58460"/>
                      </a:lnTo>
                      <a:cubicBezTo>
                        <a:pt x="640234" y="102485"/>
                        <a:pt x="694020" y="133376"/>
                        <a:pt x="756708" y="133376"/>
                      </a:cubicBezTo>
                      <a:cubicBezTo>
                        <a:pt x="840292" y="133376"/>
                        <a:pt x="908050" y="78459"/>
                        <a:pt x="908050" y="10715"/>
                      </a:cubicBezTo>
                      <a:lnTo>
                        <a:pt x="908050" y="31661"/>
                      </a:lnTo>
                      <a:cubicBezTo>
                        <a:pt x="908050" y="61810"/>
                        <a:pt x="876738" y="122109"/>
                        <a:pt x="861082" y="152258"/>
                      </a:cubicBezTo>
                      <a:cubicBezTo>
                        <a:pt x="861082" y="152258"/>
                        <a:pt x="861082" y="152258"/>
                        <a:pt x="500993" y="649721"/>
                      </a:cubicBezTo>
                      <a:cubicBezTo>
                        <a:pt x="469681" y="679870"/>
                        <a:pt x="438369" y="679870"/>
                        <a:pt x="407057" y="649721"/>
                      </a:cubicBezTo>
                      <a:cubicBezTo>
                        <a:pt x="407057" y="649721"/>
                        <a:pt x="407057" y="649721"/>
                        <a:pt x="46968" y="152258"/>
                      </a:cubicBezTo>
                      <a:cubicBezTo>
                        <a:pt x="15656" y="122109"/>
                        <a:pt x="0" y="61810"/>
                        <a:pt x="0" y="31661"/>
                      </a:cubicBezTo>
                      <a:cubicBezTo>
                        <a:pt x="0" y="31661"/>
                        <a:pt x="0" y="31661"/>
                        <a:pt x="0" y="13179"/>
                      </a:cubicBezTo>
                      <a:close/>
                      <a:moveTo>
                        <a:pt x="905381" y="0"/>
                      </a:moveTo>
                      <a:lnTo>
                        <a:pt x="908050" y="0"/>
                      </a:lnTo>
                      <a:lnTo>
                        <a:pt x="908050" y="10715"/>
                      </a:lnTo>
                      <a:close/>
                      <a:moveTo>
                        <a:pt x="602699" y="0"/>
                      </a:moveTo>
                      <a:lnTo>
                        <a:pt x="608035" y="0"/>
                      </a:lnTo>
                      <a:lnTo>
                        <a:pt x="605367" y="10711"/>
                      </a:lnTo>
                      <a:close/>
                      <a:moveTo>
                        <a:pt x="300015" y="0"/>
                      </a:moveTo>
                      <a:lnTo>
                        <a:pt x="305353" y="0"/>
                      </a:lnTo>
                      <a:lnTo>
                        <a:pt x="302684" y="10715"/>
                      </a:lnTo>
                      <a:close/>
                      <a:moveTo>
                        <a:pt x="0" y="0"/>
                      </a:moveTo>
                      <a:lnTo>
                        <a:pt x="2669" y="0"/>
                      </a:lnTo>
                      <a:lnTo>
                        <a:pt x="0" y="10715"/>
                      </a:ln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sp>
              <p:nvSpPr>
                <p:cNvPr id="72" name="椭圆 71"/>
                <p:cNvSpPr/>
                <p:nvPr/>
              </p:nvSpPr>
              <p:spPr>
                <a:xfrm>
                  <a:off x="2329516" y="1460107"/>
                  <a:ext cx="881344" cy="177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73" name="椭圆 72"/>
                <p:cNvSpPr/>
                <p:nvPr/>
              </p:nvSpPr>
              <p:spPr>
                <a:xfrm>
                  <a:off x="2613370" y="1510502"/>
                  <a:ext cx="313635" cy="8171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74" name="任意多边形 73"/>
                <p:cNvSpPr>
                  <a:spLocks/>
                </p:cNvSpPr>
                <p:nvPr/>
              </p:nvSpPr>
              <p:spPr bwMode="auto">
                <a:xfrm>
                  <a:off x="2656069" y="5032795"/>
                  <a:ext cx="228236" cy="182143"/>
                </a:xfrm>
                <a:custGeom>
                  <a:avLst/>
                  <a:gdLst>
                    <a:gd name="connsiteX0" fmla="*/ 0 w 228236"/>
                    <a:gd name="connsiteY0" fmla="*/ 0 h 139281"/>
                    <a:gd name="connsiteX1" fmla="*/ 228236 w 228236"/>
                    <a:gd name="connsiteY1" fmla="*/ 0 h 139281"/>
                    <a:gd name="connsiteX2" fmla="*/ 224471 w 228236"/>
                    <a:gd name="connsiteY2" fmla="*/ 6279 h 139281"/>
                    <a:gd name="connsiteX3" fmla="*/ 161086 w 228236"/>
                    <a:gd name="connsiteY3" fmla="*/ 111985 h 139281"/>
                    <a:gd name="connsiteX4" fmla="*/ 67150 w 228236"/>
                    <a:gd name="connsiteY4" fmla="*/ 111985 h 139281"/>
                    <a:gd name="connsiteX5" fmla="*/ 3062 w 228236"/>
                    <a:gd name="connsiteY5" fmla="*/ 5106 h 139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8236" h="139281">
                      <a:moveTo>
                        <a:pt x="0" y="0"/>
                      </a:moveTo>
                      <a:lnTo>
                        <a:pt x="228236" y="0"/>
                      </a:lnTo>
                      <a:lnTo>
                        <a:pt x="224471" y="6279"/>
                      </a:lnTo>
                      <a:cubicBezTo>
                        <a:pt x="204691" y="39266"/>
                        <a:pt x="183592" y="74453"/>
                        <a:pt x="161086" y="111985"/>
                      </a:cubicBezTo>
                      <a:cubicBezTo>
                        <a:pt x="129774" y="148380"/>
                        <a:pt x="98462" y="148380"/>
                        <a:pt x="67150" y="111985"/>
                      </a:cubicBezTo>
                      <a:cubicBezTo>
                        <a:pt x="67150" y="111985"/>
                        <a:pt x="67150" y="111985"/>
                        <a:pt x="3062" y="5106"/>
                      </a:cubicBezTo>
                      <a:close/>
                    </a:path>
                  </a:pathLst>
                </a:custGeom>
                <a:grpFill/>
                <a:ln>
                  <a:noFill/>
                </a:ln>
              </p:spPr>
              <p:txBody>
                <a:bodyPr vert="horz" wrap="square" lIns="91440" tIns="45720" rIns="91440" bIns="45720" numCol="1" anchor="t" anchorCtr="0" compatLnSpc="1">
                  <a:prstTxWarp prst="textNoShape">
                    <a:avLst/>
                  </a:prstTxWarp>
                  <a:noAutofit/>
                </a:bodyPr>
                <a:lstStyle/>
                <a:p>
                  <a:endParaRPr lang="zh-CN" altLang="en-US" sz="1700">
                    <a:solidFill>
                      <a:schemeClr val="bg1"/>
                    </a:solidFill>
                    <a:latin typeface="微软雅黑"/>
                    <a:ea typeface="微软雅黑"/>
                    <a:cs typeface="+mn-ea"/>
                    <a:sym typeface="微软雅黑"/>
                  </a:endParaRPr>
                </a:p>
              </p:txBody>
            </p:sp>
          </p:grpSp>
          <p:sp>
            <p:nvSpPr>
              <p:cNvPr id="68" name="椭圆 67"/>
              <p:cNvSpPr/>
              <p:nvPr/>
            </p:nvSpPr>
            <p:spPr>
              <a:xfrm>
                <a:off x="7684193" y="4863257"/>
                <a:ext cx="652596" cy="29632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grpSp>
        <p:sp>
          <p:nvSpPr>
            <p:cNvPr id="66" name="文本框 65"/>
            <p:cNvSpPr txBox="1"/>
            <p:nvPr/>
          </p:nvSpPr>
          <p:spPr>
            <a:xfrm>
              <a:off x="7996730" y="2894616"/>
              <a:ext cx="604102"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05</a:t>
              </a:r>
              <a:endParaRPr lang="zh-CN" altLang="en-US" sz="1700" dirty="0">
                <a:solidFill>
                  <a:schemeClr val="bg1"/>
                </a:solidFill>
                <a:latin typeface="微软雅黑"/>
                <a:ea typeface="微软雅黑"/>
                <a:cs typeface="+mn-ea"/>
                <a:sym typeface="微软雅黑"/>
              </a:endParaRPr>
            </a:p>
          </p:txBody>
        </p:sp>
      </p:grpSp>
      <p:grpSp>
        <p:nvGrpSpPr>
          <p:cNvPr id="75" name="组合 89"/>
          <p:cNvGrpSpPr/>
          <p:nvPr/>
        </p:nvGrpSpPr>
        <p:grpSpPr>
          <a:xfrm>
            <a:off x="5655830" y="5329024"/>
            <a:ext cx="1730565" cy="901130"/>
            <a:chOff x="7109324" y="3179838"/>
            <a:chExt cx="1640831" cy="854451"/>
          </a:xfrm>
        </p:grpSpPr>
        <p:sp>
          <p:nvSpPr>
            <p:cNvPr id="76" name="文本框 75"/>
            <p:cNvSpPr txBox="1"/>
            <p:nvPr/>
          </p:nvSpPr>
          <p:spPr>
            <a:xfrm>
              <a:off x="7109324" y="3179838"/>
              <a:ext cx="1640831" cy="335609"/>
            </a:xfrm>
            <a:prstGeom prst="rect">
              <a:avLst/>
            </a:prstGeom>
            <a:noFill/>
          </p:spPr>
          <p:txBody>
            <a:bodyPr wrap="square" rtlCol="0">
              <a:spAutoFit/>
            </a:bodyPr>
            <a:lstStyle/>
            <a:p>
              <a:r>
                <a:rPr lang="zh-CN" altLang="en-US" sz="1700" dirty="0">
                  <a:solidFill>
                    <a:schemeClr val="tx1">
                      <a:lumMod val="85000"/>
                      <a:lumOff val="15000"/>
                    </a:schemeClr>
                  </a:solidFill>
                  <a:latin typeface="微软雅黑"/>
                  <a:ea typeface="微软雅黑"/>
                  <a:cs typeface="+mn-ea"/>
                  <a:sym typeface="微软雅黑"/>
                </a:rPr>
                <a:t>在此添加标题</a:t>
              </a:r>
            </a:p>
          </p:txBody>
        </p:sp>
        <p:sp>
          <p:nvSpPr>
            <p:cNvPr id="77" name="文本框 76"/>
            <p:cNvSpPr txBox="1"/>
            <p:nvPr/>
          </p:nvSpPr>
          <p:spPr>
            <a:xfrm>
              <a:off x="7115248" y="3465214"/>
              <a:ext cx="1559316" cy="569075"/>
            </a:xfrm>
            <a:prstGeom prst="rect">
              <a:avLst/>
            </a:prstGeom>
            <a:noFill/>
          </p:spPr>
          <p:txBody>
            <a:bodyPr wrap="square" rtlCol="0">
              <a:spAutoFit/>
            </a:bodyPr>
            <a:lstStyle/>
            <a:p>
              <a:pPr algn="just"/>
              <a:r>
                <a:rPr lang="zh-CN" altLang="en-US" sz="1100" dirty="0">
                  <a:solidFill>
                    <a:schemeClr val="tx1">
                      <a:lumMod val="85000"/>
                      <a:lumOff val="15000"/>
                    </a:schemeClr>
                  </a:solidFill>
                  <a:latin typeface="微软雅黑"/>
                  <a:ea typeface="微软雅黑"/>
                  <a:cs typeface="+mn-ea"/>
                  <a:sym typeface="微软雅黑"/>
                </a:rPr>
                <a:t>点击添加文字说明或复制文本黏贴自此内容要言简意赅</a:t>
              </a:r>
            </a:p>
          </p:txBody>
        </p:sp>
      </p:grpSp>
      <p:grpSp>
        <p:nvGrpSpPr>
          <p:cNvPr id="78" name="组合 92"/>
          <p:cNvGrpSpPr/>
          <p:nvPr/>
        </p:nvGrpSpPr>
        <p:grpSpPr>
          <a:xfrm>
            <a:off x="732593" y="4647058"/>
            <a:ext cx="1767476" cy="901130"/>
            <a:chOff x="7109327" y="3179838"/>
            <a:chExt cx="1675829" cy="854451"/>
          </a:xfrm>
        </p:grpSpPr>
        <p:sp>
          <p:nvSpPr>
            <p:cNvPr id="79" name="文本框 78"/>
            <p:cNvSpPr txBox="1"/>
            <p:nvPr/>
          </p:nvSpPr>
          <p:spPr>
            <a:xfrm>
              <a:off x="7109327" y="3179838"/>
              <a:ext cx="1675829" cy="335609"/>
            </a:xfrm>
            <a:prstGeom prst="rect">
              <a:avLst/>
            </a:prstGeom>
            <a:noFill/>
          </p:spPr>
          <p:txBody>
            <a:bodyPr wrap="square" rtlCol="0">
              <a:spAutoFit/>
            </a:bodyPr>
            <a:lstStyle/>
            <a:p>
              <a:r>
                <a:rPr lang="zh-CN" altLang="en-US" sz="1700" dirty="0">
                  <a:solidFill>
                    <a:schemeClr val="tx1">
                      <a:lumMod val="85000"/>
                      <a:lumOff val="15000"/>
                    </a:schemeClr>
                  </a:solidFill>
                  <a:latin typeface="微软雅黑"/>
                  <a:ea typeface="微软雅黑"/>
                  <a:cs typeface="+mn-ea"/>
                  <a:sym typeface="微软雅黑"/>
                </a:rPr>
                <a:t>在此添加标题</a:t>
              </a:r>
            </a:p>
          </p:txBody>
        </p:sp>
        <p:sp>
          <p:nvSpPr>
            <p:cNvPr id="80" name="文本框 79"/>
            <p:cNvSpPr txBox="1"/>
            <p:nvPr/>
          </p:nvSpPr>
          <p:spPr>
            <a:xfrm>
              <a:off x="7115248" y="3465214"/>
              <a:ext cx="1559316" cy="569075"/>
            </a:xfrm>
            <a:prstGeom prst="rect">
              <a:avLst/>
            </a:prstGeom>
            <a:noFill/>
          </p:spPr>
          <p:txBody>
            <a:bodyPr wrap="square" rtlCol="0">
              <a:spAutoFit/>
            </a:bodyPr>
            <a:lstStyle/>
            <a:p>
              <a:pPr algn="just"/>
              <a:r>
                <a:rPr lang="zh-CN" altLang="en-US" sz="1100" dirty="0">
                  <a:solidFill>
                    <a:schemeClr val="tx1">
                      <a:lumMod val="85000"/>
                      <a:lumOff val="15000"/>
                    </a:schemeClr>
                  </a:solidFill>
                  <a:latin typeface="微软雅黑"/>
                  <a:ea typeface="微软雅黑"/>
                  <a:cs typeface="+mn-ea"/>
                  <a:sym typeface="微软雅黑"/>
                </a:rPr>
                <a:t>点击添加文字说明或复制文本黏贴自此内容要言简意赅</a:t>
              </a:r>
            </a:p>
          </p:txBody>
        </p:sp>
      </p:grpSp>
      <p:grpSp>
        <p:nvGrpSpPr>
          <p:cNvPr id="81" name="组合 95"/>
          <p:cNvGrpSpPr/>
          <p:nvPr/>
        </p:nvGrpSpPr>
        <p:grpSpPr>
          <a:xfrm>
            <a:off x="1872803" y="3636785"/>
            <a:ext cx="1741691" cy="901130"/>
            <a:chOff x="7109327" y="3179838"/>
            <a:chExt cx="1651381" cy="854451"/>
          </a:xfrm>
        </p:grpSpPr>
        <p:sp>
          <p:nvSpPr>
            <p:cNvPr id="82" name="文本框 81"/>
            <p:cNvSpPr txBox="1"/>
            <p:nvPr/>
          </p:nvSpPr>
          <p:spPr>
            <a:xfrm>
              <a:off x="7109327" y="3179838"/>
              <a:ext cx="1651381" cy="335609"/>
            </a:xfrm>
            <a:prstGeom prst="rect">
              <a:avLst/>
            </a:prstGeom>
            <a:noFill/>
          </p:spPr>
          <p:txBody>
            <a:bodyPr wrap="square" rtlCol="0">
              <a:spAutoFit/>
            </a:bodyPr>
            <a:lstStyle/>
            <a:p>
              <a:r>
                <a:rPr lang="zh-CN" altLang="en-US" sz="1700" dirty="0">
                  <a:solidFill>
                    <a:schemeClr val="tx1">
                      <a:lumMod val="85000"/>
                      <a:lumOff val="15000"/>
                    </a:schemeClr>
                  </a:solidFill>
                  <a:latin typeface="微软雅黑"/>
                  <a:ea typeface="微软雅黑"/>
                  <a:cs typeface="+mn-ea"/>
                  <a:sym typeface="微软雅黑"/>
                </a:rPr>
                <a:t>在此添加标题</a:t>
              </a:r>
            </a:p>
          </p:txBody>
        </p:sp>
        <p:sp>
          <p:nvSpPr>
            <p:cNvPr id="83" name="文本框 82"/>
            <p:cNvSpPr txBox="1"/>
            <p:nvPr/>
          </p:nvSpPr>
          <p:spPr>
            <a:xfrm>
              <a:off x="7115248" y="3465214"/>
              <a:ext cx="1559316" cy="569075"/>
            </a:xfrm>
            <a:prstGeom prst="rect">
              <a:avLst/>
            </a:prstGeom>
            <a:noFill/>
          </p:spPr>
          <p:txBody>
            <a:bodyPr wrap="square" rtlCol="0">
              <a:spAutoFit/>
            </a:bodyPr>
            <a:lstStyle/>
            <a:p>
              <a:pPr algn="just"/>
              <a:r>
                <a:rPr lang="zh-CN" altLang="en-US" sz="1100" dirty="0">
                  <a:solidFill>
                    <a:schemeClr val="tx1">
                      <a:lumMod val="85000"/>
                      <a:lumOff val="15000"/>
                    </a:schemeClr>
                  </a:solidFill>
                  <a:latin typeface="微软雅黑"/>
                  <a:ea typeface="微软雅黑"/>
                  <a:cs typeface="+mn-ea"/>
                  <a:sym typeface="微软雅黑"/>
                </a:rPr>
                <a:t>点击添加文字说明或复制文本黏贴自此内容要言简意赅</a:t>
              </a:r>
            </a:p>
          </p:txBody>
        </p:sp>
      </p:grpSp>
      <p:grpSp>
        <p:nvGrpSpPr>
          <p:cNvPr id="84" name="组合 98"/>
          <p:cNvGrpSpPr/>
          <p:nvPr/>
        </p:nvGrpSpPr>
        <p:grpSpPr>
          <a:xfrm>
            <a:off x="10570812" y="4647053"/>
            <a:ext cx="1704587" cy="901128"/>
            <a:chOff x="7109326" y="3179839"/>
            <a:chExt cx="1616201" cy="854451"/>
          </a:xfrm>
        </p:grpSpPr>
        <p:sp>
          <p:nvSpPr>
            <p:cNvPr id="85" name="文本框 84"/>
            <p:cNvSpPr txBox="1"/>
            <p:nvPr/>
          </p:nvSpPr>
          <p:spPr>
            <a:xfrm>
              <a:off x="7109326" y="3179839"/>
              <a:ext cx="1616201" cy="335609"/>
            </a:xfrm>
            <a:prstGeom prst="rect">
              <a:avLst/>
            </a:prstGeom>
            <a:noFill/>
          </p:spPr>
          <p:txBody>
            <a:bodyPr wrap="square" rtlCol="0">
              <a:spAutoFit/>
            </a:bodyPr>
            <a:lstStyle/>
            <a:p>
              <a:r>
                <a:rPr lang="zh-CN" altLang="en-US" sz="1700" dirty="0">
                  <a:solidFill>
                    <a:schemeClr val="tx1">
                      <a:lumMod val="85000"/>
                      <a:lumOff val="15000"/>
                    </a:schemeClr>
                  </a:solidFill>
                  <a:latin typeface="微软雅黑"/>
                  <a:ea typeface="微软雅黑"/>
                  <a:cs typeface="+mn-ea"/>
                  <a:sym typeface="微软雅黑"/>
                </a:rPr>
                <a:t>在此添加标题</a:t>
              </a:r>
            </a:p>
          </p:txBody>
        </p:sp>
        <p:sp>
          <p:nvSpPr>
            <p:cNvPr id="86" name="文本框 85"/>
            <p:cNvSpPr txBox="1"/>
            <p:nvPr/>
          </p:nvSpPr>
          <p:spPr>
            <a:xfrm>
              <a:off x="7115249" y="3465214"/>
              <a:ext cx="1559316" cy="569076"/>
            </a:xfrm>
            <a:prstGeom prst="rect">
              <a:avLst/>
            </a:prstGeom>
            <a:noFill/>
          </p:spPr>
          <p:txBody>
            <a:bodyPr wrap="square" rtlCol="0">
              <a:spAutoFit/>
            </a:bodyPr>
            <a:lstStyle/>
            <a:p>
              <a:pPr algn="just"/>
              <a:r>
                <a:rPr lang="zh-CN" altLang="en-US" sz="1100" dirty="0">
                  <a:solidFill>
                    <a:schemeClr val="tx1">
                      <a:lumMod val="85000"/>
                      <a:lumOff val="15000"/>
                    </a:schemeClr>
                  </a:solidFill>
                  <a:latin typeface="微软雅黑"/>
                  <a:ea typeface="微软雅黑"/>
                  <a:cs typeface="+mn-ea"/>
                  <a:sym typeface="微软雅黑"/>
                </a:rPr>
                <a:t>点击添加文字说明或复制文本黏贴自此内容要言简意赅</a:t>
              </a:r>
            </a:p>
          </p:txBody>
        </p:sp>
      </p:grpSp>
      <p:grpSp>
        <p:nvGrpSpPr>
          <p:cNvPr id="87" name="组合 103"/>
          <p:cNvGrpSpPr/>
          <p:nvPr/>
        </p:nvGrpSpPr>
        <p:grpSpPr>
          <a:xfrm>
            <a:off x="9434959" y="3636780"/>
            <a:ext cx="1706369" cy="901128"/>
            <a:chOff x="7109328" y="3179839"/>
            <a:chExt cx="1617891" cy="854451"/>
          </a:xfrm>
        </p:grpSpPr>
        <p:sp>
          <p:nvSpPr>
            <p:cNvPr id="88" name="文本框 87"/>
            <p:cNvSpPr txBox="1"/>
            <p:nvPr/>
          </p:nvSpPr>
          <p:spPr>
            <a:xfrm>
              <a:off x="7109328" y="3179839"/>
              <a:ext cx="1617891" cy="335609"/>
            </a:xfrm>
            <a:prstGeom prst="rect">
              <a:avLst/>
            </a:prstGeom>
            <a:noFill/>
          </p:spPr>
          <p:txBody>
            <a:bodyPr wrap="square" rtlCol="0">
              <a:spAutoFit/>
            </a:bodyPr>
            <a:lstStyle/>
            <a:p>
              <a:r>
                <a:rPr lang="zh-CN" altLang="en-US" sz="1700" dirty="0">
                  <a:solidFill>
                    <a:schemeClr val="tx1">
                      <a:lumMod val="85000"/>
                      <a:lumOff val="15000"/>
                    </a:schemeClr>
                  </a:solidFill>
                  <a:latin typeface="微软雅黑"/>
                  <a:ea typeface="微软雅黑"/>
                  <a:cs typeface="+mn-ea"/>
                  <a:sym typeface="微软雅黑"/>
                </a:rPr>
                <a:t>在此添加标题</a:t>
              </a:r>
            </a:p>
          </p:txBody>
        </p:sp>
        <p:sp>
          <p:nvSpPr>
            <p:cNvPr id="89" name="文本框 88"/>
            <p:cNvSpPr txBox="1"/>
            <p:nvPr/>
          </p:nvSpPr>
          <p:spPr>
            <a:xfrm>
              <a:off x="7115248" y="3465214"/>
              <a:ext cx="1559316" cy="569076"/>
            </a:xfrm>
            <a:prstGeom prst="rect">
              <a:avLst/>
            </a:prstGeom>
            <a:noFill/>
          </p:spPr>
          <p:txBody>
            <a:bodyPr wrap="square" rtlCol="0">
              <a:spAutoFit/>
            </a:bodyPr>
            <a:lstStyle/>
            <a:p>
              <a:pPr algn="just"/>
              <a:r>
                <a:rPr lang="zh-CN" altLang="en-US" sz="1100" dirty="0">
                  <a:solidFill>
                    <a:schemeClr val="tx1">
                      <a:lumMod val="85000"/>
                      <a:lumOff val="15000"/>
                    </a:schemeClr>
                  </a:solidFill>
                  <a:latin typeface="微软雅黑"/>
                  <a:ea typeface="微软雅黑"/>
                  <a:cs typeface="+mn-ea"/>
                  <a:sym typeface="微软雅黑"/>
                </a:rPr>
                <a:t>点击添加文字说明或复制文本黏贴自此内容要言简意赅</a:t>
              </a:r>
            </a:p>
          </p:txBody>
        </p:sp>
      </p:grpSp>
      <p:sp>
        <p:nvSpPr>
          <p:cNvPr id="90" name="任意多边形 89"/>
          <p:cNvSpPr/>
          <p:nvPr/>
        </p:nvSpPr>
        <p:spPr>
          <a:xfrm>
            <a:off x="1592303" y="4950563"/>
            <a:ext cx="3735162" cy="857203"/>
          </a:xfrm>
          <a:custGeom>
            <a:avLst/>
            <a:gdLst>
              <a:gd name="connsiteX0" fmla="*/ 3541486 w 3541486"/>
              <a:gd name="connsiteY0" fmla="*/ 0 h 812800"/>
              <a:gd name="connsiteX1" fmla="*/ 3541486 w 3541486"/>
              <a:gd name="connsiteY1" fmla="*/ 812800 h 812800"/>
              <a:gd name="connsiteX2" fmla="*/ 0 w 3541486"/>
              <a:gd name="connsiteY2" fmla="*/ 812800 h 812800"/>
              <a:gd name="connsiteX3" fmla="*/ 0 w 3541486"/>
              <a:gd name="connsiteY3" fmla="*/ 522514 h 812800"/>
            </a:gdLst>
            <a:ahLst/>
            <a:cxnLst>
              <a:cxn ang="0">
                <a:pos x="connsiteX0" y="connsiteY0"/>
              </a:cxn>
              <a:cxn ang="0">
                <a:pos x="connsiteX1" y="connsiteY1"/>
              </a:cxn>
              <a:cxn ang="0">
                <a:pos x="connsiteX2" y="connsiteY2"/>
              </a:cxn>
              <a:cxn ang="0">
                <a:pos x="connsiteX3" y="connsiteY3"/>
              </a:cxn>
            </a:cxnLst>
            <a:rect l="l" t="t" r="r" b="b"/>
            <a:pathLst>
              <a:path w="3541486" h="812800">
                <a:moveTo>
                  <a:pt x="3541486" y="0"/>
                </a:moveTo>
                <a:lnTo>
                  <a:pt x="3541486" y="812800"/>
                </a:lnTo>
                <a:lnTo>
                  <a:pt x="0" y="812800"/>
                </a:lnTo>
                <a:lnTo>
                  <a:pt x="0" y="522514"/>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6437" tIns="48219" rIns="96437" bIns="48219" rtlCol="0" anchor="ctr"/>
          <a:lstStyle/>
          <a:p>
            <a:pPr algn="ctr"/>
            <a:endParaRPr lang="zh-CN" altLang="en-US" sz="2000">
              <a:solidFill>
                <a:schemeClr val="tx1">
                  <a:lumMod val="85000"/>
                  <a:lumOff val="15000"/>
                </a:schemeClr>
              </a:solidFill>
              <a:latin typeface="微软雅黑"/>
              <a:ea typeface="微软雅黑"/>
              <a:cs typeface="+mn-ea"/>
              <a:sym typeface="微软雅黑"/>
            </a:endParaRPr>
          </a:p>
        </p:txBody>
      </p:sp>
      <p:sp>
        <p:nvSpPr>
          <p:cNvPr id="91" name="任意多边形 90"/>
          <p:cNvSpPr/>
          <p:nvPr/>
        </p:nvSpPr>
        <p:spPr>
          <a:xfrm flipH="1">
            <a:off x="7657394" y="4950563"/>
            <a:ext cx="3735162" cy="857203"/>
          </a:xfrm>
          <a:custGeom>
            <a:avLst/>
            <a:gdLst>
              <a:gd name="connsiteX0" fmla="*/ 3541486 w 3541486"/>
              <a:gd name="connsiteY0" fmla="*/ 0 h 812800"/>
              <a:gd name="connsiteX1" fmla="*/ 3541486 w 3541486"/>
              <a:gd name="connsiteY1" fmla="*/ 812800 h 812800"/>
              <a:gd name="connsiteX2" fmla="*/ 0 w 3541486"/>
              <a:gd name="connsiteY2" fmla="*/ 812800 h 812800"/>
              <a:gd name="connsiteX3" fmla="*/ 0 w 3541486"/>
              <a:gd name="connsiteY3" fmla="*/ 522514 h 812800"/>
            </a:gdLst>
            <a:ahLst/>
            <a:cxnLst>
              <a:cxn ang="0">
                <a:pos x="connsiteX0" y="connsiteY0"/>
              </a:cxn>
              <a:cxn ang="0">
                <a:pos x="connsiteX1" y="connsiteY1"/>
              </a:cxn>
              <a:cxn ang="0">
                <a:pos x="connsiteX2" y="connsiteY2"/>
              </a:cxn>
              <a:cxn ang="0">
                <a:pos x="connsiteX3" y="connsiteY3"/>
              </a:cxn>
            </a:cxnLst>
            <a:rect l="l" t="t" r="r" b="b"/>
            <a:pathLst>
              <a:path w="3541486" h="812800">
                <a:moveTo>
                  <a:pt x="3541486" y="0"/>
                </a:moveTo>
                <a:lnTo>
                  <a:pt x="3541486" y="812800"/>
                </a:lnTo>
                <a:lnTo>
                  <a:pt x="0" y="812800"/>
                </a:lnTo>
                <a:lnTo>
                  <a:pt x="0" y="522514"/>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6437" tIns="48219" rIns="96437" bIns="48219" rtlCol="0" anchor="ctr"/>
          <a:lstStyle/>
          <a:p>
            <a:pPr algn="ctr"/>
            <a:endParaRPr lang="zh-CN" altLang="en-US" sz="2000">
              <a:solidFill>
                <a:schemeClr val="tx1">
                  <a:lumMod val="85000"/>
                  <a:lumOff val="15000"/>
                </a:schemeClr>
              </a:solidFill>
              <a:latin typeface="微软雅黑"/>
              <a:ea typeface="微软雅黑"/>
              <a:cs typeface="+mn-ea"/>
              <a:sym typeface="微软雅黑"/>
            </a:endParaRPr>
          </a:p>
        </p:txBody>
      </p:sp>
      <p:sp>
        <p:nvSpPr>
          <p:cNvPr id="92" name="任意多边形 91"/>
          <p:cNvSpPr/>
          <p:nvPr/>
        </p:nvSpPr>
        <p:spPr>
          <a:xfrm>
            <a:off x="2725100" y="4521962"/>
            <a:ext cx="1438955" cy="780666"/>
          </a:xfrm>
          <a:custGeom>
            <a:avLst/>
            <a:gdLst>
              <a:gd name="connsiteX0" fmla="*/ 1364343 w 1364343"/>
              <a:gd name="connsiteY0" fmla="*/ 391886 h 740228"/>
              <a:gd name="connsiteX1" fmla="*/ 1364343 w 1364343"/>
              <a:gd name="connsiteY1" fmla="*/ 740228 h 740228"/>
              <a:gd name="connsiteX2" fmla="*/ 0 w 1364343"/>
              <a:gd name="connsiteY2" fmla="*/ 740228 h 740228"/>
              <a:gd name="connsiteX3" fmla="*/ 0 w 1364343"/>
              <a:gd name="connsiteY3" fmla="*/ 0 h 740228"/>
            </a:gdLst>
            <a:ahLst/>
            <a:cxnLst>
              <a:cxn ang="0">
                <a:pos x="connsiteX0" y="connsiteY0"/>
              </a:cxn>
              <a:cxn ang="0">
                <a:pos x="connsiteX1" y="connsiteY1"/>
              </a:cxn>
              <a:cxn ang="0">
                <a:pos x="connsiteX2" y="connsiteY2"/>
              </a:cxn>
              <a:cxn ang="0">
                <a:pos x="connsiteX3" y="connsiteY3"/>
              </a:cxn>
            </a:cxnLst>
            <a:rect l="l" t="t" r="r" b="b"/>
            <a:pathLst>
              <a:path w="1364343" h="740228">
                <a:moveTo>
                  <a:pt x="1364343" y="391886"/>
                </a:moveTo>
                <a:lnTo>
                  <a:pt x="1364343" y="740228"/>
                </a:lnTo>
                <a:lnTo>
                  <a:pt x="0" y="740228"/>
                </a:lnTo>
                <a:lnTo>
                  <a:pt x="0" y="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6437" tIns="48219" rIns="96437" bIns="48219" rtlCol="0" anchor="ctr"/>
          <a:lstStyle/>
          <a:p>
            <a:pPr algn="ctr"/>
            <a:endParaRPr lang="zh-CN" altLang="en-US" sz="2000">
              <a:solidFill>
                <a:schemeClr val="tx1">
                  <a:lumMod val="85000"/>
                  <a:lumOff val="15000"/>
                </a:schemeClr>
              </a:solidFill>
              <a:latin typeface="微软雅黑"/>
              <a:ea typeface="微软雅黑"/>
              <a:cs typeface="+mn-ea"/>
              <a:sym typeface="微软雅黑"/>
            </a:endParaRPr>
          </a:p>
        </p:txBody>
      </p:sp>
      <p:sp>
        <p:nvSpPr>
          <p:cNvPr id="93" name="任意多边形 92"/>
          <p:cNvSpPr/>
          <p:nvPr/>
        </p:nvSpPr>
        <p:spPr>
          <a:xfrm flipH="1">
            <a:off x="8805497" y="4521962"/>
            <a:ext cx="1438955" cy="780666"/>
          </a:xfrm>
          <a:custGeom>
            <a:avLst/>
            <a:gdLst>
              <a:gd name="connsiteX0" fmla="*/ 1364343 w 1364343"/>
              <a:gd name="connsiteY0" fmla="*/ 391886 h 740228"/>
              <a:gd name="connsiteX1" fmla="*/ 1364343 w 1364343"/>
              <a:gd name="connsiteY1" fmla="*/ 740228 h 740228"/>
              <a:gd name="connsiteX2" fmla="*/ 0 w 1364343"/>
              <a:gd name="connsiteY2" fmla="*/ 740228 h 740228"/>
              <a:gd name="connsiteX3" fmla="*/ 0 w 1364343"/>
              <a:gd name="connsiteY3" fmla="*/ 0 h 740228"/>
            </a:gdLst>
            <a:ahLst/>
            <a:cxnLst>
              <a:cxn ang="0">
                <a:pos x="connsiteX0" y="connsiteY0"/>
              </a:cxn>
              <a:cxn ang="0">
                <a:pos x="connsiteX1" y="connsiteY1"/>
              </a:cxn>
              <a:cxn ang="0">
                <a:pos x="connsiteX2" y="connsiteY2"/>
              </a:cxn>
              <a:cxn ang="0">
                <a:pos x="connsiteX3" y="connsiteY3"/>
              </a:cxn>
            </a:cxnLst>
            <a:rect l="l" t="t" r="r" b="b"/>
            <a:pathLst>
              <a:path w="1364343" h="740228">
                <a:moveTo>
                  <a:pt x="1364343" y="391886"/>
                </a:moveTo>
                <a:lnTo>
                  <a:pt x="1364343" y="740228"/>
                </a:lnTo>
                <a:lnTo>
                  <a:pt x="0" y="740228"/>
                </a:lnTo>
                <a:lnTo>
                  <a:pt x="0" y="0"/>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6437" tIns="48219" rIns="96437" bIns="48219" rtlCol="0" anchor="ctr"/>
          <a:lstStyle/>
          <a:p>
            <a:pPr algn="ctr"/>
            <a:endParaRPr lang="zh-CN" altLang="en-US" sz="2000">
              <a:solidFill>
                <a:schemeClr val="tx1">
                  <a:lumMod val="85000"/>
                  <a:lumOff val="15000"/>
                </a:schemeClr>
              </a:solidFill>
              <a:latin typeface="微软雅黑"/>
              <a:ea typeface="微软雅黑"/>
              <a:cs typeface="+mn-ea"/>
              <a:sym typeface="微软雅黑"/>
            </a:endParaRPr>
          </a:p>
        </p:txBody>
      </p:sp>
      <p:sp>
        <p:nvSpPr>
          <p:cNvPr id="94" name="任意多边形 93"/>
          <p:cNvSpPr/>
          <p:nvPr/>
        </p:nvSpPr>
        <p:spPr>
          <a:xfrm>
            <a:off x="6460259" y="4935257"/>
            <a:ext cx="0" cy="382680"/>
          </a:xfrm>
          <a:custGeom>
            <a:avLst/>
            <a:gdLst>
              <a:gd name="connsiteX0" fmla="*/ 0 w 0"/>
              <a:gd name="connsiteY0" fmla="*/ 0 h 362857"/>
              <a:gd name="connsiteX1" fmla="*/ 0 w 0"/>
              <a:gd name="connsiteY1" fmla="*/ 362857 h 362857"/>
            </a:gdLst>
            <a:ahLst/>
            <a:cxnLst>
              <a:cxn ang="0">
                <a:pos x="connsiteX0" y="connsiteY0"/>
              </a:cxn>
              <a:cxn ang="0">
                <a:pos x="connsiteX1" y="connsiteY1"/>
              </a:cxn>
            </a:cxnLst>
            <a:rect l="l" t="t" r="r" b="b"/>
            <a:pathLst>
              <a:path h="362857">
                <a:moveTo>
                  <a:pt x="0" y="0"/>
                </a:moveTo>
                <a:lnTo>
                  <a:pt x="0" y="362857"/>
                </a:lnTo>
              </a:path>
            </a:pathLst>
          </a:custGeom>
          <a:noFill/>
          <a:ln w="19050">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6437" tIns="48219" rIns="96437" bIns="48219" rtlCol="0" anchor="ctr"/>
          <a:lstStyle/>
          <a:p>
            <a:pPr algn="ctr"/>
            <a:endParaRPr lang="zh-CN" altLang="en-US" sz="2000">
              <a:solidFill>
                <a:schemeClr val="tx1">
                  <a:lumMod val="85000"/>
                  <a:lumOff val="15000"/>
                </a:schemeClr>
              </a:solidFill>
              <a:latin typeface="微软雅黑"/>
              <a:ea typeface="微软雅黑"/>
              <a:cs typeface="+mn-ea"/>
              <a:sym typeface="微软雅黑"/>
            </a:endParaRPr>
          </a:p>
        </p:txBody>
      </p:sp>
      <p:sp>
        <p:nvSpPr>
          <p:cNvPr id="95" name="矩形 94"/>
          <p:cNvSpPr/>
          <p:nvPr/>
        </p:nvSpPr>
        <p:spPr>
          <a:xfrm>
            <a:off x="-42036" y="25628"/>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latin typeface="微软雅黑"/>
              <a:ea typeface="微软雅黑"/>
              <a:cs typeface="+mn-ea"/>
              <a:sym typeface="微软雅黑"/>
            </a:endParaRPr>
          </a:p>
        </p:txBody>
      </p:sp>
      <p:sp>
        <p:nvSpPr>
          <p:cNvPr id="103" name="Rectangle 30"/>
          <p:cNvSpPr>
            <a:spLocks noChangeArrowheads="1"/>
          </p:cNvSpPr>
          <p:nvPr/>
        </p:nvSpPr>
        <p:spPr bwMode="auto">
          <a:xfrm>
            <a:off x="1824331" y="1312069"/>
            <a:ext cx="9934187" cy="1025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ts val="1600"/>
              </a:lnSpc>
            </a:pPr>
            <a:r>
              <a:rPr lang="zh-CN" altLang="en-US" sz="1100" dirty="0">
                <a:latin typeface="微软雅黑"/>
                <a:ea typeface="微软雅黑"/>
                <a:cs typeface="+mn-ea"/>
                <a:sym typeface="微软雅黑"/>
              </a:rPr>
              <a:t>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a:t>
            </a:r>
            <a:endParaRPr lang="en-US" altLang="zh-CN" sz="1100" dirty="0">
              <a:latin typeface="微软雅黑"/>
              <a:ea typeface="微软雅黑"/>
              <a:cs typeface="+mn-ea"/>
              <a:sym typeface="微软雅黑"/>
            </a:endParaRPr>
          </a:p>
          <a:p>
            <a:pPr>
              <a:lnSpc>
                <a:spcPts val="1600"/>
              </a:lnSpc>
            </a:pPr>
            <a:endParaRPr lang="en-US" altLang="zh-CN" sz="1100" dirty="0">
              <a:latin typeface="微软雅黑"/>
              <a:ea typeface="微软雅黑"/>
              <a:cs typeface="+mn-ea"/>
              <a:sym typeface="微软雅黑"/>
            </a:endParaRPr>
          </a:p>
          <a:p>
            <a:pPr>
              <a:lnSpc>
                <a:spcPts val="1600"/>
              </a:lnSpc>
            </a:pPr>
            <a:endParaRPr lang="en-US" altLang="zh-CN" sz="900" dirty="0">
              <a:latin typeface="微软雅黑"/>
              <a:ea typeface="微软雅黑"/>
              <a:cs typeface="+mn-ea"/>
              <a:sym typeface="微软雅黑"/>
            </a:endParaRPr>
          </a:p>
          <a:p>
            <a:pPr>
              <a:lnSpc>
                <a:spcPts val="1600"/>
              </a:lnSpc>
            </a:pPr>
            <a:endParaRPr lang="en-US" altLang="zh-CN" sz="900" dirty="0">
              <a:latin typeface="微软雅黑"/>
              <a:ea typeface="微软雅黑"/>
              <a:cs typeface="+mn-ea"/>
              <a:sym typeface="微软雅黑"/>
            </a:endParaRPr>
          </a:p>
        </p:txBody>
      </p:sp>
    </p:spTree>
    <p:extLst>
      <p:ext uri="{BB962C8B-B14F-4D97-AF65-F5344CB8AC3E}">
        <p14:creationId xmlns:p14="http://schemas.microsoft.com/office/powerpoint/2010/main" val="2214755975"/>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500" fill="hold"/>
                                        <p:tgtEl>
                                          <p:spTgt spid="53"/>
                                        </p:tgtEl>
                                        <p:attrNameLst>
                                          <p:attrName>ppt_x</p:attrName>
                                        </p:attrNameLst>
                                      </p:cBhvr>
                                      <p:tavLst>
                                        <p:tav tm="0">
                                          <p:val>
                                            <p:strVal val="#ppt_x"/>
                                          </p:val>
                                        </p:tav>
                                        <p:tav tm="100000">
                                          <p:val>
                                            <p:strVal val="#ppt_x"/>
                                          </p:val>
                                        </p:tav>
                                      </p:tavLst>
                                    </p:anim>
                                    <p:anim calcmode="lin" valueType="num">
                                      <p:cBhvr additive="base">
                                        <p:cTn id="20" dur="500" fill="hold"/>
                                        <p:tgtEl>
                                          <p:spTgt spid="53"/>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500" fill="hold"/>
                                        <p:tgtEl>
                                          <p:spTgt spid="64"/>
                                        </p:tgtEl>
                                        <p:attrNameLst>
                                          <p:attrName>ppt_x</p:attrName>
                                        </p:attrNameLst>
                                      </p:cBhvr>
                                      <p:tavLst>
                                        <p:tav tm="0">
                                          <p:val>
                                            <p:strVal val="#ppt_x"/>
                                          </p:val>
                                        </p:tav>
                                        <p:tav tm="100000">
                                          <p:val>
                                            <p:strVal val="#ppt_x"/>
                                          </p:val>
                                        </p:tav>
                                      </p:tavLst>
                                    </p:anim>
                                    <p:anim calcmode="lin" valueType="num">
                                      <p:cBhvr additive="base">
                                        <p:cTn id="24" dur="500" fill="hold"/>
                                        <p:tgtEl>
                                          <p:spTgt spid="6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2"/>
                                        </p:tgtEl>
                                        <p:attrNameLst>
                                          <p:attrName>style.visibility</p:attrName>
                                        </p:attrNameLst>
                                      </p:cBhvr>
                                      <p:to>
                                        <p:strVal val="visible"/>
                                      </p:to>
                                    </p:set>
                                    <p:anim calcmode="lin" valueType="num">
                                      <p:cBhvr additive="base">
                                        <p:cTn id="27" dur="500" fill="hold"/>
                                        <p:tgtEl>
                                          <p:spTgt spid="92"/>
                                        </p:tgtEl>
                                        <p:attrNameLst>
                                          <p:attrName>ppt_x</p:attrName>
                                        </p:attrNameLst>
                                      </p:cBhvr>
                                      <p:tavLst>
                                        <p:tav tm="0">
                                          <p:val>
                                            <p:strVal val="#ppt_x"/>
                                          </p:val>
                                        </p:tav>
                                        <p:tav tm="100000">
                                          <p:val>
                                            <p:strVal val="#ppt_x"/>
                                          </p:val>
                                        </p:tav>
                                      </p:tavLst>
                                    </p:anim>
                                    <p:anim calcmode="lin" valueType="num">
                                      <p:cBhvr additive="base">
                                        <p:cTn id="28" dur="500" fill="hold"/>
                                        <p:tgtEl>
                                          <p:spTgt spid="92"/>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1"/>
                                        </p:tgtEl>
                                        <p:attrNameLst>
                                          <p:attrName>style.visibility</p:attrName>
                                        </p:attrNameLst>
                                      </p:cBhvr>
                                      <p:to>
                                        <p:strVal val="visible"/>
                                      </p:to>
                                    </p:set>
                                    <p:anim calcmode="lin" valueType="num">
                                      <p:cBhvr additive="base">
                                        <p:cTn id="31" dur="500" fill="hold"/>
                                        <p:tgtEl>
                                          <p:spTgt spid="81"/>
                                        </p:tgtEl>
                                        <p:attrNameLst>
                                          <p:attrName>ppt_x</p:attrName>
                                        </p:attrNameLst>
                                      </p:cBhvr>
                                      <p:tavLst>
                                        <p:tav tm="0">
                                          <p:val>
                                            <p:strVal val="#ppt_x"/>
                                          </p:val>
                                        </p:tav>
                                        <p:tav tm="100000">
                                          <p:val>
                                            <p:strVal val="#ppt_x"/>
                                          </p:val>
                                        </p:tav>
                                      </p:tavLst>
                                    </p:anim>
                                    <p:anim calcmode="lin" valueType="num">
                                      <p:cBhvr additive="base">
                                        <p:cTn id="32" dur="500" fill="hold"/>
                                        <p:tgtEl>
                                          <p:spTgt spid="8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0"/>
                                        </p:tgtEl>
                                        <p:attrNameLst>
                                          <p:attrName>style.visibility</p:attrName>
                                        </p:attrNameLst>
                                      </p:cBhvr>
                                      <p:to>
                                        <p:strVal val="visible"/>
                                      </p:to>
                                    </p:set>
                                    <p:anim calcmode="lin" valueType="num">
                                      <p:cBhvr additive="base">
                                        <p:cTn id="35" dur="500" fill="hold"/>
                                        <p:tgtEl>
                                          <p:spTgt spid="90"/>
                                        </p:tgtEl>
                                        <p:attrNameLst>
                                          <p:attrName>ppt_x</p:attrName>
                                        </p:attrNameLst>
                                      </p:cBhvr>
                                      <p:tavLst>
                                        <p:tav tm="0">
                                          <p:val>
                                            <p:strVal val="#ppt_x"/>
                                          </p:val>
                                        </p:tav>
                                        <p:tav tm="100000">
                                          <p:val>
                                            <p:strVal val="#ppt_x"/>
                                          </p:val>
                                        </p:tav>
                                      </p:tavLst>
                                    </p:anim>
                                    <p:anim calcmode="lin" valueType="num">
                                      <p:cBhvr additive="base">
                                        <p:cTn id="36" dur="500" fill="hold"/>
                                        <p:tgtEl>
                                          <p:spTgt spid="90"/>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78"/>
                                        </p:tgtEl>
                                        <p:attrNameLst>
                                          <p:attrName>style.visibility</p:attrName>
                                        </p:attrNameLst>
                                      </p:cBhvr>
                                      <p:to>
                                        <p:strVal val="visible"/>
                                      </p:to>
                                    </p:set>
                                    <p:anim calcmode="lin" valueType="num">
                                      <p:cBhvr additive="base">
                                        <p:cTn id="39" dur="500" fill="hold"/>
                                        <p:tgtEl>
                                          <p:spTgt spid="78"/>
                                        </p:tgtEl>
                                        <p:attrNameLst>
                                          <p:attrName>ppt_x</p:attrName>
                                        </p:attrNameLst>
                                      </p:cBhvr>
                                      <p:tavLst>
                                        <p:tav tm="0">
                                          <p:val>
                                            <p:strVal val="#ppt_x"/>
                                          </p:val>
                                        </p:tav>
                                        <p:tav tm="100000">
                                          <p:val>
                                            <p:strVal val="#ppt_x"/>
                                          </p:val>
                                        </p:tav>
                                      </p:tavLst>
                                    </p:anim>
                                    <p:anim calcmode="lin" valueType="num">
                                      <p:cBhvr additive="base">
                                        <p:cTn id="40" dur="500" fill="hold"/>
                                        <p:tgtEl>
                                          <p:spTgt spid="7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4"/>
                                        </p:tgtEl>
                                        <p:attrNameLst>
                                          <p:attrName>style.visibility</p:attrName>
                                        </p:attrNameLst>
                                      </p:cBhvr>
                                      <p:to>
                                        <p:strVal val="visible"/>
                                      </p:to>
                                    </p:set>
                                    <p:anim calcmode="lin" valueType="num">
                                      <p:cBhvr additive="base">
                                        <p:cTn id="43" dur="500" fill="hold"/>
                                        <p:tgtEl>
                                          <p:spTgt spid="94"/>
                                        </p:tgtEl>
                                        <p:attrNameLst>
                                          <p:attrName>ppt_x</p:attrName>
                                        </p:attrNameLst>
                                      </p:cBhvr>
                                      <p:tavLst>
                                        <p:tav tm="0">
                                          <p:val>
                                            <p:strVal val="#ppt_x"/>
                                          </p:val>
                                        </p:tav>
                                        <p:tav tm="100000">
                                          <p:val>
                                            <p:strVal val="#ppt_x"/>
                                          </p:val>
                                        </p:tav>
                                      </p:tavLst>
                                    </p:anim>
                                    <p:anim calcmode="lin" valueType="num">
                                      <p:cBhvr additive="base">
                                        <p:cTn id="44" dur="500" fill="hold"/>
                                        <p:tgtEl>
                                          <p:spTgt spid="94"/>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75"/>
                                        </p:tgtEl>
                                        <p:attrNameLst>
                                          <p:attrName>style.visibility</p:attrName>
                                        </p:attrNameLst>
                                      </p:cBhvr>
                                      <p:to>
                                        <p:strVal val="visible"/>
                                      </p:to>
                                    </p:set>
                                    <p:anim calcmode="lin" valueType="num">
                                      <p:cBhvr additive="base">
                                        <p:cTn id="47" dur="500" fill="hold"/>
                                        <p:tgtEl>
                                          <p:spTgt spid="75"/>
                                        </p:tgtEl>
                                        <p:attrNameLst>
                                          <p:attrName>ppt_x</p:attrName>
                                        </p:attrNameLst>
                                      </p:cBhvr>
                                      <p:tavLst>
                                        <p:tav tm="0">
                                          <p:val>
                                            <p:strVal val="#ppt_x"/>
                                          </p:val>
                                        </p:tav>
                                        <p:tav tm="100000">
                                          <p:val>
                                            <p:strVal val="#ppt_x"/>
                                          </p:val>
                                        </p:tav>
                                      </p:tavLst>
                                    </p:anim>
                                    <p:anim calcmode="lin" valueType="num">
                                      <p:cBhvr additive="base">
                                        <p:cTn id="48" dur="500" fill="hold"/>
                                        <p:tgtEl>
                                          <p:spTgt spid="7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1"/>
                                        </p:tgtEl>
                                        <p:attrNameLst>
                                          <p:attrName>style.visibility</p:attrName>
                                        </p:attrNameLst>
                                      </p:cBhvr>
                                      <p:to>
                                        <p:strVal val="visible"/>
                                      </p:to>
                                    </p:set>
                                    <p:anim calcmode="lin" valueType="num">
                                      <p:cBhvr additive="base">
                                        <p:cTn id="51" dur="500" fill="hold"/>
                                        <p:tgtEl>
                                          <p:spTgt spid="91"/>
                                        </p:tgtEl>
                                        <p:attrNameLst>
                                          <p:attrName>ppt_x</p:attrName>
                                        </p:attrNameLst>
                                      </p:cBhvr>
                                      <p:tavLst>
                                        <p:tav tm="0">
                                          <p:val>
                                            <p:strVal val="#ppt_x"/>
                                          </p:val>
                                        </p:tav>
                                        <p:tav tm="100000">
                                          <p:val>
                                            <p:strVal val="#ppt_x"/>
                                          </p:val>
                                        </p:tav>
                                      </p:tavLst>
                                    </p:anim>
                                    <p:anim calcmode="lin" valueType="num">
                                      <p:cBhvr additive="base">
                                        <p:cTn id="52" dur="500" fill="hold"/>
                                        <p:tgtEl>
                                          <p:spTgt spid="91"/>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84"/>
                                        </p:tgtEl>
                                        <p:attrNameLst>
                                          <p:attrName>style.visibility</p:attrName>
                                        </p:attrNameLst>
                                      </p:cBhvr>
                                      <p:to>
                                        <p:strVal val="visible"/>
                                      </p:to>
                                    </p:set>
                                    <p:anim calcmode="lin" valueType="num">
                                      <p:cBhvr additive="base">
                                        <p:cTn id="55" dur="500" fill="hold"/>
                                        <p:tgtEl>
                                          <p:spTgt spid="84"/>
                                        </p:tgtEl>
                                        <p:attrNameLst>
                                          <p:attrName>ppt_x</p:attrName>
                                        </p:attrNameLst>
                                      </p:cBhvr>
                                      <p:tavLst>
                                        <p:tav tm="0">
                                          <p:val>
                                            <p:strVal val="#ppt_x"/>
                                          </p:val>
                                        </p:tav>
                                        <p:tav tm="100000">
                                          <p:val>
                                            <p:strVal val="#ppt_x"/>
                                          </p:val>
                                        </p:tav>
                                      </p:tavLst>
                                    </p:anim>
                                    <p:anim calcmode="lin" valueType="num">
                                      <p:cBhvr additive="base">
                                        <p:cTn id="56" dur="500" fill="hold"/>
                                        <p:tgtEl>
                                          <p:spTgt spid="8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93"/>
                                        </p:tgtEl>
                                        <p:attrNameLst>
                                          <p:attrName>style.visibility</p:attrName>
                                        </p:attrNameLst>
                                      </p:cBhvr>
                                      <p:to>
                                        <p:strVal val="visible"/>
                                      </p:to>
                                    </p:set>
                                    <p:anim calcmode="lin" valueType="num">
                                      <p:cBhvr additive="base">
                                        <p:cTn id="59" dur="500" fill="hold"/>
                                        <p:tgtEl>
                                          <p:spTgt spid="93"/>
                                        </p:tgtEl>
                                        <p:attrNameLst>
                                          <p:attrName>ppt_x</p:attrName>
                                        </p:attrNameLst>
                                      </p:cBhvr>
                                      <p:tavLst>
                                        <p:tav tm="0">
                                          <p:val>
                                            <p:strVal val="#ppt_x"/>
                                          </p:val>
                                        </p:tav>
                                        <p:tav tm="100000">
                                          <p:val>
                                            <p:strVal val="#ppt_x"/>
                                          </p:val>
                                        </p:tav>
                                      </p:tavLst>
                                    </p:anim>
                                    <p:anim calcmode="lin" valueType="num">
                                      <p:cBhvr additive="base">
                                        <p:cTn id="60" dur="500" fill="hold"/>
                                        <p:tgtEl>
                                          <p:spTgt spid="93"/>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87"/>
                                        </p:tgtEl>
                                        <p:attrNameLst>
                                          <p:attrName>style.visibility</p:attrName>
                                        </p:attrNameLst>
                                      </p:cBhvr>
                                      <p:to>
                                        <p:strVal val="visible"/>
                                      </p:to>
                                    </p:set>
                                    <p:anim calcmode="lin" valueType="num">
                                      <p:cBhvr additive="base">
                                        <p:cTn id="63" dur="500" fill="hold"/>
                                        <p:tgtEl>
                                          <p:spTgt spid="87"/>
                                        </p:tgtEl>
                                        <p:attrNameLst>
                                          <p:attrName>ppt_x</p:attrName>
                                        </p:attrNameLst>
                                      </p:cBhvr>
                                      <p:tavLst>
                                        <p:tav tm="0">
                                          <p:val>
                                            <p:strVal val="#ppt_x"/>
                                          </p:val>
                                        </p:tav>
                                        <p:tav tm="100000">
                                          <p:val>
                                            <p:strVal val="#ppt_x"/>
                                          </p:val>
                                        </p:tav>
                                      </p:tavLst>
                                    </p:anim>
                                    <p:anim calcmode="lin" valueType="num">
                                      <p:cBhvr additive="base">
                                        <p:cTn id="64" dur="500" fill="hold"/>
                                        <p:tgtEl>
                                          <p:spTgt spid="87"/>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nodePh="1">
                                  <p:stCondLst>
                                    <p:cond delay="0"/>
                                  </p:stCondLst>
                                  <p:endCondLst>
                                    <p:cond evt="begin" delay="0">
                                      <p:tn val="65"/>
                                    </p:cond>
                                  </p:endCondLst>
                                  <p:childTnLst>
                                    <p:set>
                                      <p:cBhvr>
                                        <p:cTn id="66" dur="1" fill="hold">
                                          <p:stCondLst>
                                            <p:cond delay="0"/>
                                          </p:stCondLst>
                                        </p:cTn>
                                        <p:tgtEl>
                                          <p:spTgt spid="95"/>
                                        </p:tgtEl>
                                        <p:attrNameLst>
                                          <p:attrName>style.visibility</p:attrName>
                                        </p:attrNameLst>
                                      </p:cBhvr>
                                      <p:to>
                                        <p:strVal val="visible"/>
                                      </p:to>
                                    </p:set>
                                    <p:anim calcmode="lin" valueType="num">
                                      <p:cBhvr additive="base">
                                        <p:cTn id="67" dur="500" fill="hold"/>
                                        <p:tgtEl>
                                          <p:spTgt spid="95"/>
                                        </p:tgtEl>
                                        <p:attrNameLst>
                                          <p:attrName>ppt_x</p:attrName>
                                        </p:attrNameLst>
                                      </p:cBhvr>
                                      <p:tavLst>
                                        <p:tav tm="0">
                                          <p:val>
                                            <p:strVal val="#ppt_x"/>
                                          </p:val>
                                        </p:tav>
                                        <p:tav tm="100000">
                                          <p:val>
                                            <p:strVal val="#ppt_x"/>
                                          </p:val>
                                        </p:tav>
                                      </p:tavLst>
                                    </p:anim>
                                    <p:anim calcmode="lin" valueType="num">
                                      <p:cBhvr additive="base">
                                        <p:cTn id="68" dur="500" fill="hold"/>
                                        <p:tgtEl>
                                          <p:spTgt spid="95"/>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03"/>
                                        </p:tgtEl>
                                        <p:attrNameLst>
                                          <p:attrName>style.visibility</p:attrName>
                                        </p:attrNameLst>
                                      </p:cBhvr>
                                      <p:to>
                                        <p:strVal val="visible"/>
                                      </p:to>
                                    </p:set>
                                    <p:anim calcmode="lin" valueType="num">
                                      <p:cBhvr additive="base">
                                        <p:cTn id="71" dur="500" fill="hold"/>
                                        <p:tgtEl>
                                          <p:spTgt spid="103"/>
                                        </p:tgtEl>
                                        <p:attrNameLst>
                                          <p:attrName>ppt_x</p:attrName>
                                        </p:attrNameLst>
                                      </p:cBhvr>
                                      <p:tavLst>
                                        <p:tav tm="0">
                                          <p:val>
                                            <p:strVal val="#ppt_x"/>
                                          </p:val>
                                        </p:tav>
                                        <p:tav tm="100000">
                                          <p:val>
                                            <p:strVal val="#ppt_x"/>
                                          </p:val>
                                        </p:tav>
                                      </p:tavLst>
                                    </p:anim>
                                    <p:anim calcmode="lin" valueType="num">
                                      <p:cBhvr additive="base">
                                        <p:cTn id="72" dur="500" fill="hold"/>
                                        <p:tgtEl>
                                          <p:spTgt spid="1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94" grpId="0" animBg="1"/>
      <p:bldP spid="95" grpId="0"/>
      <p:bldP spid="10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微软雅黑"/>
              <a:ea typeface="微软雅黑"/>
              <a:cs typeface="+mn-ea"/>
              <a:sym typeface="微软雅黑"/>
            </a:endParaRPr>
          </a:p>
        </p:txBody>
      </p:sp>
      <p:sp>
        <p:nvSpPr>
          <p:cNvPr id="87" name="Freeform 2"/>
          <p:cNvSpPr>
            <a:spLocks/>
          </p:cNvSpPr>
          <p:nvPr/>
        </p:nvSpPr>
        <p:spPr bwMode="auto">
          <a:xfrm>
            <a:off x="1150511" y="2036234"/>
            <a:ext cx="3858180" cy="1929326"/>
          </a:xfrm>
          <a:custGeom>
            <a:avLst/>
            <a:gdLst>
              <a:gd name="T0" fmla="*/ 512 w 1024"/>
              <a:gd name="T1" fmla="*/ 109 h 512"/>
              <a:gd name="T2" fmla="*/ 914 w 1024"/>
              <a:gd name="T3" fmla="*/ 512 h 512"/>
              <a:gd name="T4" fmla="*/ 1024 w 1024"/>
              <a:gd name="T5" fmla="*/ 512 h 512"/>
              <a:gd name="T6" fmla="*/ 512 w 1024"/>
              <a:gd name="T7" fmla="*/ 0 h 512"/>
              <a:gd name="T8" fmla="*/ 0 w 1024"/>
              <a:gd name="T9" fmla="*/ 512 h 512"/>
              <a:gd name="T10" fmla="*/ 109 w 1024"/>
              <a:gd name="T11" fmla="*/ 512 h 512"/>
              <a:gd name="T12" fmla="*/ 512 w 1024"/>
              <a:gd name="T13" fmla="*/ 109 h 512"/>
            </a:gdLst>
            <a:ahLst/>
            <a:cxnLst>
              <a:cxn ang="0">
                <a:pos x="T0" y="T1"/>
              </a:cxn>
              <a:cxn ang="0">
                <a:pos x="T2" y="T3"/>
              </a:cxn>
              <a:cxn ang="0">
                <a:pos x="T4" y="T5"/>
              </a:cxn>
              <a:cxn ang="0">
                <a:pos x="T6" y="T7"/>
              </a:cxn>
              <a:cxn ang="0">
                <a:pos x="T8" y="T9"/>
              </a:cxn>
              <a:cxn ang="0">
                <a:pos x="T10" y="T11"/>
              </a:cxn>
              <a:cxn ang="0">
                <a:pos x="T12" y="T13"/>
              </a:cxn>
            </a:cxnLst>
            <a:rect l="0" t="0" r="r" b="b"/>
            <a:pathLst>
              <a:path w="1024" h="512">
                <a:moveTo>
                  <a:pt x="512" y="109"/>
                </a:moveTo>
                <a:cubicBezTo>
                  <a:pt x="734" y="109"/>
                  <a:pt x="914" y="289"/>
                  <a:pt x="914" y="512"/>
                </a:cubicBezTo>
                <a:cubicBezTo>
                  <a:pt x="1024" y="512"/>
                  <a:pt x="1024" y="512"/>
                  <a:pt x="1024" y="512"/>
                </a:cubicBezTo>
                <a:cubicBezTo>
                  <a:pt x="1024" y="229"/>
                  <a:pt x="794" y="0"/>
                  <a:pt x="512" y="0"/>
                </a:cubicBezTo>
                <a:cubicBezTo>
                  <a:pt x="229" y="0"/>
                  <a:pt x="0" y="229"/>
                  <a:pt x="0" y="512"/>
                </a:cubicBezTo>
                <a:cubicBezTo>
                  <a:pt x="109" y="512"/>
                  <a:pt x="109" y="512"/>
                  <a:pt x="109" y="512"/>
                </a:cubicBezTo>
                <a:cubicBezTo>
                  <a:pt x="109" y="289"/>
                  <a:pt x="289" y="109"/>
                  <a:pt x="512" y="109"/>
                </a:cubicBezTo>
                <a:close/>
              </a:path>
            </a:pathLst>
          </a:custGeom>
          <a:solidFill>
            <a:srgbClr val="D25E84"/>
          </a:solidFill>
          <a:ln w="12700">
            <a:solidFill>
              <a:srgbClr val="D25E84"/>
            </a:solidFill>
            <a:round/>
            <a:headEnd/>
            <a:tailEnd/>
          </a:ln>
          <a:effectLst/>
        </p:spPr>
        <p:txBody>
          <a:bodyPr vert="horz" wrap="square" lIns="121899" tIns="60949" rIns="121899" bIns="60949" numCol="1" anchor="t" anchorCtr="0" compatLnSpc="1">
            <a:prstTxWarp prst="textNoShape">
              <a:avLst/>
            </a:prstTxWarp>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88" name="Freeform 3"/>
          <p:cNvSpPr>
            <a:spLocks/>
          </p:cNvSpPr>
          <p:nvPr/>
        </p:nvSpPr>
        <p:spPr bwMode="auto">
          <a:xfrm>
            <a:off x="1662680" y="2533920"/>
            <a:ext cx="2829614" cy="1416815"/>
          </a:xfrm>
          <a:custGeom>
            <a:avLst/>
            <a:gdLst>
              <a:gd name="T0" fmla="*/ 376 w 751"/>
              <a:gd name="T1" fmla="*/ 118 h 376"/>
              <a:gd name="T2" fmla="*/ 633 w 751"/>
              <a:gd name="T3" fmla="*/ 376 h 376"/>
              <a:gd name="T4" fmla="*/ 751 w 751"/>
              <a:gd name="T5" fmla="*/ 376 h 376"/>
              <a:gd name="T6" fmla="*/ 376 w 751"/>
              <a:gd name="T7" fmla="*/ 0 h 376"/>
              <a:gd name="T8" fmla="*/ 0 w 751"/>
              <a:gd name="T9" fmla="*/ 376 h 376"/>
              <a:gd name="T10" fmla="*/ 118 w 751"/>
              <a:gd name="T11" fmla="*/ 376 h 376"/>
              <a:gd name="T12" fmla="*/ 376 w 751"/>
              <a:gd name="T13" fmla="*/ 118 h 376"/>
            </a:gdLst>
            <a:ahLst/>
            <a:cxnLst>
              <a:cxn ang="0">
                <a:pos x="T0" y="T1"/>
              </a:cxn>
              <a:cxn ang="0">
                <a:pos x="T2" y="T3"/>
              </a:cxn>
              <a:cxn ang="0">
                <a:pos x="T4" y="T5"/>
              </a:cxn>
              <a:cxn ang="0">
                <a:pos x="T6" y="T7"/>
              </a:cxn>
              <a:cxn ang="0">
                <a:pos x="T8" y="T9"/>
              </a:cxn>
              <a:cxn ang="0">
                <a:pos x="T10" y="T11"/>
              </a:cxn>
              <a:cxn ang="0">
                <a:pos x="T12" y="T13"/>
              </a:cxn>
            </a:cxnLst>
            <a:rect l="0" t="0" r="r" b="b"/>
            <a:pathLst>
              <a:path w="751" h="376">
                <a:moveTo>
                  <a:pt x="376" y="118"/>
                </a:moveTo>
                <a:cubicBezTo>
                  <a:pt x="518" y="118"/>
                  <a:pt x="633" y="234"/>
                  <a:pt x="633" y="376"/>
                </a:cubicBezTo>
                <a:cubicBezTo>
                  <a:pt x="751" y="376"/>
                  <a:pt x="751" y="376"/>
                  <a:pt x="751" y="376"/>
                </a:cubicBezTo>
                <a:cubicBezTo>
                  <a:pt x="751" y="168"/>
                  <a:pt x="583" y="0"/>
                  <a:pt x="376" y="0"/>
                </a:cubicBezTo>
                <a:cubicBezTo>
                  <a:pt x="168" y="0"/>
                  <a:pt x="0" y="168"/>
                  <a:pt x="0" y="376"/>
                </a:cubicBezTo>
                <a:cubicBezTo>
                  <a:pt x="118" y="376"/>
                  <a:pt x="118" y="376"/>
                  <a:pt x="118" y="376"/>
                </a:cubicBezTo>
                <a:cubicBezTo>
                  <a:pt x="118" y="234"/>
                  <a:pt x="234" y="118"/>
                  <a:pt x="376" y="118"/>
                </a:cubicBezTo>
                <a:close/>
              </a:path>
            </a:pathLst>
          </a:custGeom>
          <a:solidFill>
            <a:srgbClr val="D25E84"/>
          </a:solidFill>
          <a:ln w="12700">
            <a:solidFill>
              <a:srgbClr val="D25E84"/>
            </a:solidFill>
            <a:round/>
            <a:headEnd/>
            <a:tailEnd/>
          </a:ln>
          <a:effectLst/>
        </p:spPr>
        <p:txBody>
          <a:bodyPr vert="horz" wrap="square" lIns="121899" tIns="60949" rIns="121899" bIns="60949" numCol="1" anchor="t" anchorCtr="0" compatLnSpc="1">
            <a:prstTxWarp prst="textNoShape">
              <a:avLst/>
            </a:prstTxWarp>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89" name="Freeform 4"/>
          <p:cNvSpPr>
            <a:spLocks/>
          </p:cNvSpPr>
          <p:nvPr/>
        </p:nvSpPr>
        <p:spPr bwMode="auto">
          <a:xfrm>
            <a:off x="2227756" y="3099375"/>
            <a:ext cx="1699463" cy="851360"/>
          </a:xfrm>
          <a:custGeom>
            <a:avLst/>
            <a:gdLst>
              <a:gd name="T0" fmla="*/ 226 w 451"/>
              <a:gd name="T1" fmla="*/ 86 h 226"/>
              <a:gd name="T2" fmla="*/ 365 w 451"/>
              <a:gd name="T3" fmla="*/ 226 h 226"/>
              <a:gd name="T4" fmla="*/ 451 w 451"/>
              <a:gd name="T5" fmla="*/ 226 h 226"/>
              <a:gd name="T6" fmla="*/ 226 w 451"/>
              <a:gd name="T7" fmla="*/ 0 h 226"/>
              <a:gd name="T8" fmla="*/ 0 w 451"/>
              <a:gd name="T9" fmla="*/ 226 h 226"/>
              <a:gd name="T10" fmla="*/ 86 w 451"/>
              <a:gd name="T11" fmla="*/ 226 h 226"/>
              <a:gd name="T12" fmla="*/ 226 w 451"/>
              <a:gd name="T13" fmla="*/ 86 h 226"/>
            </a:gdLst>
            <a:ahLst/>
            <a:cxnLst>
              <a:cxn ang="0">
                <a:pos x="T0" y="T1"/>
              </a:cxn>
              <a:cxn ang="0">
                <a:pos x="T2" y="T3"/>
              </a:cxn>
              <a:cxn ang="0">
                <a:pos x="T4" y="T5"/>
              </a:cxn>
              <a:cxn ang="0">
                <a:pos x="T6" y="T7"/>
              </a:cxn>
              <a:cxn ang="0">
                <a:pos x="T8" y="T9"/>
              </a:cxn>
              <a:cxn ang="0">
                <a:pos x="T10" y="T11"/>
              </a:cxn>
              <a:cxn ang="0">
                <a:pos x="T12" y="T13"/>
              </a:cxn>
            </a:cxnLst>
            <a:rect l="0" t="0" r="r" b="b"/>
            <a:pathLst>
              <a:path w="451" h="226">
                <a:moveTo>
                  <a:pt x="226" y="86"/>
                </a:moveTo>
                <a:cubicBezTo>
                  <a:pt x="303" y="86"/>
                  <a:pt x="365" y="149"/>
                  <a:pt x="365" y="226"/>
                </a:cubicBezTo>
                <a:cubicBezTo>
                  <a:pt x="451" y="226"/>
                  <a:pt x="451" y="226"/>
                  <a:pt x="451" y="226"/>
                </a:cubicBezTo>
                <a:cubicBezTo>
                  <a:pt x="451" y="101"/>
                  <a:pt x="350" y="0"/>
                  <a:pt x="226" y="0"/>
                </a:cubicBezTo>
                <a:cubicBezTo>
                  <a:pt x="101" y="0"/>
                  <a:pt x="0" y="101"/>
                  <a:pt x="0" y="226"/>
                </a:cubicBezTo>
                <a:cubicBezTo>
                  <a:pt x="86" y="226"/>
                  <a:pt x="86" y="226"/>
                  <a:pt x="86" y="226"/>
                </a:cubicBezTo>
                <a:cubicBezTo>
                  <a:pt x="86" y="149"/>
                  <a:pt x="149" y="86"/>
                  <a:pt x="226" y="86"/>
                </a:cubicBezTo>
                <a:close/>
              </a:path>
            </a:pathLst>
          </a:custGeom>
          <a:solidFill>
            <a:srgbClr val="D25E84"/>
          </a:solidFill>
          <a:ln w="12700">
            <a:solidFill>
              <a:srgbClr val="D25E84"/>
            </a:solidFill>
            <a:round/>
            <a:headEnd/>
            <a:tailEnd/>
          </a:ln>
          <a:effectLst/>
        </p:spPr>
        <p:txBody>
          <a:bodyPr vert="horz" wrap="square" lIns="121899" tIns="60949" rIns="121899" bIns="60949" numCol="1" anchor="t" anchorCtr="0" compatLnSpc="1">
            <a:prstTxWarp prst="textNoShape">
              <a:avLst/>
            </a:prstTxWarp>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90" name="Freeform 5"/>
          <p:cNvSpPr>
            <a:spLocks/>
          </p:cNvSpPr>
          <p:nvPr/>
        </p:nvSpPr>
        <p:spPr bwMode="auto">
          <a:xfrm>
            <a:off x="2653151" y="3525055"/>
            <a:ext cx="848672" cy="425679"/>
          </a:xfrm>
          <a:custGeom>
            <a:avLst/>
            <a:gdLst>
              <a:gd name="T0" fmla="*/ 113 w 225"/>
              <a:gd name="T1" fmla="*/ 65 h 113"/>
              <a:gd name="T2" fmla="*/ 160 w 225"/>
              <a:gd name="T3" fmla="*/ 113 h 113"/>
              <a:gd name="T4" fmla="*/ 225 w 225"/>
              <a:gd name="T5" fmla="*/ 113 h 113"/>
              <a:gd name="T6" fmla="*/ 113 w 225"/>
              <a:gd name="T7" fmla="*/ 0 h 113"/>
              <a:gd name="T8" fmla="*/ 0 w 225"/>
              <a:gd name="T9" fmla="*/ 113 h 113"/>
              <a:gd name="T10" fmla="*/ 65 w 225"/>
              <a:gd name="T11" fmla="*/ 113 h 113"/>
              <a:gd name="T12" fmla="*/ 113 w 225"/>
              <a:gd name="T13" fmla="*/ 65 h 113"/>
            </a:gdLst>
            <a:ahLst/>
            <a:cxnLst>
              <a:cxn ang="0">
                <a:pos x="T0" y="T1"/>
              </a:cxn>
              <a:cxn ang="0">
                <a:pos x="T2" y="T3"/>
              </a:cxn>
              <a:cxn ang="0">
                <a:pos x="T4" y="T5"/>
              </a:cxn>
              <a:cxn ang="0">
                <a:pos x="T6" y="T7"/>
              </a:cxn>
              <a:cxn ang="0">
                <a:pos x="T8" y="T9"/>
              </a:cxn>
              <a:cxn ang="0">
                <a:pos x="T10" y="T11"/>
              </a:cxn>
              <a:cxn ang="0">
                <a:pos x="T12" y="T13"/>
              </a:cxn>
            </a:cxnLst>
            <a:rect l="0" t="0" r="r" b="b"/>
            <a:pathLst>
              <a:path w="225" h="113">
                <a:moveTo>
                  <a:pt x="113" y="65"/>
                </a:moveTo>
                <a:cubicBezTo>
                  <a:pt x="139" y="65"/>
                  <a:pt x="160" y="87"/>
                  <a:pt x="160" y="113"/>
                </a:cubicBezTo>
                <a:cubicBezTo>
                  <a:pt x="225" y="113"/>
                  <a:pt x="225" y="113"/>
                  <a:pt x="225" y="113"/>
                </a:cubicBezTo>
                <a:cubicBezTo>
                  <a:pt x="225" y="50"/>
                  <a:pt x="175" y="0"/>
                  <a:pt x="113" y="0"/>
                </a:cubicBezTo>
                <a:cubicBezTo>
                  <a:pt x="50" y="0"/>
                  <a:pt x="0" y="50"/>
                  <a:pt x="0" y="113"/>
                </a:cubicBezTo>
                <a:cubicBezTo>
                  <a:pt x="65" y="113"/>
                  <a:pt x="65" y="113"/>
                  <a:pt x="65" y="113"/>
                </a:cubicBezTo>
                <a:cubicBezTo>
                  <a:pt x="65" y="87"/>
                  <a:pt x="87" y="65"/>
                  <a:pt x="113" y="65"/>
                </a:cubicBezTo>
                <a:close/>
              </a:path>
            </a:pathLst>
          </a:custGeom>
          <a:solidFill>
            <a:srgbClr val="D25E84"/>
          </a:solidFill>
          <a:ln w="12700">
            <a:solidFill>
              <a:srgbClr val="D25E84"/>
            </a:solidFill>
            <a:round/>
            <a:headEnd/>
            <a:tailEnd/>
          </a:ln>
          <a:effectLst/>
        </p:spPr>
        <p:txBody>
          <a:bodyPr vert="horz" wrap="square" lIns="121899" tIns="60949" rIns="121899" bIns="60949" numCol="1" anchor="t" anchorCtr="0" compatLnSpc="1">
            <a:prstTxWarp prst="textNoShape">
              <a:avLst/>
            </a:prstTxWarp>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91" name="Freeform 6"/>
          <p:cNvSpPr>
            <a:spLocks/>
          </p:cNvSpPr>
          <p:nvPr/>
        </p:nvSpPr>
        <p:spPr bwMode="auto">
          <a:xfrm>
            <a:off x="1889133" y="4147691"/>
            <a:ext cx="1191529" cy="1084319"/>
          </a:xfrm>
          <a:custGeom>
            <a:avLst/>
            <a:gdLst>
              <a:gd name="T0" fmla="*/ 316 w 316"/>
              <a:gd name="T1" fmla="*/ 288 h 288"/>
              <a:gd name="T2" fmla="*/ 0 w 316"/>
              <a:gd name="T3" fmla="*/ 0 h 288"/>
            </a:gdLst>
            <a:ahLst/>
            <a:cxnLst>
              <a:cxn ang="0">
                <a:pos x="T0" y="T1"/>
              </a:cxn>
              <a:cxn ang="0">
                <a:pos x="T2" y="T3"/>
              </a:cxn>
            </a:cxnLst>
            <a:rect l="0" t="0" r="r" b="b"/>
            <a:pathLst>
              <a:path w="316" h="288">
                <a:moveTo>
                  <a:pt x="316" y="288"/>
                </a:moveTo>
                <a:cubicBezTo>
                  <a:pt x="150" y="288"/>
                  <a:pt x="15" y="161"/>
                  <a:pt x="0" y="0"/>
                </a:cubicBezTo>
              </a:path>
            </a:pathLst>
          </a:custGeom>
          <a:noFill/>
          <a:ln w="12700" cap="flat" cmpd="sng">
            <a:solidFill>
              <a:srgbClr val="D25E84"/>
            </a:solidFill>
            <a:round/>
            <a:headEnd type="oval" w="sm" len="sm"/>
            <a:tailEnd/>
          </a:ln>
          <a:extLst>
            <a:ext uri="{909E8E84-426E-40DD-AFC4-6F175D3DCCD1}">
              <a14:hiddenFill xmlns:a14="http://schemas.microsoft.com/office/drawing/2010/main">
                <a:solidFill>
                  <a:srgbClr val="FFFFFF"/>
                </a:solidFill>
              </a14:hiddenFill>
            </a:ext>
          </a:extLst>
        </p:spPr>
        <p:txBody>
          <a:bodyPr lIns="121899" tIns="60949" rIns="121899" bIns="60949"/>
          <a:lstStyle/>
          <a:p>
            <a:endParaRPr lang="zh-CN" altLang="en-US">
              <a:solidFill>
                <a:schemeClr val="tx1">
                  <a:lumMod val="50000"/>
                  <a:lumOff val="50000"/>
                </a:schemeClr>
              </a:solidFill>
              <a:latin typeface="微软雅黑"/>
              <a:ea typeface="微软雅黑"/>
              <a:cs typeface="+mn-ea"/>
              <a:sym typeface="微软雅黑"/>
            </a:endParaRPr>
          </a:p>
        </p:txBody>
      </p:sp>
      <p:sp>
        <p:nvSpPr>
          <p:cNvPr id="92" name="Freeform 7"/>
          <p:cNvSpPr>
            <a:spLocks/>
          </p:cNvSpPr>
          <p:nvPr/>
        </p:nvSpPr>
        <p:spPr bwMode="auto">
          <a:xfrm>
            <a:off x="1351568" y="4147691"/>
            <a:ext cx="1729092" cy="1624360"/>
          </a:xfrm>
          <a:custGeom>
            <a:avLst/>
            <a:gdLst>
              <a:gd name="T0" fmla="*/ 0 w 459"/>
              <a:gd name="T1" fmla="*/ 0 h 431"/>
              <a:gd name="T2" fmla="*/ 459 w 459"/>
              <a:gd name="T3" fmla="*/ 431 h 431"/>
            </a:gdLst>
            <a:ahLst/>
            <a:cxnLst>
              <a:cxn ang="0">
                <a:pos x="T0" y="T1"/>
              </a:cxn>
              <a:cxn ang="0">
                <a:pos x="T2" y="T3"/>
              </a:cxn>
            </a:cxnLst>
            <a:rect l="0" t="0" r="r" b="b"/>
            <a:pathLst>
              <a:path w="459" h="431">
                <a:moveTo>
                  <a:pt x="0" y="0"/>
                </a:moveTo>
                <a:cubicBezTo>
                  <a:pt x="15" y="240"/>
                  <a:pt x="214" y="431"/>
                  <a:pt x="459" y="431"/>
                </a:cubicBezTo>
              </a:path>
            </a:pathLst>
          </a:custGeom>
          <a:noFill/>
          <a:ln w="12700" cap="flat" cmpd="sng">
            <a:solidFill>
              <a:srgbClr val="D25E84"/>
            </a:solidFill>
            <a:round/>
            <a:headEnd/>
            <a:tailEnd type="oval" w="sm" len="sm"/>
          </a:ln>
          <a:extLst>
            <a:ext uri="{909E8E84-426E-40DD-AFC4-6F175D3DCCD1}">
              <a14:hiddenFill xmlns:a14="http://schemas.microsoft.com/office/drawing/2010/main">
                <a:solidFill>
                  <a:srgbClr val="FFFFFF"/>
                </a:solidFill>
              </a14:hiddenFill>
            </a:ext>
          </a:extLst>
        </p:spPr>
        <p:txBody>
          <a:bodyPr lIns="121899" tIns="60949" rIns="121899" bIns="60949"/>
          <a:lstStyle/>
          <a:p>
            <a:endParaRPr lang="zh-CN" altLang="en-US">
              <a:solidFill>
                <a:schemeClr val="tx1">
                  <a:lumMod val="50000"/>
                  <a:lumOff val="50000"/>
                </a:schemeClr>
              </a:solidFill>
              <a:latin typeface="微软雅黑"/>
              <a:ea typeface="微软雅黑"/>
              <a:cs typeface="+mn-ea"/>
              <a:sym typeface="微软雅黑"/>
            </a:endParaRPr>
          </a:p>
        </p:txBody>
      </p:sp>
      <p:sp>
        <p:nvSpPr>
          <p:cNvPr id="93" name="Freeform 8"/>
          <p:cNvSpPr>
            <a:spLocks/>
          </p:cNvSpPr>
          <p:nvPr/>
        </p:nvSpPr>
        <p:spPr bwMode="auto">
          <a:xfrm>
            <a:off x="2390718" y="4147691"/>
            <a:ext cx="689944" cy="588752"/>
          </a:xfrm>
          <a:custGeom>
            <a:avLst/>
            <a:gdLst>
              <a:gd name="T0" fmla="*/ 183 w 183"/>
              <a:gd name="T1" fmla="*/ 156 h 156"/>
              <a:gd name="T2" fmla="*/ 0 w 183"/>
              <a:gd name="T3" fmla="*/ 0 h 156"/>
            </a:gdLst>
            <a:ahLst/>
            <a:cxnLst>
              <a:cxn ang="0">
                <a:pos x="T0" y="T1"/>
              </a:cxn>
              <a:cxn ang="0">
                <a:pos x="T2" y="T3"/>
              </a:cxn>
            </a:cxnLst>
            <a:rect l="0" t="0" r="r" b="b"/>
            <a:pathLst>
              <a:path w="183" h="156">
                <a:moveTo>
                  <a:pt x="183" y="156"/>
                </a:moveTo>
                <a:cubicBezTo>
                  <a:pt x="90" y="156"/>
                  <a:pt x="14" y="88"/>
                  <a:pt x="0" y="0"/>
                </a:cubicBezTo>
              </a:path>
            </a:pathLst>
          </a:custGeom>
          <a:noFill/>
          <a:ln w="12700" cap="flat" cmpd="sng">
            <a:solidFill>
              <a:srgbClr val="D25E84"/>
            </a:solidFill>
            <a:round/>
            <a:headEnd type="oval" w="sm" len="sm"/>
            <a:tailEnd/>
          </a:ln>
          <a:extLst>
            <a:ext uri="{909E8E84-426E-40DD-AFC4-6F175D3DCCD1}">
              <a14:hiddenFill xmlns:a14="http://schemas.microsoft.com/office/drawing/2010/main">
                <a:solidFill>
                  <a:srgbClr val="FFFFFF"/>
                </a:solidFill>
              </a14:hiddenFill>
            </a:ext>
          </a:extLst>
        </p:spPr>
        <p:txBody>
          <a:bodyPr lIns="121899" tIns="60949" rIns="121899" bIns="60949"/>
          <a:lstStyle/>
          <a:p>
            <a:endParaRPr lang="zh-CN" altLang="en-US">
              <a:solidFill>
                <a:schemeClr val="tx1">
                  <a:lumMod val="50000"/>
                  <a:lumOff val="50000"/>
                </a:schemeClr>
              </a:solidFill>
              <a:latin typeface="微软雅黑"/>
              <a:ea typeface="微软雅黑"/>
              <a:cs typeface="+mn-ea"/>
              <a:sym typeface="微软雅黑"/>
            </a:endParaRPr>
          </a:p>
        </p:txBody>
      </p:sp>
      <p:sp>
        <p:nvSpPr>
          <p:cNvPr id="94" name="Freeform 9"/>
          <p:cNvSpPr>
            <a:spLocks/>
          </p:cNvSpPr>
          <p:nvPr/>
        </p:nvSpPr>
        <p:spPr bwMode="auto">
          <a:xfrm>
            <a:off x="2792831" y="4147692"/>
            <a:ext cx="287829" cy="196955"/>
          </a:xfrm>
          <a:custGeom>
            <a:avLst/>
            <a:gdLst>
              <a:gd name="T0" fmla="*/ 76 w 76"/>
              <a:gd name="T1" fmla="*/ 52 h 52"/>
              <a:gd name="T2" fmla="*/ 0 w 76"/>
              <a:gd name="T3" fmla="*/ 0 h 52"/>
            </a:gdLst>
            <a:ahLst/>
            <a:cxnLst>
              <a:cxn ang="0">
                <a:pos x="T0" y="T1"/>
              </a:cxn>
              <a:cxn ang="0">
                <a:pos x="T2" y="T3"/>
              </a:cxn>
            </a:cxnLst>
            <a:rect l="0" t="0" r="r" b="b"/>
            <a:pathLst>
              <a:path w="76" h="52">
                <a:moveTo>
                  <a:pt x="76" y="52"/>
                </a:moveTo>
                <a:cubicBezTo>
                  <a:pt x="41" y="52"/>
                  <a:pt x="12" y="30"/>
                  <a:pt x="0" y="0"/>
                </a:cubicBezTo>
              </a:path>
            </a:pathLst>
          </a:custGeom>
          <a:noFill/>
          <a:ln w="12700" cap="flat" cmpd="sng">
            <a:solidFill>
              <a:srgbClr val="D25E84"/>
            </a:solidFill>
            <a:round/>
            <a:headEnd type="oval" w="sm" len="sm"/>
            <a:tailEnd/>
          </a:ln>
          <a:extLst>
            <a:ext uri="{909E8E84-426E-40DD-AFC4-6F175D3DCCD1}">
              <a14:hiddenFill xmlns:a14="http://schemas.microsoft.com/office/drawing/2010/main">
                <a:solidFill>
                  <a:srgbClr val="FFFFFF"/>
                </a:solidFill>
              </a14:hiddenFill>
            </a:ext>
          </a:extLst>
        </p:spPr>
        <p:txBody>
          <a:bodyPr lIns="121899" tIns="60949" rIns="121899" bIns="60949"/>
          <a:lstStyle/>
          <a:p>
            <a:endParaRPr lang="zh-CN" altLang="en-US">
              <a:solidFill>
                <a:schemeClr val="tx1">
                  <a:lumMod val="50000"/>
                  <a:lumOff val="50000"/>
                </a:schemeClr>
              </a:solidFill>
              <a:latin typeface="微软雅黑"/>
              <a:ea typeface="微软雅黑"/>
              <a:cs typeface="+mn-ea"/>
              <a:sym typeface="微软雅黑"/>
            </a:endParaRPr>
          </a:p>
        </p:txBody>
      </p:sp>
      <p:sp>
        <p:nvSpPr>
          <p:cNvPr id="95" name="Oval 10"/>
          <p:cNvSpPr>
            <a:spLocks noChangeArrowheads="1"/>
          </p:cNvSpPr>
          <p:nvPr/>
        </p:nvSpPr>
        <p:spPr bwMode="auto">
          <a:xfrm>
            <a:off x="6589637" y="3838492"/>
            <a:ext cx="541796" cy="544277"/>
          </a:xfrm>
          <a:prstGeom prst="ellipse">
            <a:avLst/>
          </a:prstGeom>
          <a:solidFill>
            <a:srgbClr val="FFFFFF"/>
          </a:solidFill>
          <a:ln w="12700">
            <a:solidFill>
              <a:srgbClr val="D25E84"/>
            </a:solidFill>
            <a:round/>
            <a:headEnd/>
            <a:tailEnd/>
          </a:ln>
          <a:effectLst/>
        </p:spPr>
        <p:txBody>
          <a:bodyPr vert="horz" wrap="square" lIns="121899" tIns="60949" rIns="121899" bIns="60949" numCol="1" anchor="t" anchorCtr="0" compatLnSpc="1">
            <a:prstTxWarp prst="textNoShape">
              <a:avLst/>
            </a:prstTxWarp>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96" name="Oval 11"/>
          <p:cNvSpPr>
            <a:spLocks noChangeArrowheads="1"/>
          </p:cNvSpPr>
          <p:nvPr/>
        </p:nvSpPr>
        <p:spPr bwMode="auto">
          <a:xfrm>
            <a:off x="7870053" y="3838492"/>
            <a:ext cx="543913" cy="544277"/>
          </a:xfrm>
          <a:prstGeom prst="ellipse">
            <a:avLst/>
          </a:prstGeom>
          <a:solidFill>
            <a:srgbClr val="D25E84"/>
          </a:solidFill>
          <a:ln w="12700">
            <a:solidFill>
              <a:srgbClr val="D25E84"/>
            </a:solidFill>
            <a:round/>
            <a:headEnd/>
            <a:tailEnd/>
          </a:ln>
          <a:effectLst/>
        </p:spPr>
        <p:txBody>
          <a:bodyPr vert="horz" wrap="square" lIns="121899" tIns="60949" rIns="121899" bIns="60949" numCol="1" anchor="t" anchorCtr="0" compatLnSpc="1">
            <a:prstTxWarp prst="textNoShape">
              <a:avLst/>
            </a:prstTxWarp>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97" name="Oval 12"/>
          <p:cNvSpPr>
            <a:spLocks noChangeArrowheads="1"/>
          </p:cNvSpPr>
          <p:nvPr/>
        </p:nvSpPr>
        <p:spPr bwMode="auto">
          <a:xfrm>
            <a:off x="9245707" y="3838492"/>
            <a:ext cx="541796" cy="544277"/>
          </a:xfrm>
          <a:prstGeom prst="ellipse">
            <a:avLst/>
          </a:prstGeom>
          <a:solidFill>
            <a:srgbClr val="FFFFFF"/>
          </a:solidFill>
          <a:ln w="12700">
            <a:solidFill>
              <a:srgbClr val="D25E84"/>
            </a:solidFill>
            <a:round/>
            <a:headEnd/>
            <a:tailEnd/>
          </a:ln>
          <a:effectLst/>
        </p:spPr>
        <p:txBody>
          <a:bodyPr vert="horz" wrap="square" lIns="121899" tIns="60949" rIns="121899" bIns="60949" numCol="1" anchor="t" anchorCtr="0" compatLnSpc="1">
            <a:prstTxWarp prst="textNoShape">
              <a:avLst/>
            </a:prstTxWarp>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98" name="Oval 13"/>
          <p:cNvSpPr>
            <a:spLocks noChangeArrowheads="1"/>
          </p:cNvSpPr>
          <p:nvPr/>
        </p:nvSpPr>
        <p:spPr bwMode="auto">
          <a:xfrm>
            <a:off x="10621361" y="3838492"/>
            <a:ext cx="541796" cy="544277"/>
          </a:xfrm>
          <a:prstGeom prst="ellipse">
            <a:avLst/>
          </a:prstGeom>
          <a:solidFill>
            <a:srgbClr val="D25E84"/>
          </a:solidFill>
          <a:ln w="12700">
            <a:solidFill>
              <a:srgbClr val="D25E84"/>
            </a:solidFill>
            <a:round/>
            <a:headEnd/>
            <a:tailEnd/>
          </a:ln>
          <a:effectLst/>
        </p:spPr>
        <p:txBody>
          <a:bodyPr vert="horz" wrap="square" lIns="121899" tIns="60949" rIns="121899" bIns="60949" numCol="1" anchor="t" anchorCtr="0" compatLnSpc="1">
            <a:prstTxWarp prst="textNoShape">
              <a:avLst/>
            </a:prstTxWarp>
          </a:bodyPr>
          <a:lstStyle/>
          <a:p>
            <a:endParaRPr lang="zh-CN" altLang="en-US">
              <a:solidFill>
                <a:schemeClr val="tx1">
                  <a:lumMod val="50000"/>
                  <a:lumOff val="50000"/>
                </a:schemeClr>
              </a:solidFill>
              <a:latin typeface="微软雅黑"/>
              <a:ea typeface="微软雅黑"/>
              <a:cs typeface="+mn-ea"/>
              <a:sym typeface="微软雅黑"/>
            </a:endParaRPr>
          </a:p>
        </p:txBody>
      </p:sp>
      <p:grpSp>
        <p:nvGrpSpPr>
          <p:cNvPr id="99" name="Group 14"/>
          <p:cNvGrpSpPr>
            <a:grpSpLocks/>
          </p:cNvGrpSpPr>
          <p:nvPr/>
        </p:nvGrpSpPr>
        <p:grpSpPr bwMode="auto">
          <a:xfrm>
            <a:off x="10758927" y="3976148"/>
            <a:ext cx="270898" cy="266845"/>
            <a:chOff x="0" y="0"/>
            <a:chExt cx="140" cy="139"/>
          </a:xfrm>
          <a:solidFill>
            <a:schemeClr val="bg1"/>
          </a:solidFill>
        </p:grpSpPr>
        <p:sp>
          <p:nvSpPr>
            <p:cNvPr id="100" name="Freeform 15"/>
            <p:cNvSpPr>
              <a:spLocks noEditPoints="1"/>
            </p:cNvSpPr>
            <p:nvPr/>
          </p:nvSpPr>
          <p:spPr bwMode="auto">
            <a:xfrm>
              <a:off x="0" y="0"/>
              <a:ext cx="140" cy="139"/>
            </a:xfrm>
            <a:custGeom>
              <a:avLst/>
              <a:gdLst>
                <a:gd name="T0" fmla="*/ 70 w 79"/>
                <a:gd name="T1" fmla="*/ 35 h 78"/>
                <a:gd name="T2" fmla="*/ 63 w 79"/>
                <a:gd name="T3" fmla="*/ 20 h 78"/>
                <a:gd name="T4" fmla="*/ 69 w 79"/>
                <a:gd name="T5" fmla="*/ 13 h 78"/>
                <a:gd name="T6" fmla="*/ 65 w 79"/>
                <a:gd name="T7" fmla="*/ 9 h 78"/>
                <a:gd name="T8" fmla="*/ 58 w 79"/>
                <a:gd name="T9" fmla="*/ 15 h 78"/>
                <a:gd name="T10" fmla="*/ 43 w 79"/>
                <a:gd name="T11" fmla="*/ 9 h 78"/>
                <a:gd name="T12" fmla="*/ 43 w 79"/>
                <a:gd name="T13" fmla="*/ 0 h 78"/>
                <a:gd name="T14" fmla="*/ 36 w 79"/>
                <a:gd name="T15" fmla="*/ 0 h 78"/>
                <a:gd name="T16" fmla="*/ 36 w 79"/>
                <a:gd name="T17" fmla="*/ 9 h 78"/>
                <a:gd name="T18" fmla="*/ 20 w 79"/>
                <a:gd name="T19" fmla="*/ 15 h 78"/>
                <a:gd name="T20" fmla="*/ 14 w 79"/>
                <a:gd name="T21" fmla="*/ 9 h 78"/>
                <a:gd name="T22" fmla="*/ 9 w 79"/>
                <a:gd name="T23" fmla="*/ 13 h 78"/>
                <a:gd name="T24" fmla="*/ 16 w 79"/>
                <a:gd name="T25" fmla="*/ 20 h 78"/>
                <a:gd name="T26" fmla="*/ 9 w 79"/>
                <a:gd name="T27" fmla="*/ 35 h 78"/>
                <a:gd name="T28" fmla="*/ 0 w 79"/>
                <a:gd name="T29" fmla="*/ 35 h 78"/>
                <a:gd name="T30" fmla="*/ 0 w 79"/>
                <a:gd name="T31" fmla="*/ 42 h 78"/>
                <a:gd name="T32" fmla="*/ 9 w 79"/>
                <a:gd name="T33" fmla="*/ 42 h 78"/>
                <a:gd name="T34" fmla="*/ 16 w 79"/>
                <a:gd name="T35" fmla="*/ 58 h 78"/>
                <a:gd name="T36" fmla="*/ 9 w 79"/>
                <a:gd name="T37" fmla="*/ 64 h 78"/>
                <a:gd name="T38" fmla="*/ 14 w 79"/>
                <a:gd name="T39" fmla="*/ 69 h 78"/>
                <a:gd name="T40" fmla="*/ 20 w 79"/>
                <a:gd name="T41" fmla="*/ 63 h 78"/>
                <a:gd name="T42" fmla="*/ 36 w 79"/>
                <a:gd name="T43" fmla="*/ 69 h 78"/>
                <a:gd name="T44" fmla="*/ 36 w 79"/>
                <a:gd name="T45" fmla="*/ 78 h 78"/>
                <a:gd name="T46" fmla="*/ 43 w 79"/>
                <a:gd name="T47" fmla="*/ 78 h 78"/>
                <a:gd name="T48" fmla="*/ 43 w 79"/>
                <a:gd name="T49" fmla="*/ 69 h 78"/>
                <a:gd name="T50" fmla="*/ 58 w 79"/>
                <a:gd name="T51" fmla="*/ 63 h 78"/>
                <a:gd name="T52" fmla="*/ 65 w 79"/>
                <a:gd name="T53" fmla="*/ 69 h 78"/>
                <a:gd name="T54" fmla="*/ 69 w 79"/>
                <a:gd name="T55" fmla="*/ 64 h 78"/>
                <a:gd name="T56" fmla="*/ 63 w 79"/>
                <a:gd name="T57" fmla="*/ 58 h 78"/>
                <a:gd name="T58" fmla="*/ 70 w 79"/>
                <a:gd name="T59" fmla="*/ 42 h 78"/>
                <a:gd name="T60" fmla="*/ 79 w 79"/>
                <a:gd name="T61" fmla="*/ 42 h 78"/>
                <a:gd name="T62" fmla="*/ 79 w 79"/>
                <a:gd name="T63" fmla="*/ 35 h 78"/>
                <a:gd name="T64" fmla="*/ 70 w 79"/>
                <a:gd name="T65" fmla="*/ 35 h 78"/>
                <a:gd name="T66" fmla="*/ 16 w 79"/>
                <a:gd name="T67" fmla="*/ 39 h 78"/>
                <a:gd name="T68" fmla="*/ 39 w 79"/>
                <a:gd name="T69" fmla="*/ 15 h 78"/>
                <a:gd name="T70" fmla="*/ 63 w 79"/>
                <a:gd name="T71" fmla="*/ 39 h 78"/>
                <a:gd name="T72" fmla="*/ 39 w 79"/>
                <a:gd name="T73" fmla="*/ 62 h 78"/>
                <a:gd name="T74" fmla="*/ 16 w 79"/>
                <a:gd name="T75" fmla="*/ 3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9" h="78">
                  <a:moveTo>
                    <a:pt x="70" y="35"/>
                  </a:moveTo>
                  <a:cubicBezTo>
                    <a:pt x="69" y="30"/>
                    <a:pt x="67" y="24"/>
                    <a:pt x="63" y="20"/>
                  </a:cubicBezTo>
                  <a:cubicBezTo>
                    <a:pt x="69" y="13"/>
                    <a:pt x="69" y="13"/>
                    <a:pt x="69" y="13"/>
                  </a:cubicBezTo>
                  <a:cubicBezTo>
                    <a:pt x="65" y="9"/>
                    <a:pt x="65" y="9"/>
                    <a:pt x="65" y="9"/>
                  </a:cubicBezTo>
                  <a:cubicBezTo>
                    <a:pt x="58" y="15"/>
                    <a:pt x="58" y="15"/>
                    <a:pt x="58" y="15"/>
                  </a:cubicBezTo>
                  <a:cubicBezTo>
                    <a:pt x="54" y="12"/>
                    <a:pt x="49" y="9"/>
                    <a:pt x="43" y="9"/>
                  </a:cubicBezTo>
                  <a:cubicBezTo>
                    <a:pt x="43" y="0"/>
                    <a:pt x="43" y="0"/>
                    <a:pt x="43" y="0"/>
                  </a:cubicBezTo>
                  <a:cubicBezTo>
                    <a:pt x="36" y="0"/>
                    <a:pt x="36" y="0"/>
                    <a:pt x="36" y="0"/>
                  </a:cubicBezTo>
                  <a:cubicBezTo>
                    <a:pt x="36" y="9"/>
                    <a:pt x="36" y="9"/>
                    <a:pt x="36" y="9"/>
                  </a:cubicBezTo>
                  <a:cubicBezTo>
                    <a:pt x="30" y="9"/>
                    <a:pt x="25" y="12"/>
                    <a:pt x="20" y="15"/>
                  </a:cubicBezTo>
                  <a:cubicBezTo>
                    <a:pt x="14" y="9"/>
                    <a:pt x="14" y="9"/>
                    <a:pt x="14" y="9"/>
                  </a:cubicBezTo>
                  <a:cubicBezTo>
                    <a:pt x="9" y="13"/>
                    <a:pt x="9" y="13"/>
                    <a:pt x="9" y="13"/>
                  </a:cubicBezTo>
                  <a:cubicBezTo>
                    <a:pt x="16" y="20"/>
                    <a:pt x="16" y="20"/>
                    <a:pt x="16" y="20"/>
                  </a:cubicBezTo>
                  <a:cubicBezTo>
                    <a:pt x="12" y="24"/>
                    <a:pt x="10" y="30"/>
                    <a:pt x="9" y="35"/>
                  </a:cubicBezTo>
                  <a:cubicBezTo>
                    <a:pt x="0" y="35"/>
                    <a:pt x="0" y="35"/>
                    <a:pt x="0" y="35"/>
                  </a:cubicBezTo>
                  <a:cubicBezTo>
                    <a:pt x="0" y="42"/>
                    <a:pt x="0" y="42"/>
                    <a:pt x="0" y="42"/>
                  </a:cubicBezTo>
                  <a:cubicBezTo>
                    <a:pt x="9" y="42"/>
                    <a:pt x="9" y="42"/>
                    <a:pt x="9" y="42"/>
                  </a:cubicBezTo>
                  <a:cubicBezTo>
                    <a:pt x="10" y="48"/>
                    <a:pt x="12" y="53"/>
                    <a:pt x="16" y="58"/>
                  </a:cubicBezTo>
                  <a:cubicBezTo>
                    <a:pt x="9" y="64"/>
                    <a:pt x="9" y="64"/>
                    <a:pt x="9" y="64"/>
                  </a:cubicBezTo>
                  <a:cubicBezTo>
                    <a:pt x="14" y="69"/>
                    <a:pt x="14" y="69"/>
                    <a:pt x="14" y="69"/>
                  </a:cubicBezTo>
                  <a:cubicBezTo>
                    <a:pt x="20" y="63"/>
                    <a:pt x="20" y="63"/>
                    <a:pt x="20" y="63"/>
                  </a:cubicBezTo>
                  <a:cubicBezTo>
                    <a:pt x="25" y="66"/>
                    <a:pt x="30" y="68"/>
                    <a:pt x="36" y="69"/>
                  </a:cubicBezTo>
                  <a:cubicBezTo>
                    <a:pt x="36" y="78"/>
                    <a:pt x="36" y="78"/>
                    <a:pt x="36" y="78"/>
                  </a:cubicBezTo>
                  <a:cubicBezTo>
                    <a:pt x="43" y="78"/>
                    <a:pt x="43" y="78"/>
                    <a:pt x="43" y="78"/>
                  </a:cubicBezTo>
                  <a:cubicBezTo>
                    <a:pt x="43" y="69"/>
                    <a:pt x="43" y="69"/>
                    <a:pt x="43" y="69"/>
                  </a:cubicBezTo>
                  <a:cubicBezTo>
                    <a:pt x="49" y="68"/>
                    <a:pt x="54" y="66"/>
                    <a:pt x="58" y="63"/>
                  </a:cubicBezTo>
                  <a:cubicBezTo>
                    <a:pt x="65" y="69"/>
                    <a:pt x="65" y="69"/>
                    <a:pt x="65" y="69"/>
                  </a:cubicBezTo>
                  <a:cubicBezTo>
                    <a:pt x="69" y="64"/>
                    <a:pt x="69" y="64"/>
                    <a:pt x="69" y="64"/>
                  </a:cubicBezTo>
                  <a:cubicBezTo>
                    <a:pt x="63" y="58"/>
                    <a:pt x="63" y="58"/>
                    <a:pt x="63" y="58"/>
                  </a:cubicBezTo>
                  <a:cubicBezTo>
                    <a:pt x="67" y="53"/>
                    <a:pt x="69" y="48"/>
                    <a:pt x="70" y="42"/>
                  </a:cubicBezTo>
                  <a:cubicBezTo>
                    <a:pt x="79" y="42"/>
                    <a:pt x="79" y="42"/>
                    <a:pt x="79" y="42"/>
                  </a:cubicBezTo>
                  <a:cubicBezTo>
                    <a:pt x="79" y="35"/>
                    <a:pt x="79" y="35"/>
                    <a:pt x="79" y="35"/>
                  </a:cubicBezTo>
                  <a:lnTo>
                    <a:pt x="70" y="35"/>
                  </a:lnTo>
                  <a:close/>
                  <a:moveTo>
                    <a:pt x="16" y="39"/>
                  </a:moveTo>
                  <a:cubicBezTo>
                    <a:pt x="16" y="26"/>
                    <a:pt x="26" y="15"/>
                    <a:pt x="39" y="15"/>
                  </a:cubicBezTo>
                  <a:cubicBezTo>
                    <a:pt x="52" y="15"/>
                    <a:pt x="63" y="26"/>
                    <a:pt x="63" y="39"/>
                  </a:cubicBezTo>
                  <a:cubicBezTo>
                    <a:pt x="63" y="52"/>
                    <a:pt x="52" y="62"/>
                    <a:pt x="39" y="62"/>
                  </a:cubicBezTo>
                  <a:cubicBezTo>
                    <a:pt x="26" y="62"/>
                    <a:pt x="16" y="52"/>
                    <a:pt x="16" y="39"/>
                  </a:cubicBezTo>
                  <a:close/>
                </a:path>
              </a:pathLst>
            </a:custGeom>
            <a:grpFill/>
            <a:ln w="9525">
              <a:solidFill>
                <a:schemeClr val="bg1"/>
              </a:solidFill>
              <a:round/>
              <a:headEnd/>
              <a:tailEnd/>
            </a:ln>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101" name="Freeform 16"/>
            <p:cNvSpPr>
              <a:spLocks noEditPoints="1"/>
            </p:cNvSpPr>
            <p:nvPr/>
          </p:nvSpPr>
          <p:spPr bwMode="auto">
            <a:xfrm>
              <a:off x="50" y="50"/>
              <a:ext cx="41" cy="39"/>
            </a:xfrm>
            <a:custGeom>
              <a:avLst/>
              <a:gdLst>
                <a:gd name="T0" fmla="*/ 23 w 23"/>
                <a:gd name="T1" fmla="*/ 11 h 22"/>
                <a:gd name="T2" fmla="*/ 11 w 23"/>
                <a:gd name="T3" fmla="*/ 0 h 22"/>
                <a:gd name="T4" fmla="*/ 0 w 23"/>
                <a:gd name="T5" fmla="*/ 11 h 22"/>
                <a:gd name="T6" fmla="*/ 11 w 23"/>
                <a:gd name="T7" fmla="*/ 22 h 22"/>
                <a:gd name="T8" fmla="*/ 23 w 23"/>
                <a:gd name="T9" fmla="*/ 11 h 22"/>
                <a:gd name="T10" fmla="*/ 7 w 23"/>
                <a:gd name="T11" fmla="*/ 11 h 22"/>
                <a:gd name="T12" fmla="*/ 11 w 23"/>
                <a:gd name="T13" fmla="*/ 6 h 22"/>
                <a:gd name="T14" fmla="*/ 16 w 23"/>
                <a:gd name="T15" fmla="*/ 11 h 22"/>
                <a:gd name="T16" fmla="*/ 11 w 23"/>
                <a:gd name="T17" fmla="*/ 15 h 22"/>
                <a:gd name="T18" fmla="*/ 7 w 23"/>
                <a:gd name="T19"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2">
                  <a:moveTo>
                    <a:pt x="23" y="11"/>
                  </a:moveTo>
                  <a:cubicBezTo>
                    <a:pt x="23" y="5"/>
                    <a:pt x="18" y="0"/>
                    <a:pt x="11" y="0"/>
                  </a:cubicBezTo>
                  <a:cubicBezTo>
                    <a:pt x="5" y="0"/>
                    <a:pt x="0" y="5"/>
                    <a:pt x="0" y="11"/>
                  </a:cubicBezTo>
                  <a:cubicBezTo>
                    <a:pt x="0" y="17"/>
                    <a:pt x="5" y="22"/>
                    <a:pt x="11" y="22"/>
                  </a:cubicBezTo>
                  <a:cubicBezTo>
                    <a:pt x="18" y="22"/>
                    <a:pt x="23" y="17"/>
                    <a:pt x="23" y="11"/>
                  </a:cubicBezTo>
                  <a:close/>
                  <a:moveTo>
                    <a:pt x="7" y="11"/>
                  </a:moveTo>
                  <a:cubicBezTo>
                    <a:pt x="7" y="8"/>
                    <a:pt x="9" y="6"/>
                    <a:pt x="11" y="6"/>
                  </a:cubicBezTo>
                  <a:cubicBezTo>
                    <a:pt x="14" y="6"/>
                    <a:pt x="16" y="8"/>
                    <a:pt x="16" y="11"/>
                  </a:cubicBezTo>
                  <a:cubicBezTo>
                    <a:pt x="16" y="13"/>
                    <a:pt x="14" y="15"/>
                    <a:pt x="11" y="15"/>
                  </a:cubicBezTo>
                  <a:cubicBezTo>
                    <a:pt x="9" y="15"/>
                    <a:pt x="7" y="13"/>
                    <a:pt x="7"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grpSp>
      <p:grpSp>
        <p:nvGrpSpPr>
          <p:cNvPr id="102" name="Group 17"/>
          <p:cNvGrpSpPr>
            <a:grpSpLocks/>
          </p:cNvGrpSpPr>
          <p:nvPr/>
        </p:nvGrpSpPr>
        <p:grpSpPr bwMode="auto">
          <a:xfrm>
            <a:off x="8058412" y="3993090"/>
            <a:ext cx="177777" cy="228724"/>
            <a:chOff x="0" y="0"/>
            <a:chExt cx="109" cy="141"/>
          </a:xfrm>
          <a:solidFill>
            <a:schemeClr val="bg1"/>
          </a:solidFill>
        </p:grpSpPr>
        <p:sp>
          <p:nvSpPr>
            <p:cNvPr id="103" name="Freeform 18"/>
            <p:cNvSpPr>
              <a:spLocks noEditPoints="1"/>
            </p:cNvSpPr>
            <p:nvPr/>
          </p:nvSpPr>
          <p:spPr bwMode="auto">
            <a:xfrm>
              <a:off x="0" y="0"/>
              <a:ext cx="109" cy="141"/>
            </a:xfrm>
            <a:custGeom>
              <a:avLst/>
              <a:gdLst>
                <a:gd name="T0" fmla="*/ 75 w 109"/>
                <a:gd name="T1" fmla="*/ 0 h 141"/>
                <a:gd name="T2" fmla="*/ 0 w 109"/>
                <a:gd name="T3" fmla="*/ 0 h 141"/>
                <a:gd name="T4" fmla="*/ 0 w 109"/>
                <a:gd name="T5" fmla="*/ 141 h 141"/>
                <a:gd name="T6" fmla="*/ 109 w 109"/>
                <a:gd name="T7" fmla="*/ 141 h 141"/>
                <a:gd name="T8" fmla="*/ 109 w 109"/>
                <a:gd name="T9" fmla="*/ 34 h 141"/>
                <a:gd name="T10" fmla="*/ 75 w 109"/>
                <a:gd name="T11" fmla="*/ 0 h 141"/>
                <a:gd name="T12" fmla="*/ 13 w 109"/>
                <a:gd name="T13" fmla="*/ 128 h 141"/>
                <a:gd name="T14" fmla="*/ 13 w 109"/>
                <a:gd name="T15" fmla="*/ 13 h 141"/>
                <a:gd name="T16" fmla="*/ 68 w 109"/>
                <a:gd name="T17" fmla="*/ 13 h 141"/>
                <a:gd name="T18" fmla="*/ 68 w 109"/>
                <a:gd name="T19" fmla="*/ 43 h 141"/>
                <a:gd name="T20" fmla="*/ 96 w 109"/>
                <a:gd name="T21" fmla="*/ 43 h 141"/>
                <a:gd name="T22" fmla="*/ 96 w 109"/>
                <a:gd name="T23" fmla="*/ 128 h 141"/>
                <a:gd name="T24" fmla="*/ 13 w 109"/>
                <a:gd name="T25"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9" h="141">
                  <a:moveTo>
                    <a:pt x="75" y="0"/>
                  </a:moveTo>
                  <a:lnTo>
                    <a:pt x="0" y="0"/>
                  </a:lnTo>
                  <a:lnTo>
                    <a:pt x="0" y="141"/>
                  </a:lnTo>
                  <a:lnTo>
                    <a:pt x="109" y="141"/>
                  </a:lnTo>
                  <a:lnTo>
                    <a:pt x="109" y="34"/>
                  </a:lnTo>
                  <a:lnTo>
                    <a:pt x="75" y="0"/>
                  </a:lnTo>
                  <a:close/>
                  <a:moveTo>
                    <a:pt x="13" y="128"/>
                  </a:moveTo>
                  <a:lnTo>
                    <a:pt x="13" y="13"/>
                  </a:lnTo>
                  <a:lnTo>
                    <a:pt x="68" y="13"/>
                  </a:lnTo>
                  <a:lnTo>
                    <a:pt x="68" y="43"/>
                  </a:lnTo>
                  <a:lnTo>
                    <a:pt x="96" y="43"/>
                  </a:lnTo>
                  <a:lnTo>
                    <a:pt x="96" y="128"/>
                  </a:lnTo>
                  <a:lnTo>
                    <a:pt x="13"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104" name="Freeform 19"/>
            <p:cNvSpPr>
              <a:spLocks/>
            </p:cNvSpPr>
            <p:nvPr/>
          </p:nvSpPr>
          <p:spPr bwMode="auto">
            <a:xfrm>
              <a:off x="32" y="48"/>
              <a:ext cx="43" cy="47"/>
            </a:xfrm>
            <a:custGeom>
              <a:avLst/>
              <a:gdLst>
                <a:gd name="T0" fmla="*/ 29 w 43"/>
                <a:gd name="T1" fmla="*/ 23 h 47"/>
                <a:gd name="T2" fmla="*/ 29 w 43"/>
                <a:gd name="T3" fmla="*/ 0 h 47"/>
                <a:gd name="T4" fmla="*/ 16 w 43"/>
                <a:gd name="T5" fmla="*/ 0 h 47"/>
                <a:gd name="T6" fmla="*/ 16 w 43"/>
                <a:gd name="T7" fmla="*/ 23 h 47"/>
                <a:gd name="T8" fmla="*/ 9 w 43"/>
                <a:gd name="T9" fmla="*/ 16 h 47"/>
                <a:gd name="T10" fmla="*/ 0 w 43"/>
                <a:gd name="T11" fmla="*/ 25 h 47"/>
                <a:gd name="T12" fmla="*/ 21 w 43"/>
                <a:gd name="T13" fmla="*/ 47 h 47"/>
                <a:gd name="T14" fmla="*/ 43 w 43"/>
                <a:gd name="T15" fmla="*/ 25 h 47"/>
                <a:gd name="T16" fmla="*/ 36 w 43"/>
                <a:gd name="T17" fmla="*/ 16 h 47"/>
                <a:gd name="T18" fmla="*/ 29 w 43"/>
                <a:gd name="T19" fmla="*/ 2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7">
                  <a:moveTo>
                    <a:pt x="29" y="23"/>
                  </a:moveTo>
                  <a:lnTo>
                    <a:pt x="29" y="0"/>
                  </a:lnTo>
                  <a:lnTo>
                    <a:pt x="16" y="0"/>
                  </a:lnTo>
                  <a:lnTo>
                    <a:pt x="16" y="23"/>
                  </a:lnTo>
                  <a:lnTo>
                    <a:pt x="9" y="16"/>
                  </a:lnTo>
                  <a:lnTo>
                    <a:pt x="0" y="25"/>
                  </a:lnTo>
                  <a:lnTo>
                    <a:pt x="21" y="47"/>
                  </a:lnTo>
                  <a:lnTo>
                    <a:pt x="43" y="25"/>
                  </a:lnTo>
                  <a:lnTo>
                    <a:pt x="36" y="16"/>
                  </a:lnTo>
                  <a:lnTo>
                    <a:pt x="29"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105" name="Rectangle 20"/>
            <p:cNvSpPr>
              <a:spLocks noChangeArrowheads="1"/>
            </p:cNvSpPr>
            <p:nvPr/>
          </p:nvSpPr>
          <p:spPr bwMode="auto">
            <a:xfrm>
              <a:off x="37" y="102"/>
              <a:ext cx="34" cy="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grpSp>
      <p:grpSp>
        <p:nvGrpSpPr>
          <p:cNvPr id="106" name="Group 21"/>
          <p:cNvGrpSpPr>
            <a:grpSpLocks/>
          </p:cNvGrpSpPr>
          <p:nvPr/>
        </p:nvGrpSpPr>
        <p:grpSpPr bwMode="auto">
          <a:xfrm>
            <a:off x="9402322" y="3997326"/>
            <a:ext cx="232803" cy="224488"/>
            <a:chOff x="0" y="0"/>
            <a:chExt cx="141" cy="139"/>
          </a:xfrm>
          <a:solidFill>
            <a:schemeClr val="accent3"/>
          </a:solidFill>
        </p:grpSpPr>
        <p:sp>
          <p:nvSpPr>
            <p:cNvPr id="107" name="Freeform 22"/>
            <p:cNvSpPr>
              <a:spLocks noEditPoints="1"/>
            </p:cNvSpPr>
            <p:nvPr/>
          </p:nvSpPr>
          <p:spPr bwMode="auto">
            <a:xfrm>
              <a:off x="0" y="0"/>
              <a:ext cx="141" cy="139"/>
            </a:xfrm>
            <a:custGeom>
              <a:avLst/>
              <a:gdLst>
                <a:gd name="T0" fmla="*/ 128 w 141"/>
                <a:gd name="T1" fmla="*/ 101 h 139"/>
                <a:gd name="T2" fmla="*/ 37 w 141"/>
                <a:gd name="T3" fmla="*/ 101 h 139"/>
                <a:gd name="T4" fmla="*/ 37 w 141"/>
                <a:gd name="T5" fmla="*/ 11 h 139"/>
                <a:gd name="T6" fmla="*/ 68 w 141"/>
                <a:gd name="T7" fmla="*/ 11 h 139"/>
                <a:gd name="T8" fmla="*/ 68 w 141"/>
                <a:gd name="T9" fmla="*/ 0 h 139"/>
                <a:gd name="T10" fmla="*/ 25 w 141"/>
                <a:gd name="T11" fmla="*/ 0 h 139"/>
                <a:gd name="T12" fmla="*/ 25 w 141"/>
                <a:gd name="T13" fmla="*/ 25 h 139"/>
                <a:gd name="T14" fmla="*/ 0 w 141"/>
                <a:gd name="T15" fmla="*/ 25 h 139"/>
                <a:gd name="T16" fmla="*/ 0 w 141"/>
                <a:gd name="T17" fmla="*/ 139 h 139"/>
                <a:gd name="T18" fmla="*/ 114 w 141"/>
                <a:gd name="T19" fmla="*/ 139 h 139"/>
                <a:gd name="T20" fmla="*/ 114 w 141"/>
                <a:gd name="T21" fmla="*/ 114 h 139"/>
                <a:gd name="T22" fmla="*/ 141 w 141"/>
                <a:gd name="T23" fmla="*/ 114 h 139"/>
                <a:gd name="T24" fmla="*/ 141 w 141"/>
                <a:gd name="T25" fmla="*/ 71 h 139"/>
                <a:gd name="T26" fmla="*/ 128 w 141"/>
                <a:gd name="T27" fmla="*/ 71 h 139"/>
                <a:gd name="T28" fmla="*/ 128 w 141"/>
                <a:gd name="T29" fmla="*/ 101 h 139"/>
                <a:gd name="T30" fmla="*/ 103 w 141"/>
                <a:gd name="T31" fmla="*/ 126 h 139"/>
                <a:gd name="T32" fmla="*/ 12 w 141"/>
                <a:gd name="T33" fmla="*/ 126 h 139"/>
                <a:gd name="T34" fmla="*/ 12 w 141"/>
                <a:gd name="T35" fmla="*/ 37 h 139"/>
                <a:gd name="T36" fmla="*/ 25 w 141"/>
                <a:gd name="T37" fmla="*/ 37 h 139"/>
                <a:gd name="T38" fmla="*/ 25 w 141"/>
                <a:gd name="T39" fmla="*/ 114 h 139"/>
                <a:gd name="T40" fmla="*/ 103 w 141"/>
                <a:gd name="T41" fmla="*/ 114 h 139"/>
                <a:gd name="T42" fmla="*/ 103 w 141"/>
                <a:gd name="T43" fmla="*/ 126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1" h="139">
                  <a:moveTo>
                    <a:pt x="128" y="101"/>
                  </a:moveTo>
                  <a:lnTo>
                    <a:pt x="37" y="101"/>
                  </a:lnTo>
                  <a:lnTo>
                    <a:pt x="37" y="11"/>
                  </a:lnTo>
                  <a:lnTo>
                    <a:pt x="68" y="11"/>
                  </a:lnTo>
                  <a:lnTo>
                    <a:pt x="68" y="0"/>
                  </a:lnTo>
                  <a:lnTo>
                    <a:pt x="25" y="0"/>
                  </a:lnTo>
                  <a:lnTo>
                    <a:pt x="25" y="25"/>
                  </a:lnTo>
                  <a:lnTo>
                    <a:pt x="0" y="25"/>
                  </a:lnTo>
                  <a:lnTo>
                    <a:pt x="0" y="139"/>
                  </a:lnTo>
                  <a:lnTo>
                    <a:pt x="114" y="139"/>
                  </a:lnTo>
                  <a:lnTo>
                    <a:pt x="114" y="114"/>
                  </a:lnTo>
                  <a:lnTo>
                    <a:pt x="141" y="114"/>
                  </a:lnTo>
                  <a:lnTo>
                    <a:pt x="141" y="71"/>
                  </a:lnTo>
                  <a:lnTo>
                    <a:pt x="128" y="71"/>
                  </a:lnTo>
                  <a:lnTo>
                    <a:pt x="128" y="101"/>
                  </a:lnTo>
                  <a:close/>
                  <a:moveTo>
                    <a:pt x="103" y="126"/>
                  </a:moveTo>
                  <a:lnTo>
                    <a:pt x="12" y="126"/>
                  </a:lnTo>
                  <a:lnTo>
                    <a:pt x="12" y="37"/>
                  </a:lnTo>
                  <a:lnTo>
                    <a:pt x="25" y="37"/>
                  </a:lnTo>
                  <a:lnTo>
                    <a:pt x="25" y="114"/>
                  </a:lnTo>
                  <a:lnTo>
                    <a:pt x="103" y="114"/>
                  </a:lnTo>
                  <a:lnTo>
                    <a:pt x="103" y="126"/>
                  </a:lnTo>
                  <a:close/>
                </a:path>
              </a:pathLst>
            </a:custGeom>
            <a:solidFill>
              <a:srgbClr val="D25E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108" name="Freeform 23"/>
            <p:cNvSpPr>
              <a:spLocks/>
            </p:cNvSpPr>
            <p:nvPr/>
          </p:nvSpPr>
          <p:spPr bwMode="auto">
            <a:xfrm>
              <a:off x="78" y="0"/>
              <a:ext cx="63" cy="61"/>
            </a:xfrm>
            <a:custGeom>
              <a:avLst/>
              <a:gdLst>
                <a:gd name="T0" fmla="*/ 11 w 63"/>
                <a:gd name="T1" fmla="*/ 0 h 61"/>
                <a:gd name="T2" fmla="*/ 11 w 63"/>
                <a:gd name="T3" fmla="*/ 11 h 61"/>
                <a:gd name="T4" fmla="*/ 41 w 63"/>
                <a:gd name="T5" fmla="*/ 11 h 61"/>
                <a:gd name="T6" fmla="*/ 0 w 63"/>
                <a:gd name="T7" fmla="*/ 52 h 61"/>
                <a:gd name="T8" fmla="*/ 9 w 63"/>
                <a:gd name="T9" fmla="*/ 61 h 61"/>
                <a:gd name="T10" fmla="*/ 50 w 63"/>
                <a:gd name="T11" fmla="*/ 20 h 61"/>
                <a:gd name="T12" fmla="*/ 50 w 63"/>
                <a:gd name="T13" fmla="*/ 50 h 61"/>
                <a:gd name="T14" fmla="*/ 63 w 63"/>
                <a:gd name="T15" fmla="*/ 50 h 61"/>
                <a:gd name="T16" fmla="*/ 63 w 63"/>
                <a:gd name="T17" fmla="*/ 0 h 61"/>
                <a:gd name="T18" fmla="*/ 11 w 63"/>
                <a:gd name="T19"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1">
                  <a:moveTo>
                    <a:pt x="11" y="0"/>
                  </a:moveTo>
                  <a:lnTo>
                    <a:pt x="11" y="11"/>
                  </a:lnTo>
                  <a:lnTo>
                    <a:pt x="41" y="11"/>
                  </a:lnTo>
                  <a:lnTo>
                    <a:pt x="0" y="52"/>
                  </a:lnTo>
                  <a:lnTo>
                    <a:pt x="9" y="61"/>
                  </a:lnTo>
                  <a:lnTo>
                    <a:pt x="50" y="20"/>
                  </a:lnTo>
                  <a:lnTo>
                    <a:pt x="50" y="50"/>
                  </a:lnTo>
                  <a:lnTo>
                    <a:pt x="63" y="50"/>
                  </a:lnTo>
                  <a:lnTo>
                    <a:pt x="63" y="0"/>
                  </a:lnTo>
                  <a:lnTo>
                    <a:pt x="11" y="0"/>
                  </a:lnTo>
                  <a:close/>
                </a:path>
              </a:pathLst>
            </a:custGeom>
            <a:solidFill>
              <a:srgbClr val="D25E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grpSp>
      <p:grpSp>
        <p:nvGrpSpPr>
          <p:cNvPr id="109" name="Group 24"/>
          <p:cNvGrpSpPr>
            <a:grpSpLocks/>
          </p:cNvGrpSpPr>
          <p:nvPr/>
        </p:nvGrpSpPr>
        <p:grpSpPr bwMode="auto">
          <a:xfrm>
            <a:off x="6744134" y="3993090"/>
            <a:ext cx="232803" cy="228724"/>
            <a:chOff x="0" y="0"/>
            <a:chExt cx="141" cy="141"/>
          </a:xfrm>
          <a:solidFill>
            <a:schemeClr val="accent1"/>
          </a:solidFill>
        </p:grpSpPr>
        <p:sp>
          <p:nvSpPr>
            <p:cNvPr id="110" name="Freeform 25"/>
            <p:cNvSpPr>
              <a:spLocks noEditPoints="1"/>
            </p:cNvSpPr>
            <p:nvPr/>
          </p:nvSpPr>
          <p:spPr bwMode="auto">
            <a:xfrm>
              <a:off x="79" y="79"/>
              <a:ext cx="62" cy="62"/>
            </a:xfrm>
            <a:custGeom>
              <a:avLst/>
              <a:gdLst>
                <a:gd name="T0" fmla="*/ 62 w 62"/>
                <a:gd name="T1" fmla="*/ 62 h 62"/>
                <a:gd name="T2" fmla="*/ 0 w 62"/>
                <a:gd name="T3" fmla="*/ 62 h 62"/>
                <a:gd name="T4" fmla="*/ 0 w 62"/>
                <a:gd name="T5" fmla="*/ 0 h 62"/>
                <a:gd name="T6" fmla="*/ 62 w 62"/>
                <a:gd name="T7" fmla="*/ 0 h 62"/>
                <a:gd name="T8" fmla="*/ 62 w 62"/>
                <a:gd name="T9" fmla="*/ 62 h 62"/>
                <a:gd name="T10" fmla="*/ 10 w 62"/>
                <a:gd name="T11" fmla="*/ 49 h 62"/>
                <a:gd name="T12" fmla="*/ 49 w 62"/>
                <a:gd name="T13" fmla="*/ 49 h 62"/>
                <a:gd name="T14" fmla="*/ 49 w 62"/>
                <a:gd name="T15" fmla="*/ 12 h 62"/>
                <a:gd name="T16" fmla="*/ 10 w 62"/>
                <a:gd name="T17" fmla="*/ 12 h 62"/>
                <a:gd name="T18" fmla="*/ 10 w 62"/>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62" y="62"/>
                  </a:moveTo>
                  <a:lnTo>
                    <a:pt x="0" y="62"/>
                  </a:lnTo>
                  <a:lnTo>
                    <a:pt x="0" y="0"/>
                  </a:lnTo>
                  <a:lnTo>
                    <a:pt x="62" y="0"/>
                  </a:lnTo>
                  <a:lnTo>
                    <a:pt x="62" y="62"/>
                  </a:lnTo>
                  <a:close/>
                  <a:moveTo>
                    <a:pt x="10" y="49"/>
                  </a:moveTo>
                  <a:lnTo>
                    <a:pt x="49" y="49"/>
                  </a:lnTo>
                  <a:lnTo>
                    <a:pt x="49" y="12"/>
                  </a:lnTo>
                  <a:lnTo>
                    <a:pt x="10" y="12"/>
                  </a:lnTo>
                  <a:lnTo>
                    <a:pt x="10" y="49"/>
                  </a:lnTo>
                  <a:close/>
                </a:path>
              </a:pathLst>
            </a:custGeom>
            <a:solidFill>
              <a:srgbClr val="D25E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111" name="Freeform 26"/>
            <p:cNvSpPr>
              <a:spLocks noEditPoints="1"/>
            </p:cNvSpPr>
            <p:nvPr/>
          </p:nvSpPr>
          <p:spPr bwMode="auto">
            <a:xfrm>
              <a:off x="0" y="79"/>
              <a:ext cx="63" cy="62"/>
            </a:xfrm>
            <a:custGeom>
              <a:avLst/>
              <a:gdLst>
                <a:gd name="T0" fmla="*/ 63 w 63"/>
                <a:gd name="T1" fmla="*/ 62 h 62"/>
                <a:gd name="T2" fmla="*/ 0 w 63"/>
                <a:gd name="T3" fmla="*/ 62 h 62"/>
                <a:gd name="T4" fmla="*/ 0 w 63"/>
                <a:gd name="T5" fmla="*/ 0 h 62"/>
                <a:gd name="T6" fmla="*/ 63 w 63"/>
                <a:gd name="T7" fmla="*/ 0 h 62"/>
                <a:gd name="T8" fmla="*/ 63 w 63"/>
                <a:gd name="T9" fmla="*/ 62 h 62"/>
                <a:gd name="T10" fmla="*/ 13 w 63"/>
                <a:gd name="T11" fmla="*/ 49 h 62"/>
                <a:gd name="T12" fmla="*/ 50 w 63"/>
                <a:gd name="T13" fmla="*/ 49 h 62"/>
                <a:gd name="T14" fmla="*/ 50 w 63"/>
                <a:gd name="T15" fmla="*/ 12 h 62"/>
                <a:gd name="T16" fmla="*/ 13 w 63"/>
                <a:gd name="T17" fmla="*/ 12 h 62"/>
                <a:gd name="T18" fmla="*/ 13 w 63"/>
                <a:gd name="T19" fmla="*/ 49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2">
                  <a:moveTo>
                    <a:pt x="63" y="62"/>
                  </a:moveTo>
                  <a:lnTo>
                    <a:pt x="0" y="62"/>
                  </a:lnTo>
                  <a:lnTo>
                    <a:pt x="0" y="0"/>
                  </a:lnTo>
                  <a:lnTo>
                    <a:pt x="63" y="0"/>
                  </a:lnTo>
                  <a:lnTo>
                    <a:pt x="63" y="62"/>
                  </a:lnTo>
                  <a:close/>
                  <a:moveTo>
                    <a:pt x="13" y="49"/>
                  </a:moveTo>
                  <a:lnTo>
                    <a:pt x="50" y="49"/>
                  </a:lnTo>
                  <a:lnTo>
                    <a:pt x="50" y="12"/>
                  </a:lnTo>
                  <a:lnTo>
                    <a:pt x="13" y="12"/>
                  </a:lnTo>
                  <a:lnTo>
                    <a:pt x="13" y="49"/>
                  </a:lnTo>
                  <a:close/>
                </a:path>
              </a:pathLst>
            </a:custGeom>
            <a:solidFill>
              <a:srgbClr val="D25E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112" name="Freeform 27"/>
            <p:cNvSpPr>
              <a:spLocks noEditPoints="1"/>
            </p:cNvSpPr>
            <p:nvPr/>
          </p:nvSpPr>
          <p:spPr bwMode="auto">
            <a:xfrm>
              <a:off x="79" y="0"/>
              <a:ext cx="62" cy="63"/>
            </a:xfrm>
            <a:custGeom>
              <a:avLst/>
              <a:gdLst>
                <a:gd name="T0" fmla="*/ 62 w 62"/>
                <a:gd name="T1" fmla="*/ 63 h 63"/>
                <a:gd name="T2" fmla="*/ 0 w 62"/>
                <a:gd name="T3" fmla="*/ 63 h 63"/>
                <a:gd name="T4" fmla="*/ 0 w 62"/>
                <a:gd name="T5" fmla="*/ 0 h 63"/>
                <a:gd name="T6" fmla="*/ 62 w 62"/>
                <a:gd name="T7" fmla="*/ 0 h 63"/>
                <a:gd name="T8" fmla="*/ 62 w 62"/>
                <a:gd name="T9" fmla="*/ 63 h 63"/>
                <a:gd name="T10" fmla="*/ 10 w 62"/>
                <a:gd name="T11" fmla="*/ 52 h 63"/>
                <a:gd name="T12" fmla="*/ 49 w 62"/>
                <a:gd name="T13" fmla="*/ 52 h 63"/>
                <a:gd name="T14" fmla="*/ 49 w 62"/>
                <a:gd name="T15" fmla="*/ 13 h 63"/>
                <a:gd name="T16" fmla="*/ 10 w 62"/>
                <a:gd name="T17" fmla="*/ 13 h 63"/>
                <a:gd name="T18" fmla="*/ 10 w 62"/>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3">
                  <a:moveTo>
                    <a:pt x="62" y="63"/>
                  </a:moveTo>
                  <a:lnTo>
                    <a:pt x="0" y="63"/>
                  </a:lnTo>
                  <a:lnTo>
                    <a:pt x="0" y="0"/>
                  </a:lnTo>
                  <a:lnTo>
                    <a:pt x="62" y="0"/>
                  </a:lnTo>
                  <a:lnTo>
                    <a:pt x="62" y="63"/>
                  </a:lnTo>
                  <a:close/>
                  <a:moveTo>
                    <a:pt x="10" y="52"/>
                  </a:moveTo>
                  <a:lnTo>
                    <a:pt x="49" y="52"/>
                  </a:lnTo>
                  <a:lnTo>
                    <a:pt x="49" y="13"/>
                  </a:lnTo>
                  <a:lnTo>
                    <a:pt x="10" y="13"/>
                  </a:lnTo>
                  <a:lnTo>
                    <a:pt x="10" y="52"/>
                  </a:lnTo>
                  <a:close/>
                </a:path>
              </a:pathLst>
            </a:custGeom>
            <a:solidFill>
              <a:srgbClr val="D25E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sp>
          <p:nvSpPr>
            <p:cNvPr id="113" name="Freeform 28"/>
            <p:cNvSpPr>
              <a:spLocks noEditPoints="1"/>
            </p:cNvSpPr>
            <p:nvPr/>
          </p:nvSpPr>
          <p:spPr bwMode="auto">
            <a:xfrm>
              <a:off x="0" y="0"/>
              <a:ext cx="63" cy="63"/>
            </a:xfrm>
            <a:custGeom>
              <a:avLst/>
              <a:gdLst>
                <a:gd name="T0" fmla="*/ 63 w 63"/>
                <a:gd name="T1" fmla="*/ 63 h 63"/>
                <a:gd name="T2" fmla="*/ 0 w 63"/>
                <a:gd name="T3" fmla="*/ 63 h 63"/>
                <a:gd name="T4" fmla="*/ 0 w 63"/>
                <a:gd name="T5" fmla="*/ 0 h 63"/>
                <a:gd name="T6" fmla="*/ 63 w 63"/>
                <a:gd name="T7" fmla="*/ 0 h 63"/>
                <a:gd name="T8" fmla="*/ 63 w 63"/>
                <a:gd name="T9" fmla="*/ 63 h 63"/>
                <a:gd name="T10" fmla="*/ 13 w 63"/>
                <a:gd name="T11" fmla="*/ 52 h 63"/>
                <a:gd name="T12" fmla="*/ 50 w 63"/>
                <a:gd name="T13" fmla="*/ 52 h 63"/>
                <a:gd name="T14" fmla="*/ 50 w 63"/>
                <a:gd name="T15" fmla="*/ 13 h 63"/>
                <a:gd name="T16" fmla="*/ 13 w 63"/>
                <a:gd name="T17" fmla="*/ 13 h 63"/>
                <a:gd name="T18" fmla="*/ 13 w 63"/>
                <a:gd name="T1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3">
                  <a:moveTo>
                    <a:pt x="63" y="63"/>
                  </a:moveTo>
                  <a:lnTo>
                    <a:pt x="0" y="63"/>
                  </a:lnTo>
                  <a:lnTo>
                    <a:pt x="0" y="0"/>
                  </a:lnTo>
                  <a:lnTo>
                    <a:pt x="63" y="0"/>
                  </a:lnTo>
                  <a:lnTo>
                    <a:pt x="63" y="63"/>
                  </a:lnTo>
                  <a:close/>
                  <a:moveTo>
                    <a:pt x="13" y="52"/>
                  </a:moveTo>
                  <a:lnTo>
                    <a:pt x="50" y="52"/>
                  </a:lnTo>
                  <a:lnTo>
                    <a:pt x="50" y="13"/>
                  </a:lnTo>
                  <a:lnTo>
                    <a:pt x="13" y="13"/>
                  </a:lnTo>
                  <a:lnTo>
                    <a:pt x="13" y="52"/>
                  </a:lnTo>
                  <a:close/>
                </a:path>
              </a:pathLst>
            </a:custGeom>
            <a:solidFill>
              <a:srgbClr val="D25E8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tx1">
                    <a:lumMod val="50000"/>
                    <a:lumOff val="50000"/>
                  </a:schemeClr>
                </a:solidFill>
                <a:latin typeface="微软雅黑"/>
                <a:ea typeface="微软雅黑"/>
                <a:cs typeface="+mn-ea"/>
                <a:sym typeface="微软雅黑"/>
              </a:endParaRPr>
            </a:p>
          </p:txBody>
        </p:sp>
      </p:grpSp>
      <p:sp>
        <p:nvSpPr>
          <p:cNvPr id="114" name="Rectangle 29"/>
          <p:cNvSpPr>
            <a:spLocks noChangeArrowheads="1"/>
          </p:cNvSpPr>
          <p:nvPr/>
        </p:nvSpPr>
        <p:spPr bwMode="auto">
          <a:xfrm>
            <a:off x="6333554" y="1938814"/>
            <a:ext cx="5280397" cy="1887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r>
              <a:rPr lang="zh-CN" altLang="en-US" sz="1600" dirty="0">
                <a:solidFill>
                  <a:schemeClr val="tx1">
                    <a:lumMod val="75000"/>
                    <a:lumOff val="25000"/>
                  </a:schemeClr>
                </a:solidFill>
                <a:latin typeface="微软雅黑"/>
                <a:ea typeface="微软雅黑"/>
                <a:cs typeface="+mn-ea"/>
                <a:sym typeface="微软雅黑"/>
              </a:rPr>
              <a:t>此处添加标题文本</a:t>
            </a:r>
            <a:endParaRPr lang="en-US" altLang="zh-CN" sz="1600" dirty="0">
              <a:solidFill>
                <a:schemeClr val="tx1">
                  <a:lumMod val="75000"/>
                  <a:lumOff val="25000"/>
                </a:schemeClr>
              </a:solidFill>
              <a:latin typeface="微软雅黑"/>
              <a:ea typeface="微软雅黑"/>
              <a:cs typeface="+mn-ea"/>
              <a:sym typeface="微软雅黑"/>
            </a:endParaRPr>
          </a:p>
          <a:p>
            <a:pPr>
              <a:lnSpc>
                <a:spcPts val="1600"/>
              </a:lnSpc>
            </a:pPr>
            <a:endParaRPr lang="en-US" altLang="zh-CN" sz="1100" dirty="0">
              <a:solidFill>
                <a:schemeClr val="tx1">
                  <a:lumMod val="50000"/>
                  <a:lumOff val="50000"/>
                </a:schemeClr>
              </a:solidFill>
              <a:latin typeface="微软雅黑"/>
              <a:ea typeface="微软雅黑"/>
              <a:cs typeface="+mn-ea"/>
              <a:sym typeface="微软雅黑"/>
            </a:endParaRPr>
          </a:p>
          <a:p>
            <a:pPr>
              <a:lnSpc>
                <a:spcPts val="1600"/>
              </a:lnSpc>
            </a:pPr>
            <a:r>
              <a:rPr lang="zh-CN" altLang="en-US" sz="1100" dirty="0">
                <a:solidFill>
                  <a:schemeClr val="tx1">
                    <a:lumMod val="50000"/>
                    <a:lumOff val="50000"/>
                  </a:schemeClr>
                </a:solidFill>
                <a:latin typeface="微软雅黑"/>
                <a:ea typeface="微软雅黑"/>
                <a:cs typeface="+mn-ea"/>
                <a:sym typeface="微软雅黑"/>
              </a:rPr>
              <a:t>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a:t>
            </a:r>
            <a:endParaRPr lang="en-US" altLang="zh-CN" sz="1100" dirty="0">
              <a:solidFill>
                <a:schemeClr val="tx1">
                  <a:lumMod val="50000"/>
                  <a:lumOff val="50000"/>
                </a:schemeClr>
              </a:solidFill>
              <a:latin typeface="微软雅黑"/>
              <a:ea typeface="微软雅黑"/>
              <a:cs typeface="+mn-ea"/>
              <a:sym typeface="微软雅黑"/>
            </a:endParaRPr>
          </a:p>
          <a:p>
            <a:pPr>
              <a:lnSpc>
                <a:spcPts val="1600"/>
              </a:lnSpc>
            </a:pPr>
            <a:endParaRPr lang="en-US" altLang="zh-CN" sz="1100" dirty="0">
              <a:solidFill>
                <a:schemeClr val="tx1">
                  <a:lumMod val="50000"/>
                  <a:lumOff val="50000"/>
                </a:schemeClr>
              </a:solidFill>
              <a:latin typeface="微软雅黑"/>
              <a:ea typeface="微软雅黑"/>
              <a:cs typeface="+mn-ea"/>
              <a:sym typeface="微软雅黑"/>
            </a:endParaRPr>
          </a:p>
          <a:p>
            <a:pPr>
              <a:lnSpc>
                <a:spcPts val="1600"/>
              </a:lnSpc>
            </a:pPr>
            <a:endParaRPr lang="en-US" altLang="zh-CN" sz="900" dirty="0">
              <a:solidFill>
                <a:schemeClr val="tx1">
                  <a:lumMod val="50000"/>
                  <a:lumOff val="50000"/>
                </a:schemeClr>
              </a:solidFill>
              <a:latin typeface="微软雅黑"/>
              <a:ea typeface="微软雅黑"/>
              <a:cs typeface="+mn-ea"/>
              <a:sym typeface="微软雅黑"/>
            </a:endParaRPr>
          </a:p>
          <a:p>
            <a:pPr>
              <a:lnSpc>
                <a:spcPts val="1600"/>
              </a:lnSpc>
            </a:pPr>
            <a:endParaRPr lang="en-US" altLang="zh-CN" sz="900" dirty="0">
              <a:solidFill>
                <a:schemeClr val="tx1">
                  <a:lumMod val="50000"/>
                  <a:lumOff val="50000"/>
                </a:schemeClr>
              </a:solidFill>
              <a:latin typeface="微软雅黑"/>
              <a:ea typeface="微软雅黑"/>
              <a:cs typeface="+mn-ea"/>
              <a:sym typeface="微软雅黑"/>
            </a:endParaRPr>
          </a:p>
        </p:txBody>
      </p:sp>
      <p:sp>
        <p:nvSpPr>
          <p:cNvPr id="115" name="Rectangle 30"/>
          <p:cNvSpPr>
            <a:spLocks noChangeArrowheads="1"/>
          </p:cNvSpPr>
          <p:nvPr/>
        </p:nvSpPr>
        <p:spPr bwMode="auto">
          <a:xfrm>
            <a:off x="6333554" y="5132473"/>
            <a:ext cx="5280397" cy="1436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ts val="1600"/>
              </a:lnSpc>
            </a:pPr>
            <a:r>
              <a:rPr lang="zh-CN" altLang="en-US" sz="1100" dirty="0">
                <a:solidFill>
                  <a:schemeClr val="tx1">
                    <a:lumMod val="50000"/>
                    <a:lumOff val="50000"/>
                  </a:schemeClr>
                </a:solidFill>
                <a:latin typeface="微软雅黑"/>
                <a:ea typeface="微软雅黑"/>
                <a:cs typeface="+mn-ea"/>
                <a:sym typeface="微软雅黑"/>
              </a:rPr>
              <a:t>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点击输入详细的文本内容。</a:t>
            </a:r>
            <a:endParaRPr lang="en-US" altLang="zh-CN" sz="1100" dirty="0">
              <a:solidFill>
                <a:schemeClr val="tx1">
                  <a:lumMod val="50000"/>
                  <a:lumOff val="50000"/>
                </a:schemeClr>
              </a:solidFill>
              <a:latin typeface="微软雅黑"/>
              <a:ea typeface="微软雅黑"/>
              <a:cs typeface="+mn-ea"/>
              <a:sym typeface="微软雅黑"/>
            </a:endParaRPr>
          </a:p>
          <a:p>
            <a:pPr>
              <a:lnSpc>
                <a:spcPts val="1600"/>
              </a:lnSpc>
            </a:pPr>
            <a:endParaRPr lang="en-US" altLang="zh-CN" sz="1100" dirty="0">
              <a:solidFill>
                <a:schemeClr val="tx1">
                  <a:lumMod val="50000"/>
                  <a:lumOff val="50000"/>
                </a:schemeClr>
              </a:solidFill>
              <a:latin typeface="微软雅黑"/>
              <a:ea typeface="微软雅黑"/>
              <a:cs typeface="+mn-ea"/>
              <a:sym typeface="微软雅黑"/>
            </a:endParaRPr>
          </a:p>
          <a:p>
            <a:pPr>
              <a:lnSpc>
                <a:spcPts val="1600"/>
              </a:lnSpc>
            </a:pPr>
            <a:endParaRPr lang="en-US" altLang="zh-CN" sz="900" dirty="0">
              <a:solidFill>
                <a:schemeClr val="tx1">
                  <a:lumMod val="50000"/>
                  <a:lumOff val="50000"/>
                </a:schemeClr>
              </a:solidFill>
              <a:latin typeface="微软雅黑"/>
              <a:ea typeface="微软雅黑"/>
              <a:cs typeface="+mn-ea"/>
              <a:sym typeface="微软雅黑"/>
            </a:endParaRPr>
          </a:p>
          <a:p>
            <a:pPr>
              <a:lnSpc>
                <a:spcPts val="1600"/>
              </a:lnSpc>
            </a:pPr>
            <a:endParaRPr lang="en-US" altLang="zh-CN" sz="900" dirty="0">
              <a:solidFill>
                <a:schemeClr val="tx1">
                  <a:lumMod val="50000"/>
                  <a:lumOff val="50000"/>
                </a:schemeClr>
              </a:solidFill>
              <a:latin typeface="微软雅黑"/>
              <a:ea typeface="微软雅黑"/>
              <a:cs typeface="+mn-ea"/>
              <a:sym typeface="微软雅黑"/>
            </a:endParaRPr>
          </a:p>
        </p:txBody>
      </p:sp>
      <p:sp>
        <p:nvSpPr>
          <p:cNvPr id="116" name="Rectangle 31"/>
          <p:cNvSpPr>
            <a:spLocks noChangeArrowheads="1"/>
          </p:cNvSpPr>
          <p:nvPr/>
        </p:nvSpPr>
        <p:spPr bwMode="auto">
          <a:xfrm>
            <a:off x="10371550" y="4531014"/>
            <a:ext cx="1066820" cy="36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899" tIns="60949" rIns="121899" bIns="60949">
            <a:spAutoFit/>
          </a:bodyPr>
          <a:lstStyle/>
          <a:p>
            <a:pPr lvl="0" algn="ctr"/>
            <a:r>
              <a:rPr lang="zh-CN" altLang="en-US" sz="1600" dirty="0">
                <a:solidFill>
                  <a:schemeClr val="tx1">
                    <a:lumMod val="75000"/>
                    <a:lumOff val="25000"/>
                  </a:schemeClr>
                </a:solidFill>
                <a:latin typeface="微软雅黑"/>
                <a:ea typeface="微软雅黑"/>
                <a:cs typeface="+mn-ea"/>
                <a:sym typeface="微软雅黑"/>
              </a:rPr>
              <a:t>添加标题</a:t>
            </a:r>
            <a:endParaRPr lang="zh-CN" altLang="zh-CN" sz="1600" dirty="0">
              <a:solidFill>
                <a:schemeClr val="tx1">
                  <a:lumMod val="75000"/>
                  <a:lumOff val="25000"/>
                </a:schemeClr>
              </a:solidFill>
              <a:latin typeface="微软雅黑"/>
              <a:ea typeface="微软雅黑"/>
              <a:cs typeface="+mn-ea"/>
              <a:sym typeface="微软雅黑"/>
            </a:endParaRPr>
          </a:p>
        </p:txBody>
      </p:sp>
      <p:sp>
        <p:nvSpPr>
          <p:cNvPr id="117" name="Rectangle 32"/>
          <p:cNvSpPr>
            <a:spLocks noChangeArrowheads="1"/>
          </p:cNvSpPr>
          <p:nvPr/>
        </p:nvSpPr>
        <p:spPr bwMode="auto">
          <a:xfrm>
            <a:off x="8973671" y="4531014"/>
            <a:ext cx="1066820" cy="36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899" tIns="60949" rIns="121899" bIns="60949">
            <a:spAutoFit/>
          </a:bodyPr>
          <a:lstStyle/>
          <a:p>
            <a:pPr lvl="0" algn="ctr"/>
            <a:r>
              <a:rPr lang="zh-CN" altLang="en-US" sz="1600" dirty="0">
                <a:solidFill>
                  <a:schemeClr val="tx1">
                    <a:lumMod val="75000"/>
                    <a:lumOff val="25000"/>
                  </a:schemeClr>
                </a:solidFill>
                <a:latin typeface="微软雅黑"/>
                <a:ea typeface="微软雅黑"/>
                <a:cs typeface="+mn-ea"/>
                <a:sym typeface="微软雅黑"/>
              </a:rPr>
              <a:t>添加标题</a:t>
            </a:r>
            <a:endParaRPr lang="zh-CN" altLang="zh-CN" sz="1600" dirty="0">
              <a:solidFill>
                <a:schemeClr val="tx1">
                  <a:lumMod val="75000"/>
                  <a:lumOff val="25000"/>
                </a:schemeClr>
              </a:solidFill>
              <a:latin typeface="微软雅黑"/>
              <a:ea typeface="微软雅黑"/>
              <a:cs typeface="+mn-ea"/>
              <a:sym typeface="微软雅黑"/>
            </a:endParaRPr>
          </a:p>
        </p:txBody>
      </p:sp>
      <p:sp>
        <p:nvSpPr>
          <p:cNvPr id="118" name="Rectangle 33"/>
          <p:cNvSpPr>
            <a:spLocks noChangeArrowheads="1"/>
          </p:cNvSpPr>
          <p:nvPr/>
        </p:nvSpPr>
        <p:spPr bwMode="auto">
          <a:xfrm>
            <a:off x="7570507" y="4531014"/>
            <a:ext cx="1066820" cy="36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899" tIns="60949" rIns="121899" bIns="60949">
            <a:spAutoFit/>
          </a:bodyPr>
          <a:lstStyle/>
          <a:p>
            <a:pPr algn="ctr"/>
            <a:r>
              <a:rPr lang="zh-CN" altLang="en-US" sz="1600" dirty="0">
                <a:solidFill>
                  <a:schemeClr val="tx1">
                    <a:lumMod val="75000"/>
                    <a:lumOff val="25000"/>
                  </a:schemeClr>
                </a:solidFill>
                <a:latin typeface="微软雅黑"/>
                <a:ea typeface="微软雅黑"/>
                <a:cs typeface="+mn-ea"/>
                <a:sym typeface="微软雅黑"/>
              </a:rPr>
              <a:t>添加标题</a:t>
            </a:r>
            <a:endParaRPr lang="zh-CN" altLang="zh-CN" sz="1600" dirty="0">
              <a:solidFill>
                <a:schemeClr val="tx1">
                  <a:lumMod val="75000"/>
                  <a:lumOff val="25000"/>
                </a:schemeClr>
              </a:solidFill>
              <a:latin typeface="微软雅黑"/>
              <a:ea typeface="微软雅黑"/>
              <a:cs typeface="+mn-ea"/>
              <a:sym typeface="微软雅黑"/>
            </a:endParaRPr>
          </a:p>
        </p:txBody>
      </p:sp>
      <p:sp>
        <p:nvSpPr>
          <p:cNvPr id="119" name="Rectangle 34"/>
          <p:cNvSpPr>
            <a:spLocks noChangeArrowheads="1"/>
          </p:cNvSpPr>
          <p:nvPr/>
        </p:nvSpPr>
        <p:spPr bwMode="auto">
          <a:xfrm>
            <a:off x="6331360" y="4531014"/>
            <a:ext cx="1066820" cy="36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899" tIns="60949" rIns="121899" bIns="60949">
            <a:spAutoFit/>
          </a:bodyPr>
          <a:lstStyle/>
          <a:p>
            <a:pPr lvl="0" algn="ctr"/>
            <a:r>
              <a:rPr lang="zh-CN" altLang="en-US" sz="1600" dirty="0">
                <a:solidFill>
                  <a:schemeClr val="tx1">
                    <a:lumMod val="75000"/>
                    <a:lumOff val="25000"/>
                  </a:schemeClr>
                </a:solidFill>
                <a:latin typeface="微软雅黑"/>
                <a:ea typeface="微软雅黑"/>
                <a:cs typeface="+mn-ea"/>
                <a:sym typeface="微软雅黑"/>
              </a:rPr>
              <a:t>添加标题</a:t>
            </a:r>
            <a:endParaRPr lang="zh-CN" altLang="zh-CN" sz="1600" dirty="0">
              <a:solidFill>
                <a:schemeClr val="tx1">
                  <a:lumMod val="75000"/>
                  <a:lumOff val="25000"/>
                </a:schemeClr>
              </a:solidFill>
              <a:latin typeface="微软雅黑"/>
              <a:ea typeface="微软雅黑"/>
              <a:cs typeface="+mn-ea"/>
              <a:sym typeface="微软雅黑"/>
            </a:endParaRPr>
          </a:p>
        </p:txBody>
      </p:sp>
      <p:sp>
        <p:nvSpPr>
          <p:cNvPr id="120" name="Rectangle 35"/>
          <p:cNvSpPr>
            <a:spLocks noChangeArrowheads="1"/>
          </p:cNvSpPr>
          <p:nvPr/>
        </p:nvSpPr>
        <p:spPr bwMode="auto">
          <a:xfrm>
            <a:off x="3203412" y="4137102"/>
            <a:ext cx="1366008" cy="36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899" tIns="60949" rIns="121899" bIns="60949">
            <a:spAutoFit/>
          </a:bodyPr>
          <a:lstStyle/>
          <a:p>
            <a:r>
              <a:rPr lang="zh-CN" altLang="en-US" sz="1600" dirty="0">
                <a:solidFill>
                  <a:schemeClr val="tx1">
                    <a:lumMod val="75000"/>
                    <a:lumOff val="25000"/>
                  </a:schemeClr>
                </a:solidFill>
                <a:latin typeface="微软雅黑"/>
                <a:ea typeface="微软雅黑"/>
                <a:cs typeface="+mn-ea"/>
                <a:sym typeface="微软雅黑"/>
              </a:rPr>
              <a:t>01 添加标题</a:t>
            </a:r>
            <a:endParaRPr lang="zh-CN" altLang="en-US" sz="1100" dirty="0">
              <a:solidFill>
                <a:schemeClr val="tx1">
                  <a:lumMod val="75000"/>
                  <a:lumOff val="25000"/>
                </a:schemeClr>
              </a:solidFill>
              <a:latin typeface="微软雅黑"/>
              <a:ea typeface="微软雅黑"/>
              <a:cs typeface="+mn-ea"/>
              <a:sym typeface="微软雅黑"/>
            </a:endParaRPr>
          </a:p>
        </p:txBody>
      </p:sp>
      <p:sp>
        <p:nvSpPr>
          <p:cNvPr id="121" name="Rectangle 36"/>
          <p:cNvSpPr>
            <a:spLocks noChangeArrowheads="1"/>
          </p:cNvSpPr>
          <p:nvPr/>
        </p:nvSpPr>
        <p:spPr bwMode="auto">
          <a:xfrm>
            <a:off x="3203412" y="4577607"/>
            <a:ext cx="1366008" cy="36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899" tIns="60949" rIns="121899" bIns="60949">
            <a:spAutoFit/>
          </a:bodyPr>
          <a:lstStyle/>
          <a:p>
            <a:r>
              <a:rPr lang="zh-CN" altLang="en-US" sz="1600" dirty="0">
                <a:solidFill>
                  <a:schemeClr val="tx1">
                    <a:lumMod val="75000"/>
                    <a:lumOff val="25000"/>
                  </a:schemeClr>
                </a:solidFill>
                <a:latin typeface="微软雅黑"/>
                <a:ea typeface="微软雅黑"/>
                <a:cs typeface="+mn-ea"/>
                <a:sym typeface="微软雅黑"/>
              </a:rPr>
              <a:t>02 添加标题</a:t>
            </a:r>
            <a:endParaRPr lang="en-US" altLang="zh-CN" sz="1100" dirty="0">
              <a:solidFill>
                <a:schemeClr val="tx1">
                  <a:lumMod val="75000"/>
                  <a:lumOff val="25000"/>
                </a:schemeClr>
              </a:solidFill>
              <a:latin typeface="微软雅黑"/>
              <a:ea typeface="微软雅黑"/>
              <a:cs typeface="+mn-ea"/>
              <a:sym typeface="微软雅黑"/>
            </a:endParaRPr>
          </a:p>
        </p:txBody>
      </p:sp>
      <p:sp>
        <p:nvSpPr>
          <p:cNvPr id="122" name="Rectangle 37"/>
          <p:cNvSpPr>
            <a:spLocks noChangeArrowheads="1"/>
          </p:cNvSpPr>
          <p:nvPr/>
        </p:nvSpPr>
        <p:spPr bwMode="auto">
          <a:xfrm>
            <a:off x="3203412" y="5068939"/>
            <a:ext cx="1366008" cy="36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899" tIns="60949" rIns="121899" bIns="60949">
            <a:spAutoFit/>
          </a:bodyPr>
          <a:lstStyle/>
          <a:p>
            <a:r>
              <a:rPr lang="zh-CN" altLang="en-US" sz="1600" dirty="0">
                <a:solidFill>
                  <a:schemeClr val="tx1">
                    <a:lumMod val="75000"/>
                    <a:lumOff val="25000"/>
                  </a:schemeClr>
                </a:solidFill>
                <a:latin typeface="微软雅黑"/>
                <a:ea typeface="微软雅黑"/>
                <a:cs typeface="+mn-ea"/>
                <a:sym typeface="微软雅黑"/>
              </a:rPr>
              <a:t>03 添加标题</a:t>
            </a:r>
            <a:endParaRPr lang="en-US" altLang="zh-CN" sz="1100" dirty="0">
              <a:solidFill>
                <a:schemeClr val="tx1">
                  <a:lumMod val="75000"/>
                  <a:lumOff val="25000"/>
                </a:schemeClr>
              </a:solidFill>
              <a:latin typeface="微软雅黑"/>
              <a:ea typeface="微软雅黑"/>
              <a:cs typeface="+mn-ea"/>
              <a:sym typeface="微软雅黑"/>
            </a:endParaRPr>
          </a:p>
        </p:txBody>
      </p:sp>
      <p:sp>
        <p:nvSpPr>
          <p:cNvPr id="123" name="Rectangle 38"/>
          <p:cNvSpPr>
            <a:spLocks noChangeArrowheads="1"/>
          </p:cNvSpPr>
          <p:nvPr/>
        </p:nvSpPr>
        <p:spPr bwMode="auto">
          <a:xfrm>
            <a:off x="3203412" y="5585685"/>
            <a:ext cx="1366008" cy="369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21899" tIns="60949" rIns="121899" bIns="60949">
            <a:spAutoFit/>
          </a:bodyPr>
          <a:lstStyle/>
          <a:p>
            <a:r>
              <a:rPr lang="zh-CN" altLang="zh-CN" sz="1600" dirty="0">
                <a:solidFill>
                  <a:schemeClr val="tx1">
                    <a:lumMod val="75000"/>
                    <a:lumOff val="25000"/>
                  </a:schemeClr>
                </a:solidFill>
                <a:latin typeface="微软雅黑"/>
                <a:ea typeface="微软雅黑"/>
                <a:cs typeface="+mn-ea"/>
                <a:sym typeface="微软雅黑"/>
              </a:rPr>
              <a:t>04</a:t>
            </a:r>
            <a:r>
              <a:rPr lang="en-US" altLang="zh-CN" sz="1600" dirty="0">
                <a:solidFill>
                  <a:schemeClr val="tx1">
                    <a:lumMod val="75000"/>
                    <a:lumOff val="25000"/>
                  </a:schemeClr>
                </a:solidFill>
                <a:latin typeface="微软雅黑"/>
                <a:ea typeface="微软雅黑"/>
                <a:cs typeface="+mn-ea"/>
                <a:sym typeface="微软雅黑"/>
              </a:rPr>
              <a:t> </a:t>
            </a:r>
            <a:r>
              <a:rPr lang="zh-CN" altLang="en-US" sz="1600" dirty="0">
                <a:solidFill>
                  <a:schemeClr val="tx1">
                    <a:lumMod val="75000"/>
                    <a:lumOff val="25000"/>
                  </a:schemeClr>
                </a:solidFill>
                <a:latin typeface="微软雅黑"/>
                <a:ea typeface="微软雅黑"/>
                <a:cs typeface="+mn-ea"/>
                <a:sym typeface="微软雅黑"/>
              </a:rPr>
              <a:t>添加标题</a:t>
            </a:r>
            <a:endParaRPr lang="zh-CN" altLang="zh-CN" sz="1100" dirty="0">
              <a:solidFill>
                <a:schemeClr val="tx1">
                  <a:lumMod val="75000"/>
                  <a:lumOff val="2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167990494"/>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additive="base">
                                        <p:cTn id="7" dur="500" fill="hold"/>
                                        <p:tgtEl>
                                          <p:spTgt spid="87"/>
                                        </p:tgtEl>
                                        <p:attrNameLst>
                                          <p:attrName>ppt_x</p:attrName>
                                        </p:attrNameLst>
                                      </p:cBhvr>
                                      <p:tavLst>
                                        <p:tav tm="0">
                                          <p:val>
                                            <p:strVal val="#ppt_x"/>
                                          </p:val>
                                        </p:tav>
                                        <p:tav tm="100000">
                                          <p:val>
                                            <p:strVal val="#ppt_x"/>
                                          </p:val>
                                        </p:tav>
                                      </p:tavLst>
                                    </p:anim>
                                    <p:anim calcmode="lin" valueType="num">
                                      <p:cBhvr additive="base">
                                        <p:cTn id="8" dur="500" fill="hold"/>
                                        <p:tgtEl>
                                          <p:spTgt spid="8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8"/>
                                        </p:tgtEl>
                                        <p:attrNameLst>
                                          <p:attrName>style.visibility</p:attrName>
                                        </p:attrNameLst>
                                      </p:cBhvr>
                                      <p:to>
                                        <p:strVal val="visible"/>
                                      </p:to>
                                    </p:set>
                                    <p:anim calcmode="lin" valueType="num">
                                      <p:cBhvr additive="base">
                                        <p:cTn id="11" dur="500" fill="hold"/>
                                        <p:tgtEl>
                                          <p:spTgt spid="88"/>
                                        </p:tgtEl>
                                        <p:attrNameLst>
                                          <p:attrName>ppt_x</p:attrName>
                                        </p:attrNameLst>
                                      </p:cBhvr>
                                      <p:tavLst>
                                        <p:tav tm="0">
                                          <p:val>
                                            <p:strVal val="#ppt_x"/>
                                          </p:val>
                                        </p:tav>
                                        <p:tav tm="100000">
                                          <p:val>
                                            <p:strVal val="#ppt_x"/>
                                          </p:val>
                                        </p:tav>
                                      </p:tavLst>
                                    </p:anim>
                                    <p:anim calcmode="lin" valueType="num">
                                      <p:cBhvr additive="base">
                                        <p:cTn id="12" dur="500" fill="hold"/>
                                        <p:tgtEl>
                                          <p:spTgt spid="8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anim calcmode="lin" valueType="num">
                                      <p:cBhvr additive="base">
                                        <p:cTn id="15" dur="500" fill="hold"/>
                                        <p:tgtEl>
                                          <p:spTgt spid="89"/>
                                        </p:tgtEl>
                                        <p:attrNameLst>
                                          <p:attrName>ppt_x</p:attrName>
                                        </p:attrNameLst>
                                      </p:cBhvr>
                                      <p:tavLst>
                                        <p:tav tm="0">
                                          <p:val>
                                            <p:strVal val="#ppt_x"/>
                                          </p:val>
                                        </p:tav>
                                        <p:tav tm="100000">
                                          <p:val>
                                            <p:strVal val="#ppt_x"/>
                                          </p:val>
                                        </p:tav>
                                      </p:tavLst>
                                    </p:anim>
                                    <p:anim calcmode="lin" valueType="num">
                                      <p:cBhvr additive="base">
                                        <p:cTn id="16" dur="500" fill="hold"/>
                                        <p:tgtEl>
                                          <p:spTgt spid="8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0"/>
                                        </p:tgtEl>
                                        <p:attrNameLst>
                                          <p:attrName>style.visibility</p:attrName>
                                        </p:attrNameLst>
                                      </p:cBhvr>
                                      <p:to>
                                        <p:strVal val="visible"/>
                                      </p:to>
                                    </p:set>
                                    <p:anim calcmode="lin" valueType="num">
                                      <p:cBhvr additive="base">
                                        <p:cTn id="19" dur="500" fill="hold"/>
                                        <p:tgtEl>
                                          <p:spTgt spid="90"/>
                                        </p:tgtEl>
                                        <p:attrNameLst>
                                          <p:attrName>ppt_x</p:attrName>
                                        </p:attrNameLst>
                                      </p:cBhvr>
                                      <p:tavLst>
                                        <p:tav tm="0">
                                          <p:val>
                                            <p:strVal val="#ppt_x"/>
                                          </p:val>
                                        </p:tav>
                                        <p:tav tm="100000">
                                          <p:val>
                                            <p:strVal val="#ppt_x"/>
                                          </p:val>
                                        </p:tav>
                                      </p:tavLst>
                                    </p:anim>
                                    <p:anim calcmode="lin" valueType="num">
                                      <p:cBhvr additive="base">
                                        <p:cTn id="20" dur="500" fill="hold"/>
                                        <p:tgtEl>
                                          <p:spTgt spid="9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91"/>
                                        </p:tgtEl>
                                        <p:attrNameLst>
                                          <p:attrName>style.visibility</p:attrName>
                                        </p:attrNameLst>
                                      </p:cBhvr>
                                      <p:to>
                                        <p:strVal val="visible"/>
                                      </p:to>
                                    </p:set>
                                    <p:anim calcmode="lin" valueType="num">
                                      <p:cBhvr additive="base">
                                        <p:cTn id="23" dur="500" fill="hold"/>
                                        <p:tgtEl>
                                          <p:spTgt spid="91"/>
                                        </p:tgtEl>
                                        <p:attrNameLst>
                                          <p:attrName>ppt_x</p:attrName>
                                        </p:attrNameLst>
                                      </p:cBhvr>
                                      <p:tavLst>
                                        <p:tav tm="0">
                                          <p:val>
                                            <p:strVal val="#ppt_x"/>
                                          </p:val>
                                        </p:tav>
                                        <p:tav tm="100000">
                                          <p:val>
                                            <p:strVal val="#ppt_x"/>
                                          </p:val>
                                        </p:tav>
                                      </p:tavLst>
                                    </p:anim>
                                    <p:anim calcmode="lin" valueType="num">
                                      <p:cBhvr additive="base">
                                        <p:cTn id="24" dur="500" fill="hold"/>
                                        <p:tgtEl>
                                          <p:spTgt spid="9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92"/>
                                        </p:tgtEl>
                                        <p:attrNameLst>
                                          <p:attrName>style.visibility</p:attrName>
                                        </p:attrNameLst>
                                      </p:cBhvr>
                                      <p:to>
                                        <p:strVal val="visible"/>
                                      </p:to>
                                    </p:set>
                                    <p:anim calcmode="lin" valueType="num">
                                      <p:cBhvr additive="base">
                                        <p:cTn id="27" dur="500" fill="hold"/>
                                        <p:tgtEl>
                                          <p:spTgt spid="92"/>
                                        </p:tgtEl>
                                        <p:attrNameLst>
                                          <p:attrName>ppt_x</p:attrName>
                                        </p:attrNameLst>
                                      </p:cBhvr>
                                      <p:tavLst>
                                        <p:tav tm="0">
                                          <p:val>
                                            <p:strVal val="#ppt_x"/>
                                          </p:val>
                                        </p:tav>
                                        <p:tav tm="100000">
                                          <p:val>
                                            <p:strVal val="#ppt_x"/>
                                          </p:val>
                                        </p:tav>
                                      </p:tavLst>
                                    </p:anim>
                                    <p:anim calcmode="lin" valueType="num">
                                      <p:cBhvr additive="base">
                                        <p:cTn id="28" dur="500" fill="hold"/>
                                        <p:tgtEl>
                                          <p:spTgt spid="9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additive="base">
                                        <p:cTn id="31" dur="500" fill="hold"/>
                                        <p:tgtEl>
                                          <p:spTgt spid="93"/>
                                        </p:tgtEl>
                                        <p:attrNameLst>
                                          <p:attrName>ppt_x</p:attrName>
                                        </p:attrNameLst>
                                      </p:cBhvr>
                                      <p:tavLst>
                                        <p:tav tm="0">
                                          <p:val>
                                            <p:strVal val="#ppt_x"/>
                                          </p:val>
                                        </p:tav>
                                        <p:tav tm="100000">
                                          <p:val>
                                            <p:strVal val="#ppt_x"/>
                                          </p:val>
                                        </p:tav>
                                      </p:tavLst>
                                    </p:anim>
                                    <p:anim calcmode="lin" valueType="num">
                                      <p:cBhvr additive="base">
                                        <p:cTn id="32" dur="500" fill="hold"/>
                                        <p:tgtEl>
                                          <p:spTgt spid="9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4"/>
                                        </p:tgtEl>
                                        <p:attrNameLst>
                                          <p:attrName>style.visibility</p:attrName>
                                        </p:attrNameLst>
                                      </p:cBhvr>
                                      <p:to>
                                        <p:strVal val="visible"/>
                                      </p:to>
                                    </p:set>
                                    <p:anim calcmode="lin" valueType="num">
                                      <p:cBhvr additive="base">
                                        <p:cTn id="35" dur="500" fill="hold"/>
                                        <p:tgtEl>
                                          <p:spTgt spid="94"/>
                                        </p:tgtEl>
                                        <p:attrNameLst>
                                          <p:attrName>ppt_x</p:attrName>
                                        </p:attrNameLst>
                                      </p:cBhvr>
                                      <p:tavLst>
                                        <p:tav tm="0">
                                          <p:val>
                                            <p:strVal val="#ppt_x"/>
                                          </p:val>
                                        </p:tav>
                                        <p:tav tm="100000">
                                          <p:val>
                                            <p:strVal val="#ppt_x"/>
                                          </p:val>
                                        </p:tav>
                                      </p:tavLst>
                                    </p:anim>
                                    <p:anim calcmode="lin" valueType="num">
                                      <p:cBhvr additive="base">
                                        <p:cTn id="36" dur="500" fill="hold"/>
                                        <p:tgtEl>
                                          <p:spTgt spid="94"/>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95"/>
                                        </p:tgtEl>
                                        <p:attrNameLst>
                                          <p:attrName>style.visibility</p:attrName>
                                        </p:attrNameLst>
                                      </p:cBhvr>
                                      <p:to>
                                        <p:strVal val="visible"/>
                                      </p:to>
                                    </p:set>
                                    <p:anim calcmode="lin" valueType="num">
                                      <p:cBhvr additive="base">
                                        <p:cTn id="39" dur="500" fill="hold"/>
                                        <p:tgtEl>
                                          <p:spTgt spid="95"/>
                                        </p:tgtEl>
                                        <p:attrNameLst>
                                          <p:attrName>ppt_x</p:attrName>
                                        </p:attrNameLst>
                                      </p:cBhvr>
                                      <p:tavLst>
                                        <p:tav tm="0">
                                          <p:val>
                                            <p:strVal val="#ppt_x"/>
                                          </p:val>
                                        </p:tav>
                                        <p:tav tm="100000">
                                          <p:val>
                                            <p:strVal val="#ppt_x"/>
                                          </p:val>
                                        </p:tav>
                                      </p:tavLst>
                                    </p:anim>
                                    <p:anim calcmode="lin" valueType="num">
                                      <p:cBhvr additive="base">
                                        <p:cTn id="40" dur="500" fill="hold"/>
                                        <p:tgtEl>
                                          <p:spTgt spid="95"/>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anim calcmode="lin" valueType="num">
                                      <p:cBhvr additive="base">
                                        <p:cTn id="43" dur="500" fill="hold"/>
                                        <p:tgtEl>
                                          <p:spTgt spid="96"/>
                                        </p:tgtEl>
                                        <p:attrNameLst>
                                          <p:attrName>ppt_x</p:attrName>
                                        </p:attrNameLst>
                                      </p:cBhvr>
                                      <p:tavLst>
                                        <p:tav tm="0">
                                          <p:val>
                                            <p:strVal val="#ppt_x"/>
                                          </p:val>
                                        </p:tav>
                                        <p:tav tm="100000">
                                          <p:val>
                                            <p:strVal val="#ppt_x"/>
                                          </p:val>
                                        </p:tav>
                                      </p:tavLst>
                                    </p:anim>
                                    <p:anim calcmode="lin" valueType="num">
                                      <p:cBhvr additive="base">
                                        <p:cTn id="44" dur="500" fill="hold"/>
                                        <p:tgtEl>
                                          <p:spTgt spid="9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97"/>
                                        </p:tgtEl>
                                        <p:attrNameLst>
                                          <p:attrName>style.visibility</p:attrName>
                                        </p:attrNameLst>
                                      </p:cBhvr>
                                      <p:to>
                                        <p:strVal val="visible"/>
                                      </p:to>
                                    </p:set>
                                    <p:anim calcmode="lin" valueType="num">
                                      <p:cBhvr additive="base">
                                        <p:cTn id="47" dur="500" fill="hold"/>
                                        <p:tgtEl>
                                          <p:spTgt spid="97"/>
                                        </p:tgtEl>
                                        <p:attrNameLst>
                                          <p:attrName>ppt_x</p:attrName>
                                        </p:attrNameLst>
                                      </p:cBhvr>
                                      <p:tavLst>
                                        <p:tav tm="0">
                                          <p:val>
                                            <p:strVal val="#ppt_x"/>
                                          </p:val>
                                        </p:tav>
                                        <p:tav tm="100000">
                                          <p:val>
                                            <p:strVal val="#ppt_x"/>
                                          </p:val>
                                        </p:tav>
                                      </p:tavLst>
                                    </p:anim>
                                    <p:anim calcmode="lin" valueType="num">
                                      <p:cBhvr additive="base">
                                        <p:cTn id="48" dur="500" fill="hold"/>
                                        <p:tgtEl>
                                          <p:spTgt spid="97"/>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98"/>
                                        </p:tgtEl>
                                        <p:attrNameLst>
                                          <p:attrName>style.visibility</p:attrName>
                                        </p:attrNameLst>
                                      </p:cBhvr>
                                      <p:to>
                                        <p:strVal val="visible"/>
                                      </p:to>
                                    </p:set>
                                    <p:anim calcmode="lin" valueType="num">
                                      <p:cBhvr additive="base">
                                        <p:cTn id="51" dur="500" fill="hold"/>
                                        <p:tgtEl>
                                          <p:spTgt spid="98"/>
                                        </p:tgtEl>
                                        <p:attrNameLst>
                                          <p:attrName>ppt_x</p:attrName>
                                        </p:attrNameLst>
                                      </p:cBhvr>
                                      <p:tavLst>
                                        <p:tav tm="0">
                                          <p:val>
                                            <p:strVal val="#ppt_x"/>
                                          </p:val>
                                        </p:tav>
                                        <p:tav tm="100000">
                                          <p:val>
                                            <p:strVal val="#ppt_x"/>
                                          </p:val>
                                        </p:tav>
                                      </p:tavLst>
                                    </p:anim>
                                    <p:anim calcmode="lin" valueType="num">
                                      <p:cBhvr additive="base">
                                        <p:cTn id="52" dur="500" fill="hold"/>
                                        <p:tgtEl>
                                          <p:spTgt spid="98"/>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99"/>
                                        </p:tgtEl>
                                        <p:attrNameLst>
                                          <p:attrName>style.visibility</p:attrName>
                                        </p:attrNameLst>
                                      </p:cBhvr>
                                      <p:to>
                                        <p:strVal val="visible"/>
                                      </p:to>
                                    </p:set>
                                    <p:anim calcmode="lin" valueType="num">
                                      <p:cBhvr additive="base">
                                        <p:cTn id="55" dur="500" fill="hold"/>
                                        <p:tgtEl>
                                          <p:spTgt spid="99"/>
                                        </p:tgtEl>
                                        <p:attrNameLst>
                                          <p:attrName>ppt_x</p:attrName>
                                        </p:attrNameLst>
                                      </p:cBhvr>
                                      <p:tavLst>
                                        <p:tav tm="0">
                                          <p:val>
                                            <p:strVal val="#ppt_x"/>
                                          </p:val>
                                        </p:tav>
                                        <p:tav tm="100000">
                                          <p:val>
                                            <p:strVal val="#ppt_x"/>
                                          </p:val>
                                        </p:tav>
                                      </p:tavLst>
                                    </p:anim>
                                    <p:anim calcmode="lin" valueType="num">
                                      <p:cBhvr additive="base">
                                        <p:cTn id="56" dur="500" fill="hold"/>
                                        <p:tgtEl>
                                          <p:spTgt spid="99"/>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02"/>
                                        </p:tgtEl>
                                        <p:attrNameLst>
                                          <p:attrName>style.visibility</p:attrName>
                                        </p:attrNameLst>
                                      </p:cBhvr>
                                      <p:to>
                                        <p:strVal val="visible"/>
                                      </p:to>
                                    </p:set>
                                    <p:anim calcmode="lin" valueType="num">
                                      <p:cBhvr additive="base">
                                        <p:cTn id="59" dur="500" fill="hold"/>
                                        <p:tgtEl>
                                          <p:spTgt spid="102"/>
                                        </p:tgtEl>
                                        <p:attrNameLst>
                                          <p:attrName>ppt_x</p:attrName>
                                        </p:attrNameLst>
                                      </p:cBhvr>
                                      <p:tavLst>
                                        <p:tav tm="0">
                                          <p:val>
                                            <p:strVal val="#ppt_x"/>
                                          </p:val>
                                        </p:tav>
                                        <p:tav tm="100000">
                                          <p:val>
                                            <p:strVal val="#ppt_x"/>
                                          </p:val>
                                        </p:tav>
                                      </p:tavLst>
                                    </p:anim>
                                    <p:anim calcmode="lin" valueType="num">
                                      <p:cBhvr additive="base">
                                        <p:cTn id="60" dur="500" fill="hold"/>
                                        <p:tgtEl>
                                          <p:spTgt spid="102"/>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106"/>
                                        </p:tgtEl>
                                        <p:attrNameLst>
                                          <p:attrName>style.visibility</p:attrName>
                                        </p:attrNameLst>
                                      </p:cBhvr>
                                      <p:to>
                                        <p:strVal val="visible"/>
                                      </p:to>
                                    </p:set>
                                    <p:anim calcmode="lin" valueType="num">
                                      <p:cBhvr additive="base">
                                        <p:cTn id="63" dur="500" fill="hold"/>
                                        <p:tgtEl>
                                          <p:spTgt spid="106"/>
                                        </p:tgtEl>
                                        <p:attrNameLst>
                                          <p:attrName>ppt_x</p:attrName>
                                        </p:attrNameLst>
                                      </p:cBhvr>
                                      <p:tavLst>
                                        <p:tav tm="0">
                                          <p:val>
                                            <p:strVal val="#ppt_x"/>
                                          </p:val>
                                        </p:tav>
                                        <p:tav tm="100000">
                                          <p:val>
                                            <p:strVal val="#ppt_x"/>
                                          </p:val>
                                        </p:tav>
                                      </p:tavLst>
                                    </p:anim>
                                    <p:anim calcmode="lin" valueType="num">
                                      <p:cBhvr additive="base">
                                        <p:cTn id="64" dur="500" fill="hold"/>
                                        <p:tgtEl>
                                          <p:spTgt spid="106"/>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09"/>
                                        </p:tgtEl>
                                        <p:attrNameLst>
                                          <p:attrName>style.visibility</p:attrName>
                                        </p:attrNameLst>
                                      </p:cBhvr>
                                      <p:to>
                                        <p:strVal val="visible"/>
                                      </p:to>
                                    </p:set>
                                    <p:anim calcmode="lin" valueType="num">
                                      <p:cBhvr additive="base">
                                        <p:cTn id="67" dur="500" fill="hold"/>
                                        <p:tgtEl>
                                          <p:spTgt spid="109"/>
                                        </p:tgtEl>
                                        <p:attrNameLst>
                                          <p:attrName>ppt_x</p:attrName>
                                        </p:attrNameLst>
                                      </p:cBhvr>
                                      <p:tavLst>
                                        <p:tav tm="0">
                                          <p:val>
                                            <p:strVal val="#ppt_x"/>
                                          </p:val>
                                        </p:tav>
                                        <p:tav tm="100000">
                                          <p:val>
                                            <p:strVal val="#ppt_x"/>
                                          </p:val>
                                        </p:tav>
                                      </p:tavLst>
                                    </p:anim>
                                    <p:anim calcmode="lin" valueType="num">
                                      <p:cBhvr additive="base">
                                        <p:cTn id="68" dur="500" fill="hold"/>
                                        <p:tgtEl>
                                          <p:spTgt spid="10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14"/>
                                        </p:tgtEl>
                                        <p:attrNameLst>
                                          <p:attrName>style.visibility</p:attrName>
                                        </p:attrNameLst>
                                      </p:cBhvr>
                                      <p:to>
                                        <p:strVal val="visible"/>
                                      </p:to>
                                    </p:set>
                                    <p:anim calcmode="lin" valueType="num">
                                      <p:cBhvr additive="base">
                                        <p:cTn id="71" dur="500" fill="hold"/>
                                        <p:tgtEl>
                                          <p:spTgt spid="114"/>
                                        </p:tgtEl>
                                        <p:attrNameLst>
                                          <p:attrName>ppt_x</p:attrName>
                                        </p:attrNameLst>
                                      </p:cBhvr>
                                      <p:tavLst>
                                        <p:tav tm="0">
                                          <p:val>
                                            <p:strVal val="#ppt_x"/>
                                          </p:val>
                                        </p:tav>
                                        <p:tav tm="100000">
                                          <p:val>
                                            <p:strVal val="#ppt_x"/>
                                          </p:val>
                                        </p:tav>
                                      </p:tavLst>
                                    </p:anim>
                                    <p:anim calcmode="lin" valueType="num">
                                      <p:cBhvr additive="base">
                                        <p:cTn id="72" dur="500" fill="hold"/>
                                        <p:tgtEl>
                                          <p:spTgt spid="11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15"/>
                                        </p:tgtEl>
                                        <p:attrNameLst>
                                          <p:attrName>style.visibility</p:attrName>
                                        </p:attrNameLst>
                                      </p:cBhvr>
                                      <p:to>
                                        <p:strVal val="visible"/>
                                      </p:to>
                                    </p:set>
                                    <p:anim calcmode="lin" valueType="num">
                                      <p:cBhvr additive="base">
                                        <p:cTn id="75" dur="500" fill="hold"/>
                                        <p:tgtEl>
                                          <p:spTgt spid="115"/>
                                        </p:tgtEl>
                                        <p:attrNameLst>
                                          <p:attrName>ppt_x</p:attrName>
                                        </p:attrNameLst>
                                      </p:cBhvr>
                                      <p:tavLst>
                                        <p:tav tm="0">
                                          <p:val>
                                            <p:strVal val="#ppt_x"/>
                                          </p:val>
                                        </p:tav>
                                        <p:tav tm="100000">
                                          <p:val>
                                            <p:strVal val="#ppt_x"/>
                                          </p:val>
                                        </p:tav>
                                      </p:tavLst>
                                    </p:anim>
                                    <p:anim calcmode="lin" valueType="num">
                                      <p:cBhvr additive="base">
                                        <p:cTn id="76" dur="500" fill="hold"/>
                                        <p:tgtEl>
                                          <p:spTgt spid="115"/>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16"/>
                                        </p:tgtEl>
                                        <p:attrNameLst>
                                          <p:attrName>style.visibility</p:attrName>
                                        </p:attrNameLst>
                                      </p:cBhvr>
                                      <p:to>
                                        <p:strVal val="visible"/>
                                      </p:to>
                                    </p:set>
                                    <p:anim calcmode="lin" valueType="num">
                                      <p:cBhvr additive="base">
                                        <p:cTn id="79" dur="500" fill="hold"/>
                                        <p:tgtEl>
                                          <p:spTgt spid="116"/>
                                        </p:tgtEl>
                                        <p:attrNameLst>
                                          <p:attrName>ppt_x</p:attrName>
                                        </p:attrNameLst>
                                      </p:cBhvr>
                                      <p:tavLst>
                                        <p:tav tm="0">
                                          <p:val>
                                            <p:strVal val="#ppt_x"/>
                                          </p:val>
                                        </p:tav>
                                        <p:tav tm="100000">
                                          <p:val>
                                            <p:strVal val="#ppt_x"/>
                                          </p:val>
                                        </p:tav>
                                      </p:tavLst>
                                    </p:anim>
                                    <p:anim calcmode="lin" valueType="num">
                                      <p:cBhvr additive="base">
                                        <p:cTn id="80" dur="500" fill="hold"/>
                                        <p:tgtEl>
                                          <p:spTgt spid="116"/>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17"/>
                                        </p:tgtEl>
                                        <p:attrNameLst>
                                          <p:attrName>style.visibility</p:attrName>
                                        </p:attrNameLst>
                                      </p:cBhvr>
                                      <p:to>
                                        <p:strVal val="visible"/>
                                      </p:to>
                                    </p:set>
                                    <p:anim calcmode="lin" valueType="num">
                                      <p:cBhvr additive="base">
                                        <p:cTn id="83" dur="500" fill="hold"/>
                                        <p:tgtEl>
                                          <p:spTgt spid="117"/>
                                        </p:tgtEl>
                                        <p:attrNameLst>
                                          <p:attrName>ppt_x</p:attrName>
                                        </p:attrNameLst>
                                      </p:cBhvr>
                                      <p:tavLst>
                                        <p:tav tm="0">
                                          <p:val>
                                            <p:strVal val="#ppt_x"/>
                                          </p:val>
                                        </p:tav>
                                        <p:tav tm="100000">
                                          <p:val>
                                            <p:strVal val="#ppt_x"/>
                                          </p:val>
                                        </p:tav>
                                      </p:tavLst>
                                    </p:anim>
                                    <p:anim calcmode="lin" valueType="num">
                                      <p:cBhvr additive="base">
                                        <p:cTn id="84" dur="500" fill="hold"/>
                                        <p:tgtEl>
                                          <p:spTgt spid="117"/>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18"/>
                                        </p:tgtEl>
                                        <p:attrNameLst>
                                          <p:attrName>style.visibility</p:attrName>
                                        </p:attrNameLst>
                                      </p:cBhvr>
                                      <p:to>
                                        <p:strVal val="visible"/>
                                      </p:to>
                                    </p:set>
                                    <p:anim calcmode="lin" valueType="num">
                                      <p:cBhvr additive="base">
                                        <p:cTn id="87" dur="500" fill="hold"/>
                                        <p:tgtEl>
                                          <p:spTgt spid="118"/>
                                        </p:tgtEl>
                                        <p:attrNameLst>
                                          <p:attrName>ppt_x</p:attrName>
                                        </p:attrNameLst>
                                      </p:cBhvr>
                                      <p:tavLst>
                                        <p:tav tm="0">
                                          <p:val>
                                            <p:strVal val="#ppt_x"/>
                                          </p:val>
                                        </p:tav>
                                        <p:tav tm="100000">
                                          <p:val>
                                            <p:strVal val="#ppt_x"/>
                                          </p:val>
                                        </p:tav>
                                      </p:tavLst>
                                    </p:anim>
                                    <p:anim calcmode="lin" valueType="num">
                                      <p:cBhvr additive="base">
                                        <p:cTn id="88" dur="500" fill="hold"/>
                                        <p:tgtEl>
                                          <p:spTgt spid="118"/>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19"/>
                                        </p:tgtEl>
                                        <p:attrNameLst>
                                          <p:attrName>style.visibility</p:attrName>
                                        </p:attrNameLst>
                                      </p:cBhvr>
                                      <p:to>
                                        <p:strVal val="visible"/>
                                      </p:to>
                                    </p:set>
                                    <p:anim calcmode="lin" valueType="num">
                                      <p:cBhvr additive="base">
                                        <p:cTn id="91" dur="500" fill="hold"/>
                                        <p:tgtEl>
                                          <p:spTgt spid="119"/>
                                        </p:tgtEl>
                                        <p:attrNameLst>
                                          <p:attrName>ppt_x</p:attrName>
                                        </p:attrNameLst>
                                      </p:cBhvr>
                                      <p:tavLst>
                                        <p:tav tm="0">
                                          <p:val>
                                            <p:strVal val="#ppt_x"/>
                                          </p:val>
                                        </p:tav>
                                        <p:tav tm="100000">
                                          <p:val>
                                            <p:strVal val="#ppt_x"/>
                                          </p:val>
                                        </p:tav>
                                      </p:tavLst>
                                    </p:anim>
                                    <p:anim calcmode="lin" valueType="num">
                                      <p:cBhvr additive="base">
                                        <p:cTn id="92" dur="500" fill="hold"/>
                                        <p:tgtEl>
                                          <p:spTgt spid="11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20"/>
                                        </p:tgtEl>
                                        <p:attrNameLst>
                                          <p:attrName>style.visibility</p:attrName>
                                        </p:attrNameLst>
                                      </p:cBhvr>
                                      <p:to>
                                        <p:strVal val="visible"/>
                                      </p:to>
                                    </p:set>
                                    <p:anim calcmode="lin" valueType="num">
                                      <p:cBhvr additive="base">
                                        <p:cTn id="95" dur="500" fill="hold"/>
                                        <p:tgtEl>
                                          <p:spTgt spid="120"/>
                                        </p:tgtEl>
                                        <p:attrNameLst>
                                          <p:attrName>ppt_x</p:attrName>
                                        </p:attrNameLst>
                                      </p:cBhvr>
                                      <p:tavLst>
                                        <p:tav tm="0">
                                          <p:val>
                                            <p:strVal val="#ppt_x"/>
                                          </p:val>
                                        </p:tav>
                                        <p:tav tm="100000">
                                          <p:val>
                                            <p:strVal val="#ppt_x"/>
                                          </p:val>
                                        </p:tav>
                                      </p:tavLst>
                                    </p:anim>
                                    <p:anim calcmode="lin" valueType="num">
                                      <p:cBhvr additive="base">
                                        <p:cTn id="96" dur="500" fill="hold"/>
                                        <p:tgtEl>
                                          <p:spTgt spid="12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21"/>
                                        </p:tgtEl>
                                        <p:attrNameLst>
                                          <p:attrName>style.visibility</p:attrName>
                                        </p:attrNameLst>
                                      </p:cBhvr>
                                      <p:to>
                                        <p:strVal val="visible"/>
                                      </p:to>
                                    </p:set>
                                    <p:anim calcmode="lin" valueType="num">
                                      <p:cBhvr additive="base">
                                        <p:cTn id="99" dur="500" fill="hold"/>
                                        <p:tgtEl>
                                          <p:spTgt spid="121"/>
                                        </p:tgtEl>
                                        <p:attrNameLst>
                                          <p:attrName>ppt_x</p:attrName>
                                        </p:attrNameLst>
                                      </p:cBhvr>
                                      <p:tavLst>
                                        <p:tav tm="0">
                                          <p:val>
                                            <p:strVal val="#ppt_x"/>
                                          </p:val>
                                        </p:tav>
                                        <p:tav tm="100000">
                                          <p:val>
                                            <p:strVal val="#ppt_x"/>
                                          </p:val>
                                        </p:tav>
                                      </p:tavLst>
                                    </p:anim>
                                    <p:anim calcmode="lin" valueType="num">
                                      <p:cBhvr additive="base">
                                        <p:cTn id="100" dur="500" fill="hold"/>
                                        <p:tgtEl>
                                          <p:spTgt spid="12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122"/>
                                        </p:tgtEl>
                                        <p:attrNameLst>
                                          <p:attrName>style.visibility</p:attrName>
                                        </p:attrNameLst>
                                      </p:cBhvr>
                                      <p:to>
                                        <p:strVal val="visible"/>
                                      </p:to>
                                    </p:set>
                                    <p:anim calcmode="lin" valueType="num">
                                      <p:cBhvr additive="base">
                                        <p:cTn id="103" dur="500" fill="hold"/>
                                        <p:tgtEl>
                                          <p:spTgt spid="122"/>
                                        </p:tgtEl>
                                        <p:attrNameLst>
                                          <p:attrName>ppt_x</p:attrName>
                                        </p:attrNameLst>
                                      </p:cBhvr>
                                      <p:tavLst>
                                        <p:tav tm="0">
                                          <p:val>
                                            <p:strVal val="#ppt_x"/>
                                          </p:val>
                                        </p:tav>
                                        <p:tav tm="100000">
                                          <p:val>
                                            <p:strVal val="#ppt_x"/>
                                          </p:val>
                                        </p:tav>
                                      </p:tavLst>
                                    </p:anim>
                                    <p:anim calcmode="lin" valueType="num">
                                      <p:cBhvr additive="base">
                                        <p:cTn id="104" dur="500" fill="hold"/>
                                        <p:tgtEl>
                                          <p:spTgt spid="122"/>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123"/>
                                        </p:tgtEl>
                                        <p:attrNameLst>
                                          <p:attrName>style.visibility</p:attrName>
                                        </p:attrNameLst>
                                      </p:cBhvr>
                                      <p:to>
                                        <p:strVal val="visible"/>
                                      </p:to>
                                    </p:set>
                                    <p:anim calcmode="lin" valueType="num">
                                      <p:cBhvr additive="base">
                                        <p:cTn id="107" dur="500" fill="hold"/>
                                        <p:tgtEl>
                                          <p:spTgt spid="123"/>
                                        </p:tgtEl>
                                        <p:attrNameLst>
                                          <p:attrName>ppt_x</p:attrName>
                                        </p:attrNameLst>
                                      </p:cBhvr>
                                      <p:tavLst>
                                        <p:tav tm="0">
                                          <p:val>
                                            <p:strVal val="#ppt_x"/>
                                          </p:val>
                                        </p:tav>
                                        <p:tav tm="100000">
                                          <p:val>
                                            <p:strVal val="#ppt_x"/>
                                          </p:val>
                                        </p:tav>
                                      </p:tavLst>
                                    </p:anim>
                                    <p:anim calcmode="lin" valueType="num">
                                      <p:cBhvr additive="base">
                                        <p:cTn id="108" dur="500" fill="hold"/>
                                        <p:tgtEl>
                                          <p:spTgt spid="1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114" grpId="0"/>
      <p:bldP spid="115" grpId="0"/>
      <p:bldP spid="116" grpId="0"/>
      <p:bldP spid="117" grpId="0"/>
      <p:bldP spid="118" grpId="0"/>
      <p:bldP spid="119" grpId="0"/>
      <p:bldP spid="120" grpId="0"/>
      <p:bldP spid="121" grpId="0"/>
      <p:bldP spid="122" grpId="0"/>
      <p:bldP spid="1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626" y="-51546"/>
            <a:ext cx="12955415" cy="7284195"/>
          </a:xfrm>
          <a:prstGeom prst="rect">
            <a:avLst/>
          </a:prstGeom>
        </p:spPr>
      </p:pic>
      <p:sp>
        <p:nvSpPr>
          <p:cNvPr id="97" name="2">
            <a:hlinkClick r:id="" action="ppaction://noaction"/>
          </p:cNvPr>
          <p:cNvSpPr/>
          <p:nvPr>
            <p:custDataLst>
              <p:tags r:id="rId1"/>
            </p:custDataLst>
          </p:nvPr>
        </p:nvSpPr>
        <p:spPr>
          <a:xfrm>
            <a:off x="5349255" y="2167956"/>
            <a:ext cx="1850172" cy="1736401"/>
          </a:xfrm>
          <a:prstGeom prst="ellipse">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6000" b="1" dirty="0">
                <a:solidFill>
                  <a:schemeClr val="bg1"/>
                </a:solidFill>
                <a:latin typeface="微软雅黑"/>
                <a:ea typeface="微软雅黑"/>
                <a:cs typeface="+mn-ea"/>
                <a:sym typeface="微软雅黑"/>
              </a:rPr>
              <a:t>03</a:t>
            </a:r>
            <a:endParaRPr lang="zh-CN" altLang="en-US" sz="6000" b="1" dirty="0">
              <a:solidFill>
                <a:schemeClr val="bg1"/>
              </a:solidFill>
              <a:latin typeface="微软雅黑"/>
              <a:ea typeface="微软雅黑"/>
              <a:cs typeface="+mn-ea"/>
              <a:sym typeface="微软雅黑"/>
            </a:endParaRPr>
          </a:p>
        </p:txBody>
      </p:sp>
      <p:sp>
        <p:nvSpPr>
          <p:cNvPr id="98" name="1">
            <a:hlinkClick r:id="" action="ppaction://noaction"/>
          </p:cNvPr>
          <p:cNvSpPr/>
          <p:nvPr>
            <p:custDataLst>
              <p:tags r:id="rId2"/>
            </p:custDataLst>
          </p:nvPr>
        </p:nvSpPr>
        <p:spPr>
          <a:xfrm>
            <a:off x="4119020" y="4215673"/>
            <a:ext cx="4310643" cy="797965"/>
          </a:xfrm>
          <a:prstGeom prst="roundRect">
            <a:avLst>
              <a:gd name="adj" fmla="val 50000"/>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p>
            <a:pPr algn="ctr"/>
            <a:r>
              <a:rPr lang="zh-CN" altLang="en-US" sz="3200" b="1" spc="200" dirty="0">
                <a:solidFill>
                  <a:schemeClr val="bg1"/>
                </a:solidFill>
                <a:latin typeface="微软雅黑"/>
                <a:ea typeface="微软雅黑"/>
                <a:cs typeface="+mn-ea"/>
                <a:sym typeface="微软雅黑"/>
              </a:rPr>
              <a:t>点击添加文章标题</a:t>
            </a:r>
          </a:p>
        </p:txBody>
      </p:sp>
    </p:spTree>
    <p:extLst>
      <p:ext uri="{BB962C8B-B14F-4D97-AF65-F5344CB8AC3E}">
        <p14:creationId xmlns:p14="http://schemas.microsoft.com/office/powerpoint/2010/main" val="1985476435"/>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ppt_x"/>
                                          </p:val>
                                        </p:tav>
                                        <p:tav tm="100000">
                                          <p:val>
                                            <p:strVal val="#ppt_x"/>
                                          </p:val>
                                        </p:tav>
                                      </p:tavLst>
                                    </p:anim>
                                    <p:anim calcmode="lin" valueType="num">
                                      <p:cBhvr additive="base">
                                        <p:cTn id="8" dur="500" fill="hold"/>
                                        <p:tgtEl>
                                          <p:spTgt spid="9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500" fill="hold"/>
                                        <p:tgtEl>
                                          <p:spTgt spid="98"/>
                                        </p:tgtEl>
                                        <p:attrNameLst>
                                          <p:attrName>ppt_x</p:attrName>
                                        </p:attrNameLst>
                                      </p:cBhvr>
                                      <p:tavLst>
                                        <p:tav tm="0">
                                          <p:val>
                                            <p:strVal val="#ppt_x"/>
                                          </p:val>
                                        </p:tav>
                                        <p:tav tm="100000">
                                          <p:val>
                                            <p:strVal val="#ppt_x"/>
                                          </p:val>
                                        </p:tav>
                                      </p:tavLst>
                                    </p:anim>
                                    <p:anim calcmode="lin" valueType="num">
                                      <p:cBhvr additive="base">
                                        <p:cTn id="1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nvSpPr>
        <p:spPr>
          <a:xfrm>
            <a:off x="4233492" y="1533402"/>
            <a:ext cx="4446598" cy="4446352"/>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solidFill>
            <a:srgbClr val="D25E84"/>
          </a:solidFill>
          <a:ln w="28575">
            <a:solidFill>
              <a:srgbClr val="D25E84"/>
            </a:solidFill>
            <a:prstDash val="solid"/>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a:latin typeface="微软雅黑"/>
              <a:ea typeface="微软雅黑"/>
              <a:cs typeface="+mn-ea"/>
              <a:sym typeface="微软雅黑"/>
            </a:endParaRPr>
          </a:p>
        </p:txBody>
      </p:sp>
      <p:sp>
        <p:nvSpPr>
          <p:cNvPr id="11" name="任意多边形 10"/>
          <p:cNvSpPr/>
          <p:nvPr/>
        </p:nvSpPr>
        <p:spPr>
          <a:xfrm>
            <a:off x="5552012" y="2851848"/>
            <a:ext cx="1809558" cy="1809459"/>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solidFill>
            <a:srgbClr val="FFFFFF"/>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433" tIns="48216" rIns="96433" bIns="48216" rtlCol="0" anchor="ctr"/>
          <a:lstStyle/>
          <a:p>
            <a:pPr algn="ctr"/>
            <a:endParaRPr lang="zh-CN" altLang="en-US">
              <a:latin typeface="微软雅黑"/>
              <a:ea typeface="微软雅黑"/>
              <a:cs typeface="+mn-ea"/>
              <a:sym typeface="微软雅黑"/>
            </a:endParaRPr>
          </a:p>
        </p:txBody>
      </p:sp>
      <p:grpSp>
        <p:nvGrpSpPr>
          <p:cNvPr id="12" name="组合 11"/>
          <p:cNvGrpSpPr/>
          <p:nvPr/>
        </p:nvGrpSpPr>
        <p:grpSpPr>
          <a:xfrm>
            <a:off x="5905594" y="1312069"/>
            <a:ext cx="1102390" cy="1102328"/>
            <a:chOff x="5618232" y="1681847"/>
            <a:chExt cx="1045229" cy="1045228"/>
          </a:xfrm>
          <a:solidFill>
            <a:srgbClr val="FFFFFF"/>
          </a:solidFill>
        </p:grpSpPr>
        <p:sp>
          <p:nvSpPr>
            <p:cNvPr id="13" name="任意多边形 12"/>
            <p:cNvSpPr/>
            <p:nvPr/>
          </p:nvSpPr>
          <p:spPr>
            <a:xfrm>
              <a:off x="5618232" y="1681847"/>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14" name="Oval 6"/>
            <p:cNvSpPr>
              <a:spLocks noChangeArrowheads="1"/>
            </p:cNvSpPr>
            <p:nvPr/>
          </p:nvSpPr>
          <p:spPr bwMode="auto">
            <a:xfrm>
              <a:off x="5750516" y="1806582"/>
              <a:ext cx="800124" cy="799120"/>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a:ea typeface="微软雅黑"/>
                <a:cs typeface="+mn-ea"/>
                <a:sym typeface="微软雅黑"/>
              </a:endParaRPr>
            </a:p>
          </p:txBody>
        </p:sp>
      </p:grpSp>
      <p:grpSp>
        <p:nvGrpSpPr>
          <p:cNvPr id="15" name="组合 14"/>
          <p:cNvGrpSpPr/>
          <p:nvPr/>
        </p:nvGrpSpPr>
        <p:grpSpPr>
          <a:xfrm>
            <a:off x="7783415" y="2982131"/>
            <a:ext cx="1102390" cy="1102328"/>
            <a:chOff x="7398684" y="3265400"/>
            <a:chExt cx="1045229" cy="1045228"/>
          </a:xfrm>
          <a:solidFill>
            <a:srgbClr val="FFFFFF"/>
          </a:solidFill>
        </p:grpSpPr>
        <p:sp>
          <p:nvSpPr>
            <p:cNvPr id="16" name="任意多边形 15"/>
            <p:cNvSpPr/>
            <p:nvPr/>
          </p:nvSpPr>
          <p:spPr>
            <a:xfrm>
              <a:off x="7398684" y="3265400"/>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17" name="Oval 7"/>
            <p:cNvSpPr>
              <a:spLocks noChangeArrowheads="1"/>
            </p:cNvSpPr>
            <p:nvPr/>
          </p:nvSpPr>
          <p:spPr bwMode="auto">
            <a:xfrm>
              <a:off x="7537363" y="3390332"/>
              <a:ext cx="799119" cy="799120"/>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a:ea typeface="微软雅黑"/>
                <a:cs typeface="+mn-ea"/>
                <a:sym typeface="微软雅黑"/>
              </a:endParaRPr>
            </a:p>
          </p:txBody>
        </p:sp>
      </p:grpSp>
      <p:grpSp>
        <p:nvGrpSpPr>
          <p:cNvPr id="18" name="组合 17"/>
          <p:cNvGrpSpPr/>
          <p:nvPr/>
        </p:nvGrpSpPr>
        <p:grpSpPr>
          <a:xfrm>
            <a:off x="5905594" y="5098757"/>
            <a:ext cx="1102390" cy="1102328"/>
            <a:chOff x="5618232" y="5272386"/>
            <a:chExt cx="1045229" cy="1045228"/>
          </a:xfrm>
          <a:solidFill>
            <a:srgbClr val="FFFFFF"/>
          </a:solidFill>
        </p:grpSpPr>
        <p:sp>
          <p:nvSpPr>
            <p:cNvPr id="19" name="任意多边形 18"/>
            <p:cNvSpPr/>
            <p:nvPr/>
          </p:nvSpPr>
          <p:spPr>
            <a:xfrm>
              <a:off x="5618232" y="5272386"/>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20" name="Oval 8"/>
            <p:cNvSpPr>
              <a:spLocks noChangeArrowheads="1"/>
            </p:cNvSpPr>
            <p:nvPr/>
          </p:nvSpPr>
          <p:spPr bwMode="auto">
            <a:xfrm>
              <a:off x="5751522" y="5405372"/>
              <a:ext cx="799119" cy="799120"/>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a:ea typeface="微软雅黑"/>
                <a:cs typeface="+mn-ea"/>
                <a:sym typeface="微软雅黑"/>
              </a:endParaRPr>
            </a:p>
          </p:txBody>
        </p:sp>
      </p:grpSp>
      <p:grpSp>
        <p:nvGrpSpPr>
          <p:cNvPr id="21" name="组合 20"/>
          <p:cNvGrpSpPr/>
          <p:nvPr/>
        </p:nvGrpSpPr>
        <p:grpSpPr>
          <a:xfrm>
            <a:off x="4027776" y="2982131"/>
            <a:ext cx="1102390" cy="1102328"/>
            <a:chOff x="3837782" y="3265400"/>
            <a:chExt cx="1045229" cy="1045228"/>
          </a:xfrm>
          <a:solidFill>
            <a:srgbClr val="FFFFFF"/>
          </a:solidFill>
        </p:grpSpPr>
        <p:sp>
          <p:nvSpPr>
            <p:cNvPr id="22" name="任意多边形 21"/>
            <p:cNvSpPr/>
            <p:nvPr/>
          </p:nvSpPr>
          <p:spPr>
            <a:xfrm>
              <a:off x="3837782" y="3265400"/>
              <a:ext cx="1045229" cy="104522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cs typeface="+mn-ea"/>
                <a:sym typeface="微软雅黑"/>
              </a:endParaRPr>
            </a:p>
          </p:txBody>
        </p:sp>
        <p:sp>
          <p:nvSpPr>
            <p:cNvPr id="23" name="Oval 9"/>
            <p:cNvSpPr>
              <a:spLocks noChangeArrowheads="1"/>
            </p:cNvSpPr>
            <p:nvPr/>
          </p:nvSpPr>
          <p:spPr bwMode="auto">
            <a:xfrm>
              <a:off x="3960334" y="3396811"/>
              <a:ext cx="800124" cy="799120"/>
            </a:xfrm>
            <a:prstGeom prst="ellipse">
              <a:avLst/>
            </a:prstGeom>
            <a:grp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微软雅黑"/>
                <a:ea typeface="微软雅黑"/>
                <a:cs typeface="+mn-ea"/>
                <a:sym typeface="微软雅黑"/>
              </a:endParaRPr>
            </a:p>
          </p:txBody>
        </p:sp>
      </p:grpSp>
      <p:grpSp>
        <p:nvGrpSpPr>
          <p:cNvPr id="24" name="组合 23"/>
          <p:cNvGrpSpPr/>
          <p:nvPr/>
        </p:nvGrpSpPr>
        <p:grpSpPr>
          <a:xfrm>
            <a:off x="6068810" y="3338486"/>
            <a:ext cx="820185" cy="788716"/>
            <a:chOff x="9791183" y="5224434"/>
            <a:chExt cx="645684" cy="620945"/>
          </a:xfrm>
          <a:solidFill>
            <a:srgbClr val="D25E84"/>
          </a:solidFill>
        </p:grpSpPr>
        <p:sp>
          <p:nvSpPr>
            <p:cNvPr id="25" name="Oval 131"/>
            <p:cNvSpPr>
              <a:spLocks noChangeArrowheads="1"/>
            </p:cNvSpPr>
            <p:nvPr/>
          </p:nvSpPr>
          <p:spPr bwMode="auto">
            <a:xfrm>
              <a:off x="9968746" y="5224434"/>
              <a:ext cx="290558" cy="294275"/>
            </a:xfrm>
            <a:prstGeom prst="ellipse">
              <a:avLst/>
            </a:prstGeom>
            <a:grpFill/>
            <a:ln>
              <a:solidFill>
                <a:srgbClr val="D25E84"/>
              </a:solid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sp>
          <p:nvSpPr>
            <p:cNvPr id="26" name="Freeform 134"/>
            <p:cNvSpPr>
              <a:spLocks/>
            </p:cNvSpPr>
            <p:nvPr/>
          </p:nvSpPr>
          <p:spPr bwMode="auto">
            <a:xfrm>
              <a:off x="9791183" y="5564604"/>
              <a:ext cx="645684" cy="280775"/>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solidFill>
                <a:srgbClr val="D25E84"/>
              </a:solidFill>
            </a:ln>
            <a:effectLst>
              <a:outerShdw blurRad="63500" algn="ctr"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grpSp>
      <p:grpSp>
        <p:nvGrpSpPr>
          <p:cNvPr id="27" name="组合 26"/>
          <p:cNvGrpSpPr/>
          <p:nvPr/>
        </p:nvGrpSpPr>
        <p:grpSpPr>
          <a:xfrm>
            <a:off x="8145041" y="3389996"/>
            <a:ext cx="424177" cy="322274"/>
            <a:chOff x="4268086" y="4221191"/>
            <a:chExt cx="509646" cy="387231"/>
          </a:xfrm>
          <a:solidFill>
            <a:srgbClr val="D25E84"/>
          </a:solidFill>
        </p:grpSpPr>
        <p:sp>
          <p:nvSpPr>
            <p:cNvPr id="28"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w="9525">
              <a:solidFill>
                <a:srgbClr val="D25E84"/>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sp>
          <p:nvSpPr>
            <p:cNvPr id="29"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w="9525">
              <a:solidFill>
                <a:srgbClr val="D25E84"/>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grpSp>
      <p:grpSp>
        <p:nvGrpSpPr>
          <p:cNvPr id="30" name="组合 29"/>
          <p:cNvGrpSpPr/>
          <p:nvPr/>
        </p:nvGrpSpPr>
        <p:grpSpPr>
          <a:xfrm>
            <a:off x="4458775" y="3379589"/>
            <a:ext cx="240391" cy="307413"/>
            <a:chOff x="1605186" y="572440"/>
            <a:chExt cx="563562" cy="720725"/>
          </a:xfrm>
          <a:solidFill>
            <a:srgbClr val="D25E84"/>
          </a:solidFill>
        </p:grpSpPr>
        <p:sp>
          <p:nvSpPr>
            <p:cNvPr id="31" name="Freeform 32"/>
            <p:cNvSpPr>
              <a:spLocks/>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w="9525">
              <a:solidFill>
                <a:srgbClr val="D25E84"/>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sp>
          <p:nvSpPr>
            <p:cNvPr id="32" name="Freeform 33"/>
            <p:cNvSpPr>
              <a:spLocks/>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w="9525">
              <a:solidFill>
                <a:srgbClr val="D25E84"/>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sp>
          <p:nvSpPr>
            <p:cNvPr id="33" name="Freeform 34"/>
            <p:cNvSpPr>
              <a:spLocks/>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w="9525">
              <a:solidFill>
                <a:srgbClr val="D25E84"/>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grpSp>
      <p:grpSp>
        <p:nvGrpSpPr>
          <p:cNvPr id="34" name="组合 33"/>
          <p:cNvGrpSpPr/>
          <p:nvPr/>
        </p:nvGrpSpPr>
        <p:grpSpPr>
          <a:xfrm>
            <a:off x="6323662" y="5513550"/>
            <a:ext cx="275597" cy="272740"/>
            <a:chOff x="6967126" y="4092464"/>
            <a:chExt cx="453105" cy="448433"/>
          </a:xfrm>
          <a:solidFill>
            <a:srgbClr val="D25E84"/>
          </a:solidFill>
        </p:grpSpPr>
        <p:sp>
          <p:nvSpPr>
            <p:cNvPr id="35"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w="9525">
              <a:solidFill>
                <a:srgbClr val="D25E84"/>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sp>
          <p:nvSpPr>
            <p:cNvPr id="36"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w="9525">
              <a:solidFill>
                <a:srgbClr val="D25E84"/>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grpSp>
      <p:grpSp>
        <p:nvGrpSpPr>
          <p:cNvPr id="37" name="组合 36"/>
          <p:cNvGrpSpPr/>
          <p:nvPr/>
        </p:nvGrpSpPr>
        <p:grpSpPr>
          <a:xfrm>
            <a:off x="6337009" y="1740133"/>
            <a:ext cx="283785" cy="271391"/>
            <a:chOff x="1004888" y="993775"/>
            <a:chExt cx="2438400" cy="2332038"/>
          </a:xfrm>
          <a:solidFill>
            <a:srgbClr val="D25E84"/>
          </a:solidFill>
        </p:grpSpPr>
        <p:sp>
          <p:nvSpPr>
            <p:cNvPr id="38" name="Freeform 25"/>
            <p:cNvSpPr>
              <a:spLocks/>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w="9525">
              <a:solidFill>
                <a:srgbClr val="D25E84"/>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latin typeface="微软雅黑"/>
                <a:ea typeface="微软雅黑"/>
                <a:cs typeface="+mn-ea"/>
                <a:sym typeface="微软雅黑"/>
              </a:endParaRPr>
            </a:p>
          </p:txBody>
        </p:sp>
        <p:sp>
          <p:nvSpPr>
            <p:cNvPr id="39" name="任意多边形 38"/>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w="9525">
              <a:solidFill>
                <a:srgbClr val="D25E84"/>
              </a:solidFill>
              <a:miter lim="800000"/>
              <a:headEnd/>
              <a:tailEnd/>
            </a:ln>
            <a:ex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latin typeface="微软雅黑"/>
                <a:ea typeface="微软雅黑"/>
                <a:cs typeface="+mn-ea"/>
                <a:sym typeface="微软雅黑"/>
              </a:endParaRPr>
            </a:p>
          </p:txBody>
        </p:sp>
      </p:grpSp>
      <p:sp>
        <p:nvSpPr>
          <p:cNvPr id="40" name="文本框 39"/>
          <p:cNvSpPr txBox="1"/>
          <p:nvPr/>
        </p:nvSpPr>
        <p:spPr>
          <a:xfrm>
            <a:off x="795372" y="1766012"/>
            <a:ext cx="3313253" cy="997620"/>
          </a:xfrm>
          <a:prstGeom prst="rect">
            <a:avLst/>
          </a:prstGeom>
          <a:noFill/>
          <a:effectLst/>
        </p:spPr>
        <p:txBody>
          <a:bodyPr wrap="square" lIns="96433" tIns="48216" rIns="96433" bIns="48216" rtlCol="0">
            <a:spAutoFit/>
          </a:bodyPr>
          <a:lstStyle/>
          <a:p>
            <a:pPr algn="r">
              <a:lnSpc>
                <a:spcPct val="130000"/>
              </a:lnSpc>
              <a:spcAft>
                <a:spcPts val="633"/>
              </a:spcAft>
            </a:pPr>
            <a:r>
              <a:rPr lang="zh-CN" altLang="en-US" sz="1500" dirty="0">
                <a:solidFill>
                  <a:schemeClr val="tx1">
                    <a:lumMod val="85000"/>
                    <a:lumOff val="15000"/>
                  </a:schemeClr>
                </a:solidFill>
                <a:latin typeface="微软雅黑"/>
                <a:ea typeface="微软雅黑"/>
                <a:cs typeface="+mn-ea"/>
                <a:sym typeface="微软雅黑"/>
              </a:rPr>
              <a:t>请在此处添加正文内容，根据需要调整字体与字号。在此处添加正文内容，根据需要调整字体与字号</a:t>
            </a:r>
          </a:p>
        </p:txBody>
      </p:sp>
      <p:sp>
        <p:nvSpPr>
          <p:cNvPr id="41" name="文本框 40"/>
          <p:cNvSpPr txBox="1"/>
          <p:nvPr/>
        </p:nvSpPr>
        <p:spPr>
          <a:xfrm>
            <a:off x="904759" y="5031562"/>
            <a:ext cx="3313253" cy="997620"/>
          </a:xfrm>
          <a:prstGeom prst="rect">
            <a:avLst/>
          </a:prstGeom>
          <a:noFill/>
          <a:effectLst/>
        </p:spPr>
        <p:txBody>
          <a:bodyPr wrap="square" lIns="96433" tIns="48216" rIns="96433" bIns="48216" rtlCol="0">
            <a:spAutoFit/>
          </a:bodyPr>
          <a:lstStyle/>
          <a:p>
            <a:pPr algn="r">
              <a:lnSpc>
                <a:spcPct val="130000"/>
              </a:lnSpc>
              <a:spcAft>
                <a:spcPts val="633"/>
              </a:spcAft>
            </a:pPr>
            <a:r>
              <a:rPr lang="zh-CN" altLang="en-US" sz="1500" dirty="0">
                <a:solidFill>
                  <a:schemeClr val="tx1">
                    <a:lumMod val="85000"/>
                    <a:lumOff val="15000"/>
                  </a:schemeClr>
                </a:solidFill>
                <a:latin typeface="微软雅黑"/>
                <a:ea typeface="微软雅黑"/>
                <a:cs typeface="+mn-ea"/>
                <a:sym typeface="微软雅黑"/>
              </a:rPr>
              <a:t>请在此处添加正文内容，根据需要调整字体与字号。在此处添加正文内容，根据需要调整字体与字号</a:t>
            </a:r>
          </a:p>
        </p:txBody>
      </p:sp>
      <p:sp>
        <p:nvSpPr>
          <p:cNvPr id="42" name="文本框 41"/>
          <p:cNvSpPr txBox="1"/>
          <p:nvPr/>
        </p:nvSpPr>
        <p:spPr>
          <a:xfrm>
            <a:off x="8640626" y="1758429"/>
            <a:ext cx="3313253" cy="997620"/>
          </a:xfrm>
          <a:prstGeom prst="rect">
            <a:avLst/>
          </a:prstGeom>
          <a:noFill/>
          <a:effectLst/>
        </p:spPr>
        <p:txBody>
          <a:bodyPr wrap="square" lIns="96433" tIns="48216" rIns="96433" bIns="48216" rtlCol="0">
            <a:spAutoFit/>
          </a:bodyPr>
          <a:lstStyle/>
          <a:p>
            <a:pPr algn="just">
              <a:lnSpc>
                <a:spcPct val="130000"/>
              </a:lnSpc>
              <a:spcAft>
                <a:spcPts val="633"/>
              </a:spcAft>
            </a:pPr>
            <a:r>
              <a:rPr lang="zh-CN" altLang="en-US" sz="1500" dirty="0">
                <a:solidFill>
                  <a:schemeClr val="tx1">
                    <a:lumMod val="85000"/>
                    <a:lumOff val="15000"/>
                  </a:schemeClr>
                </a:solidFill>
                <a:latin typeface="微软雅黑"/>
                <a:ea typeface="微软雅黑"/>
                <a:cs typeface="+mn-ea"/>
                <a:sym typeface="微软雅黑"/>
              </a:rPr>
              <a:t>请在此处添加正文内容，根据需要调整字体与字号。在此处添加正文内容，根据需要调整字体与字号</a:t>
            </a:r>
          </a:p>
        </p:txBody>
      </p:sp>
      <p:sp>
        <p:nvSpPr>
          <p:cNvPr id="43" name="文本框 42"/>
          <p:cNvSpPr txBox="1"/>
          <p:nvPr/>
        </p:nvSpPr>
        <p:spPr>
          <a:xfrm>
            <a:off x="8285653" y="5196411"/>
            <a:ext cx="3313253" cy="997620"/>
          </a:xfrm>
          <a:prstGeom prst="rect">
            <a:avLst/>
          </a:prstGeom>
          <a:noFill/>
          <a:effectLst/>
        </p:spPr>
        <p:txBody>
          <a:bodyPr wrap="square" lIns="96433" tIns="48216" rIns="96433" bIns="48216" rtlCol="0">
            <a:spAutoFit/>
          </a:bodyPr>
          <a:lstStyle/>
          <a:p>
            <a:pPr algn="just">
              <a:lnSpc>
                <a:spcPct val="130000"/>
              </a:lnSpc>
              <a:spcAft>
                <a:spcPts val="633"/>
              </a:spcAft>
            </a:pPr>
            <a:r>
              <a:rPr lang="zh-CN" altLang="en-US" sz="1500" dirty="0">
                <a:solidFill>
                  <a:schemeClr val="tx1">
                    <a:lumMod val="85000"/>
                    <a:lumOff val="15000"/>
                  </a:schemeClr>
                </a:solidFill>
                <a:latin typeface="微软雅黑"/>
                <a:ea typeface="微软雅黑"/>
                <a:cs typeface="+mn-ea"/>
                <a:sym typeface="微软雅黑"/>
              </a:rPr>
              <a:t>请在此处添加正文内容，根据需要调整字体与字号。在此处添加正文内容，根据需要调整字体与字号</a:t>
            </a:r>
          </a:p>
        </p:txBody>
      </p:sp>
    </p:spTree>
    <p:extLst>
      <p:ext uri="{BB962C8B-B14F-4D97-AF65-F5344CB8AC3E}">
        <p14:creationId xmlns:p14="http://schemas.microsoft.com/office/powerpoint/2010/main" val="4125561617"/>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fill="hold"/>
                                        <p:tgtEl>
                                          <p:spTgt spid="15"/>
                                        </p:tgtEl>
                                        <p:attrNameLst>
                                          <p:attrName>ppt_x</p:attrName>
                                        </p:attrNameLst>
                                      </p:cBhvr>
                                      <p:tavLst>
                                        <p:tav tm="0">
                                          <p:val>
                                            <p:strVal val="#ppt_x"/>
                                          </p:val>
                                        </p:tav>
                                        <p:tav tm="100000">
                                          <p:val>
                                            <p:strVal val="#ppt_x"/>
                                          </p:val>
                                        </p:tav>
                                      </p:tavLst>
                                    </p:anim>
                                    <p:anim calcmode="lin" valueType="num">
                                      <p:cBhvr additive="base">
                                        <p:cTn id="28" dur="500" fill="hold"/>
                                        <p:tgtEl>
                                          <p:spTgt spid="1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0"/>
                                        </p:tgtEl>
                                        <p:attrNameLst>
                                          <p:attrName>style.visibility</p:attrName>
                                        </p:attrNameLst>
                                      </p:cBhvr>
                                      <p:to>
                                        <p:strVal val="visible"/>
                                      </p:to>
                                    </p:set>
                                    <p:anim calcmode="lin" valueType="num">
                                      <p:cBhvr additive="base">
                                        <p:cTn id="35" dur="500" fill="hold"/>
                                        <p:tgtEl>
                                          <p:spTgt spid="40"/>
                                        </p:tgtEl>
                                        <p:attrNameLst>
                                          <p:attrName>ppt_x</p:attrName>
                                        </p:attrNameLst>
                                      </p:cBhvr>
                                      <p:tavLst>
                                        <p:tav tm="0">
                                          <p:val>
                                            <p:strVal val="#ppt_x"/>
                                          </p:val>
                                        </p:tav>
                                        <p:tav tm="100000">
                                          <p:val>
                                            <p:strVal val="#ppt_x"/>
                                          </p:val>
                                        </p:tav>
                                      </p:tavLst>
                                    </p:anim>
                                    <p:anim calcmode="lin" valueType="num">
                                      <p:cBhvr additive="base">
                                        <p:cTn id="36" dur="500" fill="hold"/>
                                        <p:tgtEl>
                                          <p:spTgt spid="4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 calcmode="lin" valueType="num">
                                      <p:cBhvr additive="base">
                                        <p:cTn id="39" dur="500" fill="hold"/>
                                        <p:tgtEl>
                                          <p:spTgt spid="41"/>
                                        </p:tgtEl>
                                        <p:attrNameLst>
                                          <p:attrName>ppt_x</p:attrName>
                                        </p:attrNameLst>
                                      </p:cBhvr>
                                      <p:tavLst>
                                        <p:tav tm="0">
                                          <p:val>
                                            <p:strVal val="#ppt_x"/>
                                          </p:val>
                                        </p:tav>
                                        <p:tav tm="100000">
                                          <p:val>
                                            <p:strVal val="#ppt_x"/>
                                          </p:val>
                                        </p:tav>
                                      </p:tavLst>
                                    </p:anim>
                                    <p:anim calcmode="lin" valueType="num">
                                      <p:cBhvr additive="base">
                                        <p:cTn id="40" dur="500" fill="hold"/>
                                        <p:tgtEl>
                                          <p:spTgt spid="4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ppt_x"/>
                                          </p:val>
                                        </p:tav>
                                        <p:tav tm="100000">
                                          <p:val>
                                            <p:strVal val="#ppt_x"/>
                                          </p:val>
                                        </p:tav>
                                      </p:tavLst>
                                    </p:anim>
                                    <p:anim calcmode="lin" valueType="num">
                                      <p:cBhvr additive="base">
                                        <p:cTn id="44" dur="500" fill="hold"/>
                                        <p:tgtEl>
                                          <p:spTgt spid="4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43"/>
                                        </p:tgtEl>
                                        <p:attrNameLst>
                                          <p:attrName>style.visibility</p:attrName>
                                        </p:attrNameLst>
                                      </p:cBhvr>
                                      <p:to>
                                        <p:strVal val="visible"/>
                                      </p:to>
                                    </p:set>
                                    <p:anim calcmode="lin" valueType="num">
                                      <p:cBhvr additive="base">
                                        <p:cTn id="47" dur="500" fill="hold"/>
                                        <p:tgtEl>
                                          <p:spTgt spid="43"/>
                                        </p:tgtEl>
                                        <p:attrNameLst>
                                          <p:attrName>ppt_x</p:attrName>
                                        </p:attrNameLst>
                                      </p:cBhvr>
                                      <p:tavLst>
                                        <p:tav tm="0">
                                          <p:val>
                                            <p:strVal val="#ppt_x"/>
                                          </p:val>
                                        </p:tav>
                                        <p:tav tm="100000">
                                          <p:val>
                                            <p:strVal val="#ppt_x"/>
                                          </p:val>
                                        </p:tav>
                                      </p:tavLst>
                                    </p:anim>
                                    <p:anim calcmode="lin" valueType="num">
                                      <p:cBhvr additive="base">
                                        <p:cTn id="48" dur="500" fill="hold"/>
                                        <p:tgtEl>
                                          <p:spTgt spid="43"/>
                                        </p:tgtEl>
                                        <p:attrNameLst>
                                          <p:attrName>ppt_y</p:attrName>
                                        </p:attrNameLst>
                                      </p:cBhvr>
                                      <p:tavLst>
                                        <p:tav tm="0">
                                          <p:val>
                                            <p:strVal val="1+#ppt_h/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ppt_x"/>
                                          </p:val>
                                        </p:tav>
                                        <p:tav tm="100000">
                                          <p:val>
                                            <p:strVal val="#ppt_x"/>
                                          </p:val>
                                        </p:tav>
                                      </p:tavLst>
                                    </p:anim>
                                    <p:anim calcmode="lin" valueType="num">
                                      <p:cBhvr additive="base">
                                        <p:cTn id="52" dur="500" fill="hold"/>
                                        <p:tgtEl>
                                          <p:spTgt spid="27"/>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ppt_x"/>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500" fill="hold"/>
                                        <p:tgtEl>
                                          <p:spTgt spid="34"/>
                                        </p:tgtEl>
                                        <p:attrNameLst>
                                          <p:attrName>ppt_x</p:attrName>
                                        </p:attrNameLst>
                                      </p:cBhvr>
                                      <p:tavLst>
                                        <p:tav tm="0">
                                          <p:val>
                                            <p:strVal val="#ppt_x"/>
                                          </p:val>
                                        </p:tav>
                                        <p:tav tm="100000">
                                          <p:val>
                                            <p:strVal val="#ppt_x"/>
                                          </p:val>
                                        </p:tav>
                                      </p:tavLst>
                                    </p:anim>
                                    <p:anim calcmode="lin" valueType="num">
                                      <p:cBhvr additive="base">
                                        <p:cTn id="60" dur="500" fill="hold"/>
                                        <p:tgtEl>
                                          <p:spTgt spid="34"/>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ppt_x"/>
                                          </p:val>
                                        </p:tav>
                                        <p:tav tm="100000">
                                          <p:val>
                                            <p:strVal val="#ppt_x"/>
                                          </p:val>
                                        </p:tav>
                                      </p:tavLst>
                                    </p:anim>
                                    <p:anim calcmode="lin" valueType="num">
                                      <p:cBhvr additive="base">
                                        <p:cTn id="64"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40" grpId="0"/>
      <p:bldP spid="41" grpId="0"/>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圆角 6"/>
          <p:cNvSpPr/>
          <p:nvPr/>
        </p:nvSpPr>
        <p:spPr>
          <a:xfrm>
            <a:off x="1266916" y="4427165"/>
            <a:ext cx="2189050" cy="493567"/>
          </a:xfrm>
          <a:prstGeom prst="roundRect">
            <a:avLst>
              <a:gd name="adj" fmla="val 50000"/>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sz="1900">
              <a:solidFill>
                <a:schemeClr val="bg1"/>
              </a:solidFill>
              <a:latin typeface="微软雅黑"/>
              <a:ea typeface="微软雅黑"/>
              <a:cs typeface="+mn-ea"/>
              <a:sym typeface="微软雅黑"/>
            </a:endParaRPr>
          </a:p>
        </p:txBody>
      </p:sp>
      <p:sp>
        <p:nvSpPr>
          <p:cNvPr id="6" name="矩形: 圆角 7"/>
          <p:cNvSpPr/>
          <p:nvPr/>
        </p:nvSpPr>
        <p:spPr>
          <a:xfrm>
            <a:off x="3978872" y="4427165"/>
            <a:ext cx="2189050" cy="493567"/>
          </a:xfrm>
          <a:prstGeom prst="roundRect">
            <a:avLst>
              <a:gd name="adj" fmla="val 50000"/>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sz="1900">
              <a:solidFill>
                <a:schemeClr val="bg1"/>
              </a:solidFill>
              <a:latin typeface="微软雅黑"/>
              <a:ea typeface="微软雅黑"/>
              <a:cs typeface="+mn-ea"/>
              <a:sym typeface="微软雅黑"/>
            </a:endParaRPr>
          </a:p>
        </p:txBody>
      </p:sp>
      <p:sp>
        <p:nvSpPr>
          <p:cNvPr id="7" name="矩形: 圆角 8"/>
          <p:cNvSpPr/>
          <p:nvPr/>
        </p:nvSpPr>
        <p:spPr>
          <a:xfrm>
            <a:off x="6690828" y="4427165"/>
            <a:ext cx="2189050" cy="493567"/>
          </a:xfrm>
          <a:prstGeom prst="roundRect">
            <a:avLst>
              <a:gd name="adj" fmla="val 50000"/>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sz="1900">
              <a:solidFill>
                <a:schemeClr val="bg1"/>
              </a:solidFill>
              <a:latin typeface="微软雅黑"/>
              <a:ea typeface="微软雅黑"/>
              <a:cs typeface="+mn-ea"/>
              <a:sym typeface="微软雅黑"/>
            </a:endParaRPr>
          </a:p>
        </p:txBody>
      </p:sp>
      <p:sp>
        <p:nvSpPr>
          <p:cNvPr id="8" name="矩形: 圆角 9"/>
          <p:cNvSpPr/>
          <p:nvPr/>
        </p:nvSpPr>
        <p:spPr>
          <a:xfrm>
            <a:off x="9467665" y="4427165"/>
            <a:ext cx="2189050" cy="493567"/>
          </a:xfrm>
          <a:prstGeom prst="roundRect">
            <a:avLst>
              <a:gd name="adj" fmla="val 50000"/>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sz="1900">
              <a:solidFill>
                <a:schemeClr val="bg1"/>
              </a:solidFill>
              <a:latin typeface="微软雅黑"/>
              <a:ea typeface="微软雅黑"/>
              <a:cs typeface="+mn-ea"/>
              <a:sym typeface="微软雅黑"/>
            </a:endParaRPr>
          </a:p>
        </p:txBody>
      </p:sp>
      <p:pic>
        <p:nvPicPr>
          <p:cNvPr id="9" name="图片占位符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9958" y="1672109"/>
            <a:ext cx="2321129" cy="2160240"/>
          </a:xfrm>
          <a:custGeom>
            <a:avLst/>
            <a:gdLst>
              <a:gd name="connsiteX0" fmla="*/ 976255 w 1952510"/>
              <a:gd name="connsiteY0" fmla="*/ 0 h 1952508"/>
              <a:gd name="connsiteX1" fmla="*/ 1952510 w 1952510"/>
              <a:gd name="connsiteY1" fmla="*/ 976254 h 1952508"/>
              <a:gd name="connsiteX2" fmla="*/ 976255 w 1952510"/>
              <a:gd name="connsiteY2" fmla="*/ 1952508 h 1952508"/>
              <a:gd name="connsiteX3" fmla="*/ 0 w 1952510"/>
              <a:gd name="connsiteY3" fmla="*/ 976254 h 1952508"/>
              <a:gd name="connsiteX4" fmla="*/ 976255 w 1952510"/>
              <a:gd name="connsiteY4" fmla="*/ 0 h 195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510" h="1952508">
                <a:moveTo>
                  <a:pt x="976255" y="0"/>
                </a:moveTo>
                <a:cubicBezTo>
                  <a:pt x="1515426" y="0"/>
                  <a:pt x="1952510" y="437084"/>
                  <a:pt x="1952510" y="976254"/>
                </a:cubicBezTo>
                <a:cubicBezTo>
                  <a:pt x="1952510" y="1515424"/>
                  <a:pt x="1515426" y="1952508"/>
                  <a:pt x="976255" y="1952508"/>
                </a:cubicBezTo>
                <a:cubicBezTo>
                  <a:pt x="437084" y="1952508"/>
                  <a:pt x="0" y="1515424"/>
                  <a:pt x="0" y="976254"/>
                </a:cubicBezTo>
                <a:cubicBezTo>
                  <a:pt x="0" y="437084"/>
                  <a:pt x="437084" y="0"/>
                  <a:pt x="976255" y="0"/>
                </a:cubicBezTo>
                <a:close/>
              </a:path>
            </a:pathLst>
          </a:custGeom>
          <a:blipFill>
            <a:blip r:embed="rId3"/>
            <a:stretch>
              <a:fillRect/>
            </a:stretch>
          </a:blipFill>
        </p:spPr>
      </p:pic>
      <p:pic>
        <p:nvPicPr>
          <p:cNvPr id="10" name="图片占位符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1914" y="1672111"/>
            <a:ext cx="2321129" cy="2160240"/>
          </a:xfrm>
          <a:custGeom>
            <a:avLst/>
            <a:gdLst>
              <a:gd name="connsiteX0" fmla="*/ 976255 w 1952510"/>
              <a:gd name="connsiteY0" fmla="*/ 0 h 1952508"/>
              <a:gd name="connsiteX1" fmla="*/ 1952510 w 1952510"/>
              <a:gd name="connsiteY1" fmla="*/ 976254 h 1952508"/>
              <a:gd name="connsiteX2" fmla="*/ 976255 w 1952510"/>
              <a:gd name="connsiteY2" fmla="*/ 1952508 h 1952508"/>
              <a:gd name="connsiteX3" fmla="*/ 0 w 1952510"/>
              <a:gd name="connsiteY3" fmla="*/ 976254 h 1952508"/>
              <a:gd name="connsiteX4" fmla="*/ 976255 w 1952510"/>
              <a:gd name="connsiteY4" fmla="*/ 0 h 195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510" h="1952508">
                <a:moveTo>
                  <a:pt x="976255" y="0"/>
                </a:moveTo>
                <a:cubicBezTo>
                  <a:pt x="1515426" y="0"/>
                  <a:pt x="1952510" y="437084"/>
                  <a:pt x="1952510" y="976254"/>
                </a:cubicBezTo>
                <a:cubicBezTo>
                  <a:pt x="1952510" y="1515424"/>
                  <a:pt x="1515426" y="1952508"/>
                  <a:pt x="976255" y="1952508"/>
                </a:cubicBezTo>
                <a:cubicBezTo>
                  <a:pt x="437084" y="1952508"/>
                  <a:pt x="0" y="1515424"/>
                  <a:pt x="0" y="976254"/>
                </a:cubicBezTo>
                <a:cubicBezTo>
                  <a:pt x="0" y="437084"/>
                  <a:pt x="437084" y="0"/>
                  <a:pt x="976255" y="0"/>
                </a:cubicBezTo>
                <a:close/>
              </a:path>
            </a:pathLst>
          </a:custGeom>
          <a:blipFill>
            <a:blip r:embed="rId3"/>
            <a:stretch>
              <a:fillRect/>
            </a:stretch>
          </a:blipFill>
        </p:spPr>
      </p:pic>
      <p:pic>
        <p:nvPicPr>
          <p:cNvPr id="11" name="图片占位符 2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3870" y="1672109"/>
            <a:ext cx="2321129" cy="2160240"/>
          </a:xfrm>
          <a:custGeom>
            <a:avLst/>
            <a:gdLst>
              <a:gd name="connsiteX0" fmla="*/ 976255 w 1952510"/>
              <a:gd name="connsiteY0" fmla="*/ 0 h 1952508"/>
              <a:gd name="connsiteX1" fmla="*/ 1952510 w 1952510"/>
              <a:gd name="connsiteY1" fmla="*/ 976254 h 1952508"/>
              <a:gd name="connsiteX2" fmla="*/ 976255 w 1952510"/>
              <a:gd name="connsiteY2" fmla="*/ 1952508 h 1952508"/>
              <a:gd name="connsiteX3" fmla="*/ 0 w 1952510"/>
              <a:gd name="connsiteY3" fmla="*/ 976254 h 1952508"/>
              <a:gd name="connsiteX4" fmla="*/ 976255 w 1952510"/>
              <a:gd name="connsiteY4" fmla="*/ 0 h 195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510" h="1952508">
                <a:moveTo>
                  <a:pt x="976255" y="0"/>
                </a:moveTo>
                <a:cubicBezTo>
                  <a:pt x="1515426" y="0"/>
                  <a:pt x="1952510" y="437084"/>
                  <a:pt x="1952510" y="976254"/>
                </a:cubicBezTo>
                <a:cubicBezTo>
                  <a:pt x="1952510" y="1515424"/>
                  <a:pt x="1515426" y="1952508"/>
                  <a:pt x="976255" y="1952508"/>
                </a:cubicBezTo>
                <a:cubicBezTo>
                  <a:pt x="437084" y="1952508"/>
                  <a:pt x="0" y="1515424"/>
                  <a:pt x="0" y="976254"/>
                </a:cubicBezTo>
                <a:cubicBezTo>
                  <a:pt x="0" y="437084"/>
                  <a:pt x="437084" y="0"/>
                  <a:pt x="976255" y="0"/>
                </a:cubicBezTo>
                <a:close/>
              </a:path>
            </a:pathLst>
          </a:custGeom>
          <a:blipFill>
            <a:blip r:embed="rId3"/>
            <a:stretch>
              <a:fillRect/>
            </a:stretch>
          </a:blipFill>
        </p:spPr>
      </p:pic>
      <p:pic>
        <p:nvPicPr>
          <p:cNvPr id="12" name="图片占位符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89326" y="1585643"/>
            <a:ext cx="2467389" cy="2296362"/>
          </a:xfrm>
          <a:custGeom>
            <a:avLst/>
            <a:gdLst>
              <a:gd name="connsiteX0" fmla="*/ 976255 w 1952510"/>
              <a:gd name="connsiteY0" fmla="*/ 0 h 1952508"/>
              <a:gd name="connsiteX1" fmla="*/ 1952510 w 1952510"/>
              <a:gd name="connsiteY1" fmla="*/ 976254 h 1952508"/>
              <a:gd name="connsiteX2" fmla="*/ 976255 w 1952510"/>
              <a:gd name="connsiteY2" fmla="*/ 1952508 h 1952508"/>
              <a:gd name="connsiteX3" fmla="*/ 0 w 1952510"/>
              <a:gd name="connsiteY3" fmla="*/ 976254 h 1952508"/>
              <a:gd name="connsiteX4" fmla="*/ 976255 w 1952510"/>
              <a:gd name="connsiteY4" fmla="*/ 0 h 19525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2510" h="1952508">
                <a:moveTo>
                  <a:pt x="976255" y="0"/>
                </a:moveTo>
                <a:cubicBezTo>
                  <a:pt x="1515426" y="0"/>
                  <a:pt x="1952510" y="437084"/>
                  <a:pt x="1952510" y="976254"/>
                </a:cubicBezTo>
                <a:cubicBezTo>
                  <a:pt x="1952510" y="1515424"/>
                  <a:pt x="1515426" y="1952508"/>
                  <a:pt x="976255" y="1952508"/>
                </a:cubicBezTo>
                <a:cubicBezTo>
                  <a:pt x="437084" y="1952508"/>
                  <a:pt x="0" y="1515424"/>
                  <a:pt x="0" y="976254"/>
                </a:cubicBezTo>
                <a:cubicBezTo>
                  <a:pt x="0" y="437084"/>
                  <a:pt x="437084" y="0"/>
                  <a:pt x="976255" y="0"/>
                </a:cubicBezTo>
                <a:close/>
              </a:path>
            </a:pathLst>
          </a:custGeom>
          <a:blipFill>
            <a:blip r:embed="rId3"/>
            <a:stretch>
              <a:fillRect/>
            </a:stretch>
          </a:blipFill>
        </p:spPr>
      </p:pic>
      <p:sp>
        <p:nvSpPr>
          <p:cNvPr id="13" name="TextBox 11"/>
          <p:cNvSpPr txBox="1"/>
          <p:nvPr/>
        </p:nvSpPr>
        <p:spPr>
          <a:xfrm>
            <a:off x="1266918" y="5094153"/>
            <a:ext cx="2124170" cy="577081"/>
          </a:xfrm>
          <a:prstGeom prst="rect">
            <a:avLst/>
          </a:prstGeom>
          <a:noFill/>
        </p:spPr>
        <p:txBody>
          <a:bodyPr wrap="square" lIns="0" tIns="0" rIns="0" bIns="0" rtlCol="0">
            <a:spAutoFit/>
            <a:scene3d>
              <a:camera prst="orthographicFront"/>
              <a:lightRig rig="threePt" dir="t"/>
            </a:scene3d>
            <a:sp3d contourW="12700"/>
          </a:bodyPr>
          <a:lstStyle/>
          <a:p>
            <a:pPr algn="ctr">
              <a:lnSpc>
                <a:spcPts val="1477"/>
              </a:lnSpc>
            </a:pPr>
            <a:r>
              <a:rPr lang="zh-CN" altLang="en-US" sz="1300" dirty="0">
                <a:latin typeface="微软雅黑"/>
                <a:ea typeface="微软雅黑"/>
                <a:cs typeface="+mn-ea"/>
                <a:sym typeface="微软雅黑"/>
              </a:rPr>
              <a:t>点击输入简要文字内容，概括精炼言简意赅的说明分项内容。</a:t>
            </a:r>
            <a:endParaRPr lang="en-US" sz="1300" dirty="0">
              <a:latin typeface="微软雅黑"/>
              <a:ea typeface="微软雅黑"/>
              <a:cs typeface="+mn-ea"/>
              <a:sym typeface="微软雅黑"/>
            </a:endParaRPr>
          </a:p>
        </p:txBody>
      </p:sp>
      <p:sp>
        <p:nvSpPr>
          <p:cNvPr id="14" name="TextBox 11"/>
          <p:cNvSpPr txBox="1"/>
          <p:nvPr/>
        </p:nvSpPr>
        <p:spPr>
          <a:xfrm>
            <a:off x="1102012" y="4527883"/>
            <a:ext cx="2582966" cy="292131"/>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sz="1900" dirty="0">
                <a:solidFill>
                  <a:schemeClr val="bg1"/>
                </a:solidFill>
                <a:latin typeface="微软雅黑"/>
                <a:ea typeface="微软雅黑"/>
                <a:cs typeface="+mn-ea"/>
                <a:sym typeface="微软雅黑"/>
              </a:rPr>
              <a:t>标题文字添加</a:t>
            </a:r>
            <a:endParaRPr lang="en-US" sz="1900" dirty="0">
              <a:solidFill>
                <a:schemeClr val="bg1"/>
              </a:solidFill>
              <a:latin typeface="微软雅黑"/>
              <a:ea typeface="微软雅黑"/>
              <a:cs typeface="+mn-ea"/>
              <a:sym typeface="微软雅黑"/>
            </a:endParaRPr>
          </a:p>
        </p:txBody>
      </p:sp>
      <p:sp>
        <p:nvSpPr>
          <p:cNvPr id="15" name="TextBox 11"/>
          <p:cNvSpPr txBox="1"/>
          <p:nvPr/>
        </p:nvSpPr>
        <p:spPr>
          <a:xfrm>
            <a:off x="3978873" y="5094153"/>
            <a:ext cx="2124170" cy="577081"/>
          </a:xfrm>
          <a:prstGeom prst="rect">
            <a:avLst/>
          </a:prstGeom>
          <a:noFill/>
        </p:spPr>
        <p:txBody>
          <a:bodyPr wrap="square" lIns="0" tIns="0" rIns="0" bIns="0" rtlCol="0">
            <a:spAutoFit/>
            <a:scene3d>
              <a:camera prst="orthographicFront"/>
              <a:lightRig rig="threePt" dir="t"/>
            </a:scene3d>
            <a:sp3d contourW="12700"/>
          </a:bodyPr>
          <a:lstStyle/>
          <a:p>
            <a:pPr algn="ctr">
              <a:lnSpc>
                <a:spcPts val="1477"/>
              </a:lnSpc>
            </a:pPr>
            <a:r>
              <a:rPr lang="zh-CN" altLang="en-US" sz="1300" dirty="0">
                <a:latin typeface="微软雅黑"/>
                <a:ea typeface="微软雅黑"/>
                <a:cs typeface="+mn-ea"/>
                <a:sym typeface="微软雅黑"/>
              </a:rPr>
              <a:t>点击输入简要文字内容，概括精炼言简意赅的说明分项内容。</a:t>
            </a:r>
            <a:endParaRPr lang="en-US" sz="1300" dirty="0">
              <a:latin typeface="微软雅黑"/>
              <a:ea typeface="微软雅黑"/>
              <a:cs typeface="+mn-ea"/>
              <a:sym typeface="微软雅黑"/>
            </a:endParaRPr>
          </a:p>
        </p:txBody>
      </p:sp>
      <p:sp>
        <p:nvSpPr>
          <p:cNvPr id="16" name="TextBox 11"/>
          <p:cNvSpPr txBox="1"/>
          <p:nvPr/>
        </p:nvSpPr>
        <p:spPr>
          <a:xfrm>
            <a:off x="6723269" y="5094153"/>
            <a:ext cx="2124170" cy="577081"/>
          </a:xfrm>
          <a:prstGeom prst="rect">
            <a:avLst/>
          </a:prstGeom>
          <a:noFill/>
        </p:spPr>
        <p:txBody>
          <a:bodyPr wrap="square" lIns="0" tIns="0" rIns="0" bIns="0" rtlCol="0">
            <a:spAutoFit/>
            <a:scene3d>
              <a:camera prst="orthographicFront"/>
              <a:lightRig rig="threePt" dir="t"/>
            </a:scene3d>
            <a:sp3d contourW="12700"/>
          </a:bodyPr>
          <a:lstStyle/>
          <a:p>
            <a:pPr algn="ctr">
              <a:lnSpc>
                <a:spcPts val="1477"/>
              </a:lnSpc>
            </a:pPr>
            <a:r>
              <a:rPr lang="zh-CN" altLang="en-US" sz="1300" dirty="0">
                <a:latin typeface="微软雅黑"/>
                <a:ea typeface="微软雅黑"/>
                <a:cs typeface="+mn-ea"/>
                <a:sym typeface="微软雅黑"/>
              </a:rPr>
              <a:t>点击输入简要文字内容，概括精炼言简意赅的说明分项内容。</a:t>
            </a:r>
            <a:endParaRPr lang="en-US" sz="1300" dirty="0">
              <a:latin typeface="微软雅黑"/>
              <a:ea typeface="微软雅黑"/>
              <a:cs typeface="+mn-ea"/>
              <a:sym typeface="微软雅黑"/>
            </a:endParaRPr>
          </a:p>
        </p:txBody>
      </p:sp>
      <p:sp>
        <p:nvSpPr>
          <p:cNvPr id="17" name="TextBox 11"/>
          <p:cNvSpPr txBox="1"/>
          <p:nvPr/>
        </p:nvSpPr>
        <p:spPr>
          <a:xfrm>
            <a:off x="9500105" y="5094153"/>
            <a:ext cx="2124170" cy="577081"/>
          </a:xfrm>
          <a:prstGeom prst="rect">
            <a:avLst/>
          </a:prstGeom>
          <a:noFill/>
        </p:spPr>
        <p:txBody>
          <a:bodyPr wrap="square" lIns="0" tIns="0" rIns="0" bIns="0" rtlCol="0">
            <a:spAutoFit/>
            <a:scene3d>
              <a:camera prst="orthographicFront"/>
              <a:lightRig rig="threePt" dir="t"/>
            </a:scene3d>
            <a:sp3d contourW="12700"/>
          </a:bodyPr>
          <a:lstStyle/>
          <a:p>
            <a:pPr algn="ctr">
              <a:lnSpc>
                <a:spcPts val="1477"/>
              </a:lnSpc>
            </a:pPr>
            <a:r>
              <a:rPr lang="zh-CN" altLang="en-US" sz="1300" dirty="0">
                <a:latin typeface="微软雅黑"/>
                <a:ea typeface="微软雅黑"/>
                <a:cs typeface="+mn-ea"/>
                <a:sym typeface="微软雅黑"/>
              </a:rPr>
              <a:t>点击输入简要文字内容，概括精炼言简意赅的说明分项内容。</a:t>
            </a:r>
            <a:endParaRPr lang="en-US" sz="1300" dirty="0">
              <a:latin typeface="微软雅黑"/>
              <a:ea typeface="微软雅黑"/>
              <a:cs typeface="+mn-ea"/>
              <a:sym typeface="微软雅黑"/>
            </a:endParaRPr>
          </a:p>
        </p:txBody>
      </p:sp>
      <p:sp>
        <p:nvSpPr>
          <p:cNvPr id="18" name="TextBox 11"/>
          <p:cNvSpPr txBox="1"/>
          <p:nvPr/>
        </p:nvSpPr>
        <p:spPr>
          <a:xfrm>
            <a:off x="3749475" y="4527883"/>
            <a:ext cx="2582966" cy="292131"/>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sz="1900" dirty="0">
                <a:solidFill>
                  <a:schemeClr val="bg1"/>
                </a:solidFill>
                <a:latin typeface="微软雅黑"/>
                <a:ea typeface="微软雅黑"/>
                <a:cs typeface="+mn-ea"/>
                <a:sym typeface="微软雅黑"/>
              </a:rPr>
              <a:t>标题文字添加</a:t>
            </a:r>
            <a:endParaRPr lang="en-US" sz="1900" dirty="0">
              <a:solidFill>
                <a:schemeClr val="bg1"/>
              </a:solidFill>
              <a:latin typeface="微软雅黑"/>
              <a:ea typeface="微软雅黑"/>
              <a:cs typeface="+mn-ea"/>
              <a:sym typeface="微软雅黑"/>
            </a:endParaRPr>
          </a:p>
        </p:txBody>
      </p:sp>
      <p:sp>
        <p:nvSpPr>
          <p:cNvPr id="19" name="TextBox 11"/>
          <p:cNvSpPr txBox="1"/>
          <p:nvPr/>
        </p:nvSpPr>
        <p:spPr>
          <a:xfrm>
            <a:off x="6493870" y="4527883"/>
            <a:ext cx="2582966" cy="292131"/>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sz="1900" dirty="0">
                <a:solidFill>
                  <a:schemeClr val="bg1"/>
                </a:solidFill>
                <a:latin typeface="微软雅黑"/>
                <a:ea typeface="微软雅黑"/>
                <a:cs typeface="+mn-ea"/>
                <a:sym typeface="微软雅黑"/>
              </a:rPr>
              <a:t>标题文字添加</a:t>
            </a:r>
            <a:endParaRPr lang="en-US" sz="1900" dirty="0">
              <a:solidFill>
                <a:schemeClr val="bg1"/>
              </a:solidFill>
              <a:latin typeface="微软雅黑"/>
              <a:ea typeface="微软雅黑"/>
              <a:cs typeface="+mn-ea"/>
              <a:sym typeface="微软雅黑"/>
            </a:endParaRPr>
          </a:p>
        </p:txBody>
      </p:sp>
      <p:sp>
        <p:nvSpPr>
          <p:cNvPr id="20" name="TextBox 11"/>
          <p:cNvSpPr txBox="1"/>
          <p:nvPr/>
        </p:nvSpPr>
        <p:spPr>
          <a:xfrm>
            <a:off x="9205826" y="4527883"/>
            <a:ext cx="2582966" cy="292131"/>
          </a:xfrm>
          <a:prstGeom prst="rect">
            <a:avLst/>
          </a:prstGeom>
          <a:noFill/>
        </p:spPr>
        <p:txBody>
          <a:bodyPr wrap="square" lIns="0" tIns="0" rIns="0" bIns="0" rtlCol="0">
            <a:spAutoFit/>
            <a:scene3d>
              <a:camera prst="orthographicFront"/>
              <a:lightRig rig="threePt" dir="t"/>
            </a:scene3d>
            <a:sp3d contourW="12700"/>
          </a:bodyPr>
          <a:lstStyle/>
          <a:p>
            <a:pPr algn="ctr"/>
            <a:r>
              <a:rPr lang="zh-CN" altLang="en-US" sz="1900" dirty="0">
                <a:solidFill>
                  <a:schemeClr val="bg1"/>
                </a:solidFill>
                <a:latin typeface="微软雅黑"/>
                <a:ea typeface="微软雅黑"/>
                <a:cs typeface="+mn-ea"/>
                <a:sym typeface="微软雅黑"/>
              </a:rPr>
              <a:t>标题文字添加</a:t>
            </a:r>
            <a:endParaRPr lang="en-US" sz="1900" dirty="0">
              <a:solidFill>
                <a:schemeClr val="bg1"/>
              </a:solidFill>
              <a:latin typeface="微软雅黑"/>
              <a:ea typeface="微软雅黑"/>
              <a:cs typeface="+mn-ea"/>
              <a:sym typeface="微软雅黑"/>
            </a:endParaRPr>
          </a:p>
        </p:txBody>
      </p:sp>
      <p:sp>
        <p:nvSpPr>
          <p:cNvPr id="21" name="矩形 20"/>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latin typeface="微软雅黑"/>
              <a:ea typeface="微软雅黑"/>
              <a:cs typeface="+mn-ea"/>
              <a:sym typeface="微软雅黑"/>
            </a:endParaRPr>
          </a:p>
        </p:txBody>
      </p:sp>
    </p:spTree>
    <p:extLst>
      <p:ext uri="{BB962C8B-B14F-4D97-AF65-F5344CB8AC3E}">
        <p14:creationId xmlns:p14="http://schemas.microsoft.com/office/powerpoint/2010/main" val="2722430945"/>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ppt_x"/>
                                          </p:val>
                                        </p:tav>
                                        <p:tav tm="100000">
                                          <p:val>
                                            <p:strVal val="#ppt_x"/>
                                          </p:val>
                                        </p:tav>
                                      </p:tavLst>
                                    </p:anim>
                                    <p:anim calcmode="lin" valueType="num">
                                      <p:cBhvr additive="base">
                                        <p:cTn id="36" dur="500" fill="hold"/>
                                        <p:tgtEl>
                                          <p:spTgt spid="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ppt_x"/>
                                          </p:val>
                                        </p:tav>
                                        <p:tav tm="100000">
                                          <p:val>
                                            <p:strVal val="#ppt_x"/>
                                          </p:val>
                                        </p:tav>
                                      </p:tavLst>
                                    </p:anim>
                                    <p:anim calcmode="lin" valueType="num">
                                      <p:cBhvr additive="base">
                                        <p:cTn id="64" dur="500" fill="hold"/>
                                        <p:tgtEl>
                                          <p:spTgt spid="1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nodePh="1">
                                  <p:stCondLst>
                                    <p:cond delay="0"/>
                                  </p:stCondLst>
                                  <p:endCondLst>
                                    <p:cond evt="begin" delay="0">
                                      <p:tn val="69"/>
                                    </p:cond>
                                  </p:end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fill="hold"/>
                                        <p:tgtEl>
                                          <p:spTgt spid="21"/>
                                        </p:tgtEl>
                                        <p:attrNameLst>
                                          <p:attrName>ppt_x</p:attrName>
                                        </p:attrNameLst>
                                      </p:cBhvr>
                                      <p:tavLst>
                                        <p:tav tm="0">
                                          <p:val>
                                            <p:strVal val="#ppt_x"/>
                                          </p:val>
                                        </p:tav>
                                        <p:tav tm="100000">
                                          <p:val>
                                            <p:strVal val="#ppt_x"/>
                                          </p:val>
                                        </p:tav>
                                      </p:tavLst>
                                    </p:anim>
                                    <p:anim calcmode="lin" valueType="num">
                                      <p:cBhvr additive="base">
                                        <p:cTn id="72"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3" grpId="0"/>
      <p:bldP spid="14" grpId="0"/>
      <p:bldP spid="15" grpId="0"/>
      <p:bldP spid="16" grpId="0"/>
      <p:bldP spid="17" grpId="0"/>
      <p:bldP spid="18" grpId="0"/>
      <p:bldP spid="19" grpId="0"/>
      <p:bldP spid="20" grpId="0"/>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dirty="0">
              <a:latin typeface="微软雅黑"/>
              <a:ea typeface="微软雅黑"/>
              <a:cs typeface="+mn-ea"/>
              <a:sym typeface="微软雅黑"/>
            </a:endParaRPr>
          </a:p>
        </p:txBody>
      </p:sp>
      <p:grpSp>
        <p:nvGrpSpPr>
          <p:cNvPr id="63" name="组合 62"/>
          <p:cNvGrpSpPr/>
          <p:nvPr/>
        </p:nvGrpSpPr>
        <p:grpSpPr>
          <a:xfrm>
            <a:off x="1675254" y="2114263"/>
            <a:ext cx="4661855" cy="3650648"/>
            <a:chOff x="1591445" y="2300385"/>
            <a:chExt cx="4446740" cy="3482386"/>
          </a:xfrm>
        </p:grpSpPr>
        <p:sp>
          <p:nvSpPr>
            <p:cNvPr id="64" name="MH_Other_1"/>
            <p:cNvSpPr/>
            <p:nvPr/>
          </p:nvSpPr>
          <p:spPr bwMode="auto">
            <a:xfrm>
              <a:off x="1591445" y="4054972"/>
              <a:ext cx="3964564" cy="189188"/>
            </a:xfrm>
            <a:custGeom>
              <a:avLst/>
              <a:gdLst>
                <a:gd name="T0" fmla="*/ 0 w 3759200"/>
                <a:gd name="T1" fmla="*/ 76116 h 179488"/>
                <a:gd name="T2" fmla="*/ 2070100 w 3759200"/>
                <a:gd name="T3" fmla="*/ 177602 h 179488"/>
                <a:gd name="T4" fmla="*/ 3759200 w 3759200"/>
                <a:gd name="T5" fmla="*/ 0 h 179488"/>
                <a:gd name="T6" fmla="*/ 0 60000 65536"/>
                <a:gd name="T7" fmla="*/ 0 60000 65536"/>
                <a:gd name="T8" fmla="*/ 0 60000 65536"/>
              </a:gdLst>
              <a:ahLst/>
              <a:cxnLst>
                <a:cxn ang="T6">
                  <a:pos x="T0" y="T1"/>
                </a:cxn>
                <a:cxn ang="T7">
                  <a:pos x="T2" y="T3"/>
                </a:cxn>
                <a:cxn ang="T8">
                  <a:pos x="T4" y="T5"/>
                </a:cxn>
              </a:cxnLst>
              <a:rect l="0" t="0" r="r" b="b"/>
              <a:pathLst>
                <a:path w="3759200" h="179488">
                  <a:moveTo>
                    <a:pt x="0" y="76200"/>
                  </a:moveTo>
                  <a:cubicBezTo>
                    <a:pt x="921808" y="129116"/>
                    <a:pt x="1443567" y="190500"/>
                    <a:pt x="2070100" y="177800"/>
                  </a:cubicBezTo>
                  <a:cubicBezTo>
                    <a:pt x="2696633" y="165100"/>
                    <a:pt x="3440641" y="86783"/>
                    <a:pt x="3759200" y="0"/>
                  </a:cubicBezTo>
                </a:path>
              </a:pathLst>
            </a:custGeom>
            <a:noFill/>
            <a:ln w="9525" cap="flat" cmpd="sng">
              <a:solidFill>
                <a:sysClr val="windowText" lastClr="000000">
                  <a:lumMod val="65000"/>
                  <a:lumOff val="35000"/>
                </a:sysClr>
              </a:solidFill>
              <a:miter lim="800000"/>
            </a:ln>
            <a:extLst>
              <a:ext uri="{909E8E84-426E-40DD-AFC4-6F175D3DCCD1}">
                <a14:hiddenFill xmlns:a14="http://schemas.microsoft.com/office/drawing/2010/main">
                  <a:solidFill>
                    <a:srgbClr val="FFFFFF"/>
                  </a:solidFill>
                </a14:hiddenFill>
              </a:ext>
            </a:extLst>
          </p:spPr>
          <p:txBody>
            <a:bodyPr anchor="ctr"/>
            <a:lstStyle/>
            <a:p>
              <a:pPr defTabSz="723245" fontAlgn="auto">
                <a:spcBef>
                  <a:spcPts val="0"/>
                </a:spcBef>
                <a:spcAft>
                  <a:spcPts val="0"/>
                </a:spcAft>
                <a:defRPr/>
              </a:pPr>
              <a:endParaRPr lang="zh-CN" altLang="en-US" sz="1400" kern="0">
                <a:solidFill>
                  <a:prstClr val="black"/>
                </a:solidFill>
                <a:latin typeface="微软雅黑"/>
                <a:ea typeface="微软雅黑"/>
                <a:cs typeface="+mn-ea"/>
                <a:sym typeface="微软雅黑"/>
              </a:endParaRPr>
            </a:p>
          </p:txBody>
        </p:sp>
        <p:sp>
          <p:nvSpPr>
            <p:cNvPr id="65" name="MH_Other_2"/>
            <p:cNvSpPr/>
            <p:nvPr/>
          </p:nvSpPr>
          <p:spPr bwMode="auto">
            <a:xfrm>
              <a:off x="1591445" y="2300385"/>
              <a:ext cx="3442206" cy="1875131"/>
            </a:xfrm>
            <a:custGeom>
              <a:avLst/>
              <a:gdLst>
                <a:gd name="T0" fmla="*/ 0 w 3263900"/>
                <a:gd name="T1" fmla="*/ 1778000 h 1778000"/>
                <a:gd name="T2" fmla="*/ 2070100 w 3263900"/>
                <a:gd name="T3" fmla="*/ 1016000 h 1778000"/>
                <a:gd name="T4" fmla="*/ 3263900 w 3263900"/>
                <a:gd name="T5" fmla="*/ 0 h 1778000"/>
                <a:gd name="T6" fmla="*/ 0 60000 65536"/>
                <a:gd name="T7" fmla="*/ 0 60000 65536"/>
                <a:gd name="T8" fmla="*/ 0 60000 65536"/>
              </a:gdLst>
              <a:ahLst/>
              <a:cxnLst>
                <a:cxn ang="T6">
                  <a:pos x="T0" y="T1"/>
                </a:cxn>
                <a:cxn ang="T7">
                  <a:pos x="T2" y="T3"/>
                </a:cxn>
                <a:cxn ang="T8">
                  <a:pos x="T4" y="T5"/>
                </a:cxn>
              </a:cxnLst>
              <a:rect l="0" t="0" r="r" b="b"/>
              <a:pathLst>
                <a:path w="3263900" h="1778000">
                  <a:moveTo>
                    <a:pt x="0" y="1778000"/>
                  </a:moveTo>
                  <a:cubicBezTo>
                    <a:pt x="594783" y="1656291"/>
                    <a:pt x="1526117" y="1312333"/>
                    <a:pt x="2070100" y="1016000"/>
                  </a:cubicBezTo>
                  <a:cubicBezTo>
                    <a:pt x="2614083" y="719667"/>
                    <a:pt x="2897716" y="483658"/>
                    <a:pt x="3263900" y="0"/>
                  </a:cubicBezTo>
                </a:path>
              </a:pathLst>
            </a:custGeom>
            <a:noFill/>
            <a:ln w="9525" cap="flat" cmpd="sng">
              <a:solidFill>
                <a:sysClr val="windowText" lastClr="000000">
                  <a:lumMod val="65000"/>
                  <a:lumOff val="35000"/>
                </a:sysClr>
              </a:solidFill>
              <a:miter lim="800000"/>
            </a:ln>
            <a:extLst>
              <a:ext uri="{909E8E84-426E-40DD-AFC4-6F175D3DCCD1}">
                <a14:hiddenFill xmlns:a14="http://schemas.microsoft.com/office/drawing/2010/main">
                  <a:solidFill>
                    <a:srgbClr val="FFFFFF"/>
                  </a:solidFill>
                </a14:hiddenFill>
              </a:ext>
            </a:extLst>
          </p:spPr>
          <p:txBody>
            <a:bodyPr anchor="ctr"/>
            <a:lstStyle/>
            <a:p>
              <a:pPr defTabSz="723245" fontAlgn="auto">
                <a:spcBef>
                  <a:spcPts val="0"/>
                </a:spcBef>
                <a:spcAft>
                  <a:spcPts val="0"/>
                </a:spcAft>
                <a:defRPr/>
              </a:pPr>
              <a:endParaRPr lang="zh-CN" altLang="en-US" sz="1400" kern="0">
                <a:solidFill>
                  <a:prstClr val="black"/>
                </a:solidFill>
                <a:latin typeface="微软雅黑"/>
                <a:ea typeface="微软雅黑"/>
                <a:cs typeface="+mn-ea"/>
                <a:sym typeface="微软雅黑"/>
              </a:endParaRPr>
            </a:p>
          </p:txBody>
        </p:sp>
        <p:sp>
          <p:nvSpPr>
            <p:cNvPr id="66" name="MH_Other_3"/>
            <p:cNvSpPr/>
            <p:nvPr/>
          </p:nvSpPr>
          <p:spPr bwMode="auto">
            <a:xfrm>
              <a:off x="1591445" y="3184375"/>
              <a:ext cx="4433347" cy="991141"/>
            </a:xfrm>
            <a:custGeom>
              <a:avLst/>
              <a:gdLst>
                <a:gd name="T0" fmla="*/ 0 w 4203700"/>
                <a:gd name="T1" fmla="*/ 939800 h 939800"/>
                <a:gd name="T2" fmla="*/ 2387600 w 4203700"/>
                <a:gd name="T3" fmla="*/ 622300 h 939800"/>
                <a:gd name="T4" fmla="*/ 4203700 w 4203700"/>
                <a:gd name="T5" fmla="*/ 0 h 939800"/>
                <a:gd name="T6" fmla="*/ 0 60000 65536"/>
                <a:gd name="T7" fmla="*/ 0 60000 65536"/>
                <a:gd name="T8" fmla="*/ 0 60000 65536"/>
              </a:gdLst>
              <a:ahLst/>
              <a:cxnLst>
                <a:cxn ang="T6">
                  <a:pos x="T0" y="T1"/>
                </a:cxn>
                <a:cxn ang="T7">
                  <a:pos x="T2" y="T3"/>
                </a:cxn>
                <a:cxn ang="T8">
                  <a:pos x="T4" y="T5"/>
                </a:cxn>
              </a:cxnLst>
              <a:rect l="0" t="0" r="r" b="b"/>
              <a:pathLst>
                <a:path w="4203700" h="939800">
                  <a:moveTo>
                    <a:pt x="0" y="939800"/>
                  </a:moveTo>
                  <a:cubicBezTo>
                    <a:pt x="919691" y="827616"/>
                    <a:pt x="1686983" y="778933"/>
                    <a:pt x="2387600" y="622300"/>
                  </a:cubicBezTo>
                  <a:cubicBezTo>
                    <a:pt x="3088217" y="465667"/>
                    <a:pt x="3722158" y="201083"/>
                    <a:pt x="4203700" y="0"/>
                  </a:cubicBezTo>
                </a:path>
              </a:pathLst>
            </a:custGeom>
            <a:noFill/>
            <a:ln w="9525" cap="flat" cmpd="sng">
              <a:solidFill>
                <a:sysClr val="windowText" lastClr="000000">
                  <a:lumMod val="65000"/>
                  <a:lumOff val="35000"/>
                </a:sysClr>
              </a:solidFill>
              <a:miter lim="800000"/>
            </a:ln>
            <a:extLst>
              <a:ext uri="{909E8E84-426E-40DD-AFC4-6F175D3DCCD1}">
                <a14:hiddenFill xmlns:a14="http://schemas.microsoft.com/office/drawing/2010/main">
                  <a:solidFill>
                    <a:srgbClr val="FFFFFF"/>
                  </a:solidFill>
                </a14:hiddenFill>
              </a:ext>
            </a:extLst>
          </p:spPr>
          <p:txBody>
            <a:bodyPr anchor="ctr"/>
            <a:lstStyle/>
            <a:p>
              <a:pPr defTabSz="723245" fontAlgn="auto">
                <a:spcBef>
                  <a:spcPts val="0"/>
                </a:spcBef>
                <a:spcAft>
                  <a:spcPts val="0"/>
                </a:spcAft>
                <a:defRPr/>
              </a:pPr>
              <a:endParaRPr lang="zh-CN" altLang="en-US" sz="1400" kern="0">
                <a:solidFill>
                  <a:prstClr val="black"/>
                </a:solidFill>
                <a:latin typeface="微软雅黑"/>
                <a:ea typeface="微软雅黑"/>
                <a:cs typeface="+mn-ea"/>
                <a:sym typeface="微软雅黑"/>
              </a:endParaRPr>
            </a:p>
          </p:txBody>
        </p:sp>
        <p:sp>
          <p:nvSpPr>
            <p:cNvPr id="67" name="MH_Other_4"/>
            <p:cNvSpPr/>
            <p:nvPr/>
          </p:nvSpPr>
          <p:spPr bwMode="auto">
            <a:xfrm>
              <a:off x="1658414" y="4162122"/>
              <a:ext cx="4379771" cy="723265"/>
            </a:xfrm>
            <a:custGeom>
              <a:avLst/>
              <a:gdLst>
                <a:gd name="T0" fmla="*/ 0 w 4152900"/>
                <a:gd name="T1" fmla="*/ 0 h 685800"/>
                <a:gd name="T2" fmla="*/ 2959100 w 4152900"/>
                <a:gd name="T3" fmla="*/ 368300 h 685800"/>
                <a:gd name="T4" fmla="*/ 4152900 w 4152900"/>
                <a:gd name="T5" fmla="*/ 685800 h 685800"/>
                <a:gd name="T6" fmla="*/ 0 60000 65536"/>
                <a:gd name="T7" fmla="*/ 0 60000 65536"/>
                <a:gd name="T8" fmla="*/ 0 60000 65536"/>
              </a:gdLst>
              <a:ahLst/>
              <a:cxnLst>
                <a:cxn ang="T6">
                  <a:pos x="T0" y="T1"/>
                </a:cxn>
                <a:cxn ang="T7">
                  <a:pos x="T2" y="T3"/>
                </a:cxn>
                <a:cxn ang="T8">
                  <a:pos x="T4" y="T5"/>
                </a:cxn>
              </a:cxnLst>
              <a:rect l="0" t="0" r="r" b="b"/>
              <a:pathLst>
                <a:path w="4152900" h="685800">
                  <a:moveTo>
                    <a:pt x="0" y="0"/>
                  </a:moveTo>
                  <a:cubicBezTo>
                    <a:pt x="1133475" y="127000"/>
                    <a:pt x="2266950" y="254000"/>
                    <a:pt x="2959100" y="368300"/>
                  </a:cubicBezTo>
                  <a:cubicBezTo>
                    <a:pt x="3651250" y="482600"/>
                    <a:pt x="3902075" y="584200"/>
                    <a:pt x="4152900" y="685800"/>
                  </a:cubicBezTo>
                </a:path>
              </a:pathLst>
            </a:custGeom>
            <a:noFill/>
            <a:ln w="9525" cap="flat" cmpd="sng">
              <a:solidFill>
                <a:sysClr val="windowText" lastClr="000000">
                  <a:lumMod val="65000"/>
                  <a:lumOff val="35000"/>
                </a:sysClr>
              </a:solidFill>
              <a:miter lim="800000"/>
            </a:ln>
            <a:extLst>
              <a:ext uri="{909E8E84-426E-40DD-AFC4-6F175D3DCCD1}">
                <a14:hiddenFill xmlns:a14="http://schemas.microsoft.com/office/drawing/2010/main">
                  <a:solidFill>
                    <a:srgbClr val="FFFFFF"/>
                  </a:solidFill>
                </a14:hiddenFill>
              </a:ext>
            </a:extLst>
          </p:spPr>
          <p:txBody>
            <a:bodyPr anchor="ctr"/>
            <a:lstStyle/>
            <a:p>
              <a:pPr defTabSz="723245" fontAlgn="auto">
                <a:spcBef>
                  <a:spcPts val="0"/>
                </a:spcBef>
                <a:spcAft>
                  <a:spcPts val="0"/>
                </a:spcAft>
                <a:defRPr/>
              </a:pPr>
              <a:endParaRPr lang="zh-CN" altLang="en-US" sz="1400" kern="0">
                <a:solidFill>
                  <a:prstClr val="black"/>
                </a:solidFill>
                <a:latin typeface="微软雅黑"/>
                <a:ea typeface="微软雅黑"/>
                <a:cs typeface="+mn-ea"/>
                <a:sym typeface="微软雅黑"/>
              </a:endParaRPr>
            </a:p>
          </p:txBody>
        </p:sp>
        <p:sp>
          <p:nvSpPr>
            <p:cNvPr id="68" name="MH_Other_5"/>
            <p:cNvSpPr/>
            <p:nvPr/>
          </p:nvSpPr>
          <p:spPr bwMode="auto">
            <a:xfrm>
              <a:off x="1604839" y="4162122"/>
              <a:ext cx="3428812" cy="1620649"/>
            </a:xfrm>
            <a:custGeom>
              <a:avLst/>
              <a:gdLst>
                <a:gd name="T0" fmla="*/ 0 w 3251200"/>
                <a:gd name="T1" fmla="*/ 0 h 1536700"/>
                <a:gd name="T2" fmla="*/ 2235200 w 3251200"/>
                <a:gd name="T3" fmla="*/ 787400 h 1536700"/>
                <a:gd name="T4" fmla="*/ 3251200 w 3251200"/>
                <a:gd name="T5" fmla="*/ 1536700 h 1536700"/>
                <a:gd name="T6" fmla="*/ 0 60000 65536"/>
                <a:gd name="T7" fmla="*/ 0 60000 65536"/>
                <a:gd name="T8" fmla="*/ 0 60000 65536"/>
              </a:gdLst>
              <a:ahLst/>
              <a:cxnLst>
                <a:cxn ang="T6">
                  <a:pos x="T0" y="T1"/>
                </a:cxn>
                <a:cxn ang="T7">
                  <a:pos x="T2" y="T3"/>
                </a:cxn>
                <a:cxn ang="T8">
                  <a:pos x="T4" y="T5"/>
                </a:cxn>
              </a:cxnLst>
              <a:rect l="0" t="0" r="r" b="b"/>
              <a:pathLst>
                <a:path w="3251200" h="1536700">
                  <a:moveTo>
                    <a:pt x="0" y="0"/>
                  </a:moveTo>
                  <a:cubicBezTo>
                    <a:pt x="1049866" y="208491"/>
                    <a:pt x="1693333" y="531283"/>
                    <a:pt x="2235200" y="787400"/>
                  </a:cubicBezTo>
                  <a:cubicBezTo>
                    <a:pt x="2777067" y="1043517"/>
                    <a:pt x="3141133" y="1359958"/>
                    <a:pt x="3251200" y="1536700"/>
                  </a:cubicBezTo>
                </a:path>
              </a:pathLst>
            </a:custGeom>
            <a:noFill/>
            <a:ln w="9525" cap="flat" cmpd="sng">
              <a:solidFill>
                <a:sysClr val="windowText" lastClr="000000">
                  <a:lumMod val="65000"/>
                  <a:lumOff val="35000"/>
                </a:sysClr>
              </a:solidFill>
              <a:miter lim="800000"/>
            </a:ln>
            <a:extLst>
              <a:ext uri="{909E8E84-426E-40DD-AFC4-6F175D3DCCD1}">
                <a14:hiddenFill xmlns:a14="http://schemas.microsoft.com/office/drawing/2010/main">
                  <a:solidFill>
                    <a:srgbClr val="FFFFFF"/>
                  </a:solidFill>
                </a14:hiddenFill>
              </a:ext>
            </a:extLst>
          </p:spPr>
          <p:txBody>
            <a:bodyPr anchor="ctr"/>
            <a:lstStyle/>
            <a:p>
              <a:pPr defTabSz="723245" fontAlgn="auto">
                <a:spcBef>
                  <a:spcPts val="0"/>
                </a:spcBef>
                <a:spcAft>
                  <a:spcPts val="0"/>
                </a:spcAft>
                <a:defRPr/>
              </a:pPr>
              <a:endParaRPr lang="zh-CN" altLang="en-US" sz="1400" kern="0">
                <a:solidFill>
                  <a:prstClr val="black"/>
                </a:solidFill>
                <a:latin typeface="微软雅黑"/>
                <a:ea typeface="微软雅黑"/>
                <a:cs typeface="+mn-ea"/>
                <a:sym typeface="微软雅黑"/>
              </a:endParaRPr>
            </a:p>
          </p:txBody>
        </p:sp>
      </p:grpSp>
      <p:sp>
        <p:nvSpPr>
          <p:cNvPr id="69" name="MH_Other_6"/>
          <p:cNvSpPr>
            <a:spLocks noChangeArrowheads="1"/>
          </p:cNvSpPr>
          <p:nvPr/>
        </p:nvSpPr>
        <p:spPr bwMode="auto">
          <a:xfrm>
            <a:off x="4957510" y="1717605"/>
            <a:ext cx="738947" cy="738906"/>
          </a:xfrm>
          <a:prstGeom prst="ellipse">
            <a:avLst/>
          </a:prstGeom>
          <a:solidFill>
            <a:srgbClr val="D25E84"/>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723245" latinLnBrk="1"/>
            <a:r>
              <a:rPr lang="en-US" altLang="zh-CN" sz="1400" dirty="0">
                <a:solidFill>
                  <a:srgbClr val="FFFFFF"/>
                </a:solidFill>
                <a:latin typeface="微软雅黑"/>
                <a:ea typeface="微软雅黑"/>
                <a:cs typeface="+mn-ea"/>
                <a:sym typeface="微软雅黑"/>
              </a:rPr>
              <a:t>01</a:t>
            </a:r>
            <a:endParaRPr lang="zh-CN" altLang="en-US" sz="1400" dirty="0">
              <a:solidFill>
                <a:srgbClr val="FFFFFF"/>
              </a:solidFill>
              <a:latin typeface="微软雅黑"/>
              <a:ea typeface="微软雅黑"/>
              <a:cs typeface="+mn-ea"/>
              <a:sym typeface="微软雅黑"/>
            </a:endParaRPr>
          </a:p>
        </p:txBody>
      </p:sp>
      <p:sp>
        <p:nvSpPr>
          <p:cNvPr id="70" name="MH_Other_7"/>
          <p:cNvSpPr>
            <a:spLocks noChangeArrowheads="1"/>
          </p:cNvSpPr>
          <p:nvPr/>
        </p:nvSpPr>
        <p:spPr bwMode="auto">
          <a:xfrm>
            <a:off x="5984313" y="2607451"/>
            <a:ext cx="738945" cy="738905"/>
          </a:xfrm>
          <a:prstGeom prst="ellipse">
            <a:avLst/>
          </a:prstGeom>
          <a:solidFill>
            <a:srgbClr val="D25E84"/>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723245" latinLnBrk="1"/>
            <a:r>
              <a:rPr lang="en-US" altLang="zh-CN" sz="1400" dirty="0">
                <a:solidFill>
                  <a:srgbClr val="FFFFFF"/>
                </a:solidFill>
                <a:latin typeface="微软雅黑"/>
                <a:ea typeface="微软雅黑"/>
                <a:cs typeface="+mn-ea"/>
                <a:sym typeface="微软雅黑"/>
              </a:rPr>
              <a:t>02</a:t>
            </a:r>
            <a:endParaRPr lang="zh-CN" altLang="en-US" sz="1400" dirty="0">
              <a:solidFill>
                <a:srgbClr val="FFFFFF"/>
              </a:solidFill>
              <a:latin typeface="微软雅黑"/>
              <a:ea typeface="微软雅黑"/>
              <a:cs typeface="+mn-ea"/>
              <a:sym typeface="微软雅黑"/>
            </a:endParaRPr>
          </a:p>
        </p:txBody>
      </p:sp>
      <p:sp>
        <p:nvSpPr>
          <p:cNvPr id="71" name="MH_Other_8"/>
          <p:cNvSpPr>
            <a:spLocks noChangeArrowheads="1"/>
          </p:cNvSpPr>
          <p:nvPr/>
        </p:nvSpPr>
        <p:spPr bwMode="auto">
          <a:xfrm>
            <a:off x="5459502" y="3567502"/>
            <a:ext cx="738947" cy="740660"/>
          </a:xfrm>
          <a:prstGeom prst="ellipse">
            <a:avLst/>
          </a:prstGeom>
          <a:solidFill>
            <a:srgbClr val="D25E84"/>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723245" latinLnBrk="1"/>
            <a:r>
              <a:rPr lang="en-US" altLang="zh-CN" sz="1400">
                <a:solidFill>
                  <a:srgbClr val="FFFFFF"/>
                </a:solidFill>
                <a:latin typeface="微软雅黑"/>
                <a:ea typeface="微软雅黑"/>
                <a:cs typeface="+mn-ea"/>
                <a:sym typeface="微软雅黑"/>
              </a:rPr>
              <a:t>03</a:t>
            </a:r>
            <a:endParaRPr lang="zh-CN" altLang="en-US" sz="1400">
              <a:solidFill>
                <a:srgbClr val="FFFFFF"/>
              </a:solidFill>
              <a:latin typeface="微软雅黑"/>
              <a:ea typeface="微软雅黑"/>
              <a:cs typeface="+mn-ea"/>
              <a:sym typeface="微软雅黑"/>
            </a:endParaRPr>
          </a:p>
        </p:txBody>
      </p:sp>
      <p:sp>
        <p:nvSpPr>
          <p:cNvPr id="72" name="MH_Other_9"/>
          <p:cNvSpPr>
            <a:spLocks noChangeArrowheads="1"/>
          </p:cNvSpPr>
          <p:nvPr/>
        </p:nvSpPr>
        <p:spPr bwMode="auto">
          <a:xfrm>
            <a:off x="5980802" y="4387144"/>
            <a:ext cx="738945" cy="740660"/>
          </a:xfrm>
          <a:prstGeom prst="ellipse">
            <a:avLst/>
          </a:prstGeom>
          <a:solidFill>
            <a:srgbClr val="D25E84"/>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723245" latinLnBrk="1"/>
            <a:r>
              <a:rPr lang="en-US" altLang="zh-CN" sz="1400">
                <a:solidFill>
                  <a:srgbClr val="FFFFFF"/>
                </a:solidFill>
                <a:latin typeface="微软雅黑"/>
                <a:ea typeface="微软雅黑"/>
                <a:cs typeface="+mn-ea"/>
                <a:sym typeface="微软雅黑"/>
              </a:rPr>
              <a:t>04</a:t>
            </a:r>
            <a:endParaRPr lang="zh-CN" altLang="en-US" sz="1400">
              <a:solidFill>
                <a:srgbClr val="FFFFFF"/>
              </a:solidFill>
              <a:latin typeface="微软雅黑"/>
              <a:ea typeface="微软雅黑"/>
              <a:cs typeface="+mn-ea"/>
              <a:sym typeface="微软雅黑"/>
            </a:endParaRPr>
          </a:p>
        </p:txBody>
      </p:sp>
      <p:sp>
        <p:nvSpPr>
          <p:cNvPr id="73" name="MH_Other_10"/>
          <p:cNvSpPr>
            <a:spLocks noChangeArrowheads="1"/>
          </p:cNvSpPr>
          <p:nvPr/>
        </p:nvSpPr>
        <p:spPr bwMode="auto">
          <a:xfrm>
            <a:off x="4922406" y="5419154"/>
            <a:ext cx="738947" cy="738905"/>
          </a:xfrm>
          <a:prstGeom prst="ellipse">
            <a:avLst/>
          </a:prstGeom>
          <a:solidFill>
            <a:srgbClr val="D25E84"/>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723245" latinLnBrk="1"/>
            <a:r>
              <a:rPr lang="en-US" altLang="zh-CN" sz="1400">
                <a:solidFill>
                  <a:srgbClr val="FFFFFF"/>
                </a:solidFill>
                <a:latin typeface="微软雅黑"/>
                <a:ea typeface="微软雅黑"/>
                <a:cs typeface="+mn-ea"/>
                <a:sym typeface="微软雅黑"/>
              </a:rPr>
              <a:t>05</a:t>
            </a:r>
            <a:endParaRPr lang="zh-CN" altLang="en-US" sz="1400">
              <a:solidFill>
                <a:srgbClr val="FFFFFF"/>
              </a:solidFill>
              <a:latin typeface="微软雅黑"/>
              <a:ea typeface="微软雅黑"/>
              <a:cs typeface="+mn-ea"/>
              <a:sym typeface="微软雅黑"/>
            </a:endParaRPr>
          </a:p>
        </p:txBody>
      </p:sp>
      <p:sp>
        <p:nvSpPr>
          <p:cNvPr id="75" name="TextBox 23"/>
          <p:cNvSpPr txBox="1"/>
          <p:nvPr/>
        </p:nvSpPr>
        <p:spPr>
          <a:xfrm>
            <a:off x="6368210" y="1739725"/>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
        <p:nvSpPr>
          <p:cNvPr id="112" name="TextBox 23"/>
          <p:cNvSpPr txBox="1"/>
          <p:nvPr/>
        </p:nvSpPr>
        <p:spPr>
          <a:xfrm>
            <a:off x="6877485" y="2793903"/>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
        <p:nvSpPr>
          <p:cNvPr id="114" name="TextBox 23"/>
          <p:cNvSpPr txBox="1"/>
          <p:nvPr/>
        </p:nvSpPr>
        <p:spPr>
          <a:xfrm>
            <a:off x="6557941" y="3810051"/>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
        <p:nvSpPr>
          <p:cNvPr id="116" name="TextBox 23"/>
          <p:cNvSpPr txBox="1"/>
          <p:nvPr/>
        </p:nvSpPr>
        <p:spPr>
          <a:xfrm>
            <a:off x="6887472" y="4748663"/>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
        <p:nvSpPr>
          <p:cNvPr id="118" name="TextBox 117"/>
          <p:cNvSpPr txBox="1"/>
          <p:nvPr/>
        </p:nvSpPr>
        <p:spPr>
          <a:xfrm>
            <a:off x="6068637" y="5880377"/>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
        <p:nvSpPr>
          <p:cNvPr id="25" name="MH_Other_6"/>
          <p:cNvSpPr>
            <a:spLocks noChangeArrowheads="1"/>
          </p:cNvSpPr>
          <p:nvPr/>
        </p:nvSpPr>
        <p:spPr bwMode="auto">
          <a:xfrm>
            <a:off x="821341" y="2477476"/>
            <a:ext cx="2665297" cy="2665149"/>
          </a:xfrm>
          <a:prstGeom prst="ellipse">
            <a:avLst/>
          </a:prstGeom>
          <a:solidFill>
            <a:srgbClr val="D25E84"/>
          </a:solidFill>
          <a:ln>
            <a:noFill/>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723245" latinLnBrk="1"/>
            <a:r>
              <a:rPr lang="zh-CN" altLang="en-US" sz="3200" dirty="0">
                <a:solidFill>
                  <a:srgbClr val="FFFFFF"/>
                </a:solidFill>
                <a:latin typeface="微软雅黑"/>
                <a:ea typeface="微软雅黑"/>
                <a:cs typeface="+mn-ea"/>
                <a:sym typeface="微软雅黑"/>
              </a:rPr>
              <a:t>添加标题内容</a:t>
            </a:r>
          </a:p>
        </p:txBody>
      </p:sp>
    </p:spTree>
    <p:extLst>
      <p:ext uri="{BB962C8B-B14F-4D97-AF65-F5344CB8AC3E}">
        <p14:creationId xmlns:p14="http://schemas.microsoft.com/office/powerpoint/2010/main" val="1071740406"/>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500" fill="hold"/>
                                        <p:tgtEl>
                                          <p:spTgt spid="69"/>
                                        </p:tgtEl>
                                        <p:attrNameLst>
                                          <p:attrName>ppt_x</p:attrName>
                                        </p:attrNameLst>
                                      </p:cBhvr>
                                      <p:tavLst>
                                        <p:tav tm="0">
                                          <p:val>
                                            <p:strVal val="#ppt_x"/>
                                          </p:val>
                                        </p:tav>
                                        <p:tav tm="100000">
                                          <p:val>
                                            <p:strVal val="#ppt_x"/>
                                          </p:val>
                                        </p:tav>
                                      </p:tavLst>
                                    </p:anim>
                                    <p:anim calcmode="lin" valueType="num">
                                      <p:cBhvr additive="base">
                                        <p:cTn id="12" dur="500" fill="hold"/>
                                        <p:tgtEl>
                                          <p:spTgt spid="6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500" fill="hold"/>
                                        <p:tgtEl>
                                          <p:spTgt spid="70"/>
                                        </p:tgtEl>
                                        <p:attrNameLst>
                                          <p:attrName>ppt_x</p:attrName>
                                        </p:attrNameLst>
                                      </p:cBhvr>
                                      <p:tavLst>
                                        <p:tav tm="0">
                                          <p:val>
                                            <p:strVal val="#ppt_x"/>
                                          </p:val>
                                        </p:tav>
                                        <p:tav tm="100000">
                                          <p:val>
                                            <p:strVal val="#ppt_x"/>
                                          </p:val>
                                        </p:tav>
                                      </p:tavLst>
                                    </p:anim>
                                    <p:anim calcmode="lin" valueType="num">
                                      <p:cBhvr additive="base">
                                        <p:cTn id="16" dur="500" fill="hold"/>
                                        <p:tgtEl>
                                          <p:spTgt spid="70"/>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1"/>
                                        </p:tgtEl>
                                        <p:attrNameLst>
                                          <p:attrName>style.visibility</p:attrName>
                                        </p:attrNameLst>
                                      </p:cBhvr>
                                      <p:to>
                                        <p:strVal val="visible"/>
                                      </p:to>
                                    </p:set>
                                    <p:anim calcmode="lin" valueType="num">
                                      <p:cBhvr additive="base">
                                        <p:cTn id="19" dur="500" fill="hold"/>
                                        <p:tgtEl>
                                          <p:spTgt spid="71"/>
                                        </p:tgtEl>
                                        <p:attrNameLst>
                                          <p:attrName>ppt_x</p:attrName>
                                        </p:attrNameLst>
                                      </p:cBhvr>
                                      <p:tavLst>
                                        <p:tav tm="0">
                                          <p:val>
                                            <p:strVal val="#ppt_x"/>
                                          </p:val>
                                        </p:tav>
                                        <p:tav tm="100000">
                                          <p:val>
                                            <p:strVal val="#ppt_x"/>
                                          </p:val>
                                        </p:tav>
                                      </p:tavLst>
                                    </p:anim>
                                    <p:anim calcmode="lin" valueType="num">
                                      <p:cBhvr additive="base">
                                        <p:cTn id="20" dur="500" fill="hold"/>
                                        <p:tgtEl>
                                          <p:spTgt spid="7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2"/>
                                        </p:tgtEl>
                                        <p:attrNameLst>
                                          <p:attrName>style.visibility</p:attrName>
                                        </p:attrNameLst>
                                      </p:cBhvr>
                                      <p:to>
                                        <p:strVal val="visible"/>
                                      </p:to>
                                    </p:set>
                                    <p:anim calcmode="lin" valueType="num">
                                      <p:cBhvr additive="base">
                                        <p:cTn id="23" dur="500" fill="hold"/>
                                        <p:tgtEl>
                                          <p:spTgt spid="72"/>
                                        </p:tgtEl>
                                        <p:attrNameLst>
                                          <p:attrName>ppt_x</p:attrName>
                                        </p:attrNameLst>
                                      </p:cBhvr>
                                      <p:tavLst>
                                        <p:tav tm="0">
                                          <p:val>
                                            <p:strVal val="#ppt_x"/>
                                          </p:val>
                                        </p:tav>
                                        <p:tav tm="100000">
                                          <p:val>
                                            <p:strVal val="#ppt_x"/>
                                          </p:val>
                                        </p:tav>
                                      </p:tavLst>
                                    </p:anim>
                                    <p:anim calcmode="lin" valueType="num">
                                      <p:cBhvr additive="base">
                                        <p:cTn id="24" dur="500" fill="hold"/>
                                        <p:tgtEl>
                                          <p:spTgt spid="7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3"/>
                                        </p:tgtEl>
                                        <p:attrNameLst>
                                          <p:attrName>style.visibility</p:attrName>
                                        </p:attrNameLst>
                                      </p:cBhvr>
                                      <p:to>
                                        <p:strVal val="visible"/>
                                      </p:to>
                                    </p:set>
                                    <p:anim calcmode="lin" valueType="num">
                                      <p:cBhvr additive="base">
                                        <p:cTn id="27" dur="500" fill="hold"/>
                                        <p:tgtEl>
                                          <p:spTgt spid="73"/>
                                        </p:tgtEl>
                                        <p:attrNameLst>
                                          <p:attrName>ppt_x</p:attrName>
                                        </p:attrNameLst>
                                      </p:cBhvr>
                                      <p:tavLst>
                                        <p:tav tm="0">
                                          <p:val>
                                            <p:strVal val="#ppt_x"/>
                                          </p:val>
                                        </p:tav>
                                        <p:tav tm="100000">
                                          <p:val>
                                            <p:strVal val="#ppt_x"/>
                                          </p:val>
                                        </p:tav>
                                      </p:tavLst>
                                    </p:anim>
                                    <p:anim calcmode="lin" valueType="num">
                                      <p:cBhvr additive="base">
                                        <p:cTn id="28" dur="500" fill="hold"/>
                                        <p:tgtEl>
                                          <p:spTgt spid="7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additive="base">
                                        <p:cTn id="31" dur="500" fill="hold"/>
                                        <p:tgtEl>
                                          <p:spTgt spid="75"/>
                                        </p:tgtEl>
                                        <p:attrNameLst>
                                          <p:attrName>ppt_x</p:attrName>
                                        </p:attrNameLst>
                                      </p:cBhvr>
                                      <p:tavLst>
                                        <p:tav tm="0">
                                          <p:val>
                                            <p:strVal val="#ppt_x"/>
                                          </p:val>
                                        </p:tav>
                                        <p:tav tm="100000">
                                          <p:val>
                                            <p:strVal val="#ppt_x"/>
                                          </p:val>
                                        </p:tav>
                                      </p:tavLst>
                                    </p:anim>
                                    <p:anim calcmode="lin" valueType="num">
                                      <p:cBhvr additive="base">
                                        <p:cTn id="32" dur="500" fill="hold"/>
                                        <p:tgtEl>
                                          <p:spTgt spid="7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12"/>
                                        </p:tgtEl>
                                        <p:attrNameLst>
                                          <p:attrName>style.visibility</p:attrName>
                                        </p:attrNameLst>
                                      </p:cBhvr>
                                      <p:to>
                                        <p:strVal val="visible"/>
                                      </p:to>
                                    </p:set>
                                    <p:anim calcmode="lin" valueType="num">
                                      <p:cBhvr additive="base">
                                        <p:cTn id="35" dur="500" fill="hold"/>
                                        <p:tgtEl>
                                          <p:spTgt spid="112"/>
                                        </p:tgtEl>
                                        <p:attrNameLst>
                                          <p:attrName>ppt_x</p:attrName>
                                        </p:attrNameLst>
                                      </p:cBhvr>
                                      <p:tavLst>
                                        <p:tav tm="0">
                                          <p:val>
                                            <p:strVal val="#ppt_x"/>
                                          </p:val>
                                        </p:tav>
                                        <p:tav tm="100000">
                                          <p:val>
                                            <p:strVal val="#ppt_x"/>
                                          </p:val>
                                        </p:tav>
                                      </p:tavLst>
                                    </p:anim>
                                    <p:anim calcmode="lin" valueType="num">
                                      <p:cBhvr additive="base">
                                        <p:cTn id="36" dur="500" fill="hold"/>
                                        <p:tgtEl>
                                          <p:spTgt spid="11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4"/>
                                        </p:tgtEl>
                                        <p:attrNameLst>
                                          <p:attrName>style.visibility</p:attrName>
                                        </p:attrNameLst>
                                      </p:cBhvr>
                                      <p:to>
                                        <p:strVal val="visible"/>
                                      </p:to>
                                    </p:set>
                                    <p:anim calcmode="lin" valueType="num">
                                      <p:cBhvr additive="base">
                                        <p:cTn id="39" dur="500" fill="hold"/>
                                        <p:tgtEl>
                                          <p:spTgt spid="114"/>
                                        </p:tgtEl>
                                        <p:attrNameLst>
                                          <p:attrName>ppt_x</p:attrName>
                                        </p:attrNameLst>
                                      </p:cBhvr>
                                      <p:tavLst>
                                        <p:tav tm="0">
                                          <p:val>
                                            <p:strVal val="#ppt_x"/>
                                          </p:val>
                                        </p:tav>
                                        <p:tav tm="100000">
                                          <p:val>
                                            <p:strVal val="#ppt_x"/>
                                          </p:val>
                                        </p:tav>
                                      </p:tavLst>
                                    </p:anim>
                                    <p:anim calcmode="lin" valueType="num">
                                      <p:cBhvr additive="base">
                                        <p:cTn id="40" dur="500" fill="hold"/>
                                        <p:tgtEl>
                                          <p:spTgt spid="11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6"/>
                                        </p:tgtEl>
                                        <p:attrNameLst>
                                          <p:attrName>style.visibility</p:attrName>
                                        </p:attrNameLst>
                                      </p:cBhvr>
                                      <p:to>
                                        <p:strVal val="visible"/>
                                      </p:to>
                                    </p:set>
                                    <p:anim calcmode="lin" valueType="num">
                                      <p:cBhvr additive="base">
                                        <p:cTn id="43" dur="500" fill="hold"/>
                                        <p:tgtEl>
                                          <p:spTgt spid="116"/>
                                        </p:tgtEl>
                                        <p:attrNameLst>
                                          <p:attrName>ppt_x</p:attrName>
                                        </p:attrNameLst>
                                      </p:cBhvr>
                                      <p:tavLst>
                                        <p:tav tm="0">
                                          <p:val>
                                            <p:strVal val="#ppt_x"/>
                                          </p:val>
                                        </p:tav>
                                        <p:tav tm="100000">
                                          <p:val>
                                            <p:strVal val="#ppt_x"/>
                                          </p:val>
                                        </p:tav>
                                      </p:tavLst>
                                    </p:anim>
                                    <p:anim calcmode="lin" valueType="num">
                                      <p:cBhvr additive="base">
                                        <p:cTn id="44" dur="500" fill="hold"/>
                                        <p:tgtEl>
                                          <p:spTgt spid="116"/>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18"/>
                                        </p:tgtEl>
                                        <p:attrNameLst>
                                          <p:attrName>style.visibility</p:attrName>
                                        </p:attrNameLst>
                                      </p:cBhvr>
                                      <p:to>
                                        <p:strVal val="visible"/>
                                      </p:to>
                                    </p:set>
                                    <p:anim calcmode="lin" valueType="num">
                                      <p:cBhvr additive="base">
                                        <p:cTn id="47" dur="500" fill="hold"/>
                                        <p:tgtEl>
                                          <p:spTgt spid="118"/>
                                        </p:tgtEl>
                                        <p:attrNameLst>
                                          <p:attrName>ppt_x</p:attrName>
                                        </p:attrNameLst>
                                      </p:cBhvr>
                                      <p:tavLst>
                                        <p:tav tm="0">
                                          <p:val>
                                            <p:strVal val="#ppt_x"/>
                                          </p:val>
                                        </p:tav>
                                        <p:tav tm="100000">
                                          <p:val>
                                            <p:strVal val="#ppt_x"/>
                                          </p:val>
                                        </p:tav>
                                      </p:tavLst>
                                    </p:anim>
                                    <p:anim calcmode="lin" valueType="num">
                                      <p:cBhvr additive="base">
                                        <p:cTn id="48" dur="500" fill="hold"/>
                                        <p:tgtEl>
                                          <p:spTgt spid="11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animBg="1"/>
      <p:bldP spid="70" grpId="0" animBg="1"/>
      <p:bldP spid="71" grpId="0" animBg="1"/>
      <p:bldP spid="72" grpId="0" animBg="1"/>
      <p:bldP spid="73" grpId="0" animBg="1"/>
      <p:bldP spid="75" grpId="0"/>
      <p:bldP spid="112" grpId="0"/>
      <p:bldP spid="114" grpId="0"/>
      <p:bldP spid="116" grpId="0"/>
      <p:bldP spid="118" grpId="0"/>
      <p:bldP spid="2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8"/>
          <p:cNvGrpSpPr/>
          <p:nvPr/>
        </p:nvGrpSpPr>
        <p:grpSpPr>
          <a:xfrm>
            <a:off x="3380007" y="3978788"/>
            <a:ext cx="1048035" cy="1047977"/>
            <a:chOff x="3394098" y="968460"/>
            <a:chExt cx="993692" cy="993692"/>
          </a:xfrm>
          <a:solidFill>
            <a:srgbClr val="D25E84"/>
          </a:solidFill>
        </p:grpSpPr>
        <p:sp>
          <p:nvSpPr>
            <p:cNvPr id="4" name="椭圆 3"/>
            <p:cNvSpPr/>
            <p:nvPr/>
          </p:nvSpPr>
          <p:spPr>
            <a:xfrm>
              <a:off x="3394098" y="968460"/>
              <a:ext cx="993692" cy="99369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5" name="文本框 5"/>
            <p:cNvSpPr txBox="1"/>
            <p:nvPr/>
          </p:nvSpPr>
          <p:spPr>
            <a:xfrm>
              <a:off x="3539481" y="1234473"/>
              <a:ext cx="702927"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26</a:t>
              </a:r>
              <a:r>
                <a:rPr lang="en-US" altLang="zh-CN" sz="1300" dirty="0">
                  <a:solidFill>
                    <a:schemeClr val="bg1"/>
                  </a:solidFill>
                  <a:latin typeface="微软雅黑"/>
                  <a:ea typeface="微软雅黑"/>
                  <a:cs typeface="+mn-ea"/>
                  <a:sym typeface="微软雅黑"/>
                </a:rPr>
                <a:t>%</a:t>
              </a:r>
              <a:endParaRPr lang="zh-CN" altLang="en-US" sz="1700" dirty="0">
                <a:solidFill>
                  <a:schemeClr val="bg1"/>
                </a:solidFill>
                <a:latin typeface="微软雅黑"/>
                <a:ea typeface="微软雅黑"/>
                <a:cs typeface="+mn-ea"/>
                <a:sym typeface="微软雅黑"/>
              </a:endParaRPr>
            </a:p>
          </p:txBody>
        </p:sp>
      </p:grpSp>
      <p:grpSp>
        <p:nvGrpSpPr>
          <p:cNvPr id="6" name="组合 17"/>
          <p:cNvGrpSpPr/>
          <p:nvPr/>
        </p:nvGrpSpPr>
        <p:grpSpPr>
          <a:xfrm>
            <a:off x="4541985" y="3978788"/>
            <a:ext cx="1048035" cy="1047977"/>
            <a:chOff x="4495825" y="968460"/>
            <a:chExt cx="993692" cy="993692"/>
          </a:xfrm>
          <a:solidFill>
            <a:srgbClr val="D25E84"/>
          </a:solidFill>
        </p:grpSpPr>
        <p:sp>
          <p:nvSpPr>
            <p:cNvPr id="7" name="椭圆 6"/>
            <p:cNvSpPr/>
            <p:nvPr/>
          </p:nvSpPr>
          <p:spPr>
            <a:xfrm>
              <a:off x="4495825" y="968460"/>
              <a:ext cx="993692" cy="99369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8" name="文本框 8"/>
            <p:cNvSpPr txBox="1"/>
            <p:nvPr/>
          </p:nvSpPr>
          <p:spPr>
            <a:xfrm>
              <a:off x="4641208" y="1234473"/>
              <a:ext cx="702927"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37</a:t>
              </a:r>
              <a:r>
                <a:rPr lang="en-US" altLang="zh-CN" sz="1300" dirty="0">
                  <a:solidFill>
                    <a:schemeClr val="bg1"/>
                  </a:solidFill>
                  <a:latin typeface="微软雅黑"/>
                  <a:ea typeface="微软雅黑"/>
                  <a:cs typeface="+mn-ea"/>
                  <a:sym typeface="微软雅黑"/>
                </a:rPr>
                <a:t>%</a:t>
              </a:r>
              <a:endParaRPr lang="zh-CN" altLang="en-US" sz="1700" dirty="0">
                <a:solidFill>
                  <a:schemeClr val="bg1"/>
                </a:solidFill>
                <a:latin typeface="微软雅黑"/>
                <a:ea typeface="微软雅黑"/>
                <a:cs typeface="+mn-ea"/>
                <a:sym typeface="微软雅黑"/>
              </a:endParaRPr>
            </a:p>
          </p:txBody>
        </p:sp>
      </p:grpSp>
      <p:grpSp>
        <p:nvGrpSpPr>
          <p:cNvPr id="9" name="组合 16"/>
          <p:cNvGrpSpPr/>
          <p:nvPr/>
        </p:nvGrpSpPr>
        <p:grpSpPr>
          <a:xfrm>
            <a:off x="5705652" y="3978788"/>
            <a:ext cx="1048035" cy="1047977"/>
            <a:chOff x="5599154" y="968460"/>
            <a:chExt cx="993692" cy="993692"/>
          </a:xfrm>
          <a:solidFill>
            <a:srgbClr val="D25E84"/>
          </a:solidFill>
        </p:grpSpPr>
        <p:sp>
          <p:nvSpPr>
            <p:cNvPr id="10" name="椭圆 9"/>
            <p:cNvSpPr/>
            <p:nvPr/>
          </p:nvSpPr>
          <p:spPr>
            <a:xfrm>
              <a:off x="5599154" y="968460"/>
              <a:ext cx="993692" cy="99369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11" name="文本框 11"/>
            <p:cNvSpPr txBox="1"/>
            <p:nvPr/>
          </p:nvSpPr>
          <p:spPr>
            <a:xfrm>
              <a:off x="5745899" y="1234473"/>
              <a:ext cx="702927"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54</a:t>
              </a:r>
              <a:r>
                <a:rPr lang="en-US" altLang="zh-CN" sz="1300" dirty="0">
                  <a:solidFill>
                    <a:schemeClr val="bg1"/>
                  </a:solidFill>
                  <a:latin typeface="微软雅黑"/>
                  <a:ea typeface="微软雅黑"/>
                  <a:cs typeface="+mn-ea"/>
                  <a:sym typeface="微软雅黑"/>
                </a:rPr>
                <a:t>%</a:t>
              </a:r>
              <a:endParaRPr lang="zh-CN" altLang="en-US" sz="1700" dirty="0">
                <a:solidFill>
                  <a:schemeClr val="bg1"/>
                </a:solidFill>
                <a:latin typeface="微软雅黑"/>
                <a:ea typeface="微软雅黑"/>
                <a:cs typeface="+mn-ea"/>
                <a:sym typeface="微软雅黑"/>
              </a:endParaRPr>
            </a:p>
          </p:txBody>
        </p:sp>
      </p:grpSp>
      <p:grpSp>
        <p:nvGrpSpPr>
          <p:cNvPr id="12" name="组合 15"/>
          <p:cNvGrpSpPr/>
          <p:nvPr/>
        </p:nvGrpSpPr>
        <p:grpSpPr>
          <a:xfrm>
            <a:off x="6869319" y="3978788"/>
            <a:ext cx="1048035" cy="1047977"/>
            <a:chOff x="6702483" y="968460"/>
            <a:chExt cx="993692" cy="993692"/>
          </a:xfrm>
          <a:solidFill>
            <a:srgbClr val="D25E84"/>
          </a:solidFill>
        </p:grpSpPr>
        <p:sp>
          <p:nvSpPr>
            <p:cNvPr id="13" name="椭圆 12"/>
            <p:cNvSpPr/>
            <p:nvPr/>
          </p:nvSpPr>
          <p:spPr>
            <a:xfrm>
              <a:off x="6702483" y="968460"/>
              <a:ext cx="993692" cy="99369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14" name="文本框 14"/>
            <p:cNvSpPr txBox="1"/>
            <p:nvPr/>
          </p:nvSpPr>
          <p:spPr>
            <a:xfrm>
              <a:off x="6843035" y="1234473"/>
              <a:ext cx="702927"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79</a:t>
              </a:r>
              <a:r>
                <a:rPr lang="en-US" altLang="zh-CN" sz="1300" dirty="0">
                  <a:solidFill>
                    <a:schemeClr val="bg1"/>
                  </a:solidFill>
                  <a:latin typeface="微软雅黑"/>
                  <a:ea typeface="微软雅黑"/>
                  <a:cs typeface="+mn-ea"/>
                  <a:sym typeface="微软雅黑"/>
                </a:rPr>
                <a:t>%</a:t>
              </a:r>
              <a:endParaRPr lang="zh-CN" altLang="en-US" sz="1700" dirty="0">
                <a:solidFill>
                  <a:schemeClr val="bg1"/>
                </a:solidFill>
                <a:latin typeface="微软雅黑"/>
                <a:ea typeface="微软雅黑"/>
                <a:cs typeface="+mn-ea"/>
                <a:sym typeface="微软雅黑"/>
              </a:endParaRPr>
            </a:p>
          </p:txBody>
        </p:sp>
      </p:grpSp>
      <p:grpSp>
        <p:nvGrpSpPr>
          <p:cNvPr id="15" name="组合 14"/>
          <p:cNvGrpSpPr/>
          <p:nvPr/>
        </p:nvGrpSpPr>
        <p:grpSpPr>
          <a:xfrm>
            <a:off x="8037918" y="3978788"/>
            <a:ext cx="1048035" cy="1047977"/>
            <a:chOff x="7810488" y="968460"/>
            <a:chExt cx="993692" cy="993692"/>
          </a:xfrm>
          <a:solidFill>
            <a:srgbClr val="D25E84"/>
          </a:solidFill>
        </p:grpSpPr>
        <p:sp>
          <p:nvSpPr>
            <p:cNvPr id="16" name="椭圆 15"/>
            <p:cNvSpPr/>
            <p:nvPr/>
          </p:nvSpPr>
          <p:spPr>
            <a:xfrm>
              <a:off x="7810488" y="968460"/>
              <a:ext cx="993692" cy="99369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solidFill>
                  <a:schemeClr val="bg1"/>
                </a:solidFill>
                <a:latin typeface="微软雅黑"/>
                <a:ea typeface="微软雅黑"/>
                <a:cs typeface="+mn-ea"/>
                <a:sym typeface="微软雅黑"/>
              </a:endParaRPr>
            </a:p>
          </p:txBody>
        </p:sp>
        <p:sp>
          <p:nvSpPr>
            <p:cNvPr id="17" name="文本框 18"/>
            <p:cNvSpPr txBox="1"/>
            <p:nvPr/>
          </p:nvSpPr>
          <p:spPr>
            <a:xfrm>
              <a:off x="7955871" y="1234473"/>
              <a:ext cx="756329" cy="335609"/>
            </a:xfrm>
            <a:prstGeom prst="rect">
              <a:avLst/>
            </a:prstGeom>
            <a:grpFill/>
          </p:spPr>
          <p:txBody>
            <a:bodyPr wrap="square" rtlCol="0">
              <a:spAutoFit/>
            </a:bodyPr>
            <a:lstStyle/>
            <a:p>
              <a:pPr algn="ctr"/>
              <a:r>
                <a:rPr lang="en-US" altLang="zh-CN" sz="1700" dirty="0">
                  <a:solidFill>
                    <a:schemeClr val="bg1"/>
                  </a:solidFill>
                  <a:latin typeface="微软雅黑"/>
                  <a:ea typeface="微软雅黑"/>
                  <a:cs typeface="+mn-ea"/>
                  <a:sym typeface="微软雅黑"/>
                </a:rPr>
                <a:t>96</a:t>
              </a:r>
              <a:r>
                <a:rPr lang="en-US" altLang="zh-CN" sz="1300" dirty="0">
                  <a:solidFill>
                    <a:schemeClr val="bg1"/>
                  </a:solidFill>
                  <a:latin typeface="微软雅黑"/>
                  <a:ea typeface="微软雅黑"/>
                  <a:cs typeface="+mn-ea"/>
                  <a:sym typeface="微软雅黑"/>
                </a:rPr>
                <a:t>%</a:t>
              </a:r>
              <a:endParaRPr lang="zh-CN" altLang="en-US" sz="1700" dirty="0">
                <a:solidFill>
                  <a:schemeClr val="bg1"/>
                </a:solidFill>
                <a:latin typeface="微软雅黑"/>
                <a:ea typeface="微软雅黑"/>
                <a:cs typeface="+mn-ea"/>
                <a:sym typeface="微软雅黑"/>
              </a:endParaRPr>
            </a:p>
          </p:txBody>
        </p:sp>
      </p:grpSp>
      <p:graphicFrame>
        <p:nvGraphicFramePr>
          <p:cNvPr id="18" name="图表 17"/>
          <p:cNvGraphicFramePr/>
          <p:nvPr>
            <p:extLst>
              <p:ext uri="{D42A27DB-BD31-4B8C-83A1-F6EECF244321}">
                <p14:modId xmlns:p14="http://schemas.microsoft.com/office/powerpoint/2010/main" val="2796856151"/>
              </p:ext>
            </p:extLst>
          </p:nvPr>
        </p:nvGraphicFramePr>
        <p:xfrm>
          <a:off x="2212383" y="1528093"/>
          <a:ext cx="8572500" cy="2425452"/>
        </p:xfrm>
        <a:graphic>
          <a:graphicData uri="http://schemas.openxmlformats.org/drawingml/2006/chart">
            <c:chart xmlns:c="http://schemas.openxmlformats.org/drawingml/2006/chart" xmlns:r="http://schemas.openxmlformats.org/officeDocument/2006/relationships" r:id="rId3"/>
          </a:graphicData>
        </a:graphic>
      </p:graphicFrame>
      <p:grpSp>
        <p:nvGrpSpPr>
          <p:cNvPr id="19" name="组合 92"/>
          <p:cNvGrpSpPr/>
          <p:nvPr/>
        </p:nvGrpSpPr>
        <p:grpSpPr>
          <a:xfrm>
            <a:off x="812751" y="4125635"/>
            <a:ext cx="1767476" cy="901130"/>
            <a:chOff x="7109327" y="3179838"/>
            <a:chExt cx="1675829" cy="854451"/>
          </a:xfrm>
        </p:grpSpPr>
        <p:sp>
          <p:nvSpPr>
            <p:cNvPr id="20" name="文本框 78"/>
            <p:cNvSpPr txBox="1"/>
            <p:nvPr/>
          </p:nvSpPr>
          <p:spPr>
            <a:xfrm>
              <a:off x="7109327" y="3179838"/>
              <a:ext cx="1675829" cy="335609"/>
            </a:xfrm>
            <a:prstGeom prst="rect">
              <a:avLst/>
            </a:prstGeom>
            <a:noFill/>
          </p:spPr>
          <p:txBody>
            <a:bodyPr wrap="square" rtlCol="0">
              <a:spAutoFit/>
            </a:bodyPr>
            <a:lstStyle/>
            <a:p>
              <a:r>
                <a:rPr lang="zh-CN" altLang="en-US" sz="1700" dirty="0">
                  <a:solidFill>
                    <a:schemeClr val="tx1">
                      <a:lumMod val="85000"/>
                      <a:lumOff val="15000"/>
                    </a:schemeClr>
                  </a:solidFill>
                  <a:latin typeface="微软雅黑"/>
                  <a:ea typeface="微软雅黑"/>
                  <a:cs typeface="+mn-ea"/>
                  <a:sym typeface="微软雅黑"/>
                </a:rPr>
                <a:t>在此添加标题</a:t>
              </a:r>
            </a:p>
          </p:txBody>
        </p:sp>
        <p:sp>
          <p:nvSpPr>
            <p:cNvPr id="21" name="文本框 79"/>
            <p:cNvSpPr txBox="1"/>
            <p:nvPr/>
          </p:nvSpPr>
          <p:spPr>
            <a:xfrm>
              <a:off x="7115248" y="3465214"/>
              <a:ext cx="1559316" cy="569075"/>
            </a:xfrm>
            <a:prstGeom prst="rect">
              <a:avLst/>
            </a:prstGeom>
            <a:noFill/>
          </p:spPr>
          <p:txBody>
            <a:bodyPr wrap="square" rtlCol="0">
              <a:spAutoFit/>
            </a:bodyPr>
            <a:lstStyle/>
            <a:p>
              <a:pPr algn="just"/>
              <a:r>
                <a:rPr lang="zh-CN" altLang="en-US" sz="1100" dirty="0">
                  <a:solidFill>
                    <a:schemeClr val="tx1">
                      <a:lumMod val="85000"/>
                      <a:lumOff val="15000"/>
                    </a:schemeClr>
                  </a:solidFill>
                  <a:latin typeface="微软雅黑"/>
                  <a:ea typeface="微软雅黑"/>
                  <a:cs typeface="+mn-ea"/>
                  <a:sym typeface="微软雅黑"/>
                </a:rPr>
                <a:t>点击添加文字说明或复制文本黏贴自此内容要言简意赅</a:t>
              </a:r>
            </a:p>
          </p:txBody>
        </p:sp>
      </p:grpSp>
      <p:grpSp>
        <p:nvGrpSpPr>
          <p:cNvPr id="22" name="组合 92"/>
          <p:cNvGrpSpPr/>
          <p:nvPr/>
        </p:nvGrpSpPr>
        <p:grpSpPr>
          <a:xfrm>
            <a:off x="4274710" y="5307483"/>
            <a:ext cx="1767476" cy="901130"/>
            <a:chOff x="7109327" y="3179838"/>
            <a:chExt cx="1675829" cy="854451"/>
          </a:xfrm>
        </p:grpSpPr>
        <p:sp>
          <p:nvSpPr>
            <p:cNvPr id="23" name="文本框 78"/>
            <p:cNvSpPr txBox="1"/>
            <p:nvPr/>
          </p:nvSpPr>
          <p:spPr>
            <a:xfrm>
              <a:off x="7109327" y="3179838"/>
              <a:ext cx="1675829" cy="335609"/>
            </a:xfrm>
            <a:prstGeom prst="rect">
              <a:avLst/>
            </a:prstGeom>
            <a:noFill/>
          </p:spPr>
          <p:txBody>
            <a:bodyPr wrap="square" rtlCol="0">
              <a:spAutoFit/>
            </a:bodyPr>
            <a:lstStyle/>
            <a:p>
              <a:r>
                <a:rPr lang="zh-CN" altLang="en-US" sz="1700" dirty="0">
                  <a:solidFill>
                    <a:schemeClr val="tx1">
                      <a:lumMod val="85000"/>
                      <a:lumOff val="15000"/>
                    </a:schemeClr>
                  </a:solidFill>
                  <a:latin typeface="微软雅黑"/>
                  <a:ea typeface="微软雅黑"/>
                  <a:cs typeface="+mn-ea"/>
                  <a:sym typeface="微软雅黑"/>
                </a:rPr>
                <a:t>在此添加标题</a:t>
              </a:r>
            </a:p>
          </p:txBody>
        </p:sp>
        <p:sp>
          <p:nvSpPr>
            <p:cNvPr id="24" name="文本框 79"/>
            <p:cNvSpPr txBox="1"/>
            <p:nvPr/>
          </p:nvSpPr>
          <p:spPr>
            <a:xfrm>
              <a:off x="7115248" y="3465214"/>
              <a:ext cx="1559316" cy="569075"/>
            </a:xfrm>
            <a:prstGeom prst="rect">
              <a:avLst/>
            </a:prstGeom>
            <a:noFill/>
          </p:spPr>
          <p:txBody>
            <a:bodyPr wrap="square" rtlCol="0">
              <a:spAutoFit/>
            </a:bodyPr>
            <a:lstStyle/>
            <a:p>
              <a:pPr algn="just"/>
              <a:r>
                <a:rPr lang="zh-CN" altLang="en-US" sz="1100" dirty="0">
                  <a:solidFill>
                    <a:schemeClr val="tx1">
                      <a:lumMod val="85000"/>
                      <a:lumOff val="15000"/>
                    </a:schemeClr>
                  </a:solidFill>
                  <a:latin typeface="微软雅黑"/>
                  <a:ea typeface="微软雅黑"/>
                  <a:cs typeface="+mn-ea"/>
                  <a:sym typeface="微软雅黑"/>
                </a:rPr>
                <a:t>点击添加文字说明或复制文本黏贴自此内容要言简意赅</a:t>
              </a:r>
            </a:p>
          </p:txBody>
        </p:sp>
      </p:grpSp>
      <p:grpSp>
        <p:nvGrpSpPr>
          <p:cNvPr id="25" name="组合 92"/>
          <p:cNvGrpSpPr/>
          <p:nvPr/>
        </p:nvGrpSpPr>
        <p:grpSpPr>
          <a:xfrm>
            <a:off x="6789415" y="5307483"/>
            <a:ext cx="1767476" cy="901130"/>
            <a:chOff x="7109327" y="3179838"/>
            <a:chExt cx="1675829" cy="854451"/>
          </a:xfrm>
        </p:grpSpPr>
        <p:sp>
          <p:nvSpPr>
            <p:cNvPr id="26" name="文本框 78"/>
            <p:cNvSpPr txBox="1"/>
            <p:nvPr/>
          </p:nvSpPr>
          <p:spPr>
            <a:xfrm>
              <a:off x="7109327" y="3179838"/>
              <a:ext cx="1675829" cy="335609"/>
            </a:xfrm>
            <a:prstGeom prst="rect">
              <a:avLst/>
            </a:prstGeom>
            <a:noFill/>
          </p:spPr>
          <p:txBody>
            <a:bodyPr wrap="square" rtlCol="0">
              <a:spAutoFit/>
            </a:bodyPr>
            <a:lstStyle/>
            <a:p>
              <a:r>
                <a:rPr lang="zh-CN" altLang="en-US" sz="1700" dirty="0">
                  <a:solidFill>
                    <a:schemeClr val="tx1">
                      <a:lumMod val="85000"/>
                      <a:lumOff val="15000"/>
                    </a:schemeClr>
                  </a:solidFill>
                  <a:latin typeface="微软雅黑"/>
                  <a:ea typeface="微软雅黑"/>
                  <a:cs typeface="+mn-ea"/>
                  <a:sym typeface="微软雅黑"/>
                </a:rPr>
                <a:t>在此添加标题</a:t>
              </a:r>
            </a:p>
          </p:txBody>
        </p:sp>
        <p:sp>
          <p:nvSpPr>
            <p:cNvPr id="27" name="文本框 79"/>
            <p:cNvSpPr txBox="1"/>
            <p:nvPr/>
          </p:nvSpPr>
          <p:spPr>
            <a:xfrm>
              <a:off x="7115248" y="3465214"/>
              <a:ext cx="1559316" cy="569075"/>
            </a:xfrm>
            <a:prstGeom prst="rect">
              <a:avLst/>
            </a:prstGeom>
            <a:noFill/>
          </p:spPr>
          <p:txBody>
            <a:bodyPr wrap="square" rtlCol="0">
              <a:spAutoFit/>
            </a:bodyPr>
            <a:lstStyle/>
            <a:p>
              <a:pPr algn="just"/>
              <a:r>
                <a:rPr lang="zh-CN" altLang="en-US" sz="1100" dirty="0">
                  <a:solidFill>
                    <a:schemeClr val="tx1">
                      <a:lumMod val="85000"/>
                      <a:lumOff val="15000"/>
                    </a:schemeClr>
                  </a:solidFill>
                  <a:latin typeface="微软雅黑"/>
                  <a:ea typeface="微软雅黑"/>
                  <a:cs typeface="+mn-ea"/>
                  <a:sym typeface="微软雅黑"/>
                </a:rPr>
                <a:t>点击添加文字说明或复制文本黏贴自此内容要言简意赅</a:t>
              </a:r>
            </a:p>
          </p:txBody>
        </p:sp>
      </p:grpSp>
      <p:grpSp>
        <p:nvGrpSpPr>
          <p:cNvPr id="28" name="组合 92"/>
          <p:cNvGrpSpPr/>
          <p:nvPr/>
        </p:nvGrpSpPr>
        <p:grpSpPr>
          <a:xfrm>
            <a:off x="10029775" y="4052211"/>
            <a:ext cx="1767476" cy="901130"/>
            <a:chOff x="7109327" y="3179838"/>
            <a:chExt cx="1675829" cy="854451"/>
          </a:xfrm>
        </p:grpSpPr>
        <p:sp>
          <p:nvSpPr>
            <p:cNvPr id="29" name="文本框 78"/>
            <p:cNvSpPr txBox="1"/>
            <p:nvPr/>
          </p:nvSpPr>
          <p:spPr>
            <a:xfrm>
              <a:off x="7109327" y="3179838"/>
              <a:ext cx="1675829" cy="335609"/>
            </a:xfrm>
            <a:prstGeom prst="rect">
              <a:avLst/>
            </a:prstGeom>
            <a:noFill/>
          </p:spPr>
          <p:txBody>
            <a:bodyPr wrap="square" rtlCol="0">
              <a:spAutoFit/>
            </a:bodyPr>
            <a:lstStyle/>
            <a:p>
              <a:r>
                <a:rPr lang="zh-CN" altLang="en-US" sz="1700" dirty="0">
                  <a:solidFill>
                    <a:schemeClr val="tx1">
                      <a:lumMod val="85000"/>
                      <a:lumOff val="15000"/>
                    </a:schemeClr>
                  </a:solidFill>
                  <a:latin typeface="微软雅黑"/>
                  <a:ea typeface="微软雅黑"/>
                  <a:cs typeface="+mn-ea"/>
                  <a:sym typeface="微软雅黑"/>
                </a:rPr>
                <a:t>在此添加标题</a:t>
              </a:r>
            </a:p>
          </p:txBody>
        </p:sp>
        <p:sp>
          <p:nvSpPr>
            <p:cNvPr id="30" name="文本框 79"/>
            <p:cNvSpPr txBox="1"/>
            <p:nvPr/>
          </p:nvSpPr>
          <p:spPr>
            <a:xfrm>
              <a:off x="7115248" y="3465214"/>
              <a:ext cx="1559316" cy="569075"/>
            </a:xfrm>
            <a:prstGeom prst="rect">
              <a:avLst/>
            </a:prstGeom>
            <a:noFill/>
          </p:spPr>
          <p:txBody>
            <a:bodyPr wrap="square" rtlCol="0">
              <a:spAutoFit/>
            </a:bodyPr>
            <a:lstStyle/>
            <a:p>
              <a:pPr algn="just"/>
              <a:r>
                <a:rPr lang="zh-CN" altLang="en-US" sz="1100" dirty="0">
                  <a:solidFill>
                    <a:schemeClr val="tx1">
                      <a:lumMod val="85000"/>
                      <a:lumOff val="15000"/>
                    </a:schemeClr>
                  </a:solidFill>
                  <a:latin typeface="微软雅黑"/>
                  <a:ea typeface="微软雅黑"/>
                  <a:cs typeface="+mn-ea"/>
                  <a:sym typeface="微软雅黑"/>
                </a:rPr>
                <a:t>点击添加文字说明或复制文本黏贴自此内容要言简意赅</a:t>
              </a:r>
            </a:p>
          </p:txBody>
        </p:sp>
      </p:grpSp>
    </p:spTree>
    <p:extLst>
      <p:ext uri="{BB962C8B-B14F-4D97-AF65-F5344CB8AC3E}">
        <p14:creationId xmlns:p14="http://schemas.microsoft.com/office/powerpoint/2010/main" val="415419048"/>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500" fill="hold"/>
                                        <p:tgtEl>
                                          <p:spTgt spid="15"/>
                                        </p:tgtEl>
                                        <p:attrNameLst>
                                          <p:attrName>ppt_x</p:attrName>
                                        </p:attrNameLst>
                                      </p:cBhvr>
                                      <p:tavLst>
                                        <p:tav tm="0">
                                          <p:val>
                                            <p:strVal val="#ppt_x"/>
                                          </p:val>
                                        </p:tav>
                                        <p:tav tm="100000">
                                          <p:val>
                                            <p:strVal val="#ppt_x"/>
                                          </p:val>
                                        </p:tav>
                                      </p:tavLst>
                                    </p:anim>
                                    <p:anim calcmode="lin" valueType="num">
                                      <p:cBhvr additive="base">
                                        <p:cTn id="24" dur="500" fill="hold"/>
                                        <p:tgtEl>
                                          <p:spTgt spid="15"/>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8"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7626" y="-51546"/>
            <a:ext cx="12955415" cy="7284195"/>
          </a:xfrm>
          <a:prstGeom prst="rect">
            <a:avLst/>
          </a:prstGeom>
        </p:spPr>
      </p:pic>
      <p:sp>
        <p:nvSpPr>
          <p:cNvPr id="2" name="标题 1" hidden="1"/>
          <p:cNvSpPr>
            <a:spLocks noGrp="1"/>
          </p:cNvSpPr>
          <p:nvPr>
            <p:ph type="title"/>
          </p:nvPr>
        </p:nvSpPr>
        <p:spPr/>
        <p:txBody>
          <a:bodyPr/>
          <a:lstStyle/>
          <a:p>
            <a:r>
              <a:rPr lang="en-US" altLang="zh-CN" dirty="0">
                <a:latin typeface="微软雅黑"/>
                <a:ea typeface="微软雅黑"/>
                <a:cs typeface="+mn-ea"/>
                <a:sym typeface="微软雅黑"/>
              </a:rPr>
              <a:t>+</a:t>
            </a:r>
            <a:endParaRPr lang="zh-CN" altLang="en-US" dirty="0">
              <a:latin typeface="微软雅黑"/>
              <a:ea typeface="微软雅黑"/>
              <a:cs typeface="+mn-ea"/>
              <a:sym typeface="微软雅黑"/>
            </a:endParaRPr>
          </a:p>
        </p:txBody>
      </p:sp>
      <p:sp>
        <p:nvSpPr>
          <p:cNvPr id="259" name="PA_矩形 43"/>
          <p:cNvSpPr>
            <a:spLocks noChangeArrowheads="1"/>
          </p:cNvSpPr>
          <p:nvPr>
            <p:custDataLst>
              <p:tags r:id="rId1"/>
            </p:custDataLst>
          </p:nvPr>
        </p:nvSpPr>
        <p:spPr bwMode="auto">
          <a:xfrm>
            <a:off x="2684959" y="1177099"/>
            <a:ext cx="1226117" cy="1761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8565" tIns="49282" rIns="98565" bIns="49282">
            <a:spAutoFit/>
          </a:bodyPr>
          <a:lstStyle>
            <a:lvl1pPr eaLnBrk="0" hangingPunct="0">
              <a:defRPr>
                <a:solidFill>
                  <a:schemeClr val="tx1"/>
                </a:solidFill>
                <a:latin typeface="微软雅黑" pitchFamily="34" charset="-122"/>
                <a:ea typeface="微软雅黑" pitchFamily="34" charset="-122"/>
              </a:defRPr>
            </a:lvl1pPr>
            <a:lvl2pPr marL="742950" indent="-285750" eaLnBrk="0" hangingPunct="0">
              <a:defRPr>
                <a:solidFill>
                  <a:schemeClr val="tx1"/>
                </a:solidFill>
                <a:latin typeface="微软雅黑" pitchFamily="34" charset="-122"/>
                <a:ea typeface="微软雅黑" pitchFamily="34" charset="-122"/>
              </a:defRPr>
            </a:lvl2pPr>
            <a:lvl3pPr marL="1143000" indent="-228600" eaLnBrk="0" hangingPunct="0">
              <a:defRPr>
                <a:solidFill>
                  <a:schemeClr val="tx1"/>
                </a:solidFill>
                <a:latin typeface="微软雅黑" pitchFamily="34" charset="-122"/>
                <a:ea typeface="微软雅黑" pitchFamily="34" charset="-122"/>
              </a:defRPr>
            </a:lvl3pPr>
            <a:lvl4pPr marL="1600200" indent="-228600" eaLnBrk="0" hangingPunct="0">
              <a:defRPr>
                <a:solidFill>
                  <a:schemeClr val="tx1"/>
                </a:solidFill>
                <a:latin typeface="微软雅黑" pitchFamily="34" charset="-122"/>
                <a:ea typeface="微软雅黑" pitchFamily="34" charset="-122"/>
              </a:defRPr>
            </a:lvl4pPr>
            <a:lvl5pPr marL="2057400" indent="-228600" eaLnBrk="0" hangingPunct="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buFont typeface="Arial" pitchFamily="34" charset="0"/>
              <a:defRPr>
                <a:solidFill>
                  <a:schemeClr val="tx1"/>
                </a:solidFill>
                <a:latin typeface="微软雅黑" pitchFamily="34" charset="-122"/>
                <a:ea typeface="微软雅黑" pitchFamily="34" charset="-122"/>
              </a:defRPr>
            </a:lvl9pPr>
          </a:lstStyle>
          <a:p>
            <a:pPr marL="0" lvl="1" algn="ctr">
              <a:defRPr/>
            </a:pPr>
            <a:r>
              <a:rPr lang="zh-CN" altLang="en-US" sz="5400" b="1" dirty="0">
                <a:solidFill>
                  <a:srgbClr val="D25E84"/>
                </a:solidFill>
                <a:latin typeface="微软雅黑"/>
                <a:ea typeface="微软雅黑"/>
                <a:cs typeface="+mn-ea"/>
                <a:sym typeface="微软雅黑"/>
              </a:rPr>
              <a:t>目录</a:t>
            </a:r>
            <a:endParaRPr lang="en-US" altLang="zh-CN" b="1" dirty="0">
              <a:solidFill>
                <a:srgbClr val="D25E84"/>
              </a:solidFill>
              <a:latin typeface="微软雅黑"/>
              <a:ea typeface="微软雅黑"/>
              <a:cs typeface="+mn-ea"/>
              <a:sym typeface="微软雅黑"/>
            </a:endParaRPr>
          </a:p>
        </p:txBody>
      </p:sp>
      <p:sp>
        <p:nvSpPr>
          <p:cNvPr id="271" name="8">
            <a:hlinkClick r:id="" action="ppaction://noaction"/>
          </p:cNvPr>
          <p:cNvSpPr/>
          <p:nvPr>
            <p:custDataLst>
              <p:tags r:id="rId2"/>
            </p:custDataLst>
          </p:nvPr>
        </p:nvSpPr>
        <p:spPr>
          <a:xfrm>
            <a:off x="4485159" y="2057859"/>
            <a:ext cx="651288" cy="650846"/>
          </a:xfrm>
          <a:prstGeom prst="ellipse">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b="1" dirty="0">
                <a:solidFill>
                  <a:schemeClr val="bg1"/>
                </a:solidFill>
                <a:latin typeface="微软雅黑"/>
                <a:ea typeface="微软雅黑"/>
                <a:cs typeface="+mn-ea"/>
                <a:sym typeface="微软雅黑"/>
              </a:rPr>
              <a:t>01</a:t>
            </a:r>
            <a:endParaRPr lang="zh-CN" altLang="en-US" sz="2000" b="1" dirty="0">
              <a:solidFill>
                <a:schemeClr val="bg1"/>
              </a:solidFill>
              <a:latin typeface="微软雅黑"/>
              <a:ea typeface="微软雅黑"/>
              <a:cs typeface="+mn-ea"/>
              <a:sym typeface="微软雅黑"/>
            </a:endParaRPr>
          </a:p>
        </p:txBody>
      </p:sp>
      <p:sp>
        <p:nvSpPr>
          <p:cNvPr id="272" name="7">
            <a:hlinkClick r:id="" action="ppaction://noaction"/>
          </p:cNvPr>
          <p:cNvSpPr/>
          <p:nvPr>
            <p:custDataLst>
              <p:tags r:id="rId3"/>
            </p:custDataLst>
          </p:nvPr>
        </p:nvSpPr>
        <p:spPr>
          <a:xfrm>
            <a:off x="5465490" y="2057859"/>
            <a:ext cx="4219070" cy="650846"/>
          </a:xfrm>
          <a:prstGeom prst="roundRect">
            <a:avLst>
              <a:gd name="adj" fmla="val 9124"/>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r>
              <a:rPr lang="zh-CN" altLang="en-US" sz="2000" b="1" spc="200" dirty="0">
                <a:solidFill>
                  <a:schemeClr val="bg1"/>
                </a:solidFill>
                <a:latin typeface="微软雅黑"/>
                <a:ea typeface="微软雅黑"/>
                <a:cs typeface="+mn-ea"/>
                <a:sym typeface="微软雅黑"/>
              </a:rPr>
              <a:t>点击添加文章标题</a:t>
            </a:r>
          </a:p>
        </p:txBody>
      </p:sp>
      <p:sp>
        <p:nvSpPr>
          <p:cNvPr id="269" name="6">
            <a:hlinkClick r:id="" action="ppaction://noaction"/>
          </p:cNvPr>
          <p:cNvSpPr/>
          <p:nvPr>
            <p:custDataLst>
              <p:tags r:id="rId4"/>
            </p:custDataLst>
          </p:nvPr>
        </p:nvSpPr>
        <p:spPr>
          <a:xfrm>
            <a:off x="4485159" y="3040055"/>
            <a:ext cx="651288" cy="650846"/>
          </a:xfrm>
          <a:prstGeom prst="ellipse">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b="1" dirty="0">
                <a:solidFill>
                  <a:schemeClr val="bg1"/>
                </a:solidFill>
                <a:latin typeface="微软雅黑"/>
                <a:ea typeface="微软雅黑"/>
                <a:cs typeface="+mn-ea"/>
                <a:sym typeface="微软雅黑"/>
              </a:rPr>
              <a:t>02</a:t>
            </a:r>
            <a:endParaRPr lang="zh-CN" altLang="en-US" sz="2000" b="1" dirty="0">
              <a:solidFill>
                <a:schemeClr val="bg1"/>
              </a:solidFill>
              <a:latin typeface="微软雅黑"/>
              <a:ea typeface="微软雅黑"/>
              <a:cs typeface="+mn-ea"/>
              <a:sym typeface="微软雅黑"/>
            </a:endParaRPr>
          </a:p>
        </p:txBody>
      </p:sp>
      <p:sp>
        <p:nvSpPr>
          <p:cNvPr id="270" name="5">
            <a:hlinkClick r:id="" action="ppaction://noaction"/>
          </p:cNvPr>
          <p:cNvSpPr/>
          <p:nvPr>
            <p:custDataLst>
              <p:tags r:id="rId5"/>
            </p:custDataLst>
          </p:nvPr>
        </p:nvSpPr>
        <p:spPr>
          <a:xfrm>
            <a:off x="5465490" y="3040055"/>
            <a:ext cx="4219070" cy="650846"/>
          </a:xfrm>
          <a:prstGeom prst="roundRect">
            <a:avLst>
              <a:gd name="adj" fmla="val 9124"/>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r>
              <a:rPr lang="zh-CN" altLang="en-US" sz="2000" b="1" spc="200" dirty="0">
                <a:solidFill>
                  <a:schemeClr val="bg1"/>
                </a:solidFill>
                <a:latin typeface="微软雅黑"/>
                <a:ea typeface="微软雅黑"/>
                <a:cs typeface="+mn-ea"/>
                <a:sym typeface="微软雅黑"/>
              </a:rPr>
              <a:t>点击添加文章标题</a:t>
            </a:r>
          </a:p>
        </p:txBody>
      </p:sp>
      <p:sp>
        <p:nvSpPr>
          <p:cNvPr id="267" name="4">
            <a:hlinkClick r:id="" action="ppaction://noaction"/>
          </p:cNvPr>
          <p:cNvSpPr/>
          <p:nvPr>
            <p:custDataLst>
              <p:tags r:id="rId6"/>
            </p:custDataLst>
          </p:nvPr>
        </p:nvSpPr>
        <p:spPr>
          <a:xfrm>
            <a:off x="4485159" y="4022252"/>
            <a:ext cx="651288" cy="650846"/>
          </a:xfrm>
          <a:prstGeom prst="ellipse">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b="1" dirty="0">
                <a:solidFill>
                  <a:schemeClr val="bg1"/>
                </a:solidFill>
                <a:latin typeface="微软雅黑"/>
                <a:ea typeface="微软雅黑"/>
                <a:cs typeface="+mn-ea"/>
                <a:sym typeface="微软雅黑"/>
              </a:rPr>
              <a:t>03</a:t>
            </a:r>
            <a:endParaRPr lang="zh-CN" altLang="en-US" sz="2000" b="1" dirty="0">
              <a:solidFill>
                <a:schemeClr val="bg1"/>
              </a:solidFill>
              <a:latin typeface="微软雅黑"/>
              <a:ea typeface="微软雅黑"/>
              <a:cs typeface="+mn-ea"/>
              <a:sym typeface="微软雅黑"/>
            </a:endParaRPr>
          </a:p>
        </p:txBody>
      </p:sp>
      <p:sp>
        <p:nvSpPr>
          <p:cNvPr id="268" name="3">
            <a:hlinkClick r:id="" action="ppaction://noaction"/>
          </p:cNvPr>
          <p:cNvSpPr/>
          <p:nvPr>
            <p:custDataLst>
              <p:tags r:id="rId7"/>
            </p:custDataLst>
          </p:nvPr>
        </p:nvSpPr>
        <p:spPr>
          <a:xfrm>
            <a:off x="5465490" y="4022252"/>
            <a:ext cx="4219070" cy="650846"/>
          </a:xfrm>
          <a:prstGeom prst="roundRect">
            <a:avLst>
              <a:gd name="adj" fmla="val 9124"/>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r>
              <a:rPr lang="zh-CN" altLang="en-US" sz="2000" b="1" spc="200" dirty="0">
                <a:solidFill>
                  <a:schemeClr val="bg1"/>
                </a:solidFill>
                <a:latin typeface="微软雅黑"/>
                <a:ea typeface="微软雅黑"/>
                <a:cs typeface="+mn-ea"/>
                <a:sym typeface="微软雅黑"/>
              </a:rPr>
              <a:t>点击添加文章标题</a:t>
            </a:r>
          </a:p>
        </p:txBody>
      </p:sp>
      <p:sp>
        <p:nvSpPr>
          <p:cNvPr id="265" name="2">
            <a:hlinkClick r:id="" action="ppaction://noaction"/>
          </p:cNvPr>
          <p:cNvSpPr/>
          <p:nvPr>
            <p:custDataLst>
              <p:tags r:id="rId8"/>
            </p:custDataLst>
          </p:nvPr>
        </p:nvSpPr>
        <p:spPr>
          <a:xfrm>
            <a:off x="4485159" y="5004448"/>
            <a:ext cx="651288" cy="650846"/>
          </a:xfrm>
          <a:prstGeom prst="ellipse">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b="1" dirty="0">
                <a:solidFill>
                  <a:schemeClr val="bg1"/>
                </a:solidFill>
                <a:latin typeface="微软雅黑"/>
                <a:ea typeface="微软雅黑"/>
                <a:cs typeface="+mn-ea"/>
                <a:sym typeface="微软雅黑"/>
              </a:rPr>
              <a:t>04</a:t>
            </a:r>
            <a:endParaRPr lang="zh-CN" altLang="en-US" sz="2000" b="1" dirty="0">
              <a:solidFill>
                <a:schemeClr val="bg1"/>
              </a:solidFill>
              <a:latin typeface="微软雅黑"/>
              <a:ea typeface="微软雅黑"/>
              <a:cs typeface="+mn-ea"/>
              <a:sym typeface="微软雅黑"/>
            </a:endParaRPr>
          </a:p>
        </p:txBody>
      </p:sp>
      <p:sp>
        <p:nvSpPr>
          <p:cNvPr id="266" name="1">
            <a:hlinkClick r:id="" action="ppaction://noaction"/>
          </p:cNvPr>
          <p:cNvSpPr/>
          <p:nvPr>
            <p:custDataLst>
              <p:tags r:id="rId9"/>
            </p:custDataLst>
          </p:nvPr>
        </p:nvSpPr>
        <p:spPr>
          <a:xfrm>
            <a:off x="5465490" y="5004448"/>
            <a:ext cx="4219070" cy="650846"/>
          </a:xfrm>
          <a:prstGeom prst="roundRect">
            <a:avLst>
              <a:gd name="adj" fmla="val 9124"/>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r>
              <a:rPr lang="zh-CN" altLang="en-US" sz="2000" b="1" spc="200" dirty="0">
                <a:solidFill>
                  <a:schemeClr val="bg1"/>
                </a:solidFill>
                <a:latin typeface="微软雅黑"/>
                <a:ea typeface="微软雅黑"/>
                <a:cs typeface="+mn-ea"/>
                <a:sym typeface="微软雅黑"/>
              </a:rPr>
              <a:t>点击添加文章标题</a:t>
            </a:r>
          </a:p>
        </p:txBody>
      </p:sp>
    </p:spTree>
    <p:extLst>
      <p:ext uri="{BB962C8B-B14F-4D97-AF65-F5344CB8AC3E}">
        <p14:creationId xmlns:p14="http://schemas.microsoft.com/office/powerpoint/2010/main" val="846753692"/>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9"/>
                                        </p:tgtEl>
                                        <p:attrNameLst>
                                          <p:attrName>style.visibility</p:attrName>
                                        </p:attrNameLst>
                                      </p:cBhvr>
                                      <p:to>
                                        <p:strVal val="visible"/>
                                      </p:to>
                                    </p:set>
                                    <p:anim calcmode="lin" valueType="num">
                                      <p:cBhvr additive="base">
                                        <p:cTn id="7" dur="500" fill="hold"/>
                                        <p:tgtEl>
                                          <p:spTgt spid="259"/>
                                        </p:tgtEl>
                                        <p:attrNameLst>
                                          <p:attrName>ppt_x</p:attrName>
                                        </p:attrNameLst>
                                      </p:cBhvr>
                                      <p:tavLst>
                                        <p:tav tm="0">
                                          <p:val>
                                            <p:strVal val="#ppt_x"/>
                                          </p:val>
                                        </p:tav>
                                        <p:tav tm="100000">
                                          <p:val>
                                            <p:strVal val="#ppt_x"/>
                                          </p:val>
                                        </p:tav>
                                      </p:tavLst>
                                    </p:anim>
                                    <p:anim calcmode="lin" valueType="num">
                                      <p:cBhvr additive="base">
                                        <p:cTn id="8" dur="500" fill="hold"/>
                                        <p:tgtEl>
                                          <p:spTgt spid="25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1"/>
                                        </p:tgtEl>
                                        <p:attrNameLst>
                                          <p:attrName>style.visibility</p:attrName>
                                        </p:attrNameLst>
                                      </p:cBhvr>
                                      <p:to>
                                        <p:strVal val="visible"/>
                                      </p:to>
                                    </p:set>
                                    <p:anim calcmode="lin" valueType="num">
                                      <p:cBhvr additive="base">
                                        <p:cTn id="11" dur="500" fill="hold"/>
                                        <p:tgtEl>
                                          <p:spTgt spid="271"/>
                                        </p:tgtEl>
                                        <p:attrNameLst>
                                          <p:attrName>ppt_x</p:attrName>
                                        </p:attrNameLst>
                                      </p:cBhvr>
                                      <p:tavLst>
                                        <p:tav tm="0">
                                          <p:val>
                                            <p:strVal val="#ppt_x"/>
                                          </p:val>
                                        </p:tav>
                                        <p:tav tm="100000">
                                          <p:val>
                                            <p:strVal val="#ppt_x"/>
                                          </p:val>
                                        </p:tav>
                                      </p:tavLst>
                                    </p:anim>
                                    <p:anim calcmode="lin" valueType="num">
                                      <p:cBhvr additive="base">
                                        <p:cTn id="12" dur="500" fill="hold"/>
                                        <p:tgtEl>
                                          <p:spTgt spid="27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72"/>
                                        </p:tgtEl>
                                        <p:attrNameLst>
                                          <p:attrName>style.visibility</p:attrName>
                                        </p:attrNameLst>
                                      </p:cBhvr>
                                      <p:to>
                                        <p:strVal val="visible"/>
                                      </p:to>
                                    </p:set>
                                    <p:anim calcmode="lin" valueType="num">
                                      <p:cBhvr additive="base">
                                        <p:cTn id="15" dur="500" fill="hold"/>
                                        <p:tgtEl>
                                          <p:spTgt spid="272"/>
                                        </p:tgtEl>
                                        <p:attrNameLst>
                                          <p:attrName>ppt_x</p:attrName>
                                        </p:attrNameLst>
                                      </p:cBhvr>
                                      <p:tavLst>
                                        <p:tav tm="0">
                                          <p:val>
                                            <p:strVal val="#ppt_x"/>
                                          </p:val>
                                        </p:tav>
                                        <p:tav tm="100000">
                                          <p:val>
                                            <p:strVal val="#ppt_x"/>
                                          </p:val>
                                        </p:tav>
                                      </p:tavLst>
                                    </p:anim>
                                    <p:anim calcmode="lin" valueType="num">
                                      <p:cBhvr additive="base">
                                        <p:cTn id="16" dur="500" fill="hold"/>
                                        <p:tgtEl>
                                          <p:spTgt spid="27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69"/>
                                        </p:tgtEl>
                                        <p:attrNameLst>
                                          <p:attrName>style.visibility</p:attrName>
                                        </p:attrNameLst>
                                      </p:cBhvr>
                                      <p:to>
                                        <p:strVal val="visible"/>
                                      </p:to>
                                    </p:set>
                                    <p:anim calcmode="lin" valueType="num">
                                      <p:cBhvr additive="base">
                                        <p:cTn id="19" dur="500" fill="hold"/>
                                        <p:tgtEl>
                                          <p:spTgt spid="269"/>
                                        </p:tgtEl>
                                        <p:attrNameLst>
                                          <p:attrName>ppt_x</p:attrName>
                                        </p:attrNameLst>
                                      </p:cBhvr>
                                      <p:tavLst>
                                        <p:tav tm="0">
                                          <p:val>
                                            <p:strVal val="#ppt_x"/>
                                          </p:val>
                                        </p:tav>
                                        <p:tav tm="100000">
                                          <p:val>
                                            <p:strVal val="#ppt_x"/>
                                          </p:val>
                                        </p:tav>
                                      </p:tavLst>
                                    </p:anim>
                                    <p:anim calcmode="lin" valueType="num">
                                      <p:cBhvr additive="base">
                                        <p:cTn id="20" dur="500" fill="hold"/>
                                        <p:tgtEl>
                                          <p:spTgt spid="26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70"/>
                                        </p:tgtEl>
                                        <p:attrNameLst>
                                          <p:attrName>style.visibility</p:attrName>
                                        </p:attrNameLst>
                                      </p:cBhvr>
                                      <p:to>
                                        <p:strVal val="visible"/>
                                      </p:to>
                                    </p:set>
                                    <p:anim calcmode="lin" valueType="num">
                                      <p:cBhvr additive="base">
                                        <p:cTn id="23" dur="500" fill="hold"/>
                                        <p:tgtEl>
                                          <p:spTgt spid="270"/>
                                        </p:tgtEl>
                                        <p:attrNameLst>
                                          <p:attrName>ppt_x</p:attrName>
                                        </p:attrNameLst>
                                      </p:cBhvr>
                                      <p:tavLst>
                                        <p:tav tm="0">
                                          <p:val>
                                            <p:strVal val="#ppt_x"/>
                                          </p:val>
                                        </p:tav>
                                        <p:tav tm="100000">
                                          <p:val>
                                            <p:strVal val="#ppt_x"/>
                                          </p:val>
                                        </p:tav>
                                      </p:tavLst>
                                    </p:anim>
                                    <p:anim calcmode="lin" valueType="num">
                                      <p:cBhvr additive="base">
                                        <p:cTn id="24" dur="500" fill="hold"/>
                                        <p:tgtEl>
                                          <p:spTgt spid="27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67"/>
                                        </p:tgtEl>
                                        <p:attrNameLst>
                                          <p:attrName>style.visibility</p:attrName>
                                        </p:attrNameLst>
                                      </p:cBhvr>
                                      <p:to>
                                        <p:strVal val="visible"/>
                                      </p:to>
                                    </p:set>
                                    <p:anim calcmode="lin" valueType="num">
                                      <p:cBhvr additive="base">
                                        <p:cTn id="27" dur="500" fill="hold"/>
                                        <p:tgtEl>
                                          <p:spTgt spid="267"/>
                                        </p:tgtEl>
                                        <p:attrNameLst>
                                          <p:attrName>ppt_x</p:attrName>
                                        </p:attrNameLst>
                                      </p:cBhvr>
                                      <p:tavLst>
                                        <p:tav tm="0">
                                          <p:val>
                                            <p:strVal val="#ppt_x"/>
                                          </p:val>
                                        </p:tav>
                                        <p:tav tm="100000">
                                          <p:val>
                                            <p:strVal val="#ppt_x"/>
                                          </p:val>
                                        </p:tav>
                                      </p:tavLst>
                                    </p:anim>
                                    <p:anim calcmode="lin" valueType="num">
                                      <p:cBhvr additive="base">
                                        <p:cTn id="28" dur="500" fill="hold"/>
                                        <p:tgtEl>
                                          <p:spTgt spid="26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8"/>
                                        </p:tgtEl>
                                        <p:attrNameLst>
                                          <p:attrName>style.visibility</p:attrName>
                                        </p:attrNameLst>
                                      </p:cBhvr>
                                      <p:to>
                                        <p:strVal val="visible"/>
                                      </p:to>
                                    </p:set>
                                    <p:anim calcmode="lin" valueType="num">
                                      <p:cBhvr additive="base">
                                        <p:cTn id="31" dur="500" fill="hold"/>
                                        <p:tgtEl>
                                          <p:spTgt spid="268"/>
                                        </p:tgtEl>
                                        <p:attrNameLst>
                                          <p:attrName>ppt_x</p:attrName>
                                        </p:attrNameLst>
                                      </p:cBhvr>
                                      <p:tavLst>
                                        <p:tav tm="0">
                                          <p:val>
                                            <p:strVal val="#ppt_x"/>
                                          </p:val>
                                        </p:tav>
                                        <p:tav tm="100000">
                                          <p:val>
                                            <p:strVal val="#ppt_x"/>
                                          </p:val>
                                        </p:tav>
                                      </p:tavLst>
                                    </p:anim>
                                    <p:anim calcmode="lin" valueType="num">
                                      <p:cBhvr additive="base">
                                        <p:cTn id="32" dur="500" fill="hold"/>
                                        <p:tgtEl>
                                          <p:spTgt spid="26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65"/>
                                        </p:tgtEl>
                                        <p:attrNameLst>
                                          <p:attrName>style.visibility</p:attrName>
                                        </p:attrNameLst>
                                      </p:cBhvr>
                                      <p:to>
                                        <p:strVal val="visible"/>
                                      </p:to>
                                    </p:set>
                                    <p:anim calcmode="lin" valueType="num">
                                      <p:cBhvr additive="base">
                                        <p:cTn id="35" dur="500" fill="hold"/>
                                        <p:tgtEl>
                                          <p:spTgt spid="265"/>
                                        </p:tgtEl>
                                        <p:attrNameLst>
                                          <p:attrName>ppt_x</p:attrName>
                                        </p:attrNameLst>
                                      </p:cBhvr>
                                      <p:tavLst>
                                        <p:tav tm="0">
                                          <p:val>
                                            <p:strVal val="#ppt_x"/>
                                          </p:val>
                                        </p:tav>
                                        <p:tav tm="100000">
                                          <p:val>
                                            <p:strVal val="#ppt_x"/>
                                          </p:val>
                                        </p:tav>
                                      </p:tavLst>
                                    </p:anim>
                                    <p:anim calcmode="lin" valueType="num">
                                      <p:cBhvr additive="base">
                                        <p:cTn id="36" dur="500" fill="hold"/>
                                        <p:tgtEl>
                                          <p:spTgt spid="26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66"/>
                                        </p:tgtEl>
                                        <p:attrNameLst>
                                          <p:attrName>style.visibility</p:attrName>
                                        </p:attrNameLst>
                                      </p:cBhvr>
                                      <p:to>
                                        <p:strVal val="visible"/>
                                      </p:to>
                                    </p:set>
                                    <p:anim calcmode="lin" valueType="num">
                                      <p:cBhvr additive="base">
                                        <p:cTn id="39" dur="500" fill="hold"/>
                                        <p:tgtEl>
                                          <p:spTgt spid="266"/>
                                        </p:tgtEl>
                                        <p:attrNameLst>
                                          <p:attrName>ppt_x</p:attrName>
                                        </p:attrNameLst>
                                      </p:cBhvr>
                                      <p:tavLst>
                                        <p:tav tm="0">
                                          <p:val>
                                            <p:strVal val="#ppt_x"/>
                                          </p:val>
                                        </p:tav>
                                        <p:tav tm="100000">
                                          <p:val>
                                            <p:strVal val="#ppt_x"/>
                                          </p:val>
                                        </p:tav>
                                      </p:tavLst>
                                    </p:anim>
                                    <p:anim calcmode="lin" valueType="num">
                                      <p:cBhvr additive="base">
                                        <p:cTn id="40" dur="500" fill="hold"/>
                                        <p:tgtEl>
                                          <p:spTgt spid="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 grpId="0"/>
      <p:bldP spid="271" grpId="0" animBg="1"/>
      <p:bldP spid="272" grpId="0" animBg="1"/>
      <p:bldP spid="269" grpId="0" animBg="1"/>
      <p:bldP spid="270" grpId="0" animBg="1"/>
      <p:bldP spid="267" grpId="0" animBg="1"/>
      <p:bldP spid="268" grpId="0" animBg="1"/>
      <p:bldP spid="265" grpId="0" animBg="1"/>
      <p:bldP spid="26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626" y="-51546"/>
            <a:ext cx="12955415" cy="7284195"/>
          </a:xfrm>
          <a:prstGeom prst="rect">
            <a:avLst/>
          </a:prstGeom>
        </p:spPr>
      </p:pic>
      <p:sp>
        <p:nvSpPr>
          <p:cNvPr id="97" name="2">
            <a:hlinkClick r:id="" action="ppaction://noaction"/>
          </p:cNvPr>
          <p:cNvSpPr/>
          <p:nvPr>
            <p:custDataLst>
              <p:tags r:id="rId1"/>
            </p:custDataLst>
          </p:nvPr>
        </p:nvSpPr>
        <p:spPr>
          <a:xfrm>
            <a:off x="5349255" y="2167956"/>
            <a:ext cx="1850172" cy="1736401"/>
          </a:xfrm>
          <a:prstGeom prst="ellipse">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6000" b="1" dirty="0">
                <a:solidFill>
                  <a:schemeClr val="bg1"/>
                </a:solidFill>
                <a:latin typeface="微软雅黑"/>
                <a:ea typeface="微软雅黑"/>
                <a:cs typeface="+mn-ea"/>
                <a:sym typeface="微软雅黑"/>
              </a:rPr>
              <a:t>04</a:t>
            </a:r>
            <a:endParaRPr lang="zh-CN" altLang="en-US" sz="6000" b="1" dirty="0">
              <a:solidFill>
                <a:schemeClr val="bg1"/>
              </a:solidFill>
              <a:latin typeface="微软雅黑"/>
              <a:ea typeface="微软雅黑"/>
              <a:cs typeface="+mn-ea"/>
              <a:sym typeface="微软雅黑"/>
            </a:endParaRPr>
          </a:p>
        </p:txBody>
      </p:sp>
      <p:sp>
        <p:nvSpPr>
          <p:cNvPr id="98" name="1">
            <a:hlinkClick r:id="" action="ppaction://noaction"/>
          </p:cNvPr>
          <p:cNvSpPr/>
          <p:nvPr>
            <p:custDataLst>
              <p:tags r:id="rId2"/>
            </p:custDataLst>
          </p:nvPr>
        </p:nvSpPr>
        <p:spPr>
          <a:xfrm>
            <a:off x="4119020" y="4215673"/>
            <a:ext cx="4310643" cy="797965"/>
          </a:xfrm>
          <a:prstGeom prst="roundRect">
            <a:avLst>
              <a:gd name="adj" fmla="val 50000"/>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p>
            <a:pPr algn="ctr"/>
            <a:r>
              <a:rPr lang="zh-CN" altLang="en-US" sz="3200" b="1" spc="200" dirty="0">
                <a:solidFill>
                  <a:schemeClr val="bg1"/>
                </a:solidFill>
                <a:latin typeface="微软雅黑"/>
                <a:ea typeface="微软雅黑"/>
                <a:cs typeface="+mn-ea"/>
                <a:sym typeface="微软雅黑"/>
              </a:rPr>
              <a:t>点击添加文章标题</a:t>
            </a:r>
          </a:p>
        </p:txBody>
      </p:sp>
    </p:spTree>
    <p:extLst>
      <p:ext uri="{BB962C8B-B14F-4D97-AF65-F5344CB8AC3E}">
        <p14:creationId xmlns:p14="http://schemas.microsoft.com/office/powerpoint/2010/main" val="1985476435"/>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ppt_x"/>
                                          </p:val>
                                        </p:tav>
                                        <p:tav tm="100000">
                                          <p:val>
                                            <p:strVal val="#ppt_x"/>
                                          </p:val>
                                        </p:tav>
                                      </p:tavLst>
                                    </p:anim>
                                    <p:anim calcmode="lin" valueType="num">
                                      <p:cBhvr additive="base">
                                        <p:cTn id="8" dur="500" fill="hold"/>
                                        <p:tgtEl>
                                          <p:spTgt spid="9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500" fill="hold"/>
                                        <p:tgtEl>
                                          <p:spTgt spid="98"/>
                                        </p:tgtEl>
                                        <p:attrNameLst>
                                          <p:attrName>ppt_x</p:attrName>
                                        </p:attrNameLst>
                                      </p:cBhvr>
                                      <p:tavLst>
                                        <p:tav tm="0">
                                          <p:val>
                                            <p:strVal val="#ppt_x"/>
                                          </p:val>
                                        </p:tav>
                                        <p:tav tm="100000">
                                          <p:val>
                                            <p:strVal val="#ppt_x"/>
                                          </p:val>
                                        </p:tav>
                                      </p:tavLst>
                                    </p:anim>
                                    <p:anim calcmode="lin" valueType="num">
                                      <p:cBhvr additive="base">
                                        <p:cTn id="1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稻壳儿小白白(http://dwz.cn/Wu2UP)"/>
          <p:cNvSpPr>
            <a:spLocks noChangeArrowheads="1"/>
          </p:cNvSpPr>
          <p:nvPr/>
        </p:nvSpPr>
        <p:spPr bwMode="auto">
          <a:xfrm flipV="1">
            <a:off x="1862438" y="2434968"/>
            <a:ext cx="621506" cy="621472"/>
          </a:xfrm>
          <a:prstGeom prst="ellipse">
            <a:avLst/>
          </a:prstGeom>
          <a:solidFill>
            <a:srgbClr val="D25E84"/>
          </a:solidFill>
          <a:ln>
            <a:solidFill>
              <a:srgbClr val="D25E84"/>
            </a:solidFill>
          </a:ln>
        </p:spPr>
        <p:txBody>
          <a:bodyPr anchor="ct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endParaRPr lang="ru-RU" altLang="en-US" dirty="0">
              <a:solidFill>
                <a:srgbClr val="313447"/>
              </a:solidFill>
              <a:latin typeface="微软雅黑"/>
              <a:ea typeface="微软雅黑"/>
              <a:cs typeface="+mn-ea"/>
              <a:sym typeface="微软雅黑"/>
            </a:endParaRPr>
          </a:p>
        </p:txBody>
      </p:sp>
      <p:sp>
        <p:nvSpPr>
          <p:cNvPr id="24" name="稻壳儿小白白(http://dwz.cn/Wu2UP)"/>
          <p:cNvSpPr/>
          <p:nvPr/>
        </p:nvSpPr>
        <p:spPr bwMode="auto">
          <a:xfrm>
            <a:off x="2073040" y="2619234"/>
            <a:ext cx="200301" cy="244926"/>
          </a:xfrm>
          <a:custGeom>
            <a:avLst/>
            <a:gdLst>
              <a:gd name="T0" fmla="*/ 114170426 w 337"/>
              <a:gd name="T1" fmla="*/ 0 h 409"/>
              <a:gd name="T2" fmla="*/ 114170426 w 337"/>
              <a:gd name="T3" fmla="*/ 0 h 409"/>
              <a:gd name="T4" fmla="*/ 0 w 337"/>
              <a:gd name="T5" fmla="*/ 42776278 h 409"/>
              <a:gd name="T6" fmla="*/ 23785574 w 337"/>
              <a:gd name="T7" fmla="*/ 250446267 h 409"/>
              <a:gd name="T8" fmla="*/ 114170426 w 337"/>
              <a:gd name="T9" fmla="*/ 281493311 h 409"/>
              <a:gd name="T10" fmla="*/ 204556103 w 337"/>
              <a:gd name="T11" fmla="*/ 250446267 h 409"/>
              <a:gd name="T12" fmla="*/ 228341677 w 337"/>
              <a:gd name="T13" fmla="*/ 42776278 h 409"/>
              <a:gd name="T14" fmla="*/ 114170426 w 337"/>
              <a:gd name="T15" fmla="*/ 0 h 409"/>
              <a:gd name="T16" fmla="*/ 114170426 w 337"/>
              <a:gd name="T17" fmla="*/ 73823322 h 409"/>
              <a:gd name="T18" fmla="*/ 114170426 w 337"/>
              <a:gd name="T19" fmla="*/ 73823322 h 409"/>
              <a:gd name="T20" fmla="*/ 23785574 w 337"/>
              <a:gd name="T21" fmla="*/ 48985189 h 409"/>
              <a:gd name="T22" fmla="*/ 114170426 w 337"/>
              <a:gd name="T23" fmla="*/ 24837303 h 409"/>
              <a:gd name="T24" fmla="*/ 204556103 w 337"/>
              <a:gd name="T25" fmla="*/ 48985189 h 409"/>
              <a:gd name="T26" fmla="*/ 114170426 w 337"/>
              <a:gd name="T27" fmla="*/ 73823322 h 4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37" h="409">
                <a:moveTo>
                  <a:pt x="168" y="0"/>
                </a:moveTo>
                <a:lnTo>
                  <a:pt x="168" y="0"/>
                </a:lnTo>
                <a:cubicBezTo>
                  <a:pt x="62" y="0"/>
                  <a:pt x="0" y="36"/>
                  <a:pt x="0" y="62"/>
                </a:cubicBezTo>
                <a:cubicBezTo>
                  <a:pt x="35" y="363"/>
                  <a:pt x="35" y="363"/>
                  <a:pt x="35" y="363"/>
                </a:cubicBezTo>
                <a:cubicBezTo>
                  <a:pt x="35" y="372"/>
                  <a:pt x="88" y="408"/>
                  <a:pt x="168" y="408"/>
                </a:cubicBezTo>
                <a:cubicBezTo>
                  <a:pt x="248" y="408"/>
                  <a:pt x="301" y="372"/>
                  <a:pt x="301" y="363"/>
                </a:cubicBezTo>
                <a:cubicBezTo>
                  <a:pt x="336" y="62"/>
                  <a:pt x="336" y="62"/>
                  <a:pt x="336" y="62"/>
                </a:cubicBezTo>
                <a:cubicBezTo>
                  <a:pt x="336" y="36"/>
                  <a:pt x="274" y="0"/>
                  <a:pt x="168" y="0"/>
                </a:cubicBezTo>
                <a:close/>
                <a:moveTo>
                  <a:pt x="168" y="107"/>
                </a:moveTo>
                <a:lnTo>
                  <a:pt x="168" y="107"/>
                </a:lnTo>
                <a:cubicBezTo>
                  <a:pt x="88" y="107"/>
                  <a:pt x="35" y="80"/>
                  <a:pt x="35" y="71"/>
                </a:cubicBezTo>
                <a:cubicBezTo>
                  <a:pt x="35" y="62"/>
                  <a:pt x="88" y="36"/>
                  <a:pt x="168" y="36"/>
                </a:cubicBezTo>
                <a:cubicBezTo>
                  <a:pt x="248" y="36"/>
                  <a:pt x="301" y="62"/>
                  <a:pt x="301" y="71"/>
                </a:cubicBezTo>
                <a:cubicBezTo>
                  <a:pt x="301" y="80"/>
                  <a:pt x="248" y="107"/>
                  <a:pt x="168" y="107"/>
                </a:cubicBezTo>
                <a:close/>
              </a:path>
            </a:pathLst>
          </a:custGeom>
          <a:solidFill>
            <a:srgbClr val="FFFFFF"/>
          </a:solidFill>
          <a:ln>
            <a:noFill/>
          </a:ln>
          <a:extLst/>
        </p:spPr>
        <p:txBody>
          <a:bodyPr wrap="none" anchor="ctr"/>
          <a:lstStyle/>
          <a:p>
            <a:endParaRPr lang="zh-CN" altLang="en-US">
              <a:solidFill>
                <a:srgbClr val="313447"/>
              </a:solidFill>
              <a:latin typeface="微软雅黑"/>
              <a:ea typeface="微软雅黑"/>
              <a:cs typeface="+mn-ea"/>
              <a:sym typeface="微软雅黑"/>
            </a:endParaRPr>
          </a:p>
        </p:txBody>
      </p:sp>
      <p:sp>
        <p:nvSpPr>
          <p:cNvPr id="31" name="稻壳儿小白白(http://dwz.cn/Wu2UP)"/>
          <p:cNvSpPr>
            <a:spLocks noChangeArrowheads="1"/>
          </p:cNvSpPr>
          <p:nvPr/>
        </p:nvSpPr>
        <p:spPr bwMode="auto">
          <a:xfrm flipV="1">
            <a:off x="1847704" y="3497766"/>
            <a:ext cx="621506" cy="621472"/>
          </a:xfrm>
          <a:prstGeom prst="ellipse">
            <a:avLst/>
          </a:prstGeom>
          <a:solidFill>
            <a:srgbClr val="D25E84"/>
          </a:solidFill>
          <a:ln>
            <a:solidFill>
              <a:srgbClr val="D25E84"/>
            </a:solidFill>
          </a:ln>
        </p:spPr>
        <p:txBody>
          <a:bodyPr anchor="ctr"/>
          <a:lstStyle>
            <a:lvl1pPr defTabSz="912495">
              <a:defRPr>
                <a:solidFill>
                  <a:schemeClr val="tx1"/>
                </a:solidFill>
                <a:latin typeface="Arial" panose="020B0604020202020204" pitchFamily="34" charset="0"/>
                <a:ea typeface="微软雅黑" panose="020B0503020204020204" charset="-122"/>
              </a:defRPr>
            </a:lvl1pPr>
            <a:lvl2pPr marL="742950" indent="-285750" defTabSz="912495">
              <a:defRPr>
                <a:solidFill>
                  <a:schemeClr val="tx1"/>
                </a:solidFill>
                <a:latin typeface="Arial" panose="020B0604020202020204" pitchFamily="34" charset="0"/>
                <a:ea typeface="微软雅黑" panose="020B0503020204020204" charset="-122"/>
              </a:defRPr>
            </a:lvl2pPr>
            <a:lvl3pPr marL="1143000" indent="-228600" defTabSz="912495">
              <a:defRPr>
                <a:solidFill>
                  <a:schemeClr val="tx1"/>
                </a:solidFill>
                <a:latin typeface="Arial" panose="020B0604020202020204" pitchFamily="34" charset="0"/>
                <a:ea typeface="微软雅黑" panose="020B0503020204020204" charset="-122"/>
              </a:defRPr>
            </a:lvl3pPr>
            <a:lvl4pPr marL="1600200" indent="-228600" defTabSz="912495">
              <a:defRPr>
                <a:solidFill>
                  <a:schemeClr val="tx1"/>
                </a:solidFill>
                <a:latin typeface="Arial" panose="020B0604020202020204" pitchFamily="34" charset="0"/>
                <a:ea typeface="微软雅黑" panose="020B0503020204020204" charset="-122"/>
              </a:defRPr>
            </a:lvl4pPr>
            <a:lvl5pPr marL="2057400" indent="-228600" defTabSz="912495">
              <a:defRPr>
                <a:solidFill>
                  <a:schemeClr val="tx1"/>
                </a:solidFill>
                <a:latin typeface="Arial" panose="020B0604020202020204" pitchFamily="34" charset="0"/>
                <a:ea typeface="微软雅黑" panose="020B0503020204020204" charset="-122"/>
              </a:defRPr>
            </a:lvl5pPr>
            <a:lvl6pPr marL="25146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defTabSz="91249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endParaRPr lang="ru-RU" altLang="en-US" sz="3000" dirty="0">
              <a:solidFill>
                <a:srgbClr val="313447"/>
              </a:solidFill>
              <a:latin typeface="微软雅黑"/>
              <a:ea typeface="微软雅黑"/>
              <a:cs typeface="+mn-ea"/>
              <a:sym typeface="微软雅黑"/>
            </a:endParaRPr>
          </a:p>
        </p:txBody>
      </p:sp>
      <p:sp>
        <p:nvSpPr>
          <p:cNvPr id="34" name="稻壳儿小白白(http://dwz.cn/Wu2UP)"/>
          <p:cNvSpPr/>
          <p:nvPr/>
        </p:nvSpPr>
        <p:spPr bwMode="auto">
          <a:xfrm>
            <a:off x="2025113" y="3708357"/>
            <a:ext cx="266686" cy="224325"/>
          </a:xfrm>
          <a:custGeom>
            <a:avLst/>
            <a:gdLst>
              <a:gd name="T0" fmla="*/ 301204649 w 444"/>
              <a:gd name="T1" fmla="*/ 148218346 h 373"/>
              <a:gd name="T2" fmla="*/ 301204649 w 444"/>
              <a:gd name="T3" fmla="*/ 148218346 h 373"/>
              <a:gd name="T4" fmla="*/ 245683277 w 444"/>
              <a:gd name="T5" fmla="*/ 18788288 h 373"/>
              <a:gd name="T6" fmla="*/ 221392365 w 444"/>
              <a:gd name="T7" fmla="*/ 0 h 373"/>
              <a:gd name="T8" fmla="*/ 86058709 w 444"/>
              <a:gd name="T9" fmla="*/ 0 h 373"/>
              <a:gd name="T10" fmla="*/ 55521372 w 444"/>
              <a:gd name="T11" fmla="*/ 18788288 h 373"/>
              <a:gd name="T12" fmla="*/ 6246425 w 444"/>
              <a:gd name="T13" fmla="*/ 148218346 h 373"/>
              <a:gd name="T14" fmla="*/ 0 w 444"/>
              <a:gd name="T15" fmla="*/ 178836174 h 373"/>
              <a:gd name="T16" fmla="*/ 12492017 w 444"/>
              <a:gd name="T17" fmla="*/ 240071828 h 373"/>
              <a:gd name="T18" fmla="*/ 31231292 w 444"/>
              <a:gd name="T19" fmla="*/ 258860116 h 373"/>
              <a:gd name="T20" fmla="*/ 276913737 w 444"/>
              <a:gd name="T21" fmla="*/ 258860116 h 373"/>
              <a:gd name="T22" fmla="*/ 294959057 w 444"/>
              <a:gd name="T23" fmla="*/ 240071828 h 373"/>
              <a:gd name="T24" fmla="*/ 307451074 w 444"/>
              <a:gd name="T25" fmla="*/ 178836174 h 373"/>
              <a:gd name="T26" fmla="*/ 301204649 w 444"/>
              <a:gd name="T27" fmla="*/ 148218346 h 373"/>
              <a:gd name="T28" fmla="*/ 276913737 w 444"/>
              <a:gd name="T29" fmla="*/ 191361421 h 373"/>
              <a:gd name="T30" fmla="*/ 276913737 w 444"/>
              <a:gd name="T31" fmla="*/ 191361421 h 373"/>
              <a:gd name="T32" fmla="*/ 276913737 w 444"/>
              <a:gd name="T33" fmla="*/ 215717042 h 373"/>
              <a:gd name="T34" fmla="*/ 258175294 w 444"/>
              <a:gd name="T35" fmla="*/ 234504496 h 373"/>
              <a:gd name="T36" fmla="*/ 49275780 w 444"/>
              <a:gd name="T37" fmla="*/ 234504496 h 373"/>
              <a:gd name="T38" fmla="*/ 31231292 w 444"/>
              <a:gd name="T39" fmla="*/ 215717042 h 373"/>
              <a:gd name="T40" fmla="*/ 24290912 w 444"/>
              <a:gd name="T41" fmla="*/ 191361421 h 373"/>
              <a:gd name="T42" fmla="*/ 43029355 w 444"/>
              <a:gd name="T43" fmla="*/ 172573133 h 373"/>
              <a:gd name="T44" fmla="*/ 264421720 w 444"/>
              <a:gd name="T45" fmla="*/ 172573133 h 373"/>
              <a:gd name="T46" fmla="*/ 276913737 w 444"/>
              <a:gd name="T47" fmla="*/ 191361421 h 3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444" h="373">
                <a:moveTo>
                  <a:pt x="434" y="213"/>
                </a:moveTo>
                <a:lnTo>
                  <a:pt x="434" y="213"/>
                </a:lnTo>
                <a:cubicBezTo>
                  <a:pt x="354" y="27"/>
                  <a:pt x="354" y="27"/>
                  <a:pt x="354" y="27"/>
                </a:cubicBezTo>
                <a:cubicBezTo>
                  <a:pt x="354" y="9"/>
                  <a:pt x="337" y="0"/>
                  <a:pt x="319" y="0"/>
                </a:cubicBezTo>
                <a:cubicBezTo>
                  <a:pt x="124" y="0"/>
                  <a:pt x="124" y="0"/>
                  <a:pt x="124" y="0"/>
                </a:cubicBezTo>
                <a:cubicBezTo>
                  <a:pt x="106" y="0"/>
                  <a:pt x="89" y="9"/>
                  <a:pt x="80" y="27"/>
                </a:cubicBezTo>
                <a:cubicBezTo>
                  <a:pt x="9" y="213"/>
                  <a:pt x="9" y="213"/>
                  <a:pt x="9" y="213"/>
                </a:cubicBezTo>
                <a:cubicBezTo>
                  <a:pt x="0" y="222"/>
                  <a:pt x="0" y="248"/>
                  <a:pt x="0" y="257"/>
                </a:cubicBezTo>
                <a:cubicBezTo>
                  <a:pt x="18" y="345"/>
                  <a:pt x="18" y="345"/>
                  <a:pt x="18" y="345"/>
                </a:cubicBezTo>
                <a:cubicBezTo>
                  <a:pt x="18" y="363"/>
                  <a:pt x="35" y="372"/>
                  <a:pt x="45" y="372"/>
                </a:cubicBezTo>
                <a:cubicBezTo>
                  <a:pt x="399" y="372"/>
                  <a:pt x="399" y="372"/>
                  <a:pt x="399" y="372"/>
                </a:cubicBezTo>
                <a:cubicBezTo>
                  <a:pt x="408" y="372"/>
                  <a:pt x="425" y="363"/>
                  <a:pt x="425" y="345"/>
                </a:cubicBezTo>
                <a:cubicBezTo>
                  <a:pt x="443" y="257"/>
                  <a:pt x="443" y="257"/>
                  <a:pt x="443" y="257"/>
                </a:cubicBezTo>
                <a:cubicBezTo>
                  <a:pt x="443" y="248"/>
                  <a:pt x="443" y="222"/>
                  <a:pt x="434" y="213"/>
                </a:cubicBezTo>
                <a:close/>
                <a:moveTo>
                  <a:pt x="399" y="275"/>
                </a:moveTo>
                <a:lnTo>
                  <a:pt x="399" y="275"/>
                </a:lnTo>
                <a:cubicBezTo>
                  <a:pt x="399" y="310"/>
                  <a:pt x="399" y="310"/>
                  <a:pt x="399" y="310"/>
                </a:cubicBezTo>
                <a:cubicBezTo>
                  <a:pt x="399" y="328"/>
                  <a:pt x="381" y="337"/>
                  <a:pt x="372" y="337"/>
                </a:cubicBezTo>
                <a:cubicBezTo>
                  <a:pt x="71" y="337"/>
                  <a:pt x="71" y="337"/>
                  <a:pt x="71" y="337"/>
                </a:cubicBezTo>
                <a:cubicBezTo>
                  <a:pt x="62" y="337"/>
                  <a:pt x="45" y="328"/>
                  <a:pt x="45" y="310"/>
                </a:cubicBezTo>
                <a:cubicBezTo>
                  <a:pt x="35" y="275"/>
                  <a:pt x="35" y="275"/>
                  <a:pt x="35" y="275"/>
                </a:cubicBezTo>
                <a:cubicBezTo>
                  <a:pt x="35" y="266"/>
                  <a:pt x="45" y="248"/>
                  <a:pt x="62" y="248"/>
                </a:cubicBezTo>
                <a:cubicBezTo>
                  <a:pt x="381" y="248"/>
                  <a:pt x="381" y="248"/>
                  <a:pt x="381" y="248"/>
                </a:cubicBezTo>
                <a:cubicBezTo>
                  <a:pt x="399" y="248"/>
                  <a:pt x="408" y="266"/>
                  <a:pt x="399" y="275"/>
                </a:cubicBezTo>
                <a:close/>
              </a:path>
            </a:pathLst>
          </a:custGeom>
          <a:solidFill>
            <a:srgbClr val="FFFFFF"/>
          </a:solidFill>
          <a:ln>
            <a:noFill/>
          </a:ln>
          <a:extLst/>
        </p:spPr>
        <p:txBody>
          <a:bodyPr wrap="none" anchor="ctr"/>
          <a:lstStyle/>
          <a:p>
            <a:endParaRPr lang="zh-CN" altLang="en-US">
              <a:solidFill>
                <a:srgbClr val="313447"/>
              </a:solidFill>
              <a:latin typeface="微软雅黑"/>
              <a:ea typeface="微软雅黑"/>
              <a:cs typeface="+mn-ea"/>
              <a:sym typeface="微软雅黑"/>
            </a:endParaRPr>
          </a:p>
        </p:txBody>
      </p:sp>
      <p:sp>
        <p:nvSpPr>
          <p:cNvPr id="41" name="稻壳儿小白白(http://dwz.cn/Wu2UP)"/>
          <p:cNvSpPr>
            <a:spLocks noChangeArrowheads="1"/>
          </p:cNvSpPr>
          <p:nvPr/>
        </p:nvSpPr>
        <p:spPr bwMode="auto">
          <a:xfrm flipV="1">
            <a:off x="1862438" y="4541143"/>
            <a:ext cx="621506" cy="621472"/>
          </a:xfrm>
          <a:prstGeom prst="ellipse">
            <a:avLst/>
          </a:prstGeom>
          <a:solidFill>
            <a:srgbClr val="D25E84"/>
          </a:solidFill>
          <a:ln>
            <a:solidFill>
              <a:srgbClr val="D25E84"/>
            </a:solidFill>
          </a:ln>
        </p:spPr>
        <p:txBody>
          <a:bodyPr anchor="ctr"/>
          <a:lstStyle>
            <a:lvl1pPr>
              <a:defRPr>
                <a:solidFill>
                  <a:schemeClr val="tx1"/>
                </a:solidFill>
                <a:latin typeface="Arial" panose="020B0604020202020204" pitchFamily="34" charset="0"/>
                <a:ea typeface="微软雅黑" panose="020B0503020204020204" charset="-122"/>
              </a:defRPr>
            </a:lvl1pPr>
            <a:lvl2pPr marL="742950" indent="-285750">
              <a:defRPr>
                <a:solidFill>
                  <a:schemeClr val="tx1"/>
                </a:solidFill>
                <a:latin typeface="Arial" panose="020B0604020202020204" pitchFamily="34" charset="0"/>
                <a:ea typeface="微软雅黑" panose="020B0503020204020204" charset="-122"/>
              </a:defRPr>
            </a:lvl2pPr>
            <a:lvl3pPr marL="1143000" indent="-228600">
              <a:defRPr>
                <a:solidFill>
                  <a:schemeClr val="tx1"/>
                </a:solidFill>
                <a:latin typeface="Arial" panose="020B0604020202020204" pitchFamily="34" charset="0"/>
                <a:ea typeface="微软雅黑" panose="020B0503020204020204" charset="-122"/>
              </a:defRPr>
            </a:lvl3pPr>
            <a:lvl4pPr marL="1600200" indent="-228600">
              <a:defRPr>
                <a:solidFill>
                  <a:schemeClr val="tx1"/>
                </a:solidFill>
                <a:latin typeface="Arial" panose="020B0604020202020204" pitchFamily="34" charset="0"/>
                <a:ea typeface="微软雅黑" panose="020B0503020204020204" charset="-122"/>
              </a:defRPr>
            </a:lvl4pPr>
            <a:lvl5pPr marL="2057400" indent="-228600">
              <a:defRPr>
                <a:solidFill>
                  <a:schemeClr val="tx1"/>
                </a:solidFill>
                <a:latin typeface="Arial" panose="020B0604020202020204" pitchFamily="34" charset="0"/>
                <a:ea typeface="微软雅黑" panose="020B0503020204020204"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charset="-122"/>
              </a:defRPr>
            </a:lvl9pPr>
          </a:lstStyle>
          <a:p>
            <a:pPr algn="ctr" eaLnBrk="1" hangingPunct="1"/>
            <a:endParaRPr lang="ru-RU" altLang="en-US" dirty="0">
              <a:solidFill>
                <a:srgbClr val="313447"/>
              </a:solidFill>
              <a:latin typeface="微软雅黑"/>
              <a:ea typeface="微软雅黑"/>
              <a:cs typeface="+mn-ea"/>
              <a:sym typeface="微软雅黑"/>
            </a:endParaRPr>
          </a:p>
        </p:txBody>
      </p:sp>
      <p:sp>
        <p:nvSpPr>
          <p:cNvPr id="44" name="稻壳儿小白白(http://dwz.cn/Wu2UP)"/>
          <p:cNvSpPr/>
          <p:nvPr/>
        </p:nvSpPr>
        <p:spPr bwMode="auto">
          <a:xfrm>
            <a:off x="2037558" y="4738000"/>
            <a:ext cx="271265" cy="276973"/>
          </a:xfrm>
          <a:custGeom>
            <a:avLst/>
            <a:gdLst>
              <a:gd name="T0" fmla="*/ 190536572 w 452"/>
              <a:gd name="T1" fmla="*/ 208133043 h 462"/>
              <a:gd name="T2" fmla="*/ 190536572 w 452"/>
              <a:gd name="T3" fmla="*/ 208133043 h 462"/>
              <a:gd name="T4" fmla="*/ 300701596 w 452"/>
              <a:gd name="T5" fmla="*/ 17978060 h 462"/>
              <a:gd name="T6" fmla="*/ 300701596 w 452"/>
              <a:gd name="T7" fmla="*/ 12446605 h 462"/>
              <a:gd name="T8" fmla="*/ 294466216 w 452"/>
              <a:gd name="T9" fmla="*/ 12446605 h 462"/>
              <a:gd name="T10" fmla="*/ 110165024 w 452"/>
              <a:gd name="T11" fmla="*/ 123081521 h 462"/>
              <a:gd name="T12" fmla="*/ 6235379 w 452"/>
              <a:gd name="T13" fmla="*/ 208133043 h 462"/>
              <a:gd name="T14" fmla="*/ 24249806 w 452"/>
              <a:gd name="T15" fmla="*/ 226802950 h 462"/>
              <a:gd name="T16" fmla="*/ 60972036 w 452"/>
              <a:gd name="T17" fmla="*/ 214356345 h 462"/>
              <a:gd name="T18" fmla="*/ 104622187 w 452"/>
              <a:gd name="T19" fmla="*/ 257227614 h 462"/>
              <a:gd name="T20" fmla="*/ 92150596 w 452"/>
              <a:gd name="T21" fmla="*/ 293875581 h 462"/>
              <a:gd name="T22" fmla="*/ 104622187 w 452"/>
              <a:gd name="T23" fmla="*/ 312545488 h 462"/>
              <a:gd name="T24" fmla="*/ 190536572 w 452"/>
              <a:gd name="T25" fmla="*/ 208133043 h 462"/>
              <a:gd name="T26" fmla="*/ 208550999 w 452"/>
              <a:gd name="T27" fmla="*/ 103720598 h 462"/>
              <a:gd name="T28" fmla="*/ 208550999 w 452"/>
              <a:gd name="T29" fmla="*/ 103720598 h 462"/>
              <a:gd name="T30" fmla="*/ 208550999 w 452"/>
              <a:gd name="T31" fmla="*/ 67072631 h 462"/>
              <a:gd name="T32" fmla="*/ 245272396 w 452"/>
              <a:gd name="T33" fmla="*/ 67072631 h 462"/>
              <a:gd name="T34" fmla="*/ 245272396 w 452"/>
              <a:gd name="T35" fmla="*/ 103720598 h 462"/>
              <a:gd name="T36" fmla="*/ 208550999 w 452"/>
              <a:gd name="T37" fmla="*/ 103720598 h 4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solidFill>
            <a:srgbClr val="FFFFFF"/>
          </a:solidFill>
          <a:ln>
            <a:noFill/>
          </a:ln>
          <a:extLst/>
        </p:spPr>
        <p:txBody>
          <a:bodyPr wrap="none" anchor="ctr"/>
          <a:lstStyle/>
          <a:p>
            <a:endParaRPr lang="zh-CN" altLang="en-US">
              <a:solidFill>
                <a:srgbClr val="313447"/>
              </a:solidFill>
              <a:latin typeface="微软雅黑"/>
              <a:ea typeface="微软雅黑"/>
              <a:cs typeface="+mn-ea"/>
              <a:sym typeface="微软雅黑"/>
            </a:endParaRPr>
          </a:p>
        </p:txBody>
      </p:sp>
      <p:sp>
        <p:nvSpPr>
          <p:cNvPr id="48" name="TextBox 76"/>
          <p:cNvSpPr txBox="1"/>
          <p:nvPr/>
        </p:nvSpPr>
        <p:spPr>
          <a:xfrm>
            <a:off x="6944847" y="2509842"/>
            <a:ext cx="1938817" cy="358984"/>
          </a:xfrm>
          <a:prstGeom prst="rect">
            <a:avLst/>
          </a:prstGeom>
          <a:solidFill>
            <a:srgbClr val="FFFFFF"/>
          </a:solidFill>
        </p:spPr>
        <p:txBody>
          <a:bodyPr wrap="none" lIns="96433" tIns="48216" rIns="96433" bIns="48216" rtlCol="0">
            <a:spAutoFit/>
          </a:bodyPr>
          <a:lstStyle/>
          <a:p>
            <a:r>
              <a:rPr lang="zh-CN" altLang="en-US" sz="1700" b="1" dirty="0">
                <a:solidFill>
                  <a:srgbClr val="D25E84"/>
                </a:solidFill>
                <a:latin typeface="微软雅黑"/>
                <a:ea typeface="微软雅黑"/>
                <a:cs typeface="+mn-ea"/>
                <a:sym typeface="微软雅黑"/>
              </a:rPr>
              <a:t>单击此处输入标题</a:t>
            </a:r>
          </a:p>
        </p:txBody>
      </p:sp>
      <p:cxnSp>
        <p:nvCxnSpPr>
          <p:cNvPr id="53" name="直接连接符 52"/>
          <p:cNvCxnSpPr/>
          <p:nvPr/>
        </p:nvCxnSpPr>
        <p:spPr>
          <a:xfrm>
            <a:off x="7009129" y="3965510"/>
            <a:ext cx="4541198" cy="0"/>
          </a:xfrm>
          <a:prstGeom prst="line">
            <a:avLst/>
          </a:prstGeom>
          <a:ln w="19050">
            <a:solidFill>
              <a:srgbClr val="D25E84"/>
            </a:solidFill>
          </a:ln>
          <a:effectLst>
            <a:outerShdw blurRad="6350" dist="254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4" name="TextBox 76"/>
          <p:cNvSpPr txBox="1"/>
          <p:nvPr/>
        </p:nvSpPr>
        <p:spPr>
          <a:xfrm>
            <a:off x="6944847" y="4189424"/>
            <a:ext cx="1938817" cy="358984"/>
          </a:xfrm>
          <a:prstGeom prst="rect">
            <a:avLst/>
          </a:prstGeom>
          <a:solidFill>
            <a:srgbClr val="FFFFFF"/>
          </a:solidFill>
        </p:spPr>
        <p:txBody>
          <a:bodyPr wrap="none" lIns="96433" tIns="48216" rIns="96433" bIns="48216" rtlCol="0">
            <a:spAutoFit/>
          </a:bodyPr>
          <a:lstStyle/>
          <a:p>
            <a:r>
              <a:rPr lang="zh-CN" altLang="en-US" sz="1700" b="1" dirty="0">
                <a:solidFill>
                  <a:srgbClr val="D25E84"/>
                </a:solidFill>
                <a:latin typeface="微软雅黑"/>
                <a:ea typeface="微软雅黑"/>
                <a:cs typeface="+mn-ea"/>
                <a:sym typeface="微软雅黑"/>
              </a:rPr>
              <a:t>单击此处输入标题</a:t>
            </a:r>
          </a:p>
        </p:txBody>
      </p:sp>
      <p:sp>
        <p:nvSpPr>
          <p:cNvPr id="27" name="TextBox 23"/>
          <p:cNvSpPr txBox="1"/>
          <p:nvPr/>
        </p:nvSpPr>
        <p:spPr>
          <a:xfrm>
            <a:off x="2684959" y="2339693"/>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
        <p:nvSpPr>
          <p:cNvPr id="28" name="TextBox 23"/>
          <p:cNvSpPr txBox="1"/>
          <p:nvPr/>
        </p:nvSpPr>
        <p:spPr>
          <a:xfrm>
            <a:off x="2653287" y="3497766"/>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
        <p:nvSpPr>
          <p:cNvPr id="32" name="TextBox 23"/>
          <p:cNvSpPr txBox="1"/>
          <p:nvPr/>
        </p:nvSpPr>
        <p:spPr>
          <a:xfrm>
            <a:off x="2638240" y="4540952"/>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
        <p:nvSpPr>
          <p:cNvPr id="33" name="TextBox 23"/>
          <p:cNvSpPr txBox="1"/>
          <p:nvPr/>
        </p:nvSpPr>
        <p:spPr>
          <a:xfrm>
            <a:off x="6944847" y="3064452"/>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
        <p:nvSpPr>
          <p:cNvPr id="35" name="TextBox 23"/>
          <p:cNvSpPr txBox="1"/>
          <p:nvPr/>
        </p:nvSpPr>
        <p:spPr>
          <a:xfrm>
            <a:off x="7009129" y="4642948"/>
            <a:ext cx="3946768" cy="744050"/>
          </a:xfrm>
          <a:prstGeom prst="rect">
            <a:avLst/>
          </a:prstGeom>
          <a:noFill/>
        </p:spPr>
        <p:txBody>
          <a:bodyPr wrap="square" rtlCol="0">
            <a:spAutoFit/>
          </a:bodyPr>
          <a:lstStyle/>
          <a:p>
            <a:pPr defTabSz="723245">
              <a:lnSpc>
                <a:spcPct val="150000"/>
              </a:lnSpc>
            </a:pPr>
            <a:r>
              <a:rPr lang="zh-CN" altLang="en-US" sz="1500" dirty="0">
                <a:solidFill>
                  <a:schemeClr val="tx1">
                    <a:lumMod val="85000"/>
                    <a:lumOff val="15000"/>
                  </a:schemeClr>
                </a:solidFill>
                <a:latin typeface="微软雅黑"/>
                <a:ea typeface="微软雅黑"/>
                <a:cs typeface="+mn-ea"/>
                <a:sym typeface="微软雅黑"/>
              </a:rPr>
              <a:t>点击添加相关标题文字，点击添加相关标题文字，点击添加相关标题文字</a:t>
            </a:r>
            <a:endParaRPr lang="en-GB" altLang="zh-CN" sz="1500" dirty="0">
              <a:solidFill>
                <a:schemeClr val="tx1">
                  <a:lumMod val="85000"/>
                  <a:lumOff val="1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3732255915"/>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ppt_x"/>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1"/>
                                        </p:tgtEl>
                                        <p:attrNameLst>
                                          <p:attrName>style.visibility</p:attrName>
                                        </p:attrNameLst>
                                      </p:cBhvr>
                                      <p:to>
                                        <p:strVal val="visible"/>
                                      </p:to>
                                    </p:set>
                                    <p:anim calcmode="lin" valueType="num">
                                      <p:cBhvr additive="base">
                                        <p:cTn id="23" dur="500" fill="hold"/>
                                        <p:tgtEl>
                                          <p:spTgt spid="41"/>
                                        </p:tgtEl>
                                        <p:attrNameLst>
                                          <p:attrName>ppt_x</p:attrName>
                                        </p:attrNameLst>
                                      </p:cBhvr>
                                      <p:tavLst>
                                        <p:tav tm="0">
                                          <p:val>
                                            <p:strVal val="#ppt_x"/>
                                          </p:val>
                                        </p:tav>
                                        <p:tav tm="100000">
                                          <p:val>
                                            <p:strVal val="#ppt_x"/>
                                          </p:val>
                                        </p:tav>
                                      </p:tavLst>
                                    </p:anim>
                                    <p:anim calcmode="lin" valueType="num">
                                      <p:cBhvr additive="base">
                                        <p:cTn id="24" dur="500" fill="hold"/>
                                        <p:tgtEl>
                                          <p:spTgt spid="4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ppt_x"/>
                                          </p:val>
                                        </p:tav>
                                        <p:tav tm="100000">
                                          <p:val>
                                            <p:strVal val="#ppt_x"/>
                                          </p:val>
                                        </p:tav>
                                      </p:tavLst>
                                    </p:anim>
                                    <p:anim calcmode="lin" valueType="num">
                                      <p:cBhvr additive="base">
                                        <p:cTn id="40" dur="500" fill="hold"/>
                                        <p:tgtEl>
                                          <p:spTgt spid="5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 calcmode="lin" valueType="num">
                                      <p:cBhvr additive="base">
                                        <p:cTn id="55" dur="500" fill="hold"/>
                                        <p:tgtEl>
                                          <p:spTgt spid="33"/>
                                        </p:tgtEl>
                                        <p:attrNameLst>
                                          <p:attrName>ppt_x</p:attrName>
                                        </p:attrNameLst>
                                      </p:cBhvr>
                                      <p:tavLst>
                                        <p:tav tm="0">
                                          <p:val>
                                            <p:strVal val="#ppt_x"/>
                                          </p:val>
                                        </p:tav>
                                        <p:tav tm="100000">
                                          <p:val>
                                            <p:strVal val="#ppt_x"/>
                                          </p:val>
                                        </p:tav>
                                      </p:tavLst>
                                    </p:anim>
                                    <p:anim calcmode="lin" valueType="num">
                                      <p:cBhvr additive="base">
                                        <p:cTn id="56" dur="500" fill="hold"/>
                                        <p:tgtEl>
                                          <p:spTgt spid="3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ppt_x"/>
                                          </p:val>
                                        </p:tav>
                                        <p:tav tm="100000">
                                          <p:val>
                                            <p:strVal val="#ppt_x"/>
                                          </p:val>
                                        </p:tav>
                                      </p:tavLst>
                                    </p:anim>
                                    <p:anim calcmode="lin" valueType="num">
                                      <p:cBhvr additive="base">
                                        <p:cTn id="60"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4" grpId="0" animBg="1"/>
      <p:bldP spid="31" grpId="0" animBg="1"/>
      <p:bldP spid="34" grpId="0" animBg="1"/>
      <p:bldP spid="41" grpId="0" animBg="1"/>
      <p:bldP spid="44" grpId="0" animBg="1"/>
      <p:bldP spid="48" grpId="0" animBg="1"/>
      <p:bldP spid="54" grpId="0" animBg="1"/>
      <p:bldP spid="27" grpId="0"/>
      <p:bldP spid="28" grpId="0"/>
      <p:bldP spid="32" grpId="0"/>
      <p:bldP spid="33"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微软雅黑"/>
              <a:ea typeface="微软雅黑"/>
              <a:cs typeface="+mn-ea"/>
              <a:sym typeface="微软雅黑"/>
            </a:endParaRPr>
          </a:p>
        </p:txBody>
      </p:sp>
      <p:grpSp>
        <p:nvGrpSpPr>
          <p:cNvPr id="54" name="组合 53"/>
          <p:cNvGrpSpPr/>
          <p:nvPr/>
        </p:nvGrpSpPr>
        <p:grpSpPr>
          <a:xfrm>
            <a:off x="1223713" y="1192562"/>
            <a:ext cx="10606262" cy="4921430"/>
            <a:chOff x="612723" y="1296616"/>
            <a:chExt cx="11065134" cy="5134352"/>
          </a:xfrm>
        </p:grpSpPr>
        <p:sp>
          <p:nvSpPr>
            <p:cNvPr id="56" name="Freeform 6"/>
            <p:cNvSpPr>
              <a:spLocks noEditPoints="1"/>
            </p:cNvSpPr>
            <p:nvPr/>
          </p:nvSpPr>
          <p:spPr bwMode="auto">
            <a:xfrm>
              <a:off x="2666940" y="4427476"/>
              <a:ext cx="1984602" cy="1995559"/>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5 h 617"/>
                <a:gd name="T26" fmla="*/ 599 w 614"/>
                <a:gd name="T27" fmla="*/ 255 h 617"/>
                <a:gd name="T28" fmla="*/ 604 w 614"/>
                <a:gd name="T29" fmla="*/ 317 h 617"/>
                <a:gd name="T30" fmla="*/ 596 w 614"/>
                <a:gd name="T31" fmla="*/ 378 h 617"/>
                <a:gd name="T32" fmla="*/ 574 w 614"/>
                <a:gd name="T33" fmla="*/ 436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3 h 617"/>
                <a:gd name="T46" fmla="*/ 207 w 614"/>
                <a:gd name="T47" fmla="*/ 589 h 617"/>
                <a:gd name="T48" fmla="*/ 150 w 614"/>
                <a:gd name="T49" fmla="*/ 562 h 617"/>
                <a:gd name="T50" fmla="*/ 101 w 614"/>
                <a:gd name="T51" fmla="*/ 524 h 617"/>
                <a:gd name="T52" fmla="*/ 61 w 614"/>
                <a:gd name="T53" fmla="*/ 476 h 617"/>
                <a:gd name="T54" fmla="*/ 32 w 614"/>
                <a:gd name="T55" fmla="*/ 421 h 617"/>
                <a:gd name="T56" fmla="*/ 15 w 614"/>
                <a:gd name="T57" fmla="*/ 362 h 617"/>
                <a:gd name="T58" fmla="*/ 10 w 614"/>
                <a:gd name="T59" fmla="*/ 299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4"/>
                    <a:pt x="192" y="519"/>
                    <a:pt x="307" y="519"/>
                  </a:cubicBezTo>
                  <a:cubicBezTo>
                    <a:pt x="423" y="519"/>
                    <a:pt x="517" y="424"/>
                    <a:pt x="517" y="309"/>
                  </a:cubicBezTo>
                  <a:cubicBezTo>
                    <a:pt x="517" y="193"/>
                    <a:pt x="423" y="99"/>
                    <a:pt x="307" y="99"/>
                  </a:cubicBezTo>
                  <a:cubicBezTo>
                    <a:pt x="191" y="99"/>
                    <a:pt x="97" y="192"/>
                    <a:pt x="97" y="308"/>
                  </a:cubicBezTo>
                  <a:close/>
                  <a:moveTo>
                    <a:pt x="91" y="106"/>
                  </a:moveTo>
                  <a:cubicBezTo>
                    <a:pt x="106" y="106"/>
                    <a:pt x="115" y="98"/>
                    <a:pt x="115" y="83"/>
                  </a:cubicBezTo>
                  <a:cubicBezTo>
                    <a:pt x="116" y="67"/>
                    <a:pt x="122" y="62"/>
                    <a:pt x="138" y="65"/>
                  </a:cubicBezTo>
                  <a:cubicBezTo>
                    <a:pt x="152" y="69"/>
                    <a:pt x="162" y="63"/>
                    <a:pt x="166" y="49"/>
                  </a:cubicBezTo>
                  <a:cubicBezTo>
                    <a:pt x="170" y="32"/>
                    <a:pt x="177" y="29"/>
                    <a:pt x="192" y="36"/>
                  </a:cubicBezTo>
                  <a:cubicBezTo>
                    <a:pt x="206" y="42"/>
                    <a:pt x="216" y="38"/>
                    <a:pt x="223" y="25"/>
                  </a:cubicBezTo>
                  <a:cubicBezTo>
                    <a:pt x="231" y="9"/>
                    <a:pt x="238" y="8"/>
                    <a:pt x="252" y="18"/>
                  </a:cubicBezTo>
                  <a:cubicBezTo>
                    <a:pt x="263" y="26"/>
                    <a:pt x="274" y="25"/>
                    <a:pt x="283" y="14"/>
                  </a:cubicBezTo>
                  <a:cubicBezTo>
                    <a:pt x="296" y="0"/>
                    <a:pt x="301" y="0"/>
                    <a:pt x="314" y="14"/>
                  </a:cubicBezTo>
                  <a:cubicBezTo>
                    <a:pt x="323" y="23"/>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8"/>
                    <a:pt x="531" y="116"/>
                  </a:cubicBezTo>
                  <a:cubicBezTo>
                    <a:pt x="529" y="130"/>
                    <a:pt x="536" y="139"/>
                    <a:pt x="551" y="141"/>
                  </a:cubicBezTo>
                  <a:cubicBezTo>
                    <a:pt x="567" y="143"/>
                    <a:pt x="572" y="150"/>
                    <a:pt x="566" y="166"/>
                  </a:cubicBezTo>
                  <a:cubicBezTo>
                    <a:pt x="562" y="180"/>
                    <a:pt x="567" y="190"/>
                    <a:pt x="581" y="195"/>
                  </a:cubicBezTo>
                  <a:cubicBezTo>
                    <a:pt x="596" y="201"/>
                    <a:pt x="599" y="209"/>
                    <a:pt x="591" y="222"/>
                  </a:cubicBezTo>
                  <a:cubicBezTo>
                    <a:pt x="583" y="236"/>
                    <a:pt x="585" y="246"/>
                    <a:pt x="599" y="255"/>
                  </a:cubicBezTo>
                  <a:cubicBezTo>
                    <a:pt x="612" y="263"/>
                    <a:pt x="613" y="272"/>
                    <a:pt x="603" y="283"/>
                  </a:cubicBezTo>
                  <a:cubicBezTo>
                    <a:pt x="592" y="295"/>
                    <a:pt x="592" y="305"/>
                    <a:pt x="604" y="317"/>
                  </a:cubicBezTo>
                  <a:cubicBezTo>
                    <a:pt x="614" y="327"/>
                    <a:pt x="614" y="336"/>
                    <a:pt x="602" y="345"/>
                  </a:cubicBezTo>
                  <a:cubicBezTo>
                    <a:pt x="588" y="355"/>
                    <a:pt x="586" y="365"/>
                    <a:pt x="596" y="378"/>
                  </a:cubicBezTo>
                  <a:cubicBezTo>
                    <a:pt x="604" y="391"/>
                    <a:pt x="602" y="399"/>
                    <a:pt x="587" y="405"/>
                  </a:cubicBezTo>
                  <a:cubicBezTo>
                    <a:pt x="573" y="412"/>
                    <a:pt x="569" y="422"/>
                    <a:pt x="574" y="436"/>
                  </a:cubicBezTo>
                  <a:cubicBezTo>
                    <a:pt x="580" y="451"/>
                    <a:pt x="577" y="458"/>
                    <a:pt x="562" y="462"/>
                  </a:cubicBezTo>
                  <a:cubicBezTo>
                    <a:pt x="545" y="465"/>
                    <a:pt x="539" y="474"/>
                    <a:pt x="543" y="491"/>
                  </a:cubicBezTo>
                  <a:cubicBezTo>
                    <a:pt x="545" y="504"/>
                    <a:pt x="539" y="511"/>
                    <a:pt x="526" y="511"/>
                  </a:cubicBezTo>
                  <a:cubicBezTo>
                    <a:pt x="507" y="511"/>
                    <a:pt x="500" y="518"/>
                    <a:pt x="499" y="536"/>
                  </a:cubicBezTo>
                  <a:cubicBezTo>
                    <a:pt x="499" y="550"/>
                    <a:pt x="492" y="555"/>
                    <a:pt x="478" y="552"/>
                  </a:cubicBezTo>
                  <a:cubicBezTo>
                    <a:pt x="461" y="548"/>
                    <a:pt x="453" y="553"/>
                    <a:pt x="448" y="571"/>
                  </a:cubicBezTo>
                  <a:cubicBezTo>
                    <a:pt x="444" y="584"/>
                    <a:pt x="437" y="588"/>
                    <a:pt x="423" y="582"/>
                  </a:cubicBezTo>
                  <a:cubicBezTo>
                    <a:pt x="407" y="575"/>
                    <a:pt x="398" y="578"/>
                    <a:pt x="391" y="594"/>
                  </a:cubicBezTo>
                  <a:cubicBezTo>
                    <a:pt x="384" y="607"/>
                    <a:pt x="376" y="609"/>
                    <a:pt x="364" y="600"/>
                  </a:cubicBezTo>
                  <a:cubicBezTo>
                    <a:pt x="350" y="590"/>
                    <a:pt x="340" y="592"/>
                    <a:pt x="330" y="605"/>
                  </a:cubicBezTo>
                  <a:cubicBezTo>
                    <a:pt x="321" y="616"/>
                    <a:pt x="312" y="617"/>
                    <a:pt x="302" y="606"/>
                  </a:cubicBezTo>
                  <a:cubicBezTo>
                    <a:pt x="291" y="593"/>
                    <a:pt x="281" y="592"/>
                    <a:pt x="267" y="603"/>
                  </a:cubicBezTo>
                  <a:cubicBezTo>
                    <a:pt x="257" y="612"/>
                    <a:pt x="248" y="611"/>
                    <a:pt x="241" y="599"/>
                  </a:cubicBezTo>
                  <a:cubicBezTo>
                    <a:pt x="232" y="583"/>
                    <a:pt x="223" y="580"/>
                    <a:pt x="207" y="589"/>
                  </a:cubicBezTo>
                  <a:cubicBezTo>
                    <a:pt x="195" y="595"/>
                    <a:pt x="186" y="592"/>
                    <a:pt x="182" y="579"/>
                  </a:cubicBezTo>
                  <a:cubicBezTo>
                    <a:pt x="176" y="561"/>
                    <a:pt x="169" y="557"/>
                    <a:pt x="150" y="562"/>
                  </a:cubicBezTo>
                  <a:cubicBezTo>
                    <a:pt x="137" y="565"/>
                    <a:pt x="130" y="560"/>
                    <a:pt x="129" y="546"/>
                  </a:cubicBezTo>
                  <a:cubicBezTo>
                    <a:pt x="127" y="529"/>
                    <a:pt x="119" y="522"/>
                    <a:pt x="101" y="524"/>
                  </a:cubicBezTo>
                  <a:cubicBezTo>
                    <a:pt x="88" y="525"/>
                    <a:pt x="81" y="517"/>
                    <a:pt x="83" y="505"/>
                  </a:cubicBezTo>
                  <a:cubicBezTo>
                    <a:pt x="85" y="486"/>
                    <a:pt x="79" y="479"/>
                    <a:pt x="61" y="476"/>
                  </a:cubicBezTo>
                  <a:cubicBezTo>
                    <a:pt x="48" y="474"/>
                    <a:pt x="43" y="466"/>
                    <a:pt x="47" y="454"/>
                  </a:cubicBezTo>
                  <a:cubicBezTo>
                    <a:pt x="53" y="436"/>
                    <a:pt x="49" y="428"/>
                    <a:pt x="32" y="421"/>
                  </a:cubicBezTo>
                  <a:cubicBezTo>
                    <a:pt x="19" y="416"/>
                    <a:pt x="16" y="408"/>
                    <a:pt x="23" y="396"/>
                  </a:cubicBezTo>
                  <a:cubicBezTo>
                    <a:pt x="32" y="381"/>
                    <a:pt x="30" y="371"/>
                    <a:pt x="15" y="362"/>
                  </a:cubicBezTo>
                  <a:cubicBezTo>
                    <a:pt x="3" y="354"/>
                    <a:pt x="2" y="345"/>
                    <a:pt x="11" y="335"/>
                  </a:cubicBezTo>
                  <a:cubicBezTo>
                    <a:pt x="23" y="322"/>
                    <a:pt x="23" y="312"/>
                    <a:pt x="10" y="299"/>
                  </a:cubicBezTo>
                  <a:cubicBezTo>
                    <a:pt x="0" y="290"/>
                    <a:pt x="1" y="281"/>
                    <a:pt x="12" y="273"/>
                  </a:cubicBezTo>
                  <a:cubicBezTo>
                    <a:pt x="27" y="262"/>
                    <a:pt x="28" y="253"/>
                    <a:pt x="18" y="238"/>
                  </a:cubicBezTo>
                  <a:cubicBezTo>
                    <a:pt x="11" y="226"/>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rgbClr val="D25E84"/>
            </a:solidFill>
            <a:ln>
              <a:noFill/>
            </a:ln>
          </p:spPr>
          <p:txBody>
            <a:bodyPr vert="horz" wrap="square" lIns="91412" tIns="45706" rIns="91412" bIns="45706" numCol="1" anchor="ctr" anchorCtr="0" compatLnSpc="1">
              <a:prstTxWarp prst="textNoShape">
                <a:avLst/>
              </a:prstTxWarp>
            </a:bodyPr>
            <a:lstStyle/>
            <a:p>
              <a:pPr algn="ctr"/>
              <a:endParaRPr lang="zh-CN" altLang="en-US" sz="1349">
                <a:solidFill>
                  <a:prstClr val="black">
                    <a:lumMod val="95000"/>
                    <a:lumOff val="5000"/>
                  </a:prstClr>
                </a:solidFill>
                <a:latin typeface="微软雅黑"/>
                <a:ea typeface="微软雅黑"/>
                <a:cs typeface="+mn-ea"/>
                <a:sym typeface="微软雅黑"/>
              </a:endParaRPr>
            </a:p>
          </p:txBody>
        </p:sp>
        <p:sp>
          <p:nvSpPr>
            <p:cNvPr id="57" name="Freeform 7"/>
            <p:cNvSpPr>
              <a:spLocks noEditPoints="1"/>
            </p:cNvSpPr>
            <p:nvPr/>
          </p:nvSpPr>
          <p:spPr bwMode="auto">
            <a:xfrm>
              <a:off x="3415723" y="2759518"/>
              <a:ext cx="1642429" cy="1645175"/>
            </a:xfrm>
            <a:custGeom>
              <a:avLst/>
              <a:gdLst>
                <a:gd name="T0" fmla="*/ 81 w 508"/>
                <a:gd name="T1" fmla="*/ 240 h 509"/>
                <a:gd name="T2" fmla="*/ 426 w 508"/>
                <a:gd name="T3" fmla="*/ 270 h 509"/>
                <a:gd name="T4" fmla="*/ 81 w 508"/>
                <a:gd name="T5" fmla="*/ 240 h 509"/>
                <a:gd name="T6" fmla="*/ 112 w 508"/>
                <a:gd name="T7" fmla="*/ 56 h 509"/>
                <a:gd name="T8" fmla="*/ 156 w 508"/>
                <a:gd name="T9" fmla="*/ 31 h 509"/>
                <a:gd name="T10" fmla="*/ 204 w 508"/>
                <a:gd name="T11" fmla="*/ 16 h 509"/>
                <a:gd name="T12" fmla="*/ 255 w 508"/>
                <a:gd name="T13" fmla="*/ 11 h 509"/>
                <a:gd name="T14" fmla="*/ 306 w 508"/>
                <a:gd name="T15" fmla="*/ 17 h 509"/>
                <a:gd name="T16" fmla="*/ 354 w 508"/>
                <a:gd name="T17" fmla="*/ 32 h 509"/>
                <a:gd name="T18" fmla="*/ 399 w 508"/>
                <a:gd name="T19" fmla="*/ 58 h 509"/>
                <a:gd name="T20" fmla="*/ 437 w 508"/>
                <a:gd name="T21" fmla="*/ 93 h 509"/>
                <a:gd name="T22" fmla="*/ 466 w 508"/>
                <a:gd name="T23" fmla="*/ 134 h 509"/>
                <a:gd name="T24" fmla="*/ 487 w 508"/>
                <a:gd name="T25" fmla="*/ 181 h 509"/>
                <a:gd name="T26" fmla="*/ 498 w 508"/>
                <a:gd name="T27" fmla="*/ 231 h 509"/>
                <a:gd name="T28" fmla="*/ 498 w 508"/>
                <a:gd name="T29" fmla="*/ 283 h 509"/>
                <a:gd name="T30" fmla="*/ 486 w 508"/>
                <a:gd name="T31" fmla="*/ 333 h 509"/>
                <a:gd name="T32" fmla="*/ 465 w 508"/>
                <a:gd name="T33" fmla="*/ 379 h 509"/>
                <a:gd name="T34" fmla="*/ 435 w 508"/>
                <a:gd name="T35" fmla="*/ 421 h 509"/>
                <a:gd name="T36" fmla="*/ 396 w 508"/>
                <a:gd name="T37" fmla="*/ 456 h 509"/>
                <a:gd name="T38" fmla="*/ 351 w 508"/>
                <a:gd name="T39" fmla="*/ 481 h 509"/>
                <a:gd name="T40" fmla="*/ 302 w 508"/>
                <a:gd name="T41" fmla="*/ 496 h 509"/>
                <a:gd name="T42" fmla="*/ 251 w 508"/>
                <a:gd name="T43" fmla="*/ 500 h 509"/>
                <a:gd name="T44" fmla="*/ 200 w 508"/>
                <a:gd name="T45" fmla="*/ 495 h 509"/>
                <a:gd name="T46" fmla="*/ 151 w 508"/>
                <a:gd name="T47" fmla="*/ 478 h 509"/>
                <a:gd name="T48" fmla="*/ 106 w 508"/>
                <a:gd name="T49" fmla="*/ 452 h 509"/>
                <a:gd name="T50" fmla="*/ 69 w 508"/>
                <a:gd name="T51" fmla="*/ 417 h 509"/>
                <a:gd name="T52" fmla="*/ 39 w 508"/>
                <a:gd name="T53" fmla="*/ 375 h 509"/>
                <a:gd name="T54" fmla="*/ 19 w 508"/>
                <a:gd name="T55" fmla="*/ 328 h 509"/>
                <a:gd name="T56" fmla="*/ 9 w 508"/>
                <a:gd name="T57" fmla="*/ 278 h 509"/>
                <a:gd name="T58" fmla="*/ 9 w 508"/>
                <a:gd name="T59" fmla="*/ 226 h 509"/>
                <a:gd name="T60" fmla="*/ 21 w 508"/>
                <a:gd name="T61" fmla="*/ 176 h 509"/>
                <a:gd name="T62" fmla="*/ 43 w 508"/>
                <a:gd name="T63" fmla="*/ 130 h 509"/>
                <a:gd name="T64" fmla="*/ 73 w 508"/>
                <a:gd name="T65" fmla="*/ 90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9">
                  <a:moveTo>
                    <a:pt x="81" y="240"/>
                  </a:moveTo>
                  <a:cubicBezTo>
                    <a:pt x="81" y="240"/>
                    <a:pt x="81" y="240"/>
                    <a:pt x="81" y="240"/>
                  </a:cubicBezTo>
                  <a:cubicBezTo>
                    <a:pt x="73" y="335"/>
                    <a:pt x="144" y="420"/>
                    <a:pt x="239" y="428"/>
                  </a:cubicBezTo>
                  <a:cubicBezTo>
                    <a:pt x="334" y="436"/>
                    <a:pt x="418" y="365"/>
                    <a:pt x="426" y="270"/>
                  </a:cubicBezTo>
                  <a:cubicBezTo>
                    <a:pt x="435" y="174"/>
                    <a:pt x="364" y="90"/>
                    <a:pt x="269" y="82"/>
                  </a:cubicBezTo>
                  <a:cubicBezTo>
                    <a:pt x="173" y="74"/>
                    <a:pt x="89" y="144"/>
                    <a:pt x="81" y="240"/>
                  </a:cubicBezTo>
                  <a:close/>
                  <a:moveTo>
                    <a:pt x="91" y="73"/>
                  </a:moveTo>
                  <a:cubicBezTo>
                    <a:pt x="103" y="74"/>
                    <a:pt x="110" y="68"/>
                    <a:pt x="112" y="56"/>
                  </a:cubicBezTo>
                  <a:cubicBezTo>
                    <a:pt x="113" y="42"/>
                    <a:pt x="119" y="39"/>
                    <a:pt x="132" y="43"/>
                  </a:cubicBezTo>
                  <a:cubicBezTo>
                    <a:pt x="143" y="47"/>
                    <a:pt x="152" y="42"/>
                    <a:pt x="156" y="31"/>
                  </a:cubicBezTo>
                  <a:cubicBezTo>
                    <a:pt x="161" y="18"/>
                    <a:pt x="167" y="15"/>
                    <a:pt x="179" y="22"/>
                  </a:cubicBezTo>
                  <a:cubicBezTo>
                    <a:pt x="189" y="28"/>
                    <a:pt x="198" y="26"/>
                    <a:pt x="204" y="16"/>
                  </a:cubicBezTo>
                  <a:cubicBezTo>
                    <a:pt x="212" y="3"/>
                    <a:pt x="218" y="2"/>
                    <a:pt x="229" y="12"/>
                  </a:cubicBezTo>
                  <a:cubicBezTo>
                    <a:pt x="238" y="19"/>
                    <a:pt x="247" y="19"/>
                    <a:pt x="255" y="11"/>
                  </a:cubicBezTo>
                  <a:cubicBezTo>
                    <a:pt x="266" y="0"/>
                    <a:pt x="271" y="0"/>
                    <a:pt x="280" y="13"/>
                  </a:cubicBezTo>
                  <a:cubicBezTo>
                    <a:pt x="287" y="21"/>
                    <a:pt x="296" y="23"/>
                    <a:pt x="306" y="17"/>
                  </a:cubicBezTo>
                  <a:cubicBezTo>
                    <a:pt x="318" y="8"/>
                    <a:pt x="323" y="9"/>
                    <a:pt x="330" y="23"/>
                  </a:cubicBezTo>
                  <a:cubicBezTo>
                    <a:pt x="335" y="33"/>
                    <a:pt x="344" y="37"/>
                    <a:pt x="354" y="32"/>
                  </a:cubicBezTo>
                  <a:cubicBezTo>
                    <a:pt x="368" y="27"/>
                    <a:pt x="373" y="29"/>
                    <a:pt x="376" y="44"/>
                  </a:cubicBezTo>
                  <a:cubicBezTo>
                    <a:pt x="379" y="55"/>
                    <a:pt x="387" y="60"/>
                    <a:pt x="399" y="58"/>
                  </a:cubicBezTo>
                  <a:cubicBezTo>
                    <a:pt x="412" y="55"/>
                    <a:pt x="417" y="60"/>
                    <a:pt x="418" y="73"/>
                  </a:cubicBezTo>
                  <a:cubicBezTo>
                    <a:pt x="418" y="85"/>
                    <a:pt x="424" y="92"/>
                    <a:pt x="437" y="93"/>
                  </a:cubicBezTo>
                  <a:cubicBezTo>
                    <a:pt x="451" y="93"/>
                    <a:pt x="455" y="98"/>
                    <a:pt x="452" y="112"/>
                  </a:cubicBezTo>
                  <a:cubicBezTo>
                    <a:pt x="449" y="123"/>
                    <a:pt x="455" y="131"/>
                    <a:pt x="466" y="134"/>
                  </a:cubicBezTo>
                  <a:cubicBezTo>
                    <a:pt x="480" y="137"/>
                    <a:pt x="483" y="143"/>
                    <a:pt x="477" y="156"/>
                  </a:cubicBezTo>
                  <a:cubicBezTo>
                    <a:pt x="472" y="167"/>
                    <a:pt x="476" y="176"/>
                    <a:pt x="487" y="181"/>
                  </a:cubicBezTo>
                  <a:cubicBezTo>
                    <a:pt x="499" y="187"/>
                    <a:pt x="501" y="193"/>
                    <a:pt x="493" y="204"/>
                  </a:cubicBezTo>
                  <a:cubicBezTo>
                    <a:pt x="486" y="215"/>
                    <a:pt x="487" y="223"/>
                    <a:pt x="498" y="231"/>
                  </a:cubicBezTo>
                  <a:cubicBezTo>
                    <a:pt x="508" y="239"/>
                    <a:pt x="508" y="246"/>
                    <a:pt x="499" y="255"/>
                  </a:cubicBezTo>
                  <a:cubicBezTo>
                    <a:pt x="489" y="264"/>
                    <a:pt x="488" y="273"/>
                    <a:pt x="498" y="283"/>
                  </a:cubicBezTo>
                  <a:cubicBezTo>
                    <a:pt x="505" y="292"/>
                    <a:pt x="504" y="300"/>
                    <a:pt x="494" y="306"/>
                  </a:cubicBezTo>
                  <a:cubicBezTo>
                    <a:pt x="482" y="313"/>
                    <a:pt x="480" y="321"/>
                    <a:pt x="486" y="333"/>
                  </a:cubicBezTo>
                  <a:cubicBezTo>
                    <a:pt x="492" y="344"/>
                    <a:pt x="490" y="350"/>
                    <a:pt x="478" y="355"/>
                  </a:cubicBezTo>
                  <a:cubicBezTo>
                    <a:pt x="465" y="359"/>
                    <a:pt x="461" y="367"/>
                    <a:pt x="465" y="379"/>
                  </a:cubicBezTo>
                  <a:cubicBezTo>
                    <a:pt x="468" y="392"/>
                    <a:pt x="465" y="397"/>
                    <a:pt x="452" y="399"/>
                  </a:cubicBezTo>
                  <a:cubicBezTo>
                    <a:pt x="438" y="401"/>
                    <a:pt x="433" y="407"/>
                    <a:pt x="435" y="421"/>
                  </a:cubicBezTo>
                  <a:cubicBezTo>
                    <a:pt x="436" y="433"/>
                    <a:pt x="430" y="438"/>
                    <a:pt x="419" y="437"/>
                  </a:cubicBezTo>
                  <a:cubicBezTo>
                    <a:pt x="404" y="436"/>
                    <a:pt x="398" y="441"/>
                    <a:pt x="396" y="456"/>
                  </a:cubicBezTo>
                  <a:cubicBezTo>
                    <a:pt x="394" y="467"/>
                    <a:pt x="388" y="471"/>
                    <a:pt x="377" y="468"/>
                  </a:cubicBezTo>
                  <a:cubicBezTo>
                    <a:pt x="363" y="463"/>
                    <a:pt x="356" y="467"/>
                    <a:pt x="351" y="481"/>
                  </a:cubicBezTo>
                  <a:cubicBezTo>
                    <a:pt x="347" y="492"/>
                    <a:pt x="340" y="494"/>
                    <a:pt x="330" y="488"/>
                  </a:cubicBezTo>
                  <a:cubicBezTo>
                    <a:pt x="317" y="481"/>
                    <a:pt x="310" y="483"/>
                    <a:pt x="302" y="496"/>
                  </a:cubicBezTo>
                  <a:cubicBezTo>
                    <a:pt x="296" y="506"/>
                    <a:pt x="289" y="507"/>
                    <a:pt x="280" y="499"/>
                  </a:cubicBezTo>
                  <a:cubicBezTo>
                    <a:pt x="269" y="490"/>
                    <a:pt x="261" y="490"/>
                    <a:pt x="251" y="500"/>
                  </a:cubicBezTo>
                  <a:cubicBezTo>
                    <a:pt x="243" y="509"/>
                    <a:pt x="236" y="509"/>
                    <a:pt x="228" y="499"/>
                  </a:cubicBezTo>
                  <a:cubicBezTo>
                    <a:pt x="220" y="488"/>
                    <a:pt x="212" y="486"/>
                    <a:pt x="200" y="495"/>
                  </a:cubicBezTo>
                  <a:cubicBezTo>
                    <a:pt x="190" y="501"/>
                    <a:pt x="183" y="499"/>
                    <a:pt x="178" y="489"/>
                  </a:cubicBezTo>
                  <a:cubicBezTo>
                    <a:pt x="172" y="475"/>
                    <a:pt x="165" y="473"/>
                    <a:pt x="151" y="478"/>
                  </a:cubicBezTo>
                  <a:cubicBezTo>
                    <a:pt x="141" y="483"/>
                    <a:pt x="134" y="479"/>
                    <a:pt x="132" y="468"/>
                  </a:cubicBezTo>
                  <a:cubicBezTo>
                    <a:pt x="128" y="453"/>
                    <a:pt x="122" y="450"/>
                    <a:pt x="106" y="452"/>
                  </a:cubicBezTo>
                  <a:cubicBezTo>
                    <a:pt x="96" y="454"/>
                    <a:pt x="90" y="449"/>
                    <a:pt x="90" y="438"/>
                  </a:cubicBezTo>
                  <a:cubicBezTo>
                    <a:pt x="90" y="423"/>
                    <a:pt x="84" y="418"/>
                    <a:pt x="69" y="417"/>
                  </a:cubicBezTo>
                  <a:cubicBezTo>
                    <a:pt x="58" y="417"/>
                    <a:pt x="53" y="411"/>
                    <a:pt x="55" y="400"/>
                  </a:cubicBezTo>
                  <a:cubicBezTo>
                    <a:pt x="58" y="385"/>
                    <a:pt x="54" y="379"/>
                    <a:pt x="39" y="375"/>
                  </a:cubicBezTo>
                  <a:cubicBezTo>
                    <a:pt x="29" y="373"/>
                    <a:pt x="25" y="366"/>
                    <a:pt x="29" y="356"/>
                  </a:cubicBezTo>
                  <a:cubicBezTo>
                    <a:pt x="35" y="341"/>
                    <a:pt x="33" y="335"/>
                    <a:pt x="19" y="328"/>
                  </a:cubicBezTo>
                  <a:cubicBezTo>
                    <a:pt x="9" y="323"/>
                    <a:pt x="7" y="316"/>
                    <a:pt x="14" y="306"/>
                  </a:cubicBezTo>
                  <a:cubicBezTo>
                    <a:pt x="22" y="295"/>
                    <a:pt x="21" y="287"/>
                    <a:pt x="9" y="278"/>
                  </a:cubicBezTo>
                  <a:cubicBezTo>
                    <a:pt x="0" y="271"/>
                    <a:pt x="0" y="263"/>
                    <a:pt x="8" y="255"/>
                  </a:cubicBezTo>
                  <a:cubicBezTo>
                    <a:pt x="19" y="245"/>
                    <a:pt x="19" y="238"/>
                    <a:pt x="9" y="226"/>
                  </a:cubicBezTo>
                  <a:cubicBezTo>
                    <a:pt x="2" y="218"/>
                    <a:pt x="3" y="210"/>
                    <a:pt x="13" y="205"/>
                  </a:cubicBezTo>
                  <a:cubicBezTo>
                    <a:pt x="26" y="197"/>
                    <a:pt x="28" y="189"/>
                    <a:pt x="21" y="176"/>
                  </a:cubicBezTo>
                  <a:cubicBezTo>
                    <a:pt x="15" y="166"/>
                    <a:pt x="18" y="159"/>
                    <a:pt x="29" y="155"/>
                  </a:cubicBezTo>
                  <a:cubicBezTo>
                    <a:pt x="43" y="151"/>
                    <a:pt x="47" y="143"/>
                    <a:pt x="43" y="130"/>
                  </a:cubicBezTo>
                  <a:cubicBezTo>
                    <a:pt x="39" y="118"/>
                    <a:pt x="43" y="112"/>
                    <a:pt x="56" y="111"/>
                  </a:cubicBezTo>
                  <a:cubicBezTo>
                    <a:pt x="68" y="110"/>
                    <a:pt x="74" y="102"/>
                    <a:pt x="73" y="90"/>
                  </a:cubicBezTo>
                  <a:cubicBezTo>
                    <a:pt x="72" y="76"/>
                    <a:pt x="77" y="72"/>
                    <a:pt x="91" y="73"/>
                  </a:cubicBezTo>
                  <a:close/>
                </a:path>
              </a:pathLst>
            </a:custGeom>
            <a:solidFill>
              <a:srgbClr val="D25E84"/>
            </a:solidFill>
            <a:ln>
              <a:noFill/>
            </a:ln>
          </p:spPr>
          <p:txBody>
            <a:bodyPr vert="horz" wrap="square" lIns="91412" tIns="45706" rIns="91412" bIns="45706" numCol="1" anchor="ctr" anchorCtr="0" compatLnSpc="1">
              <a:prstTxWarp prst="textNoShape">
                <a:avLst/>
              </a:prstTxWarp>
            </a:bodyPr>
            <a:lstStyle/>
            <a:p>
              <a:pPr algn="ctr"/>
              <a:endParaRPr lang="zh-CN" altLang="en-US" sz="1349">
                <a:solidFill>
                  <a:prstClr val="black">
                    <a:lumMod val="95000"/>
                    <a:lumOff val="5000"/>
                  </a:prstClr>
                </a:solidFill>
                <a:latin typeface="微软雅黑"/>
                <a:ea typeface="微软雅黑"/>
                <a:cs typeface="+mn-ea"/>
                <a:sym typeface="微软雅黑"/>
              </a:endParaRPr>
            </a:p>
          </p:txBody>
        </p:sp>
        <p:sp>
          <p:nvSpPr>
            <p:cNvPr id="58" name="Freeform 8"/>
            <p:cNvSpPr>
              <a:spLocks noEditPoints="1"/>
            </p:cNvSpPr>
            <p:nvPr/>
          </p:nvSpPr>
          <p:spPr bwMode="auto">
            <a:xfrm>
              <a:off x="4288835" y="1296616"/>
              <a:ext cx="1645167" cy="1652018"/>
            </a:xfrm>
            <a:custGeom>
              <a:avLst/>
              <a:gdLst>
                <a:gd name="T0" fmla="*/ 81 w 509"/>
                <a:gd name="T1" fmla="*/ 255 h 511"/>
                <a:gd name="T2" fmla="*/ 428 w 509"/>
                <a:gd name="T3" fmla="*/ 256 h 511"/>
                <a:gd name="T4" fmla="*/ 81 w 509"/>
                <a:gd name="T5" fmla="*/ 255 h 511"/>
                <a:gd name="T6" fmla="*/ 95 w 509"/>
                <a:gd name="T7" fmla="*/ 69 h 511"/>
                <a:gd name="T8" fmla="*/ 137 w 509"/>
                <a:gd name="T9" fmla="*/ 41 h 511"/>
                <a:gd name="T10" fmla="*/ 185 w 509"/>
                <a:gd name="T11" fmla="*/ 21 h 511"/>
                <a:gd name="T12" fmla="*/ 235 w 509"/>
                <a:gd name="T13" fmla="*/ 12 h 511"/>
                <a:gd name="T14" fmla="*/ 285 w 509"/>
                <a:gd name="T15" fmla="*/ 14 h 511"/>
                <a:gd name="T16" fmla="*/ 335 w 509"/>
                <a:gd name="T17" fmla="*/ 25 h 511"/>
                <a:gd name="T18" fmla="*/ 382 w 509"/>
                <a:gd name="T19" fmla="*/ 47 h 511"/>
                <a:gd name="T20" fmla="*/ 423 w 509"/>
                <a:gd name="T21" fmla="*/ 78 h 511"/>
                <a:gd name="T22" fmla="*/ 456 w 509"/>
                <a:gd name="T23" fmla="*/ 117 h 511"/>
                <a:gd name="T24" fmla="*/ 481 w 509"/>
                <a:gd name="T25" fmla="*/ 162 h 511"/>
                <a:gd name="T26" fmla="*/ 496 w 509"/>
                <a:gd name="T27" fmla="*/ 211 h 511"/>
                <a:gd name="T28" fmla="*/ 500 w 509"/>
                <a:gd name="T29" fmla="*/ 263 h 511"/>
                <a:gd name="T30" fmla="*/ 493 w 509"/>
                <a:gd name="T31" fmla="*/ 314 h 511"/>
                <a:gd name="T32" fmla="*/ 476 w 509"/>
                <a:gd name="T33" fmla="*/ 362 h 511"/>
                <a:gd name="T34" fmla="*/ 449 w 509"/>
                <a:gd name="T35" fmla="*/ 407 h 511"/>
                <a:gd name="T36" fmla="*/ 413 w 509"/>
                <a:gd name="T37" fmla="*/ 444 h 511"/>
                <a:gd name="T38" fmla="*/ 371 w 509"/>
                <a:gd name="T39" fmla="*/ 473 h 511"/>
                <a:gd name="T40" fmla="*/ 323 w 509"/>
                <a:gd name="T41" fmla="*/ 492 h 511"/>
                <a:gd name="T42" fmla="*/ 273 w 509"/>
                <a:gd name="T43" fmla="*/ 501 h 511"/>
                <a:gd name="T44" fmla="*/ 221 w 509"/>
                <a:gd name="T45" fmla="*/ 500 h 511"/>
                <a:gd name="T46" fmla="*/ 171 w 509"/>
                <a:gd name="T47" fmla="*/ 488 h 511"/>
                <a:gd name="T48" fmla="*/ 124 w 509"/>
                <a:gd name="T49" fmla="*/ 466 h 511"/>
                <a:gd name="T50" fmla="*/ 84 w 509"/>
                <a:gd name="T51" fmla="*/ 434 h 511"/>
                <a:gd name="T52" fmla="*/ 50 w 509"/>
                <a:gd name="T53" fmla="*/ 394 h 511"/>
                <a:gd name="T54" fmla="*/ 26 w 509"/>
                <a:gd name="T55" fmla="*/ 349 h 511"/>
                <a:gd name="T56" fmla="*/ 12 w 509"/>
                <a:gd name="T57" fmla="*/ 300 h 511"/>
                <a:gd name="T58" fmla="*/ 8 w 509"/>
                <a:gd name="T59" fmla="*/ 248 h 511"/>
                <a:gd name="T60" fmla="*/ 15 w 509"/>
                <a:gd name="T61" fmla="*/ 197 h 511"/>
                <a:gd name="T62" fmla="*/ 33 w 509"/>
                <a:gd name="T63" fmla="*/ 149 h 511"/>
                <a:gd name="T64" fmla="*/ 60 w 509"/>
                <a:gd name="T65" fmla="*/ 107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11">
                  <a:moveTo>
                    <a:pt x="81" y="255"/>
                  </a:moveTo>
                  <a:cubicBezTo>
                    <a:pt x="81" y="255"/>
                    <a:pt x="81" y="255"/>
                    <a:pt x="81" y="255"/>
                  </a:cubicBezTo>
                  <a:cubicBezTo>
                    <a:pt x="81" y="352"/>
                    <a:pt x="159" y="430"/>
                    <a:pt x="255" y="430"/>
                  </a:cubicBezTo>
                  <a:cubicBezTo>
                    <a:pt x="350" y="430"/>
                    <a:pt x="428" y="352"/>
                    <a:pt x="428" y="256"/>
                  </a:cubicBezTo>
                  <a:cubicBezTo>
                    <a:pt x="428" y="160"/>
                    <a:pt x="350" y="82"/>
                    <a:pt x="255" y="82"/>
                  </a:cubicBezTo>
                  <a:cubicBezTo>
                    <a:pt x="159" y="82"/>
                    <a:pt x="81" y="160"/>
                    <a:pt x="81" y="255"/>
                  </a:cubicBezTo>
                  <a:close/>
                  <a:moveTo>
                    <a:pt x="76" y="88"/>
                  </a:moveTo>
                  <a:cubicBezTo>
                    <a:pt x="88" y="88"/>
                    <a:pt x="95" y="82"/>
                    <a:pt x="95" y="69"/>
                  </a:cubicBezTo>
                  <a:cubicBezTo>
                    <a:pt x="96" y="56"/>
                    <a:pt x="101" y="52"/>
                    <a:pt x="114" y="55"/>
                  </a:cubicBezTo>
                  <a:cubicBezTo>
                    <a:pt x="126" y="57"/>
                    <a:pt x="134" y="53"/>
                    <a:pt x="137" y="41"/>
                  </a:cubicBezTo>
                  <a:cubicBezTo>
                    <a:pt x="141" y="27"/>
                    <a:pt x="147" y="24"/>
                    <a:pt x="159" y="30"/>
                  </a:cubicBezTo>
                  <a:cubicBezTo>
                    <a:pt x="170" y="35"/>
                    <a:pt x="179" y="32"/>
                    <a:pt x="185" y="21"/>
                  </a:cubicBezTo>
                  <a:cubicBezTo>
                    <a:pt x="191" y="8"/>
                    <a:pt x="197" y="7"/>
                    <a:pt x="209" y="16"/>
                  </a:cubicBezTo>
                  <a:cubicBezTo>
                    <a:pt x="218" y="22"/>
                    <a:pt x="227" y="21"/>
                    <a:pt x="235" y="12"/>
                  </a:cubicBezTo>
                  <a:cubicBezTo>
                    <a:pt x="245" y="0"/>
                    <a:pt x="249" y="0"/>
                    <a:pt x="260" y="12"/>
                  </a:cubicBezTo>
                  <a:cubicBezTo>
                    <a:pt x="267" y="20"/>
                    <a:pt x="277" y="21"/>
                    <a:pt x="285" y="14"/>
                  </a:cubicBezTo>
                  <a:cubicBezTo>
                    <a:pt x="298" y="4"/>
                    <a:pt x="303" y="5"/>
                    <a:pt x="310" y="18"/>
                  </a:cubicBezTo>
                  <a:cubicBezTo>
                    <a:pt x="316" y="28"/>
                    <a:pt x="325" y="30"/>
                    <a:pt x="335" y="25"/>
                  </a:cubicBezTo>
                  <a:cubicBezTo>
                    <a:pt x="349" y="18"/>
                    <a:pt x="354" y="21"/>
                    <a:pt x="359" y="34"/>
                  </a:cubicBezTo>
                  <a:cubicBezTo>
                    <a:pt x="362" y="46"/>
                    <a:pt x="370" y="50"/>
                    <a:pt x="382" y="47"/>
                  </a:cubicBezTo>
                  <a:cubicBezTo>
                    <a:pt x="395" y="43"/>
                    <a:pt x="401" y="47"/>
                    <a:pt x="402" y="61"/>
                  </a:cubicBezTo>
                  <a:cubicBezTo>
                    <a:pt x="403" y="73"/>
                    <a:pt x="411" y="79"/>
                    <a:pt x="423" y="78"/>
                  </a:cubicBezTo>
                  <a:cubicBezTo>
                    <a:pt x="437" y="77"/>
                    <a:pt x="441" y="82"/>
                    <a:pt x="440" y="96"/>
                  </a:cubicBezTo>
                  <a:cubicBezTo>
                    <a:pt x="438" y="108"/>
                    <a:pt x="444" y="115"/>
                    <a:pt x="456" y="117"/>
                  </a:cubicBezTo>
                  <a:cubicBezTo>
                    <a:pt x="470" y="119"/>
                    <a:pt x="473" y="125"/>
                    <a:pt x="469" y="138"/>
                  </a:cubicBezTo>
                  <a:cubicBezTo>
                    <a:pt x="465" y="150"/>
                    <a:pt x="469" y="158"/>
                    <a:pt x="481" y="162"/>
                  </a:cubicBezTo>
                  <a:cubicBezTo>
                    <a:pt x="493" y="167"/>
                    <a:pt x="496" y="173"/>
                    <a:pt x="489" y="185"/>
                  </a:cubicBezTo>
                  <a:cubicBezTo>
                    <a:pt x="482" y="196"/>
                    <a:pt x="484" y="204"/>
                    <a:pt x="496" y="211"/>
                  </a:cubicBezTo>
                  <a:cubicBezTo>
                    <a:pt x="506" y="218"/>
                    <a:pt x="507" y="225"/>
                    <a:pt x="499" y="235"/>
                  </a:cubicBezTo>
                  <a:cubicBezTo>
                    <a:pt x="490" y="245"/>
                    <a:pt x="490" y="253"/>
                    <a:pt x="500" y="263"/>
                  </a:cubicBezTo>
                  <a:cubicBezTo>
                    <a:pt x="509" y="271"/>
                    <a:pt x="508" y="279"/>
                    <a:pt x="498" y="286"/>
                  </a:cubicBezTo>
                  <a:cubicBezTo>
                    <a:pt x="487" y="294"/>
                    <a:pt x="485" y="302"/>
                    <a:pt x="493" y="314"/>
                  </a:cubicBezTo>
                  <a:cubicBezTo>
                    <a:pt x="500" y="324"/>
                    <a:pt x="498" y="331"/>
                    <a:pt x="486" y="336"/>
                  </a:cubicBezTo>
                  <a:cubicBezTo>
                    <a:pt x="474" y="341"/>
                    <a:pt x="471" y="350"/>
                    <a:pt x="476" y="362"/>
                  </a:cubicBezTo>
                  <a:cubicBezTo>
                    <a:pt x="480" y="374"/>
                    <a:pt x="477" y="380"/>
                    <a:pt x="465" y="382"/>
                  </a:cubicBezTo>
                  <a:cubicBezTo>
                    <a:pt x="451" y="386"/>
                    <a:pt x="446" y="393"/>
                    <a:pt x="449" y="407"/>
                  </a:cubicBezTo>
                  <a:cubicBezTo>
                    <a:pt x="451" y="418"/>
                    <a:pt x="446" y="423"/>
                    <a:pt x="435" y="423"/>
                  </a:cubicBezTo>
                  <a:cubicBezTo>
                    <a:pt x="420" y="424"/>
                    <a:pt x="414" y="429"/>
                    <a:pt x="413" y="444"/>
                  </a:cubicBezTo>
                  <a:cubicBezTo>
                    <a:pt x="413" y="455"/>
                    <a:pt x="407" y="460"/>
                    <a:pt x="396" y="457"/>
                  </a:cubicBezTo>
                  <a:cubicBezTo>
                    <a:pt x="381" y="454"/>
                    <a:pt x="375" y="458"/>
                    <a:pt x="371" y="473"/>
                  </a:cubicBezTo>
                  <a:cubicBezTo>
                    <a:pt x="368" y="484"/>
                    <a:pt x="361" y="487"/>
                    <a:pt x="351" y="482"/>
                  </a:cubicBezTo>
                  <a:cubicBezTo>
                    <a:pt x="337" y="476"/>
                    <a:pt x="330" y="479"/>
                    <a:pt x="323" y="492"/>
                  </a:cubicBezTo>
                  <a:cubicBezTo>
                    <a:pt x="318" y="503"/>
                    <a:pt x="311" y="504"/>
                    <a:pt x="301" y="497"/>
                  </a:cubicBezTo>
                  <a:cubicBezTo>
                    <a:pt x="290" y="489"/>
                    <a:pt x="282" y="490"/>
                    <a:pt x="273" y="501"/>
                  </a:cubicBezTo>
                  <a:cubicBezTo>
                    <a:pt x="266" y="510"/>
                    <a:pt x="258" y="511"/>
                    <a:pt x="250" y="502"/>
                  </a:cubicBezTo>
                  <a:cubicBezTo>
                    <a:pt x="241" y="491"/>
                    <a:pt x="233" y="491"/>
                    <a:pt x="221" y="500"/>
                  </a:cubicBezTo>
                  <a:cubicBezTo>
                    <a:pt x="212" y="507"/>
                    <a:pt x="205" y="506"/>
                    <a:pt x="199" y="496"/>
                  </a:cubicBezTo>
                  <a:cubicBezTo>
                    <a:pt x="192" y="483"/>
                    <a:pt x="184" y="481"/>
                    <a:pt x="171" y="488"/>
                  </a:cubicBezTo>
                  <a:cubicBezTo>
                    <a:pt x="161" y="493"/>
                    <a:pt x="154" y="490"/>
                    <a:pt x="151" y="480"/>
                  </a:cubicBezTo>
                  <a:cubicBezTo>
                    <a:pt x="146" y="465"/>
                    <a:pt x="140" y="462"/>
                    <a:pt x="124" y="466"/>
                  </a:cubicBezTo>
                  <a:cubicBezTo>
                    <a:pt x="114" y="468"/>
                    <a:pt x="107" y="464"/>
                    <a:pt x="106" y="453"/>
                  </a:cubicBezTo>
                  <a:cubicBezTo>
                    <a:pt x="105" y="438"/>
                    <a:pt x="99" y="433"/>
                    <a:pt x="84" y="434"/>
                  </a:cubicBezTo>
                  <a:cubicBezTo>
                    <a:pt x="73" y="435"/>
                    <a:pt x="67" y="429"/>
                    <a:pt x="69" y="418"/>
                  </a:cubicBezTo>
                  <a:cubicBezTo>
                    <a:pt x="70" y="403"/>
                    <a:pt x="66" y="397"/>
                    <a:pt x="50" y="394"/>
                  </a:cubicBezTo>
                  <a:cubicBezTo>
                    <a:pt x="40" y="393"/>
                    <a:pt x="36" y="386"/>
                    <a:pt x="39" y="376"/>
                  </a:cubicBezTo>
                  <a:cubicBezTo>
                    <a:pt x="44" y="361"/>
                    <a:pt x="41" y="355"/>
                    <a:pt x="26" y="349"/>
                  </a:cubicBezTo>
                  <a:cubicBezTo>
                    <a:pt x="16" y="345"/>
                    <a:pt x="13" y="338"/>
                    <a:pt x="19" y="328"/>
                  </a:cubicBezTo>
                  <a:cubicBezTo>
                    <a:pt x="26" y="315"/>
                    <a:pt x="25" y="308"/>
                    <a:pt x="12" y="300"/>
                  </a:cubicBezTo>
                  <a:cubicBezTo>
                    <a:pt x="3" y="294"/>
                    <a:pt x="1" y="286"/>
                    <a:pt x="9" y="278"/>
                  </a:cubicBezTo>
                  <a:cubicBezTo>
                    <a:pt x="19" y="267"/>
                    <a:pt x="19" y="259"/>
                    <a:pt x="8" y="248"/>
                  </a:cubicBezTo>
                  <a:cubicBezTo>
                    <a:pt x="0" y="240"/>
                    <a:pt x="1" y="233"/>
                    <a:pt x="10" y="226"/>
                  </a:cubicBezTo>
                  <a:cubicBezTo>
                    <a:pt x="22" y="217"/>
                    <a:pt x="23" y="210"/>
                    <a:pt x="15" y="197"/>
                  </a:cubicBezTo>
                  <a:cubicBezTo>
                    <a:pt x="9" y="188"/>
                    <a:pt x="11" y="181"/>
                    <a:pt x="22" y="176"/>
                  </a:cubicBezTo>
                  <a:cubicBezTo>
                    <a:pt x="35" y="170"/>
                    <a:pt x="38" y="163"/>
                    <a:pt x="33" y="149"/>
                  </a:cubicBezTo>
                  <a:cubicBezTo>
                    <a:pt x="28" y="138"/>
                    <a:pt x="32" y="132"/>
                    <a:pt x="44" y="129"/>
                  </a:cubicBezTo>
                  <a:cubicBezTo>
                    <a:pt x="57" y="127"/>
                    <a:pt x="62" y="119"/>
                    <a:pt x="60" y="107"/>
                  </a:cubicBezTo>
                  <a:cubicBezTo>
                    <a:pt x="58" y="93"/>
                    <a:pt x="62" y="88"/>
                    <a:pt x="76" y="88"/>
                  </a:cubicBezTo>
                  <a:close/>
                </a:path>
              </a:pathLst>
            </a:custGeom>
            <a:solidFill>
              <a:srgbClr val="D25E84"/>
            </a:solidFill>
            <a:ln>
              <a:noFill/>
            </a:ln>
          </p:spPr>
          <p:txBody>
            <a:bodyPr vert="horz" wrap="square" lIns="91412" tIns="45706" rIns="91412" bIns="45706" numCol="1" anchor="ctr" anchorCtr="0" compatLnSpc="1">
              <a:prstTxWarp prst="textNoShape">
                <a:avLst/>
              </a:prstTxWarp>
            </a:bodyPr>
            <a:lstStyle/>
            <a:p>
              <a:pPr algn="ctr"/>
              <a:endParaRPr lang="zh-CN" altLang="en-US" sz="1349">
                <a:solidFill>
                  <a:prstClr val="black">
                    <a:lumMod val="95000"/>
                    <a:lumOff val="5000"/>
                  </a:prstClr>
                </a:solidFill>
                <a:latin typeface="微软雅黑"/>
                <a:ea typeface="微软雅黑"/>
                <a:cs typeface="+mn-ea"/>
                <a:sym typeface="微软雅黑"/>
              </a:endParaRPr>
            </a:p>
          </p:txBody>
        </p:sp>
        <p:sp>
          <p:nvSpPr>
            <p:cNvPr id="59" name="Freeform 9"/>
            <p:cNvSpPr>
              <a:spLocks noEditPoints="1"/>
            </p:cNvSpPr>
            <p:nvPr/>
          </p:nvSpPr>
          <p:spPr bwMode="auto">
            <a:xfrm>
              <a:off x="6201266" y="1299353"/>
              <a:ext cx="1645167" cy="1646543"/>
            </a:xfrm>
            <a:custGeom>
              <a:avLst/>
              <a:gdLst>
                <a:gd name="T0" fmla="*/ 81 w 509"/>
                <a:gd name="T1" fmla="*/ 261 h 509"/>
                <a:gd name="T2" fmla="*/ 428 w 509"/>
                <a:gd name="T3" fmla="*/ 248 h 509"/>
                <a:gd name="T4" fmla="*/ 81 w 509"/>
                <a:gd name="T5" fmla="*/ 261 h 509"/>
                <a:gd name="T6" fmla="*/ 89 w 509"/>
                <a:gd name="T7" fmla="*/ 75 h 509"/>
                <a:gd name="T8" fmla="*/ 130 w 509"/>
                <a:gd name="T9" fmla="*/ 44 h 509"/>
                <a:gd name="T10" fmla="*/ 176 w 509"/>
                <a:gd name="T11" fmla="*/ 23 h 509"/>
                <a:gd name="T12" fmla="*/ 226 w 509"/>
                <a:gd name="T13" fmla="*/ 12 h 509"/>
                <a:gd name="T14" fmla="*/ 276 w 509"/>
                <a:gd name="T15" fmla="*/ 12 h 509"/>
                <a:gd name="T16" fmla="*/ 327 w 509"/>
                <a:gd name="T17" fmla="*/ 21 h 509"/>
                <a:gd name="T18" fmla="*/ 374 w 509"/>
                <a:gd name="T19" fmla="*/ 41 h 509"/>
                <a:gd name="T20" fmla="*/ 416 w 509"/>
                <a:gd name="T21" fmla="*/ 71 h 509"/>
                <a:gd name="T22" fmla="*/ 451 w 509"/>
                <a:gd name="T23" fmla="*/ 108 h 509"/>
                <a:gd name="T24" fmla="*/ 477 w 509"/>
                <a:gd name="T25" fmla="*/ 152 h 509"/>
                <a:gd name="T26" fmla="*/ 494 w 509"/>
                <a:gd name="T27" fmla="*/ 201 h 509"/>
                <a:gd name="T28" fmla="*/ 501 w 509"/>
                <a:gd name="T29" fmla="*/ 252 h 509"/>
                <a:gd name="T30" fmla="*/ 495 w 509"/>
                <a:gd name="T31" fmla="*/ 303 h 509"/>
                <a:gd name="T32" fmla="*/ 480 w 509"/>
                <a:gd name="T33" fmla="*/ 352 h 509"/>
                <a:gd name="T34" fmla="*/ 455 w 509"/>
                <a:gd name="T35" fmla="*/ 398 h 509"/>
                <a:gd name="T36" fmla="*/ 421 w 509"/>
                <a:gd name="T37" fmla="*/ 437 h 509"/>
                <a:gd name="T38" fmla="*/ 380 w 509"/>
                <a:gd name="T39" fmla="*/ 467 h 509"/>
                <a:gd name="T40" fmla="*/ 333 w 509"/>
                <a:gd name="T41" fmla="*/ 488 h 509"/>
                <a:gd name="T42" fmla="*/ 283 w 509"/>
                <a:gd name="T43" fmla="*/ 499 h 509"/>
                <a:gd name="T44" fmla="*/ 231 w 509"/>
                <a:gd name="T45" fmla="*/ 500 h 509"/>
                <a:gd name="T46" fmla="*/ 181 w 509"/>
                <a:gd name="T47" fmla="*/ 490 h 509"/>
                <a:gd name="T48" fmla="*/ 133 w 509"/>
                <a:gd name="T49" fmla="*/ 469 h 509"/>
                <a:gd name="T50" fmla="*/ 91 w 509"/>
                <a:gd name="T51" fmla="*/ 439 h 509"/>
                <a:gd name="T52" fmla="*/ 56 w 509"/>
                <a:gd name="T53" fmla="*/ 401 h 509"/>
                <a:gd name="T54" fmla="*/ 31 w 509"/>
                <a:gd name="T55" fmla="*/ 357 h 509"/>
                <a:gd name="T56" fmla="*/ 15 w 509"/>
                <a:gd name="T57" fmla="*/ 308 h 509"/>
                <a:gd name="T58" fmla="*/ 8 w 509"/>
                <a:gd name="T59" fmla="*/ 257 h 509"/>
                <a:gd name="T60" fmla="*/ 14 w 509"/>
                <a:gd name="T61" fmla="*/ 206 h 509"/>
                <a:gd name="T62" fmla="*/ 29 w 509"/>
                <a:gd name="T63" fmla="*/ 157 h 509"/>
                <a:gd name="T64" fmla="*/ 55 w 509"/>
                <a:gd name="T65" fmla="*/ 113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9" h="509">
                  <a:moveTo>
                    <a:pt x="81" y="261"/>
                  </a:moveTo>
                  <a:cubicBezTo>
                    <a:pt x="81" y="261"/>
                    <a:pt x="81" y="261"/>
                    <a:pt x="81" y="261"/>
                  </a:cubicBezTo>
                  <a:cubicBezTo>
                    <a:pt x="85" y="357"/>
                    <a:pt x="166" y="432"/>
                    <a:pt x="262" y="429"/>
                  </a:cubicBezTo>
                  <a:cubicBezTo>
                    <a:pt x="357" y="425"/>
                    <a:pt x="432" y="344"/>
                    <a:pt x="428" y="248"/>
                  </a:cubicBezTo>
                  <a:cubicBezTo>
                    <a:pt x="425" y="152"/>
                    <a:pt x="344" y="78"/>
                    <a:pt x="248" y="81"/>
                  </a:cubicBezTo>
                  <a:cubicBezTo>
                    <a:pt x="152" y="85"/>
                    <a:pt x="78" y="165"/>
                    <a:pt x="81" y="261"/>
                  </a:cubicBezTo>
                  <a:close/>
                  <a:moveTo>
                    <a:pt x="70" y="94"/>
                  </a:moveTo>
                  <a:cubicBezTo>
                    <a:pt x="82" y="94"/>
                    <a:pt x="89" y="87"/>
                    <a:pt x="89" y="75"/>
                  </a:cubicBezTo>
                  <a:cubicBezTo>
                    <a:pt x="89" y="61"/>
                    <a:pt x="94" y="57"/>
                    <a:pt x="107" y="59"/>
                  </a:cubicBezTo>
                  <a:cubicBezTo>
                    <a:pt x="119" y="62"/>
                    <a:pt x="127" y="56"/>
                    <a:pt x="130" y="44"/>
                  </a:cubicBezTo>
                  <a:cubicBezTo>
                    <a:pt x="133" y="31"/>
                    <a:pt x="138" y="28"/>
                    <a:pt x="151" y="33"/>
                  </a:cubicBezTo>
                  <a:cubicBezTo>
                    <a:pt x="162" y="37"/>
                    <a:pt x="171" y="34"/>
                    <a:pt x="176" y="23"/>
                  </a:cubicBezTo>
                  <a:cubicBezTo>
                    <a:pt x="182" y="10"/>
                    <a:pt x="188" y="8"/>
                    <a:pt x="200" y="17"/>
                  </a:cubicBezTo>
                  <a:cubicBezTo>
                    <a:pt x="210" y="23"/>
                    <a:pt x="218" y="21"/>
                    <a:pt x="226" y="12"/>
                  </a:cubicBezTo>
                  <a:cubicBezTo>
                    <a:pt x="236" y="0"/>
                    <a:pt x="240" y="0"/>
                    <a:pt x="251" y="11"/>
                  </a:cubicBezTo>
                  <a:cubicBezTo>
                    <a:pt x="259" y="18"/>
                    <a:pt x="268" y="19"/>
                    <a:pt x="276" y="12"/>
                  </a:cubicBezTo>
                  <a:cubicBezTo>
                    <a:pt x="288" y="1"/>
                    <a:pt x="293" y="2"/>
                    <a:pt x="302" y="15"/>
                  </a:cubicBezTo>
                  <a:cubicBezTo>
                    <a:pt x="308" y="25"/>
                    <a:pt x="317" y="27"/>
                    <a:pt x="327" y="21"/>
                  </a:cubicBezTo>
                  <a:cubicBezTo>
                    <a:pt x="340" y="14"/>
                    <a:pt x="345" y="16"/>
                    <a:pt x="350" y="30"/>
                  </a:cubicBezTo>
                  <a:cubicBezTo>
                    <a:pt x="354" y="41"/>
                    <a:pt x="363" y="45"/>
                    <a:pt x="374" y="41"/>
                  </a:cubicBezTo>
                  <a:cubicBezTo>
                    <a:pt x="387" y="37"/>
                    <a:pt x="393" y="40"/>
                    <a:pt x="395" y="54"/>
                  </a:cubicBezTo>
                  <a:cubicBezTo>
                    <a:pt x="397" y="66"/>
                    <a:pt x="404" y="72"/>
                    <a:pt x="416" y="71"/>
                  </a:cubicBezTo>
                  <a:cubicBezTo>
                    <a:pt x="430" y="70"/>
                    <a:pt x="435" y="74"/>
                    <a:pt x="434" y="88"/>
                  </a:cubicBezTo>
                  <a:cubicBezTo>
                    <a:pt x="433" y="100"/>
                    <a:pt x="439" y="107"/>
                    <a:pt x="451" y="108"/>
                  </a:cubicBezTo>
                  <a:cubicBezTo>
                    <a:pt x="465" y="110"/>
                    <a:pt x="468" y="115"/>
                    <a:pt x="465" y="129"/>
                  </a:cubicBezTo>
                  <a:cubicBezTo>
                    <a:pt x="461" y="140"/>
                    <a:pt x="466" y="149"/>
                    <a:pt x="477" y="152"/>
                  </a:cubicBezTo>
                  <a:cubicBezTo>
                    <a:pt x="490" y="157"/>
                    <a:pt x="493" y="163"/>
                    <a:pt x="486" y="175"/>
                  </a:cubicBezTo>
                  <a:cubicBezTo>
                    <a:pt x="480" y="186"/>
                    <a:pt x="483" y="194"/>
                    <a:pt x="494" y="201"/>
                  </a:cubicBezTo>
                  <a:cubicBezTo>
                    <a:pt x="505" y="208"/>
                    <a:pt x="506" y="215"/>
                    <a:pt x="498" y="224"/>
                  </a:cubicBezTo>
                  <a:cubicBezTo>
                    <a:pt x="490" y="235"/>
                    <a:pt x="490" y="243"/>
                    <a:pt x="501" y="252"/>
                  </a:cubicBezTo>
                  <a:cubicBezTo>
                    <a:pt x="509" y="260"/>
                    <a:pt x="509" y="268"/>
                    <a:pt x="500" y="275"/>
                  </a:cubicBezTo>
                  <a:cubicBezTo>
                    <a:pt x="489" y="284"/>
                    <a:pt x="487" y="292"/>
                    <a:pt x="495" y="303"/>
                  </a:cubicBezTo>
                  <a:cubicBezTo>
                    <a:pt x="503" y="314"/>
                    <a:pt x="501" y="320"/>
                    <a:pt x="490" y="326"/>
                  </a:cubicBezTo>
                  <a:cubicBezTo>
                    <a:pt x="478" y="332"/>
                    <a:pt x="475" y="340"/>
                    <a:pt x="480" y="352"/>
                  </a:cubicBezTo>
                  <a:cubicBezTo>
                    <a:pt x="485" y="364"/>
                    <a:pt x="482" y="370"/>
                    <a:pt x="470" y="373"/>
                  </a:cubicBezTo>
                  <a:cubicBezTo>
                    <a:pt x="456" y="377"/>
                    <a:pt x="452" y="384"/>
                    <a:pt x="455" y="398"/>
                  </a:cubicBezTo>
                  <a:cubicBezTo>
                    <a:pt x="458" y="409"/>
                    <a:pt x="453" y="415"/>
                    <a:pt x="442" y="415"/>
                  </a:cubicBezTo>
                  <a:cubicBezTo>
                    <a:pt x="426" y="416"/>
                    <a:pt x="421" y="422"/>
                    <a:pt x="421" y="437"/>
                  </a:cubicBezTo>
                  <a:cubicBezTo>
                    <a:pt x="421" y="448"/>
                    <a:pt x="415" y="453"/>
                    <a:pt x="404" y="451"/>
                  </a:cubicBezTo>
                  <a:cubicBezTo>
                    <a:pt x="389" y="448"/>
                    <a:pt x="383" y="452"/>
                    <a:pt x="380" y="467"/>
                  </a:cubicBezTo>
                  <a:cubicBezTo>
                    <a:pt x="377" y="479"/>
                    <a:pt x="371" y="482"/>
                    <a:pt x="360" y="477"/>
                  </a:cubicBezTo>
                  <a:cubicBezTo>
                    <a:pt x="346" y="472"/>
                    <a:pt x="339" y="475"/>
                    <a:pt x="333" y="488"/>
                  </a:cubicBezTo>
                  <a:cubicBezTo>
                    <a:pt x="328" y="499"/>
                    <a:pt x="321" y="501"/>
                    <a:pt x="311" y="494"/>
                  </a:cubicBezTo>
                  <a:cubicBezTo>
                    <a:pt x="299" y="486"/>
                    <a:pt x="291" y="488"/>
                    <a:pt x="283" y="499"/>
                  </a:cubicBezTo>
                  <a:cubicBezTo>
                    <a:pt x="276" y="509"/>
                    <a:pt x="268" y="509"/>
                    <a:pt x="260" y="501"/>
                  </a:cubicBezTo>
                  <a:cubicBezTo>
                    <a:pt x="250" y="490"/>
                    <a:pt x="242" y="490"/>
                    <a:pt x="231" y="500"/>
                  </a:cubicBezTo>
                  <a:cubicBezTo>
                    <a:pt x="223" y="508"/>
                    <a:pt x="215" y="507"/>
                    <a:pt x="209" y="497"/>
                  </a:cubicBezTo>
                  <a:cubicBezTo>
                    <a:pt x="201" y="484"/>
                    <a:pt x="194" y="482"/>
                    <a:pt x="181" y="490"/>
                  </a:cubicBezTo>
                  <a:cubicBezTo>
                    <a:pt x="171" y="495"/>
                    <a:pt x="164" y="493"/>
                    <a:pt x="160" y="482"/>
                  </a:cubicBezTo>
                  <a:cubicBezTo>
                    <a:pt x="154" y="468"/>
                    <a:pt x="148" y="465"/>
                    <a:pt x="133" y="469"/>
                  </a:cubicBezTo>
                  <a:cubicBezTo>
                    <a:pt x="123" y="473"/>
                    <a:pt x="116" y="468"/>
                    <a:pt x="115" y="457"/>
                  </a:cubicBezTo>
                  <a:cubicBezTo>
                    <a:pt x="113" y="443"/>
                    <a:pt x="106" y="438"/>
                    <a:pt x="91" y="439"/>
                  </a:cubicBezTo>
                  <a:cubicBezTo>
                    <a:pt x="81" y="441"/>
                    <a:pt x="75" y="435"/>
                    <a:pt x="75" y="424"/>
                  </a:cubicBezTo>
                  <a:cubicBezTo>
                    <a:pt x="77" y="409"/>
                    <a:pt x="72" y="403"/>
                    <a:pt x="56" y="401"/>
                  </a:cubicBezTo>
                  <a:cubicBezTo>
                    <a:pt x="46" y="400"/>
                    <a:pt x="42" y="394"/>
                    <a:pt x="44" y="384"/>
                  </a:cubicBezTo>
                  <a:cubicBezTo>
                    <a:pt x="48" y="368"/>
                    <a:pt x="45" y="362"/>
                    <a:pt x="31" y="357"/>
                  </a:cubicBezTo>
                  <a:cubicBezTo>
                    <a:pt x="20" y="353"/>
                    <a:pt x="17" y="346"/>
                    <a:pt x="23" y="336"/>
                  </a:cubicBezTo>
                  <a:cubicBezTo>
                    <a:pt x="29" y="323"/>
                    <a:pt x="27" y="315"/>
                    <a:pt x="15" y="308"/>
                  </a:cubicBezTo>
                  <a:cubicBezTo>
                    <a:pt x="5" y="302"/>
                    <a:pt x="3" y="295"/>
                    <a:pt x="11" y="286"/>
                  </a:cubicBezTo>
                  <a:cubicBezTo>
                    <a:pt x="20" y="275"/>
                    <a:pt x="20" y="267"/>
                    <a:pt x="8" y="257"/>
                  </a:cubicBezTo>
                  <a:cubicBezTo>
                    <a:pt x="0" y="249"/>
                    <a:pt x="0" y="242"/>
                    <a:pt x="9" y="235"/>
                  </a:cubicBezTo>
                  <a:cubicBezTo>
                    <a:pt x="21" y="225"/>
                    <a:pt x="22" y="218"/>
                    <a:pt x="14" y="206"/>
                  </a:cubicBezTo>
                  <a:cubicBezTo>
                    <a:pt x="7" y="196"/>
                    <a:pt x="9" y="189"/>
                    <a:pt x="19" y="184"/>
                  </a:cubicBezTo>
                  <a:cubicBezTo>
                    <a:pt x="32" y="178"/>
                    <a:pt x="35" y="170"/>
                    <a:pt x="29" y="157"/>
                  </a:cubicBezTo>
                  <a:cubicBezTo>
                    <a:pt x="24" y="145"/>
                    <a:pt x="27" y="139"/>
                    <a:pt x="40" y="136"/>
                  </a:cubicBezTo>
                  <a:cubicBezTo>
                    <a:pt x="52" y="134"/>
                    <a:pt x="57" y="125"/>
                    <a:pt x="55" y="113"/>
                  </a:cubicBezTo>
                  <a:cubicBezTo>
                    <a:pt x="52" y="100"/>
                    <a:pt x="56" y="95"/>
                    <a:pt x="70" y="94"/>
                  </a:cubicBezTo>
                  <a:close/>
                </a:path>
              </a:pathLst>
            </a:custGeom>
            <a:solidFill>
              <a:srgbClr val="D25E84"/>
            </a:solidFill>
            <a:ln>
              <a:noFill/>
            </a:ln>
          </p:spPr>
          <p:txBody>
            <a:bodyPr vert="horz" wrap="square" lIns="91412" tIns="45706" rIns="91412" bIns="45706" numCol="1" anchor="ctr" anchorCtr="0" compatLnSpc="1">
              <a:prstTxWarp prst="textNoShape">
                <a:avLst/>
              </a:prstTxWarp>
            </a:bodyPr>
            <a:lstStyle/>
            <a:p>
              <a:pPr algn="ctr"/>
              <a:endParaRPr lang="zh-CN" altLang="en-US" sz="1349">
                <a:solidFill>
                  <a:prstClr val="black">
                    <a:lumMod val="95000"/>
                    <a:lumOff val="5000"/>
                  </a:prstClr>
                </a:solidFill>
                <a:latin typeface="微软雅黑"/>
                <a:ea typeface="微软雅黑"/>
                <a:cs typeface="+mn-ea"/>
                <a:sym typeface="微软雅黑"/>
              </a:endParaRPr>
            </a:p>
          </p:txBody>
        </p:sp>
        <p:sp>
          <p:nvSpPr>
            <p:cNvPr id="60" name="Freeform 10"/>
            <p:cNvSpPr>
              <a:spLocks noEditPoints="1"/>
            </p:cNvSpPr>
            <p:nvPr/>
          </p:nvSpPr>
          <p:spPr bwMode="auto">
            <a:xfrm>
              <a:off x="7040613" y="2784691"/>
              <a:ext cx="1642429" cy="1642437"/>
            </a:xfrm>
            <a:custGeom>
              <a:avLst/>
              <a:gdLst>
                <a:gd name="T0" fmla="*/ 82 w 508"/>
                <a:gd name="T1" fmla="*/ 233 h 508"/>
                <a:gd name="T2" fmla="*/ 426 w 508"/>
                <a:gd name="T3" fmla="*/ 276 h 508"/>
                <a:gd name="T4" fmla="*/ 82 w 508"/>
                <a:gd name="T5" fmla="*/ 233 h 508"/>
                <a:gd name="T6" fmla="*/ 119 w 508"/>
                <a:gd name="T7" fmla="*/ 50 h 508"/>
                <a:gd name="T8" fmla="*/ 164 w 508"/>
                <a:gd name="T9" fmla="*/ 27 h 508"/>
                <a:gd name="T10" fmla="*/ 214 w 508"/>
                <a:gd name="T11" fmla="*/ 13 h 508"/>
                <a:gd name="T12" fmla="*/ 264 w 508"/>
                <a:gd name="T13" fmla="*/ 11 h 508"/>
                <a:gd name="T14" fmla="*/ 314 w 508"/>
                <a:gd name="T15" fmla="*/ 18 h 508"/>
                <a:gd name="T16" fmla="*/ 363 w 508"/>
                <a:gd name="T17" fmla="*/ 36 h 508"/>
                <a:gd name="T18" fmla="*/ 406 w 508"/>
                <a:gd name="T19" fmla="*/ 63 h 508"/>
                <a:gd name="T20" fmla="*/ 443 w 508"/>
                <a:gd name="T21" fmla="*/ 99 h 508"/>
                <a:gd name="T22" fmla="*/ 471 w 508"/>
                <a:gd name="T23" fmla="*/ 142 h 508"/>
                <a:gd name="T24" fmla="*/ 490 w 508"/>
                <a:gd name="T25" fmla="*/ 189 h 508"/>
                <a:gd name="T26" fmla="*/ 498 w 508"/>
                <a:gd name="T27" fmla="*/ 240 h 508"/>
                <a:gd name="T28" fmla="*/ 496 w 508"/>
                <a:gd name="T29" fmla="*/ 292 h 508"/>
                <a:gd name="T30" fmla="*/ 483 w 508"/>
                <a:gd name="T31" fmla="*/ 341 h 508"/>
                <a:gd name="T32" fmla="*/ 460 w 508"/>
                <a:gd name="T33" fmla="*/ 386 h 508"/>
                <a:gd name="T34" fmla="*/ 428 w 508"/>
                <a:gd name="T35" fmla="*/ 428 h 508"/>
                <a:gd name="T36" fmla="*/ 388 w 508"/>
                <a:gd name="T37" fmla="*/ 460 h 508"/>
                <a:gd name="T38" fmla="*/ 343 w 508"/>
                <a:gd name="T39" fmla="*/ 484 h 508"/>
                <a:gd name="T40" fmla="*/ 293 w 508"/>
                <a:gd name="T41" fmla="*/ 497 h 508"/>
                <a:gd name="T42" fmla="*/ 242 w 508"/>
                <a:gd name="T43" fmla="*/ 499 h 508"/>
                <a:gd name="T44" fmla="*/ 191 w 508"/>
                <a:gd name="T45" fmla="*/ 492 h 508"/>
                <a:gd name="T46" fmla="*/ 143 w 508"/>
                <a:gd name="T47" fmla="*/ 474 h 508"/>
                <a:gd name="T48" fmla="*/ 99 w 508"/>
                <a:gd name="T49" fmla="*/ 446 h 508"/>
                <a:gd name="T50" fmla="*/ 63 w 508"/>
                <a:gd name="T51" fmla="*/ 410 h 508"/>
                <a:gd name="T52" fmla="*/ 35 w 508"/>
                <a:gd name="T53" fmla="*/ 367 h 508"/>
                <a:gd name="T54" fmla="*/ 16 w 508"/>
                <a:gd name="T55" fmla="*/ 319 h 508"/>
                <a:gd name="T56" fmla="*/ 9 w 508"/>
                <a:gd name="T57" fmla="*/ 268 h 508"/>
                <a:gd name="T58" fmla="*/ 11 w 508"/>
                <a:gd name="T59" fmla="*/ 216 h 508"/>
                <a:gd name="T60" fmla="*/ 24 w 508"/>
                <a:gd name="T61" fmla="*/ 167 h 508"/>
                <a:gd name="T62" fmla="*/ 47 w 508"/>
                <a:gd name="T63" fmla="*/ 122 h 508"/>
                <a:gd name="T64" fmla="*/ 80 w 508"/>
                <a:gd name="T65" fmla="*/ 83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08" h="508">
                  <a:moveTo>
                    <a:pt x="82" y="233"/>
                  </a:moveTo>
                  <a:cubicBezTo>
                    <a:pt x="82" y="233"/>
                    <a:pt x="82" y="233"/>
                    <a:pt x="82" y="233"/>
                  </a:cubicBezTo>
                  <a:cubicBezTo>
                    <a:pt x="70" y="328"/>
                    <a:pt x="137" y="415"/>
                    <a:pt x="233" y="427"/>
                  </a:cubicBezTo>
                  <a:cubicBezTo>
                    <a:pt x="327" y="438"/>
                    <a:pt x="414" y="371"/>
                    <a:pt x="426" y="276"/>
                  </a:cubicBezTo>
                  <a:cubicBezTo>
                    <a:pt x="438" y="181"/>
                    <a:pt x="370" y="94"/>
                    <a:pt x="275" y="82"/>
                  </a:cubicBezTo>
                  <a:cubicBezTo>
                    <a:pt x="180" y="70"/>
                    <a:pt x="94" y="138"/>
                    <a:pt x="82" y="233"/>
                  </a:cubicBezTo>
                  <a:close/>
                  <a:moveTo>
                    <a:pt x="98" y="66"/>
                  </a:moveTo>
                  <a:cubicBezTo>
                    <a:pt x="110" y="68"/>
                    <a:pt x="117" y="62"/>
                    <a:pt x="119" y="50"/>
                  </a:cubicBezTo>
                  <a:cubicBezTo>
                    <a:pt x="121" y="37"/>
                    <a:pt x="127" y="33"/>
                    <a:pt x="140" y="38"/>
                  </a:cubicBezTo>
                  <a:cubicBezTo>
                    <a:pt x="151" y="42"/>
                    <a:pt x="160" y="38"/>
                    <a:pt x="164" y="27"/>
                  </a:cubicBezTo>
                  <a:cubicBezTo>
                    <a:pt x="170" y="14"/>
                    <a:pt x="176" y="12"/>
                    <a:pt x="188" y="19"/>
                  </a:cubicBezTo>
                  <a:cubicBezTo>
                    <a:pt x="198" y="25"/>
                    <a:pt x="207" y="23"/>
                    <a:pt x="214" y="13"/>
                  </a:cubicBezTo>
                  <a:cubicBezTo>
                    <a:pt x="222" y="1"/>
                    <a:pt x="227" y="1"/>
                    <a:pt x="238" y="11"/>
                  </a:cubicBezTo>
                  <a:cubicBezTo>
                    <a:pt x="247" y="18"/>
                    <a:pt x="256" y="18"/>
                    <a:pt x="264" y="11"/>
                  </a:cubicBezTo>
                  <a:cubicBezTo>
                    <a:pt x="276" y="0"/>
                    <a:pt x="280" y="0"/>
                    <a:pt x="289" y="13"/>
                  </a:cubicBezTo>
                  <a:cubicBezTo>
                    <a:pt x="296" y="22"/>
                    <a:pt x="305" y="24"/>
                    <a:pt x="314" y="18"/>
                  </a:cubicBezTo>
                  <a:cubicBezTo>
                    <a:pt x="328" y="10"/>
                    <a:pt x="333" y="12"/>
                    <a:pt x="339" y="25"/>
                  </a:cubicBezTo>
                  <a:cubicBezTo>
                    <a:pt x="343" y="36"/>
                    <a:pt x="352" y="40"/>
                    <a:pt x="363" y="36"/>
                  </a:cubicBezTo>
                  <a:cubicBezTo>
                    <a:pt x="377" y="31"/>
                    <a:pt x="382" y="33"/>
                    <a:pt x="384" y="48"/>
                  </a:cubicBezTo>
                  <a:cubicBezTo>
                    <a:pt x="387" y="59"/>
                    <a:pt x="394" y="65"/>
                    <a:pt x="406" y="63"/>
                  </a:cubicBezTo>
                  <a:cubicBezTo>
                    <a:pt x="420" y="61"/>
                    <a:pt x="425" y="65"/>
                    <a:pt x="424" y="79"/>
                  </a:cubicBezTo>
                  <a:cubicBezTo>
                    <a:pt x="424" y="91"/>
                    <a:pt x="430" y="98"/>
                    <a:pt x="443" y="99"/>
                  </a:cubicBezTo>
                  <a:cubicBezTo>
                    <a:pt x="457" y="100"/>
                    <a:pt x="460" y="105"/>
                    <a:pt x="457" y="119"/>
                  </a:cubicBezTo>
                  <a:cubicBezTo>
                    <a:pt x="454" y="130"/>
                    <a:pt x="459" y="138"/>
                    <a:pt x="471" y="142"/>
                  </a:cubicBezTo>
                  <a:cubicBezTo>
                    <a:pt x="484" y="145"/>
                    <a:pt x="487" y="151"/>
                    <a:pt x="481" y="164"/>
                  </a:cubicBezTo>
                  <a:cubicBezTo>
                    <a:pt x="476" y="175"/>
                    <a:pt x="479" y="184"/>
                    <a:pt x="490" y="189"/>
                  </a:cubicBezTo>
                  <a:cubicBezTo>
                    <a:pt x="502" y="196"/>
                    <a:pt x="503" y="202"/>
                    <a:pt x="495" y="213"/>
                  </a:cubicBezTo>
                  <a:cubicBezTo>
                    <a:pt x="487" y="223"/>
                    <a:pt x="488" y="232"/>
                    <a:pt x="498" y="240"/>
                  </a:cubicBezTo>
                  <a:cubicBezTo>
                    <a:pt x="508" y="248"/>
                    <a:pt x="508" y="255"/>
                    <a:pt x="499" y="263"/>
                  </a:cubicBezTo>
                  <a:cubicBezTo>
                    <a:pt x="488" y="272"/>
                    <a:pt x="488" y="281"/>
                    <a:pt x="496" y="292"/>
                  </a:cubicBezTo>
                  <a:cubicBezTo>
                    <a:pt x="504" y="301"/>
                    <a:pt x="502" y="308"/>
                    <a:pt x="492" y="314"/>
                  </a:cubicBezTo>
                  <a:cubicBezTo>
                    <a:pt x="480" y="321"/>
                    <a:pt x="477" y="329"/>
                    <a:pt x="483" y="341"/>
                  </a:cubicBezTo>
                  <a:cubicBezTo>
                    <a:pt x="489" y="352"/>
                    <a:pt x="486" y="359"/>
                    <a:pt x="474" y="362"/>
                  </a:cubicBezTo>
                  <a:cubicBezTo>
                    <a:pt x="461" y="366"/>
                    <a:pt x="457" y="374"/>
                    <a:pt x="460" y="386"/>
                  </a:cubicBezTo>
                  <a:cubicBezTo>
                    <a:pt x="463" y="399"/>
                    <a:pt x="460" y="404"/>
                    <a:pt x="447" y="406"/>
                  </a:cubicBezTo>
                  <a:cubicBezTo>
                    <a:pt x="433" y="407"/>
                    <a:pt x="427" y="413"/>
                    <a:pt x="428" y="428"/>
                  </a:cubicBezTo>
                  <a:cubicBezTo>
                    <a:pt x="429" y="439"/>
                    <a:pt x="423" y="444"/>
                    <a:pt x="412" y="443"/>
                  </a:cubicBezTo>
                  <a:cubicBezTo>
                    <a:pt x="397" y="441"/>
                    <a:pt x="391" y="446"/>
                    <a:pt x="388" y="460"/>
                  </a:cubicBezTo>
                  <a:cubicBezTo>
                    <a:pt x="386" y="472"/>
                    <a:pt x="380" y="475"/>
                    <a:pt x="369" y="471"/>
                  </a:cubicBezTo>
                  <a:cubicBezTo>
                    <a:pt x="355" y="467"/>
                    <a:pt x="348" y="470"/>
                    <a:pt x="343" y="484"/>
                  </a:cubicBezTo>
                  <a:cubicBezTo>
                    <a:pt x="338" y="494"/>
                    <a:pt x="331" y="497"/>
                    <a:pt x="321" y="491"/>
                  </a:cubicBezTo>
                  <a:cubicBezTo>
                    <a:pt x="309" y="483"/>
                    <a:pt x="301" y="485"/>
                    <a:pt x="293" y="497"/>
                  </a:cubicBezTo>
                  <a:cubicBezTo>
                    <a:pt x="287" y="507"/>
                    <a:pt x="279" y="507"/>
                    <a:pt x="270" y="499"/>
                  </a:cubicBezTo>
                  <a:cubicBezTo>
                    <a:pt x="260" y="490"/>
                    <a:pt x="252" y="490"/>
                    <a:pt x="242" y="499"/>
                  </a:cubicBezTo>
                  <a:cubicBezTo>
                    <a:pt x="234" y="508"/>
                    <a:pt x="226" y="507"/>
                    <a:pt x="219" y="497"/>
                  </a:cubicBezTo>
                  <a:cubicBezTo>
                    <a:pt x="211" y="486"/>
                    <a:pt x="203" y="484"/>
                    <a:pt x="191" y="492"/>
                  </a:cubicBezTo>
                  <a:cubicBezTo>
                    <a:pt x="181" y="498"/>
                    <a:pt x="174" y="496"/>
                    <a:pt x="170" y="485"/>
                  </a:cubicBezTo>
                  <a:cubicBezTo>
                    <a:pt x="164" y="472"/>
                    <a:pt x="157" y="469"/>
                    <a:pt x="143" y="474"/>
                  </a:cubicBezTo>
                  <a:cubicBezTo>
                    <a:pt x="132" y="478"/>
                    <a:pt x="126" y="474"/>
                    <a:pt x="124" y="463"/>
                  </a:cubicBezTo>
                  <a:cubicBezTo>
                    <a:pt x="120" y="448"/>
                    <a:pt x="115" y="444"/>
                    <a:pt x="99" y="446"/>
                  </a:cubicBezTo>
                  <a:cubicBezTo>
                    <a:pt x="88" y="447"/>
                    <a:pt x="83" y="442"/>
                    <a:pt x="83" y="431"/>
                  </a:cubicBezTo>
                  <a:cubicBezTo>
                    <a:pt x="84" y="417"/>
                    <a:pt x="78" y="410"/>
                    <a:pt x="63" y="410"/>
                  </a:cubicBezTo>
                  <a:cubicBezTo>
                    <a:pt x="52" y="409"/>
                    <a:pt x="47" y="402"/>
                    <a:pt x="50" y="392"/>
                  </a:cubicBezTo>
                  <a:cubicBezTo>
                    <a:pt x="54" y="377"/>
                    <a:pt x="49" y="370"/>
                    <a:pt x="35" y="367"/>
                  </a:cubicBezTo>
                  <a:cubicBezTo>
                    <a:pt x="25" y="364"/>
                    <a:pt x="21" y="357"/>
                    <a:pt x="26" y="347"/>
                  </a:cubicBezTo>
                  <a:cubicBezTo>
                    <a:pt x="32" y="332"/>
                    <a:pt x="30" y="326"/>
                    <a:pt x="16" y="319"/>
                  </a:cubicBezTo>
                  <a:cubicBezTo>
                    <a:pt x="6" y="313"/>
                    <a:pt x="5" y="306"/>
                    <a:pt x="12" y="297"/>
                  </a:cubicBezTo>
                  <a:cubicBezTo>
                    <a:pt x="21" y="285"/>
                    <a:pt x="20" y="277"/>
                    <a:pt x="9" y="268"/>
                  </a:cubicBezTo>
                  <a:cubicBezTo>
                    <a:pt x="0" y="261"/>
                    <a:pt x="0" y="253"/>
                    <a:pt x="8" y="246"/>
                  </a:cubicBezTo>
                  <a:cubicBezTo>
                    <a:pt x="19" y="236"/>
                    <a:pt x="20" y="228"/>
                    <a:pt x="11" y="216"/>
                  </a:cubicBezTo>
                  <a:cubicBezTo>
                    <a:pt x="4" y="208"/>
                    <a:pt x="5" y="200"/>
                    <a:pt x="15" y="195"/>
                  </a:cubicBezTo>
                  <a:cubicBezTo>
                    <a:pt x="28" y="188"/>
                    <a:pt x="31" y="180"/>
                    <a:pt x="24" y="167"/>
                  </a:cubicBezTo>
                  <a:cubicBezTo>
                    <a:pt x="19" y="157"/>
                    <a:pt x="22" y="150"/>
                    <a:pt x="33" y="146"/>
                  </a:cubicBezTo>
                  <a:cubicBezTo>
                    <a:pt x="47" y="142"/>
                    <a:pt x="51" y="135"/>
                    <a:pt x="47" y="122"/>
                  </a:cubicBezTo>
                  <a:cubicBezTo>
                    <a:pt x="44" y="109"/>
                    <a:pt x="48" y="104"/>
                    <a:pt x="61" y="103"/>
                  </a:cubicBezTo>
                  <a:cubicBezTo>
                    <a:pt x="74" y="102"/>
                    <a:pt x="80" y="95"/>
                    <a:pt x="80" y="83"/>
                  </a:cubicBezTo>
                  <a:cubicBezTo>
                    <a:pt x="79" y="69"/>
                    <a:pt x="84" y="64"/>
                    <a:pt x="98" y="66"/>
                  </a:cubicBezTo>
                  <a:close/>
                </a:path>
              </a:pathLst>
            </a:custGeom>
            <a:solidFill>
              <a:srgbClr val="D25E84"/>
            </a:solidFill>
            <a:ln>
              <a:noFill/>
            </a:ln>
          </p:spPr>
          <p:txBody>
            <a:bodyPr vert="horz" wrap="square" lIns="91412" tIns="45706" rIns="91412" bIns="45706" numCol="1" anchor="ctr" anchorCtr="0" compatLnSpc="1">
              <a:prstTxWarp prst="textNoShape">
                <a:avLst/>
              </a:prstTxWarp>
            </a:bodyPr>
            <a:lstStyle/>
            <a:p>
              <a:pPr algn="ctr"/>
              <a:endParaRPr lang="zh-CN" altLang="en-US" sz="1349">
                <a:solidFill>
                  <a:prstClr val="black">
                    <a:lumMod val="95000"/>
                    <a:lumOff val="5000"/>
                  </a:prstClr>
                </a:solidFill>
                <a:latin typeface="微软雅黑"/>
                <a:ea typeface="微软雅黑"/>
                <a:cs typeface="+mn-ea"/>
                <a:sym typeface="微软雅黑"/>
              </a:endParaRPr>
            </a:p>
          </p:txBody>
        </p:sp>
        <p:sp>
          <p:nvSpPr>
            <p:cNvPr id="61" name="Freeform 11"/>
            <p:cNvSpPr>
              <a:spLocks noEditPoints="1"/>
            </p:cNvSpPr>
            <p:nvPr/>
          </p:nvSpPr>
          <p:spPr bwMode="auto">
            <a:xfrm>
              <a:off x="7528273" y="4435408"/>
              <a:ext cx="1985971" cy="1995560"/>
            </a:xfrm>
            <a:custGeom>
              <a:avLst/>
              <a:gdLst>
                <a:gd name="T0" fmla="*/ 97 w 614"/>
                <a:gd name="T1" fmla="*/ 308 h 617"/>
                <a:gd name="T2" fmla="*/ 517 w 614"/>
                <a:gd name="T3" fmla="*/ 309 h 617"/>
                <a:gd name="T4" fmla="*/ 97 w 614"/>
                <a:gd name="T5" fmla="*/ 308 h 617"/>
                <a:gd name="T6" fmla="*/ 115 w 614"/>
                <a:gd name="T7" fmla="*/ 83 h 617"/>
                <a:gd name="T8" fmla="*/ 166 w 614"/>
                <a:gd name="T9" fmla="*/ 49 h 617"/>
                <a:gd name="T10" fmla="*/ 223 w 614"/>
                <a:gd name="T11" fmla="*/ 25 h 617"/>
                <a:gd name="T12" fmla="*/ 283 w 614"/>
                <a:gd name="T13" fmla="*/ 14 h 617"/>
                <a:gd name="T14" fmla="*/ 345 w 614"/>
                <a:gd name="T15" fmla="*/ 16 h 617"/>
                <a:gd name="T16" fmla="*/ 405 w 614"/>
                <a:gd name="T17" fmla="*/ 30 h 617"/>
                <a:gd name="T18" fmla="*/ 461 w 614"/>
                <a:gd name="T19" fmla="*/ 56 h 617"/>
                <a:gd name="T20" fmla="*/ 511 w 614"/>
                <a:gd name="T21" fmla="*/ 94 h 617"/>
                <a:gd name="T22" fmla="*/ 551 w 614"/>
                <a:gd name="T23" fmla="*/ 141 h 617"/>
                <a:gd name="T24" fmla="*/ 581 w 614"/>
                <a:gd name="T25" fmla="*/ 196 h 617"/>
                <a:gd name="T26" fmla="*/ 599 w 614"/>
                <a:gd name="T27" fmla="*/ 255 h 617"/>
                <a:gd name="T28" fmla="*/ 604 w 614"/>
                <a:gd name="T29" fmla="*/ 317 h 617"/>
                <a:gd name="T30" fmla="*/ 596 w 614"/>
                <a:gd name="T31" fmla="*/ 379 h 617"/>
                <a:gd name="T32" fmla="*/ 574 w 614"/>
                <a:gd name="T33" fmla="*/ 437 h 617"/>
                <a:gd name="T34" fmla="*/ 543 w 614"/>
                <a:gd name="T35" fmla="*/ 491 h 617"/>
                <a:gd name="T36" fmla="*/ 499 w 614"/>
                <a:gd name="T37" fmla="*/ 536 h 617"/>
                <a:gd name="T38" fmla="*/ 448 w 614"/>
                <a:gd name="T39" fmla="*/ 571 h 617"/>
                <a:gd name="T40" fmla="*/ 391 w 614"/>
                <a:gd name="T41" fmla="*/ 594 h 617"/>
                <a:gd name="T42" fmla="*/ 330 w 614"/>
                <a:gd name="T43" fmla="*/ 605 h 617"/>
                <a:gd name="T44" fmla="*/ 267 w 614"/>
                <a:gd name="T45" fmla="*/ 604 h 617"/>
                <a:gd name="T46" fmla="*/ 207 w 614"/>
                <a:gd name="T47" fmla="*/ 589 h 617"/>
                <a:gd name="T48" fmla="*/ 150 w 614"/>
                <a:gd name="T49" fmla="*/ 562 h 617"/>
                <a:gd name="T50" fmla="*/ 101 w 614"/>
                <a:gd name="T51" fmla="*/ 524 h 617"/>
                <a:gd name="T52" fmla="*/ 61 w 614"/>
                <a:gd name="T53" fmla="*/ 476 h 617"/>
                <a:gd name="T54" fmla="*/ 32 w 614"/>
                <a:gd name="T55" fmla="*/ 422 h 617"/>
                <a:gd name="T56" fmla="*/ 15 w 614"/>
                <a:gd name="T57" fmla="*/ 362 h 617"/>
                <a:gd name="T58" fmla="*/ 10 w 614"/>
                <a:gd name="T59" fmla="*/ 300 h 617"/>
                <a:gd name="T60" fmla="*/ 18 w 614"/>
                <a:gd name="T61" fmla="*/ 238 h 617"/>
                <a:gd name="T62" fmla="*/ 40 w 614"/>
                <a:gd name="T63" fmla="*/ 180 h 617"/>
                <a:gd name="T64" fmla="*/ 73 w 614"/>
                <a:gd name="T65" fmla="*/ 129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14" h="617">
                  <a:moveTo>
                    <a:pt x="97" y="308"/>
                  </a:moveTo>
                  <a:cubicBezTo>
                    <a:pt x="97" y="308"/>
                    <a:pt x="97" y="308"/>
                    <a:pt x="97" y="308"/>
                  </a:cubicBezTo>
                  <a:cubicBezTo>
                    <a:pt x="97" y="425"/>
                    <a:pt x="192" y="519"/>
                    <a:pt x="307" y="519"/>
                  </a:cubicBezTo>
                  <a:cubicBezTo>
                    <a:pt x="423" y="519"/>
                    <a:pt x="517" y="425"/>
                    <a:pt x="517" y="309"/>
                  </a:cubicBezTo>
                  <a:cubicBezTo>
                    <a:pt x="517" y="193"/>
                    <a:pt x="423" y="99"/>
                    <a:pt x="307" y="99"/>
                  </a:cubicBezTo>
                  <a:cubicBezTo>
                    <a:pt x="191" y="99"/>
                    <a:pt x="97" y="193"/>
                    <a:pt x="97" y="308"/>
                  </a:cubicBezTo>
                  <a:close/>
                  <a:moveTo>
                    <a:pt x="91" y="106"/>
                  </a:moveTo>
                  <a:cubicBezTo>
                    <a:pt x="106" y="106"/>
                    <a:pt x="115" y="98"/>
                    <a:pt x="115" y="83"/>
                  </a:cubicBezTo>
                  <a:cubicBezTo>
                    <a:pt x="116" y="67"/>
                    <a:pt x="122" y="62"/>
                    <a:pt x="138" y="66"/>
                  </a:cubicBezTo>
                  <a:cubicBezTo>
                    <a:pt x="152" y="69"/>
                    <a:pt x="162" y="63"/>
                    <a:pt x="166" y="49"/>
                  </a:cubicBezTo>
                  <a:cubicBezTo>
                    <a:pt x="170" y="32"/>
                    <a:pt x="177" y="29"/>
                    <a:pt x="192" y="36"/>
                  </a:cubicBezTo>
                  <a:cubicBezTo>
                    <a:pt x="206" y="42"/>
                    <a:pt x="216" y="38"/>
                    <a:pt x="223" y="25"/>
                  </a:cubicBezTo>
                  <a:cubicBezTo>
                    <a:pt x="231" y="10"/>
                    <a:pt x="238" y="8"/>
                    <a:pt x="252" y="18"/>
                  </a:cubicBezTo>
                  <a:cubicBezTo>
                    <a:pt x="263" y="27"/>
                    <a:pt x="274" y="25"/>
                    <a:pt x="283" y="14"/>
                  </a:cubicBezTo>
                  <a:cubicBezTo>
                    <a:pt x="296" y="0"/>
                    <a:pt x="301" y="0"/>
                    <a:pt x="314" y="14"/>
                  </a:cubicBezTo>
                  <a:cubicBezTo>
                    <a:pt x="323" y="24"/>
                    <a:pt x="334" y="24"/>
                    <a:pt x="345" y="16"/>
                  </a:cubicBezTo>
                  <a:cubicBezTo>
                    <a:pt x="360" y="4"/>
                    <a:pt x="366" y="5"/>
                    <a:pt x="375" y="21"/>
                  </a:cubicBezTo>
                  <a:cubicBezTo>
                    <a:pt x="382" y="33"/>
                    <a:pt x="393" y="36"/>
                    <a:pt x="405" y="30"/>
                  </a:cubicBezTo>
                  <a:cubicBezTo>
                    <a:pt x="421" y="22"/>
                    <a:pt x="428" y="24"/>
                    <a:pt x="433" y="41"/>
                  </a:cubicBezTo>
                  <a:cubicBezTo>
                    <a:pt x="438" y="55"/>
                    <a:pt x="448" y="60"/>
                    <a:pt x="461" y="56"/>
                  </a:cubicBezTo>
                  <a:cubicBezTo>
                    <a:pt x="477" y="52"/>
                    <a:pt x="484" y="56"/>
                    <a:pt x="486" y="73"/>
                  </a:cubicBezTo>
                  <a:cubicBezTo>
                    <a:pt x="487" y="87"/>
                    <a:pt x="496" y="95"/>
                    <a:pt x="511" y="94"/>
                  </a:cubicBezTo>
                  <a:cubicBezTo>
                    <a:pt x="528" y="93"/>
                    <a:pt x="533" y="99"/>
                    <a:pt x="531" y="116"/>
                  </a:cubicBezTo>
                  <a:cubicBezTo>
                    <a:pt x="529" y="130"/>
                    <a:pt x="536" y="139"/>
                    <a:pt x="551" y="141"/>
                  </a:cubicBezTo>
                  <a:cubicBezTo>
                    <a:pt x="567" y="143"/>
                    <a:pt x="572" y="150"/>
                    <a:pt x="566" y="166"/>
                  </a:cubicBezTo>
                  <a:cubicBezTo>
                    <a:pt x="562" y="180"/>
                    <a:pt x="567" y="190"/>
                    <a:pt x="581" y="196"/>
                  </a:cubicBezTo>
                  <a:cubicBezTo>
                    <a:pt x="596" y="201"/>
                    <a:pt x="599" y="209"/>
                    <a:pt x="591" y="223"/>
                  </a:cubicBezTo>
                  <a:cubicBezTo>
                    <a:pt x="583" y="236"/>
                    <a:pt x="585" y="246"/>
                    <a:pt x="599" y="255"/>
                  </a:cubicBezTo>
                  <a:cubicBezTo>
                    <a:pt x="612" y="263"/>
                    <a:pt x="613" y="272"/>
                    <a:pt x="603" y="283"/>
                  </a:cubicBezTo>
                  <a:cubicBezTo>
                    <a:pt x="592" y="295"/>
                    <a:pt x="592" y="306"/>
                    <a:pt x="604" y="317"/>
                  </a:cubicBezTo>
                  <a:cubicBezTo>
                    <a:pt x="614" y="327"/>
                    <a:pt x="614" y="337"/>
                    <a:pt x="602" y="345"/>
                  </a:cubicBezTo>
                  <a:cubicBezTo>
                    <a:pt x="588" y="355"/>
                    <a:pt x="586" y="365"/>
                    <a:pt x="596" y="379"/>
                  </a:cubicBezTo>
                  <a:cubicBezTo>
                    <a:pt x="604" y="392"/>
                    <a:pt x="602" y="399"/>
                    <a:pt x="587" y="406"/>
                  </a:cubicBezTo>
                  <a:cubicBezTo>
                    <a:pt x="573" y="412"/>
                    <a:pt x="569" y="422"/>
                    <a:pt x="574" y="437"/>
                  </a:cubicBezTo>
                  <a:cubicBezTo>
                    <a:pt x="580" y="451"/>
                    <a:pt x="577" y="458"/>
                    <a:pt x="562" y="462"/>
                  </a:cubicBezTo>
                  <a:cubicBezTo>
                    <a:pt x="545" y="465"/>
                    <a:pt x="539" y="474"/>
                    <a:pt x="543" y="491"/>
                  </a:cubicBezTo>
                  <a:cubicBezTo>
                    <a:pt x="545" y="504"/>
                    <a:pt x="539" y="511"/>
                    <a:pt x="526" y="511"/>
                  </a:cubicBezTo>
                  <a:cubicBezTo>
                    <a:pt x="507" y="512"/>
                    <a:pt x="500" y="518"/>
                    <a:pt x="499" y="536"/>
                  </a:cubicBezTo>
                  <a:cubicBezTo>
                    <a:pt x="499" y="550"/>
                    <a:pt x="492" y="555"/>
                    <a:pt x="478" y="552"/>
                  </a:cubicBezTo>
                  <a:cubicBezTo>
                    <a:pt x="461" y="548"/>
                    <a:pt x="453" y="553"/>
                    <a:pt x="448" y="571"/>
                  </a:cubicBezTo>
                  <a:cubicBezTo>
                    <a:pt x="444" y="585"/>
                    <a:pt x="437" y="588"/>
                    <a:pt x="423" y="582"/>
                  </a:cubicBezTo>
                  <a:cubicBezTo>
                    <a:pt x="407" y="575"/>
                    <a:pt x="398" y="579"/>
                    <a:pt x="391" y="594"/>
                  </a:cubicBezTo>
                  <a:cubicBezTo>
                    <a:pt x="384" y="607"/>
                    <a:pt x="376" y="609"/>
                    <a:pt x="364" y="600"/>
                  </a:cubicBezTo>
                  <a:cubicBezTo>
                    <a:pt x="350" y="590"/>
                    <a:pt x="340" y="592"/>
                    <a:pt x="330" y="605"/>
                  </a:cubicBezTo>
                  <a:cubicBezTo>
                    <a:pt x="321" y="616"/>
                    <a:pt x="312" y="617"/>
                    <a:pt x="302" y="606"/>
                  </a:cubicBezTo>
                  <a:cubicBezTo>
                    <a:pt x="291" y="593"/>
                    <a:pt x="281" y="592"/>
                    <a:pt x="267" y="604"/>
                  </a:cubicBezTo>
                  <a:cubicBezTo>
                    <a:pt x="257" y="612"/>
                    <a:pt x="248" y="611"/>
                    <a:pt x="241" y="599"/>
                  </a:cubicBezTo>
                  <a:cubicBezTo>
                    <a:pt x="232" y="583"/>
                    <a:pt x="223" y="581"/>
                    <a:pt x="207" y="589"/>
                  </a:cubicBezTo>
                  <a:cubicBezTo>
                    <a:pt x="195" y="595"/>
                    <a:pt x="186" y="592"/>
                    <a:pt x="182" y="579"/>
                  </a:cubicBezTo>
                  <a:cubicBezTo>
                    <a:pt x="176" y="561"/>
                    <a:pt x="169" y="557"/>
                    <a:pt x="150" y="562"/>
                  </a:cubicBezTo>
                  <a:cubicBezTo>
                    <a:pt x="137" y="566"/>
                    <a:pt x="130" y="560"/>
                    <a:pt x="129" y="547"/>
                  </a:cubicBezTo>
                  <a:cubicBezTo>
                    <a:pt x="127" y="529"/>
                    <a:pt x="119" y="523"/>
                    <a:pt x="101" y="524"/>
                  </a:cubicBezTo>
                  <a:cubicBezTo>
                    <a:pt x="88" y="525"/>
                    <a:pt x="81" y="518"/>
                    <a:pt x="83" y="505"/>
                  </a:cubicBezTo>
                  <a:cubicBezTo>
                    <a:pt x="85" y="486"/>
                    <a:pt x="79" y="479"/>
                    <a:pt x="61" y="476"/>
                  </a:cubicBezTo>
                  <a:cubicBezTo>
                    <a:pt x="48" y="475"/>
                    <a:pt x="43" y="466"/>
                    <a:pt x="47" y="454"/>
                  </a:cubicBezTo>
                  <a:cubicBezTo>
                    <a:pt x="53" y="436"/>
                    <a:pt x="49" y="428"/>
                    <a:pt x="32" y="422"/>
                  </a:cubicBezTo>
                  <a:cubicBezTo>
                    <a:pt x="19" y="416"/>
                    <a:pt x="16" y="408"/>
                    <a:pt x="23" y="396"/>
                  </a:cubicBezTo>
                  <a:cubicBezTo>
                    <a:pt x="32" y="381"/>
                    <a:pt x="30" y="371"/>
                    <a:pt x="15" y="362"/>
                  </a:cubicBezTo>
                  <a:cubicBezTo>
                    <a:pt x="3" y="354"/>
                    <a:pt x="2" y="345"/>
                    <a:pt x="11" y="335"/>
                  </a:cubicBezTo>
                  <a:cubicBezTo>
                    <a:pt x="23" y="322"/>
                    <a:pt x="23" y="312"/>
                    <a:pt x="10" y="300"/>
                  </a:cubicBezTo>
                  <a:cubicBezTo>
                    <a:pt x="0" y="290"/>
                    <a:pt x="1" y="281"/>
                    <a:pt x="12" y="273"/>
                  </a:cubicBezTo>
                  <a:cubicBezTo>
                    <a:pt x="27" y="262"/>
                    <a:pt x="28" y="253"/>
                    <a:pt x="18" y="238"/>
                  </a:cubicBezTo>
                  <a:cubicBezTo>
                    <a:pt x="11" y="227"/>
                    <a:pt x="13" y="218"/>
                    <a:pt x="26" y="212"/>
                  </a:cubicBezTo>
                  <a:cubicBezTo>
                    <a:pt x="42" y="205"/>
                    <a:pt x="46" y="196"/>
                    <a:pt x="40" y="180"/>
                  </a:cubicBezTo>
                  <a:cubicBezTo>
                    <a:pt x="34" y="166"/>
                    <a:pt x="38" y="159"/>
                    <a:pt x="54" y="156"/>
                  </a:cubicBezTo>
                  <a:cubicBezTo>
                    <a:pt x="68" y="153"/>
                    <a:pt x="75" y="143"/>
                    <a:pt x="73" y="129"/>
                  </a:cubicBezTo>
                  <a:cubicBezTo>
                    <a:pt x="70" y="112"/>
                    <a:pt x="75" y="106"/>
                    <a:pt x="91" y="106"/>
                  </a:cubicBezTo>
                  <a:close/>
                </a:path>
              </a:pathLst>
            </a:custGeom>
            <a:solidFill>
              <a:srgbClr val="D25E84"/>
            </a:solidFill>
            <a:ln>
              <a:noFill/>
            </a:ln>
          </p:spPr>
          <p:txBody>
            <a:bodyPr vert="horz" wrap="square" lIns="91412" tIns="45706" rIns="91412" bIns="45706" numCol="1" anchor="ctr" anchorCtr="0" compatLnSpc="1">
              <a:prstTxWarp prst="textNoShape">
                <a:avLst/>
              </a:prstTxWarp>
            </a:bodyPr>
            <a:lstStyle/>
            <a:p>
              <a:pPr algn="ctr"/>
              <a:endParaRPr lang="zh-CN" altLang="en-US" sz="1349">
                <a:solidFill>
                  <a:prstClr val="black">
                    <a:lumMod val="95000"/>
                    <a:lumOff val="5000"/>
                  </a:prstClr>
                </a:solidFill>
                <a:latin typeface="微软雅黑"/>
                <a:ea typeface="微软雅黑"/>
                <a:cs typeface="+mn-ea"/>
                <a:sym typeface="微软雅黑"/>
              </a:endParaRPr>
            </a:p>
          </p:txBody>
        </p:sp>
        <p:sp>
          <p:nvSpPr>
            <p:cNvPr id="62" name="TextBox 129"/>
            <p:cNvSpPr txBox="1"/>
            <p:nvPr/>
          </p:nvSpPr>
          <p:spPr>
            <a:xfrm>
              <a:off x="3174084" y="5232612"/>
              <a:ext cx="1155873" cy="385282"/>
            </a:xfrm>
            <a:prstGeom prst="rect">
              <a:avLst/>
            </a:prstGeom>
            <a:noFill/>
          </p:spPr>
          <p:txBody>
            <a:bodyPr wrap="none" lIns="91412" tIns="45706" rIns="91412" bIns="45706" rtlCol="0" anchor="ctr">
              <a:spAutoFit/>
            </a:bodyPr>
            <a:lstStyle/>
            <a:p>
              <a:r>
                <a:rPr lang="zh-CN" altLang="en-US">
                  <a:solidFill>
                    <a:prstClr val="black">
                      <a:lumMod val="95000"/>
                      <a:lumOff val="5000"/>
                    </a:prstClr>
                  </a:solidFill>
                  <a:latin typeface="微软雅黑"/>
                  <a:ea typeface="微软雅黑"/>
                  <a:cs typeface="+mn-ea"/>
                  <a:sym typeface="微软雅黑"/>
                </a:rPr>
                <a:t>添加标题</a:t>
              </a:r>
            </a:p>
          </p:txBody>
        </p:sp>
        <p:sp>
          <p:nvSpPr>
            <p:cNvPr id="63" name="TextBox 130"/>
            <p:cNvSpPr txBox="1"/>
            <p:nvPr/>
          </p:nvSpPr>
          <p:spPr>
            <a:xfrm>
              <a:off x="3665240" y="3389460"/>
              <a:ext cx="1155873" cy="385282"/>
            </a:xfrm>
            <a:prstGeom prst="rect">
              <a:avLst/>
            </a:prstGeom>
            <a:noFill/>
          </p:spPr>
          <p:txBody>
            <a:bodyPr wrap="none" lIns="91412" tIns="45706" rIns="91412" bIns="45706" rtlCol="0" anchor="ctr">
              <a:spAutoFit/>
            </a:bodyPr>
            <a:lstStyle/>
            <a:p>
              <a:r>
                <a:rPr lang="zh-CN" altLang="en-US" dirty="0">
                  <a:solidFill>
                    <a:prstClr val="black">
                      <a:lumMod val="95000"/>
                      <a:lumOff val="5000"/>
                    </a:prstClr>
                  </a:solidFill>
                  <a:latin typeface="微软雅黑"/>
                  <a:ea typeface="微软雅黑"/>
                  <a:cs typeface="+mn-ea"/>
                  <a:sym typeface="微软雅黑"/>
                </a:rPr>
                <a:t>添加标题</a:t>
              </a:r>
            </a:p>
          </p:txBody>
        </p:sp>
        <p:sp>
          <p:nvSpPr>
            <p:cNvPr id="64" name="TextBox 131"/>
            <p:cNvSpPr txBox="1"/>
            <p:nvPr/>
          </p:nvSpPr>
          <p:spPr>
            <a:xfrm>
              <a:off x="4539719" y="1929983"/>
              <a:ext cx="1155873" cy="385282"/>
            </a:xfrm>
            <a:prstGeom prst="rect">
              <a:avLst/>
            </a:prstGeom>
            <a:noFill/>
          </p:spPr>
          <p:txBody>
            <a:bodyPr wrap="none" lIns="91412" tIns="45706" rIns="91412" bIns="45706" rtlCol="0" anchor="ctr">
              <a:spAutoFit/>
            </a:bodyPr>
            <a:lstStyle/>
            <a:p>
              <a:r>
                <a:rPr lang="zh-CN" altLang="en-US" dirty="0">
                  <a:solidFill>
                    <a:prstClr val="black">
                      <a:lumMod val="95000"/>
                      <a:lumOff val="5000"/>
                    </a:prstClr>
                  </a:solidFill>
                  <a:latin typeface="微软雅黑"/>
                  <a:ea typeface="微软雅黑"/>
                  <a:cs typeface="+mn-ea"/>
                  <a:sym typeface="微软雅黑"/>
                </a:rPr>
                <a:t>添加标题</a:t>
              </a:r>
            </a:p>
          </p:txBody>
        </p:sp>
        <p:sp>
          <p:nvSpPr>
            <p:cNvPr id="65" name="TextBox 132"/>
            <p:cNvSpPr txBox="1"/>
            <p:nvPr/>
          </p:nvSpPr>
          <p:spPr>
            <a:xfrm>
              <a:off x="6452149" y="1929983"/>
              <a:ext cx="1155873" cy="385282"/>
            </a:xfrm>
            <a:prstGeom prst="rect">
              <a:avLst/>
            </a:prstGeom>
            <a:noFill/>
          </p:spPr>
          <p:txBody>
            <a:bodyPr wrap="none" lIns="91412" tIns="45706" rIns="91412" bIns="45706" rtlCol="0" anchor="ctr">
              <a:spAutoFit/>
            </a:bodyPr>
            <a:lstStyle/>
            <a:p>
              <a:r>
                <a:rPr lang="zh-CN" altLang="en-US">
                  <a:solidFill>
                    <a:prstClr val="black">
                      <a:lumMod val="95000"/>
                      <a:lumOff val="5000"/>
                    </a:prstClr>
                  </a:solidFill>
                  <a:latin typeface="微软雅黑"/>
                  <a:ea typeface="微软雅黑"/>
                  <a:cs typeface="+mn-ea"/>
                  <a:sym typeface="微软雅黑"/>
                </a:rPr>
                <a:t>添加标题</a:t>
              </a:r>
            </a:p>
          </p:txBody>
        </p:sp>
        <p:sp>
          <p:nvSpPr>
            <p:cNvPr id="66" name="TextBox 133"/>
            <p:cNvSpPr txBox="1"/>
            <p:nvPr/>
          </p:nvSpPr>
          <p:spPr>
            <a:xfrm>
              <a:off x="7290128" y="3413267"/>
              <a:ext cx="1155873" cy="385282"/>
            </a:xfrm>
            <a:prstGeom prst="rect">
              <a:avLst/>
            </a:prstGeom>
            <a:noFill/>
          </p:spPr>
          <p:txBody>
            <a:bodyPr wrap="none" lIns="91412" tIns="45706" rIns="91412" bIns="45706" rtlCol="0" anchor="ctr">
              <a:spAutoFit/>
            </a:bodyPr>
            <a:lstStyle/>
            <a:p>
              <a:r>
                <a:rPr lang="zh-CN" altLang="en-US">
                  <a:solidFill>
                    <a:prstClr val="black">
                      <a:lumMod val="95000"/>
                      <a:lumOff val="5000"/>
                    </a:prstClr>
                  </a:solidFill>
                  <a:latin typeface="微软雅黑"/>
                  <a:ea typeface="微软雅黑"/>
                  <a:cs typeface="+mn-ea"/>
                  <a:sym typeface="微软雅黑"/>
                </a:rPr>
                <a:t>添加标题</a:t>
              </a:r>
            </a:p>
          </p:txBody>
        </p:sp>
        <p:sp>
          <p:nvSpPr>
            <p:cNvPr id="67" name="TextBox 134"/>
            <p:cNvSpPr txBox="1"/>
            <p:nvPr/>
          </p:nvSpPr>
          <p:spPr>
            <a:xfrm>
              <a:off x="8036098" y="5240548"/>
              <a:ext cx="1155873" cy="385282"/>
            </a:xfrm>
            <a:prstGeom prst="rect">
              <a:avLst/>
            </a:prstGeom>
            <a:noFill/>
          </p:spPr>
          <p:txBody>
            <a:bodyPr wrap="none" lIns="91412" tIns="45706" rIns="91412" bIns="45706" rtlCol="0" anchor="ctr">
              <a:spAutoFit/>
            </a:bodyPr>
            <a:lstStyle/>
            <a:p>
              <a:r>
                <a:rPr lang="zh-CN" altLang="en-US">
                  <a:solidFill>
                    <a:prstClr val="black">
                      <a:lumMod val="95000"/>
                      <a:lumOff val="5000"/>
                    </a:prstClr>
                  </a:solidFill>
                  <a:latin typeface="微软雅黑"/>
                  <a:ea typeface="微软雅黑"/>
                  <a:cs typeface="+mn-ea"/>
                  <a:sym typeface="微软雅黑"/>
                </a:rPr>
                <a:t>添加标题</a:t>
              </a:r>
            </a:p>
          </p:txBody>
        </p:sp>
        <p:sp>
          <p:nvSpPr>
            <p:cNvPr id="68" name="TextBox 135"/>
            <p:cNvSpPr txBox="1"/>
            <p:nvPr/>
          </p:nvSpPr>
          <p:spPr>
            <a:xfrm>
              <a:off x="612723" y="5027029"/>
              <a:ext cx="1968908" cy="1098107"/>
            </a:xfrm>
            <a:prstGeom prst="rect">
              <a:avLst/>
            </a:prstGeom>
            <a:noFill/>
          </p:spPr>
          <p:txBody>
            <a:bodyPr wrap="square" lIns="91412" tIns="45706" rIns="91412" bIns="45706" rtlCol="0">
              <a:spAutoFit/>
            </a:bodyPr>
            <a:lstStyle/>
            <a:p>
              <a:pPr>
                <a:lnSpc>
                  <a:spcPct val="130000"/>
                </a:lnSpc>
              </a:pPr>
              <a:r>
                <a:rPr lang="zh-CN" altLang="en-US" sz="1200" dirty="0">
                  <a:solidFill>
                    <a:prstClr val="black">
                      <a:lumMod val="95000"/>
                      <a:lumOff val="5000"/>
                    </a:prstClr>
                  </a:solidFill>
                  <a:latin typeface="微软雅黑"/>
                  <a:ea typeface="微软雅黑"/>
                  <a:cs typeface="+mn-ea"/>
                  <a:sym typeface="微软雅黑"/>
                </a:rPr>
                <a:t>您的内容打在这里，或者通过复制您的文本后，在此框中选择粘贴，并选择只保留</a:t>
              </a:r>
              <a:r>
                <a:rPr lang="zh-CN" altLang="en-US" sz="1200">
                  <a:solidFill>
                    <a:prstClr val="black">
                      <a:lumMod val="95000"/>
                      <a:lumOff val="5000"/>
                    </a:prstClr>
                  </a:solidFill>
                  <a:latin typeface="微软雅黑"/>
                  <a:ea typeface="微软雅黑"/>
                  <a:cs typeface="+mn-ea"/>
                  <a:sym typeface="微软雅黑"/>
                </a:rPr>
                <a:t>文字。</a:t>
              </a:r>
            </a:p>
          </p:txBody>
        </p:sp>
        <p:sp>
          <p:nvSpPr>
            <p:cNvPr id="69" name="TextBox 136"/>
            <p:cNvSpPr txBox="1"/>
            <p:nvPr/>
          </p:nvSpPr>
          <p:spPr>
            <a:xfrm>
              <a:off x="1368508" y="3079747"/>
              <a:ext cx="1968908" cy="1098107"/>
            </a:xfrm>
            <a:prstGeom prst="rect">
              <a:avLst/>
            </a:prstGeom>
            <a:noFill/>
          </p:spPr>
          <p:txBody>
            <a:bodyPr wrap="square" lIns="91412" tIns="45706" rIns="91412" bIns="45706" rtlCol="0">
              <a:spAutoFit/>
            </a:bodyPr>
            <a:lstStyle/>
            <a:p>
              <a:pPr>
                <a:lnSpc>
                  <a:spcPct val="130000"/>
                </a:lnSpc>
              </a:pPr>
              <a:r>
                <a:rPr lang="zh-CN" altLang="en-US" sz="1200" dirty="0">
                  <a:solidFill>
                    <a:prstClr val="black">
                      <a:lumMod val="95000"/>
                      <a:lumOff val="5000"/>
                    </a:prstClr>
                  </a:solidFill>
                  <a:latin typeface="微软雅黑"/>
                  <a:ea typeface="微软雅黑"/>
                  <a:cs typeface="+mn-ea"/>
                  <a:sym typeface="微软雅黑"/>
                </a:rPr>
                <a:t>您的内容打在这里，或者通过复制您的文本后，在此框中选择粘贴，并选择只保留</a:t>
              </a:r>
              <a:r>
                <a:rPr lang="zh-CN" altLang="en-US" sz="1200">
                  <a:solidFill>
                    <a:prstClr val="black">
                      <a:lumMod val="95000"/>
                      <a:lumOff val="5000"/>
                    </a:prstClr>
                  </a:solidFill>
                  <a:latin typeface="微软雅黑"/>
                  <a:ea typeface="微软雅黑"/>
                  <a:cs typeface="+mn-ea"/>
                  <a:sym typeface="微软雅黑"/>
                </a:rPr>
                <a:t>文字。</a:t>
              </a:r>
            </a:p>
          </p:txBody>
        </p:sp>
        <p:sp>
          <p:nvSpPr>
            <p:cNvPr id="70" name="TextBox 137"/>
            <p:cNvSpPr txBox="1"/>
            <p:nvPr/>
          </p:nvSpPr>
          <p:spPr>
            <a:xfrm>
              <a:off x="2322809" y="1596463"/>
              <a:ext cx="1968908" cy="1098107"/>
            </a:xfrm>
            <a:prstGeom prst="rect">
              <a:avLst/>
            </a:prstGeom>
            <a:noFill/>
          </p:spPr>
          <p:txBody>
            <a:bodyPr wrap="square" lIns="91412" tIns="45706" rIns="91412" bIns="45706" rtlCol="0">
              <a:spAutoFit/>
            </a:bodyPr>
            <a:lstStyle/>
            <a:p>
              <a:pPr>
                <a:lnSpc>
                  <a:spcPct val="130000"/>
                </a:lnSpc>
              </a:pPr>
              <a:r>
                <a:rPr lang="zh-CN" altLang="en-US" sz="1200" dirty="0">
                  <a:solidFill>
                    <a:prstClr val="black">
                      <a:lumMod val="95000"/>
                      <a:lumOff val="5000"/>
                    </a:prstClr>
                  </a:solidFill>
                  <a:latin typeface="微软雅黑"/>
                  <a:ea typeface="微软雅黑"/>
                  <a:cs typeface="+mn-ea"/>
                  <a:sym typeface="微软雅黑"/>
                </a:rPr>
                <a:t>您的内容打在这里，或者通过复制您的文本后，在此框中选择粘贴，并选择只保留</a:t>
              </a:r>
              <a:r>
                <a:rPr lang="zh-CN" altLang="en-US" sz="1200">
                  <a:solidFill>
                    <a:prstClr val="black">
                      <a:lumMod val="95000"/>
                      <a:lumOff val="5000"/>
                    </a:prstClr>
                  </a:solidFill>
                  <a:latin typeface="微软雅黑"/>
                  <a:ea typeface="微软雅黑"/>
                  <a:cs typeface="+mn-ea"/>
                  <a:sym typeface="微软雅黑"/>
                </a:rPr>
                <a:t>文字。</a:t>
              </a:r>
            </a:p>
          </p:txBody>
        </p:sp>
        <p:sp>
          <p:nvSpPr>
            <p:cNvPr id="71" name="TextBox 138"/>
            <p:cNvSpPr txBox="1"/>
            <p:nvPr/>
          </p:nvSpPr>
          <p:spPr>
            <a:xfrm>
              <a:off x="8773092" y="3079747"/>
              <a:ext cx="1968908" cy="1098107"/>
            </a:xfrm>
            <a:prstGeom prst="rect">
              <a:avLst/>
            </a:prstGeom>
            <a:noFill/>
          </p:spPr>
          <p:txBody>
            <a:bodyPr wrap="square" lIns="91412" tIns="45706" rIns="91412" bIns="45706" rtlCol="0">
              <a:spAutoFit/>
            </a:bodyPr>
            <a:lstStyle/>
            <a:p>
              <a:pPr>
                <a:lnSpc>
                  <a:spcPct val="130000"/>
                </a:lnSpc>
              </a:pPr>
              <a:r>
                <a:rPr lang="zh-CN" altLang="en-US" sz="1200" dirty="0">
                  <a:solidFill>
                    <a:prstClr val="black">
                      <a:lumMod val="95000"/>
                      <a:lumOff val="5000"/>
                    </a:prstClr>
                  </a:solidFill>
                  <a:latin typeface="微软雅黑"/>
                  <a:ea typeface="微软雅黑"/>
                  <a:cs typeface="+mn-ea"/>
                  <a:sym typeface="微软雅黑"/>
                </a:rPr>
                <a:t>您的内容打在这里，或者通过复制您的文本后，在此框中选择粘贴，并选择只保留</a:t>
              </a:r>
              <a:r>
                <a:rPr lang="zh-CN" altLang="en-US" sz="1200">
                  <a:solidFill>
                    <a:prstClr val="black">
                      <a:lumMod val="95000"/>
                      <a:lumOff val="5000"/>
                    </a:prstClr>
                  </a:solidFill>
                  <a:latin typeface="微软雅黑"/>
                  <a:ea typeface="微软雅黑"/>
                  <a:cs typeface="+mn-ea"/>
                  <a:sym typeface="微软雅黑"/>
                </a:rPr>
                <a:t>文字。</a:t>
              </a:r>
            </a:p>
          </p:txBody>
        </p:sp>
        <p:sp>
          <p:nvSpPr>
            <p:cNvPr id="72" name="TextBox 139"/>
            <p:cNvSpPr txBox="1"/>
            <p:nvPr/>
          </p:nvSpPr>
          <p:spPr>
            <a:xfrm>
              <a:off x="7963152" y="1596463"/>
              <a:ext cx="1968908" cy="1098107"/>
            </a:xfrm>
            <a:prstGeom prst="rect">
              <a:avLst/>
            </a:prstGeom>
            <a:noFill/>
          </p:spPr>
          <p:txBody>
            <a:bodyPr wrap="square" lIns="91412" tIns="45706" rIns="91412" bIns="45706" rtlCol="0">
              <a:spAutoFit/>
            </a:bodyPr>
            <a:lstStyle/>
            <a:p>
              <a:pPr>
                <a:lnSpc>
                  <a:spcPct val="130000"/>
                </a:lnSpc>
              </a:pPr>
              <a:r>
                <a:rPr lang="zh-CN" altLang="en-US" sz="1200" dirty="0">
                  <a:solidFill>
                    <a:prstClr val="black">
                      <a:lumMod val="95000"/>
                      <a:lumOff val="5000"/>
                    </a:prstClr>
                  </a:solidFill>
                  <a:latin typeface="微软雅黑"/>
                  <a:ea typeface="微软雅黑"/>
                  <a:cs typeface="+mn-ea"/>
                  <a:sym typeface="微软雅黑"/>
                </a:rPr>
                <a:t>您的内容打在这里，或者通过复制您的文本后，在此框中选择粘贴，并选择只保留</a:t>
              </a:r>
              <a:r>
                <a:rPr lang="zh-CN" altLang="en-US" sz="1200">
                  <a:solidFill>
                    <a:prstClr val="black">
                      <a:lumMod val="95000"/>
                      <a:lumOff val="5000"/>
                    </a:prstClr>
                  </a:solidFill>
                  <a:latin typeface="微软雅黑"/>
                  <a:ea typeface="微软雅黑"/>
                  <a:cs typeface="+mn-ea"/>
                  <a:sym typeface="微软雅黑"/>
                </a:rPr>
                <a:t>文字。</a:t>
              </a:r>
            </a:p>
          </p:txBody>
        </p:sp>
        <p:sp>
          <p:nvSpPr>
            <p:cNvPr id="73" name="TextBox 140"/>
            <p:cNvSpPr txBox="1"/>
            <p:nvPr/>
          </p:nvSpPr>
          <p:spPr>
            <a:xfrm>
              <a:off x="9708949" y="5027029"/>
              <a:ext cx="1968908" cy="1098107"/>
            </a:xfrm>
            <a:prstGeom prst="rect">
              <a:avLst/>
            </a:prstGeom>
            <a:noFill/>
          </p:spPr>
          <p:txBody>
            <a:bodyPr wrap="square" lIns="91412" tIns="45706" rIns="91412" bIns="45706" rtlCol="0">
              <a:spAutoFit/>
            </a:bodyPr>
            <a:lstStyle/>
            <a:p>
              <a:pPr>
                <a:lnSpc>
                  <a:spcPct val="130000"/>
                </a:lnSpc>
              </a:pPr>
              <a:r>
                <a:rPr lang="zh-CN" altLang="en-US" sz="1200" dirty="0">
                  <a:solidFill>
                    <a:prstClr val="black">
                      <a:lumMod val="95000"/>
                      <a:lumOff val="5000"/>
                    </a:prstClr>
                  </a:solidFill>
                  <a:latin typeface="微软雅黑"/>
                  <a:ea typeface="微软雅黑"/>
                  <a:cs typeface="+mn-ea"/>
                  <a:sym typeface="微软雅黑"/>
                </a:rPr>
                <a:t>您的内容打在这里，或者通过复制您的文本后，在此框中选择粘贴，并选择只保留文字。</a:t>
              </a:r>
            </a:p>
          </p:txBody>
        </p:sp>
      </p:grpSp>
    </p:spTree>
    <p:extLst>
      <p:ext uri="{BB962C8B-B14F-4D97-AF65-F5344CB8AC3E}">
        <p14:creationId xmlns:p14="http://schemas.microsoft.com/office/powerpoint/2010/main" val="2508411745"/>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fill="hold"/>
                                        <p:tgtEl>
                                          <p:spTgt spid="54"/>
                                        </p:tgtEl>
                                        <p:attrNameLst>
                                          <p:attrName>ppt_x</p:attrName>
                                        </p:attrNameLst>
                                      </p:cBhvr>
                                      <p:tavLst>
                                        <p:tav tm="0">
                                          <p:val>
                                            <p:strVal val="#ppt_x"/>
                                          </p:val>
                                        </p:tav>
                                        <p:tav tm="100000">
                                          <p:val>
                                            <p:strVal val="#ppt_x"/>
                                          </p:val>
                                        </p:tav>
                                      </p:tavLst>
                                    </p:anim>
                                    <p:anim calcmode="lin" valueType="num">
                                      <p:cBhvr additive="base">
                                        <p:cTn id="8"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微软雅黑"/>
              <a:ea typeface="微软雅黑"/>
              <a:cs typeface="+mn-ea"/>
              <a:sym typeface="微软雅黑"/>
            </a:endParaRPr>
          </a:p>
        </p:txBody>
      </p:sp>
      <p:sp>
        <p:nvSpPr>
          <p:cNvPr id="6" name="Freeform 33"/>
          <p:cNvSpPr/>
          <p:nvPr/>
        </p:nvSpPr>
        <p:spPr bwMode="auto">
          <a:xfrm>
            <a:off x="7182192" y="4168716"/>
            <a:ext cx="1848535" cy="1607849"/>
          </a:xfrm>
          <a:custGeom>
            <a:avLst/>
            <a:gdLst>
              <a:gd name="T0" fmla="*/ 70 w 1000"/>
              <a:gd name="T1" fmla="*/ 712 h 868"/>
              <a:gd name="T2" fmla="*/ 788 w 1000"/>
              <a:gd name="T3" fmla="*/ 534 h 868"/>
              <a:gd name="T4" fmla="*/ 1000 w 1000"/>
              <a:gd name="T5" fmla="*/ 38 h 868"/>
              <a:gd name="T6" fmla="*/ 316 w 1000"/>
              <a:gd name="T7" fmla="*/ 198 h 868"/>
              <a:gd name="T8" fmla="*/ 0 w 1000"/>
              <a:gd name="T9" fmla="*/ 630 h 868"/>
              <a:gd name="T10" fmla="*/ 566 w 1000"/>
              <a:gd name="T11" fmla="*/ 360 h 868"/>
              <a:gd name="T12" fmla="*/ 70 w 1000"/>
              <a:gd name="T13" fmla="*/ 712 h 868"/>
            </a:gdLst>
            <a:ahLst/>
            <a:cxnLst>
              <a:cxn ang="0">
                <a:pos x="T0" y="T1"/>
              </a:cxn>
              <a:cxn ang="0">
                <a:pos x="T2" y="T3"/>
              </a:cxn>
              <a:cxn ang="0">
                <a:pos x="T4" y="T5"/>
              </a:cxn>
              <a:cxn ang="0">
                <a:pos x="T6" y="T7"/>
              </a:cxn>
              <a:cxn ang="0">
                <a:pos x="T8" y="T9"/>
              </a:cxn>
              <a:cxn ang="0">
                <a:pos x="T10" y="T11"/>
              </a:cxn>
              <a:cxn ang="0">
                <a:pos x="T12" y="T13"/>
              </a:cxn>
            </a:cxnLst>
            <a:rect l="0" t="0" r="r" b="b"/>
            <a:pathLst>
              <a:path w="1000" h="868">
                <a:moveTo>
                  <a:pt x="70" y="712"/>
                </a:moveTo>
                <a:cubicBezTo>
                  <a:pt x="70" y="712"/>
                  <a:pt x="485" y="868"/>
                  <a:pt x="788" y="534"/>
                </a:cubicBezTo>
                <a:cubicBezTo>
                  <a:pt x="980" y="322"/>
                  <a:pt x="1000" y="38"/>
                  <a:pt x="1000" y="38"/>
                </a:cubicBezTo>
                <a:cubicBezTo>
                  <a:pt x="1000" y="38"/>
                  <a:pt x="586" y="0"/>
                  <a:pt x="316" y="198"/>
                </a:cubicBezTo>
                <a:cubicBezTo>
                  <a:pt x="46" y="396"/>
                  <a:pt x="0" y="630"/>
                  <a:pt x="0" y="630"/>
                </a:cubicBezTo>
                <a:cubicBezTo>
                  <a:pt x="0" y="630"/>
                  <a:pt x="208" y="440"/>
                  <a:pt x="566" y="360"/>
                </a:cubicBezTo>
                <a:cubicBezTo>
                  <a:pt x="566" y="360"/>
                  <a:pt x="262" y="522"/>
                  <a:pt x="70" y="712"/>
                </a:cubicBezTo>
                <a:close/>
              </a:path>
            </a:pathLst>
          </a:custGeom>
          <a:solidFill>
            <a:srgbClr val="D25E84"/>
          </a:solidFill>
          <a:ln w="6350">
            <a:noFill/>
          </a:ln>
        </p:spPr>
        <p:txBody>
          <a:bodyPr/>
          <a:lstStyle/>
          <a:p>
            <a:endParaRPr lang="zh-CN" altLang="en-US" sz="1400">
              <a:solidFill>
                <a:schemeClr val="tx1">
                  <a:lumMod val="85000"/>
                  <a:lumOff val="15000"/>
                </a:schemeClr>
              </a:solidFill>
              <a:latin typeface="微软雅黑"/>
              <a:ea typeface="微软雅黑"/>
              <a:cs typeface="+mn-ea"/>
              <a:sym typeface="微软雅黑"/>
            </a:endParaRPr>
          </a:p>
        </p:txBody>
      </p:sp>
      <p:sp>
        <p:nvSpPr>
          <p:cNvPr id="7" name="Freeform 34"/>
          <p:cNvSpPr/>
          <p:nvPr/>
        </p:nvSpPr>
        <p:spPr bwMode="auto">
          <a:xfrm>
            <a:off x="6286531" y="2363585"/>
            <a:ext cx="1568394" cy="2811269"/>
          </a:xfrm>
          <a:custGeom>
            <a:avLst/>
            <a:gdLst>
              <a:gd name="T0" fmla="*/ 325 w 849"/>
              <a:gd name="T1" fmla="*/ 1518 h 1518"/>
              <a:gd name="T2" fmla="*/ 817 w 849"/>
              <a:gd name="T3" fmla="*/ 816 h 1518"/>
              <a:gd name="T4" fmla="*/ 539 w 849"/>
              <a:gd name="T5" fmla="*/ 0 h 1518"/>
              <a:gd name="T6" fmla="*/ 98 w 849"/>
              <a:gd name="T7" fmla="*/ 644 h 1518"/>
              <a:gd name="T8" fmla="*/ 189 w 849"/>
              <a:gd name="T9" fmla="*/ 1506 h 1518"/>
              <a:gd name="T10" fmla="*/ 455 w 849"/>
              <a:gd name="T11" fmla="*/ 706 h 1518"/>
              <a:gd name="T12" fmla="*/ 325 w 849"/>
              <a:gd name="T13" fmla="*/ 1518 h 1518"/>
            </a:gdLst>
            <a:ahLst/>
            <a:cxnLst>
              <a:cxn ang="0">
                <a:pos x="T0" y="T1"/>
              </a:cxn>
              <a:cxn ang="0">
                <a:pos x="T2" y="T3"/>
              </a:cxn>
              <a:cxn ang="0">
                <a:pos x="T4" y="T5"/>
              </a:cxn>
              <a:cxn ang="0">
                <a:pos x="T6" y="T7"/>
              </a:cxn>
              <a:cxn ang="0">
                <a:pos x="T8" y="T9"/>
              </a:cxn>
              <a:cxn ang="0">
                <a:pos x="T10" y="T11"/>
              </a:cxn>
              <a:cxn ang="0">
                <a:pos x="T12" y="T13"/>
              </a:cxn>
            </a:cxnLst>
            <a:rect l="0" t="0" r="r" b="b"/>
            <a:pathLst>
              <a:path w="849" h="1518">
                <a:moveTo>
                  <a:pt x="325" y="1518"/>
                </a:moveTo>
                <a:cubicBezTo>
                  <a:pt x="325" y="1518"/>
                  <a:pt x="785" y="1276"/>
                  <a:pt x="817" y="816"/>
                </a:cubicBezTo>
                <a:cubicBezTo>
                  <a:pt x="849" y="356"/>
                  <a:pt x="539" y="0"/>
                  <a:pt x="539" y="0"/>
                </a:cubicBezTo>
                <a:cubicBezTo>
                  <a:pt x="539" y="0"/>
                  <a:pt x="209" y="294"/>
                  <a:pt x="98" y="644"/>
                </a:cubicBezTo>
                <a:cubicBezTo>
                  <a:pt x="0" y="951"/>
                  <a:pt x="59" y="1290"/>
                  <a:pt x="189" y="1506"/>
                </a:cubicBezTo>
                <a:cubicBezTo>
                  <a:pt x="189" y="1506"/>
                  <a:pt x="167" y="1158"/>
                  <a:pt x="455" y="706"/>
                </a:cubicBezTo>
                <a:cubicBezTo>
                  <a:pt x="455" y="706"/>
                  <a:pt x="345" y="970"/>
                  <a:pt x="325" y="1518"/>
                </a:cubicBezTo>
                <a:close/>
              </a:path>
            </a:pathLst>
          </a:custGeom>
          <a:solidFill>
            <a:srgbClr val="D25E84"/>
          </a:solidFill>
          <a:ln w="6350">
            <a:noFill/>
          </a:ln>
        </p:spPr>
        <p:txBody>
          <a:bodyPr/>
          <a:lstStyle/>
          <a:p>
            <a:endParaRPr lang="zh-CN" altLang="en-US" sz="1400">
              <a:solidFill>
                <a:schemeClr val="tx1">
                  <a:lumMod val="85000"/>
                  <a:lumOff val="15000"/>
                </a:schemeClr>
              </a:solidFill>
              <a:latin typeface="微软雅黑"/>
              <a:ea typeface="微软雅黑"/>
              <a:cs typeface="+mn-ea"/>
              <a:sym typeface="微软雅黑"/>
            </a:endParaRPr>
          </a:p>
        </p:txBody>
      </p:sp>
      <p:sp>
        <p:nvSpPr>
          <p:cNvPr id="8" name="Freeform 35"/>
          <p:cNvSpPr/>
          <p:nvPr/>
        </p:nvSpPr>
        <p:spPr bwMode="auto">
          <a:xfrm>
            <a:off x="4775350" y="2507600"/>
            <a:ext cx="1759757" cy="2568613"/>
          </a:xfrm>
          <a:custGeom>
            <a:avLst/>
            <a:gdLst>
              <a:gd name="T0" fmla="*/ 700 w 952"/>
              <a:gd name="T1" fmla="*/ 1330 h 1386"/>
              <a:gd name="T2" fmla="*/ 760 w 952"/>
              <a:gd name="T3" fmla="*/ 522 h 1386"/>
              <a:gd name="T4" fmla="*/ 138 w 952"/>
              <a:gd name="T5" fmla="*/ 0 h 1386"/>
              <a:gd name="T6" fmla="*/ 122 w 952"/>
              <a:gd name="T7" fmla="*/ 820 h 1386"/>
              <a:gd name="T8" fmla="*/ 590 w 952"/>
              <a:gd name="T9" fmla="*/ 1386 h 1386"/>
              <a:gd name="T10" fmla="*/ 412 w 952"/>
              <a:gd name="T11" fmla="*/ 618 h 1386"/>
              <a:gd name="T12" fmla="*/ 700 w 952"/>
              <a:gd name="T13" fmla="*/ 1330 h 1386"/>
            </a:gdLst>
            <a:ahLst/>
            <a:cxnLst>
              <a:cxn ang="0">
                <a:pos x="T0" y="T1"/>
              </a:cxn>
              <a:cxn ang="0">
                <a:pos x="T2" y="T3"/>
              </a:cxn>
              <a:cxn ang="0">
                <a:pos x="T4" y="T5"/>
              </a:cxn>
              <a:cxn ang="0">
                <a:pos x="T6" y="T7"/>
              </a:cxn>
              <a:cxn ang="0">
                <a:pos x="T8" y="T9"/>
              </a:cxn>
              <a:cxn ang="0">
                <a:pos x="T10" y="T11"/>
              </a:cxn>
              <a:cxn ang="0">
                <a:pos x="T12" y="T13"/>
              </a:cxn>
            </a:cxnLst>
            <a:rect l="0" t="0" r="r" b="b"/>
            <a:pathLst>
              <a:path w="952" h="1386">
                <a:moveTo>
                  <a:pt x="700" y="1330"/>
                </a:moveTo>
                <a:cubicBezTo>
                  <a:pt x="700" y="1330"/>
                  <a:pt x="952" y="916"/>
                  <a:pt x="760" y="522"/>
                </a:cubicBezTo>
                <a:cubicBezTo>
                  <a:pt x="571" y="134"/>
                  <a:pt x="138" y="0"/>
                  <a:pt x="138" y="0"/>
                </a:cubicBezTo>
                <a:cubicBezTo>
                  <a:pt x="138" y="0"/>
                  <a:pt x="0" y="476"/>
                  <a:pt x="122" y="820"/>
                </a:cubicBezTo>
                <a:cubicBezTo>
                  <a:pt x="241" y="1156"/>
                  <a:pt x="462" y="1316"/>
                  <a:pt x="590" y="1386"/>
                </a:cubicBezTo>
                <a:cubicBezTo>
                  <a:pt x="590" y="1386"/>
                  <a:pt x="422" y="1170"/>
                  <a:pt x="412" y="618"/>
                </a:cubicBezTo>
                <a:cubicBezTo>
                  <a:pt x="412" y="618"/>
                  <a:pt x="548" y="1094"/>
                  <a:pt x="700" y="1330"/>
                </a:cubicBezTo>
                <a:close/>
              </a:path>
            </a:pathLst>
          </a:custGeom>
          <a:solidFill>
            <a:srgbClr val="D25E84"/>
          </a:solidFill>
          <a:ln w="6350">
            <a:noFill/>
          </a:ln>
        </p:spPr>
        <p:txBody>
          <a:bodyPr/>
          <a:lstStyle/>
          <a:p>
            <a:endParaRPr lang="zh-CN" altLang="en-US" sz="1400">
              <a:solidFill>
                <a:schemeClr val="tx1">
                  <a:lumMod val="85000"/>
                  <a:lumOff val="15000"/>
                </a:schemeClr>
              </a:solidFill>
              <a:latin typeface="微软雅黑"/>
              <a:ea typeface="微软雅黑"/>
              <a:cs typeface="+mn-ea"/>
              <a:sym typeface="微软雅黑"/>
            </a:endParaRPr>
          </a:p>
        </p:txBody>
      </p:sp>
      <p:sp>
        <p:nvSpPr>
          <p:cNvPr id="9" name="Freeform 36"/>
          <p:cNvSpPr/>
          <p:nvPr/>
        </p:nvSpPr>
        <p:spPr bwMode="auto">
          <a:xfrm>
            <a:off x="3696217" y="4257493"/>
            <a:ext cx="1951121" cy="1333627"/>
          </a:xfrm>
          <a:custGeom>
            <a:avLst/>
            <a:gdLst>
              <a:gd name="T0" fmla="*/ 1056 w 1056"/>
              <a:gd name="T1" fmla="*/ 528 h 720"/>
              <a:gd name="T2" fmla="*/ 616 w 1056"/>
              <a:gd name="T3" fmla="*/ 80 h 720"/>
              <a:gd name="T4" fmla="*/ 0 w 1056"/>
              <a:gd name="T5" fmla="*/ 178 h 720"/>
              <a:gd name="T6" fmla="*/ 446 w 1056"/>
              <a:gd name="T7" fmla="*/ 596 h 720"/>
              <a:gd name="T8" fmla="*/ 1036 w 1056"/>
              <a:gd name="T9" fmla="*/ 622 h 720"/>
              <a:gd name="T10" fmla="*/ 504 w 1056"/>
              <a:gd name="T11" fmla="*/ 334 h 720"/>
              <a:gd name="T12" fmla="*/ 1056 w 1056"/>
              <a:gd name="T13" fmla="*/ 528 h 720"/>
            </a:gdLst>
            <a:ahLst/>
            <a:cxnLst>
              <a:cxn ang="0">
                <a:pos x="T0" y="T1"/>
              </a:cxn>
              <a:cxn ang="0">
                <a:pos x="T2" y="T3"/>
              </a:cxn>
              <a:cxn ang="0">
                <a:pos x="T4" y="T5"/>
              </a:cxn>
              <a:cxn ang="0">
                <a:pos x="T6" y="T7"/>
              </a:cxn>
              <a:cxn ang="0">
                <a:pos x="T8" y="T9"/>
              </a:cxn>
              <a:cxn ang="0">
                <a:pos x="T10" y="T11"/>
              </a:cxn>
              <a:cxn ang="0">
                <a:pos x="T12" y="T13"/>
              </a:cxn>
            </a:cxnLst>
            <a:rect l="0" t="0" r="r" b="b"/>
            <a:pathLst>
              <a:path w="1056" h="720">
                <a:moveTo>
                  <a:pt x="1056" y="528"/>
                </a:moveTo>
                <a:cubicBezTo>
                  <a:pt x="1056" y="528"/>
                  <a:pt x="950" y="160"/>
                  <a:pt x="616" y="80"/>
                </a:cubicBezTo>
                <a:cubicBezTo>
                  <a:pt x="282" y="0"/>
                  <a:pt x="0" y="178"/>
                  <a:pt x="0" y="178"/>
                </a:cubicBezTo>
                <a:cubicBezTo>
                  <a:pt x="0" y="178"/>
                  <a:pt x="190" y="477"/>
                  <a:pt x="446" y="596"/>
                </a:cubicBezTo>
                <a:cubicBezTo>
                  <a:pt x="712" y="720"/>
                  <a:pt x="952" y="660"/>
                  <a:pt x="1036" y="622"/>
                </a:cubicBezTo>
                <a:cubicBezTo>
                  <a:pt x="1036" y="622"/>
                  <a:pt x="786" y="594"/>
                  <a:pt x="504" y="334"/>
                </a:cubicBezTo>
                <a:cubicBezTo>
                  <a:pt x="504" y="334"/>
                  <a:pt x="824" y="508"/>
                  <a:pt x="1056" y="528"/>
                </a:cubicBezTo>
                <a:close/>
              </a:path>
            </a:pathLst>
          </a:custGeom>
          <a:solidFill>
            <a:srgbClr val="D25E84"/>
          </a:solidFill>
          <a:ln w="6350">
            <a:noFill/>
          </a:ln>
        </p:spPr>
        <p:txBody>
          <a:bodyPr/>
          <a:lstStyle/>
          <a:p>
            <a:endParaRPr lang="zh-CN" altLang="en-US" sz="1400">
              <a:solidFill>
                <a:schemeClr val="tx1">
                  <a:lumMod val="85000"/>
                  <a:lumOff val="15000"/>
                </a:schemeClr>
              </a:solidFill>
              <a:latin typeface="微软雅黑"/>
              <a:ea typeface="微软雅黑"/>
              <a:cs typeface="+mn-ea"/>
              <a:sym typeface="微软雅黑"/>
            </a:endParaRPr>
          </a:p>
        </p:txBody>
      </p:sp>
      <p:sp>
        <p:nvSpPr>
          <p:cNvPr id="10" name="Rectangle 38"/>
          <p:cNvSpPr>
            <a:spLocks noChangeArrowheads="1"/>
          </p:cNvSpPr>
          <p:nvPr/>
        </p:nvSpPr>
        <p:spPr bwMode="auto">
          <a:xfrm>
            <a:off x="8099453" y="2242335"/>
            <a:ext cx="2643520" cy="68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400" dirty="0">
                <a:solidFill>
                  <a:schemeClr val="tx1">
                    <a:lumMod val="85000"/>
                    <a:lumOff val="15000"/>
                  </a:schemeClr>
                </a:solidFill>
                <a:latin typeface="微软雅黑"/>
                <a:ea typeface="微软雅黑"/>
                <a:cs typeface="+mn-ea"/>
                <a:sym typeface="微软雅黑"/>
              </a:rPr>
              <a:t>单击编辑标题</a:t>
            </a:r>
            <a:endParaRPr lang="en-US" altLang="zh-CN" sz="1400" dirty="0">
              <a:solidFill>
                <a:schemeClr val="tx1">
                  <a:lumMod val="85000"/>
                  <a:lumOff val="15000"/>
                </a:schemeClr>
              </a:solidFill>
              <a:latin typeface="微软雅黑"/>
              <a:ea typeface="微软雅黑"/>
              <a:cs typeface="+mn-ea"/>
              <a:sym typeface="微软雅黑"/>
            </a:endParaRPr>
          </a:p>
          <a:p>
            <a:pPr defTabSz="912495">
              <a:spcBef>
                <a:spcPct val="20000"/>
              </a:spcBef>
              <a:defRPr/>
            </a:pPr>
            <a:r>
              <a:rPr lang="zh-CN" altLang="en-US" sz="1400" dirty="0">
                <a:solidFill>
                  <a:schemeClr val="tx1">
                    <a:lumMod val="85000"/>
                    <a:lumOff val="15000"/>
                  </a:schemeClr>
                </a:solidFill>
                <a:latin typeface="微软雅黑"/>
                <a:ea typeface="微软雅黑"/>
                <a:cs typeface="+mn-ea"/>
                <a:sym typeface="微软雅黑"/>
              </a:rPr>
              <a:t>单击此处可编辑内容，根据您的需要自由拉伸文本框大小</a:t>
            </a:r>
            <a:endParaRPr lang="en-US" altLang="zh-CN" sz="1400" dirty="0">
              <a:solidFill>
                <a:schemeClr val="tx1">
                  <a:lumMod val="85000"/>
                  <a:lumOff val="15000"/>
                </a:schemeClr>
              </a:solidFill>
              <a:latin typeface="微软雅黑"/>
              <a:ea typeface="微软雅黑"/>
              <a:cs typeface="+mn-ea"/>
              <a:sym typeface="微软雅黑"/>
            </a:endParaRPr>
          </a:p>
        </p:txBody>
      </p:sp>
      <p:sp>
        <p:nvSpPr>
          <p:cNvPr id="11" name="Rectangle 39"/>
          <p:cNvSpPr>
            <a:spLocks noChangeArrowheads="1"/>
          </p:cNvSpPr>
          <p:nvPr/>
        </p:nvSpPr>
        <p:spPr bwMode="auto">
          <a:xfrm>
            <a:off x="9402479" y="4507540"/>
            <a:ext cx="2643520" cy="68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400" dirty="0">
                <a:solidFill>
                  <a:schemeClr val="tx1">
                    <a:lumMod val="85000"/>
                    <a:lumOff val="15000"/>
                  </a:schemeClr>
                </a:solidFill>
                <a:latin typeface="微软雅黑"/>
                <a:ea typeface="微软雅黑"/>
                <a:cs typeface="+mn-ea"/>
                <a:sym typeface="微软雅黑"/>
              </a:rPr>
              <a:t>单击编辑标题</a:t>
            </a:r>
            <a:endParaRPr lang="en-US" altLang="zh-CN" sz="1400" dirty="0">
              <a:solidFill>
                <a:schemeClr val="tx1">
                  <a:lumMod val="85000"/>
                  <a:lumOff val="15000"/>
                </a:schemeClr>
              </a:solidFill>
              <a:latin typeface="微软雅黑"/>
              <a:ea typeface="微软雅黑"/>
              <a:cs typeface="+mn-ea"/>
              <a:sym typeface="微软雅黑"/>
            </a:endParaRPr>
          </a:p>
          <a:p>
            <a:pPr defTabSz="912495">
              <a:spcBef>
                <a:spcPct val="20000"/>
              </a:spcBef>
              <a:defRPr/>
            </a:pPr>
            <a:r>
              <a:rPr lang="zh-CN" altLang="en-US" sz="1400" dirty="0">
                <a:solidFill>
                  <a:schemeClr val="tx1">
                    <a:lumMod val="85000"/>
                    <a:lumOff val="15000"/>
                  </a:schemeClr>
                </a:solidFill>
                <a:latin typeface="微软雅黑"/>
                <a:ea typeface="微软雅黑"/>
                <a:cs typeface="+mn-ea"/>
                <a:sym typeface="微软雅黑"/>
              </a:rPr>
              <a:t>单击此处可编辑内容，根据您的需要自由拉伸文本框大小</a:t>
            </a:r>
            <a:endParaRPr lang="en-US" altLang="zh-CN" sz="1400" dirty="0">
              <a:solidFill>
                <a:schemeClr val="tx1">
                  <a:lumMod val="85000"/>
                  <a:lumOff val="15000"/>
                </a:schemeClr>
              </a:solidFill>
              <a:latin typeface="微软雅黑"/>
              <a:ea typeface="微软雅黑"/>
              <a:cs typeface="+mn-ea"/>
              <a:sym typeface="微软雅黑"/>
            </a:endParaRPr>
          </a:p>
        </p:txBody>
      </p:sp>
      <p:sp>
        <p:nvSpPr>
          <p:cNvPr id="12" name="Rectangle 40"/>
          <p:cNvSpPr>
            <a:spLocks noChangeArrowheads="1"/>
          </p:cNvSpPr>
          <p:nvPr/>
        </p:nvSpPr>
        <p:spPr bwMode="auto">
          <a:xfrm>
            <a:off x="1832021" y="2430192"/>
            <a:ext cx="2643520" cy="68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400" dirty="0">
                <a:solidFill>
                  <a:schemeClr val="tx1">
                    <a:lumMod val="85000"/>
                    <a:lumOff val="15000"/>
                  </a:schemeClr>
                </a:solidFill>
                <a:latin typeface="微软雅黑"/>
                <a:ea typeface="微软雅黑"/>
                <a:cs typeface="+mn-ea"/>
                <a:sym typeface="微软雅黑"/>
              </a:rPr>
              <a:t>单击编辑标题</a:t>
            </a:r>
            <a:endParaRPr lang="en-US" altLang="zh-CN" sz="1400" dirty="0">
              <a:solidFill>
                <a:schemeClr val="tx1">
                  <a:lumMod val="85000"/>
                  <a:lumOff val="15000"/>
                </a:schemeClr>
              </a:solidFill>
              <a:latin typeface="微软雅黑"/>
              <a:ea typeface="微软雅黑"/>
              <a:cs typeface="+mn-ea"/>
              <a:sym typeface="微软雅黑"/>
            </a:endParaRPr>
          </a:p>
          <a:p>
            <a:pPr defTabSz="912495">
              <a:spcBef>
                <a:spcPct val="20000"/>
              </a:spcBef>
              <a:defRPr/>
            </a:pPr>
            <a:r>
              <a:rPr lang="zh-CN" altLang="en-US" sz="1400" dirty="0">
                <a:solidFill>
                  <a:schemeClr val="tx1">
                    <a:lumMod val="85000"/>
                    <a:lumOff val="15000"/>
                  </a:schemeClr>
                </a:solidFill>
                <a:latin typeface="微软雅黑"/>
                <a:ea typeface="微软雅黑"/>
                <a:cs typeface="+mn-ea"/>
                <a:sym typeface="微软雅黑"/>
              </a:rPr>
              <a:t>单击此处可编辑内容，根据您的需要自由拉伸文本框大小</a:t>
            </a:r>
            <a:endParaRPr lang="en-US" altLang="zh-CN" sz="1400" dirty="0">
              <a:solidFill>
                <a:schemeClr val="tx1">
                  <a:lumMod val="85000"/>
                  <a:lumOff val="15000"/>
                </a:schemeClr>
              </a:solidFill>
              <a:latin typeface="微软雅黑"/>
              <a:ea typeface="微软雅黑"/>
              <a:cs typeface="+mn-ea"/>
              <a:sym typeface="微软雅黑"/>
            </a:endParaRPr>
          </a:p>
        </p:txBody>
      </p:sp>
      <p:sp>
        <p:nvSpPr>
          <p:cNvPr id="13" name="Rectangle 41"/>
          <p:cNvSpPr>
            <a:spLocks noChangeArrowheads="1"/>
          </p:cNvSpPr>
          <p:nvPr/>
        </p:nvSpPr>
        <p:spPr bwMode="auto">
          <a:xfrm>
            <a:off x="887015" y="4886376"/>
            <a:ext cx="2643520" cy="68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400" dirty="0">
                <a:solidFill>
                  <a:schemeClr val="tx1">
                    <a:lumMod val="85000"/>
                    <a:lumOff val="15000"/>
                  </a:schemeClr>
                </a:solidFill>
                <a:latin typeface="微软雅黑"/>
                <a:ea typeface="微软雅黑"/>
                <a:cs typeface="+mn-ea"/>
                <a:sym typeface="微软雅黑"/>
              </a:rPr>
              <a:t>单击编辑标题</a:t>
            </a:r>
            <a:endParaRPr lang="en-US" altLang="zh-CN" sz="1400" dirty="0">
              <a:solidFill>
                <a:schemeClr val="tx1">
                  <a:lumMod val="85000"/>
                  <a:lumOff val="15000"/>
                </a:schemeClr>
              </a:solidFill>
              <a:latin typeface="微软雅黑"/>
              <a:ea typeface="微软雅黑"/>
              <a:cs typeface="+mn-ea"/>
              <a:sym typeface="微软雅黑"/>
            </a:endParaRPr>
          </a:p>
          <a:p>
            <a:pPr defTabSz="912495">
              <a:spcBef>
                <a:spcPct val="20000"/>
              </a:spcBef>
              <a:defRPr/>
            </a:pPr>
            <a:r>
              <a:rPr lang="zh-CN" altLang="en-US" sz="1400" dirty="0">
                <a:solidFill>
                  <a:schemeClr val="tx1">
                    <a:lumMod val="85000"/>
                    <a:lumOff val="15000"/>
                  </a:schemeClr>
                </a:solidFill>
                <a:latin typeface="微软雅黑"/>
                <a:ea typeface="微软雅黑"/>
                <a:cs typeface="+mn-ea"/>
                <a:sym typeface="微软雅黑"/>
              </a:rPr>
              <a:t>单击此处可编辑内容，根据您的需要自由拉伸文本框大小</a:t>
            </a:r>
            <a:endParaRPr lang="en-US" altLang="zh-CN" sz="1400" dirty="0">
              <a:solidFill>
                <a:schemeClr val="tx1">
                  <a:lumMod val="85000"/>
                  <a:lumOff val="15000"/>
                </a:schemeClr>
              </a:solidFill>
              <a:latin typeface="微软雅黑"/>
              <a:ea typeface="微软雅黑"/>
              <a:cs typeface="+mn-ea"/>
              <a:sym typeface="微软雅黑"/>
            </a:endParaRPr>
          </a:p>
        </p:txBody>
      </p:sp>
    </p:spTree>
    <p:extLst>
      <p:ext uri="{BB962C8B-B14F-4D97-AF65-F5344CB8AC3E}">
        <p14:creationId xmlns:p14="http://schemas.microsoft.com/office/powerpoint/2010/main" val="1662532950"/>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ppt_x"/>
                                          </p:val>
                                        </p:tav>
                                        <p:tav tm="100000">
                                          <p:val>
                                            <p:strVal val="#ppt_x"/>
                                          </p:val>
                                        </p:tav>
                                      </p:tavLst>
                                    </p:anim>
                                    <p:anim calcmode="lin" valueType="num">
                                      <p:cBhvr additive="base">
                                        <p:cTn id="3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485" y="1540159"/>
            <a:ext cx="6705600" cy="4445000"/>
          </a:xfrm>
          <a:prstGeom prst="rect">
            <a:avLst/>
          </a:prstGeom>
        </p:spPr>
      </p:pic>
      <p:sp>
        <p:nvSpPr>
          <p:cNvPr id="2" name="标题 1" hidden="1"/>
          <p:cNvSpPr>
            <a:spLocks noGrp="1"/>
          </p:cNvSpPr>
          <p:nvPr>
            <p:ph type="title"/>
          </p:nvPr>
        </p:nvSpPr>
        <p:spPr/>
        <p:txBody>
          <a:bodyPr/>
          <a:lstStyle/>
          <a:p>
            <a:endParaRPr lang="zh-CN" altLang="en-US" dirty="0">
              <a:latin typeface="微软雅黑"/>
              <a:ea typeface="微软雅黑"/>
              <a:cs typeface="+mn-ea"/>
              <a:sym typeface="微软雅黑"/>
            </a:endParaRPr>
          </a:p>
        </p:txBody>
      </p:sp>
      <p:sp>
        <p:nvSpPr>
          <p:cNvPr id="37" name="椭圆 36"/>
          <p:cNvSpPr/>
          <p:nvPr/>
        </p:nvSpPr>
        <p:spPr>
          <a:xfrm>
            <a:off x="6684499" y="2277052"/>
            <a:ext cx="841941" cy="841895"/>
          </a:xfrm>
          <a:prstGeom prst="ellipse">
            <a:avLst/>
          </a:prstGeom>
          <a:solidFill>
            <a:srgbClr val="FFFFFF"/>
          </a:solidFill>
          <a:ln>
            <a:solidFill>
              <a:srgbClr val="D25E84"/>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a:ea typeface="微软雅黑"/>
              <a:cs typeface="+mn-ea"/>
              <a:sym typeface="微软雅黑"/>
            </a:endParaRPr>
          </a:p>
        </p:txBody>
      </p:sp>
      <p:sp>
        <p:nvSpPr>
          <p:cNvPr id="38" name="椭圆 2"/>
          <p:cNvSpPr/>
          <p:nvPr/>
        </p:nvSpPr>
        <p:spPr>
          <a:xfrm>
            <a:off x="6937462" y="2497560"/>
            <a:ext cx="336015" cy="400879"/>
          </a:xfrm>
          <a:custGeom>
            <a:avLst/>
            <a:gdLst>
              <a:gd name="connsiteX0" fmla="*/ 105284 w 507577"/>
              <a:gd name="connsiteY0" fmla="*/ 315145 h 605592"/>
              <a:gd name="connsiteX1" fmla="*/ 328130 w 507577"/>
              <a:gd name="connsiteY1" fmla="*/ 315145 h 605592"/>
              <a:gd name="connsiteX2" fmla="*/ 328130 w 507577"/>
              <a:gd name="connsiteY2" fmla="*/ 339913 h 605592"/>
              <a:gd name="connsiteX3" fmla="*/ 105284 w 507577"/>
              <a:gd name="connsiteY3" fmla="*/ 339913 h 605592"/>
              <a:gd name="connsiteX4" fmla="*/ 445650 w 507577"/>
              <a:gd name="connsiteY4" fmla="*/ 296632 h 605592"/>
              <a:gd name="connsiteX5" fmla="*/ 445650 w 507577"/>
              <a:gd name="connsiteY5" fmla="*/ 346039 h 605592"/>
              <a:gd name="connsiteX6" fmla="*/ 482788 w 507577"/>
              <a:gd name="connsiteY6" fmla="*/ 346039 h 605592"/>
              <a:gd name="connsiteX7" fmla="*/ 482788 w 507577"/>
              <a:gd name="connsiteY7" fmla="*/ 296632 h 605592"/>
              <a:gd name="connsiteX8" fmla="*/ 105284 w 507577"/>
              <a:gd name="connsiteY8" fmla="*/ 265749 h 605592"/>
              <a:gd name="connsiteX9" fmla="*/ 198148 w 507577"/>
              <a:gd name="connsiteY9" fmla="*/ 265749 h 605592"/>
              <a:gd name="connsiteX10" fmla="*/ 198148 w 507577"/>
              <a:gd name="connsiteY10" fmla="*/ 290447 h 605592"/>
              <a:gd name="connsiteX11" fmla="*/ 105284 w 507577"/>
              <a:gd name="connsiteY11" fmla="*/ 290447 h 605592"/>
              <a:gd name="connsiteX12" fmla="*/ 451901 w 507577"/>
              <a:gd name="connsiteY12" fmla="*/ 234771 h 605592"/>
              <a:gd name="connsiteX13" fmla="*/ 476669 w 507577"/>
              <a:gd name="connsiteY13" fmla="*/ 234771 h 605592"/>
              <a:gd name="connsiteX14" fmla="*/ 476669 w 507577"/>
              <a:gd name="connsiteY14" fmla="*/ 259539 h 605592"/>
              <a:gd name="connsiteX15" fmla="*/ 451901 w 507577"/>
              <a:gd name="connsiteY15" fmla="*/ 259539 h 605592"/>
              <a:gd name="connsiteX16" fmla="*/ 445650 w 507577"/>
              <a:gd name="connsiteY16" fmla="*/ 222474 h 605592"/>
              <a:gd name="connsiteX17" fmla="*/ 445650 w 507577"/>
              <a:gd name="connsiteY17" fmla="*/ 271881 h 605592"/>
              <a:gd name="connsiteX18" fmla="*/ 482788 w 507577"/>
              <a:gd name="connsiteY18" fmla="*/ 271881 h 605592"/>
              <a:gd name="connsiteX19" fmla="*/ 482788 w 507577"/>
              <a:gd name="connsiteY19" fmla="*/ 222474 h 605592"/>
              <a:gd name="connsiteX20" fmla="*/ 445650 w 507577"/>
              <a:gd name="connsiteY20" fmla="*/ 148316 h 605592"/>
              <a:gd name="connsiteX21" fmla="*/ 445650 w 507577"/>
              <a:gd name="connsiteY21" fmla="*/ 197724 h 605592"/>
              <a:gd name="connsiteX22" fmla="*/ 482788 w 507577"/>
              <a:gd name="connsiteY22" fmla="*/ 197724 h 605592"/>
              <a:gd name="connsiteX23" fmla="*/ 482788 w 507577"/>
              <a:gd name="connsiteY23" fmla="*/ 148316 h 605592"/>
              <a:gd name="connsiteX24" fmla="*/ 451901 w 507577"/>
              <a:gd name="connsiteY24" fmla="*/ 86513 h 605592"/>
              <a:gd name="connsiteX25" fmla="*/ 476669 w 507577"/>
              <a:gd name="connsiteY25" fmla="*/ 86513 h 605592"/>
              <a:gd name="connsiteX26" fmla="*/ 476669 w 507577"/>
              <a:gd name="connsiteY26" fmla="*/ 111211 h 605592"/>
              <a:gd name="connsiteX27" fmla="*/ 451901 w 507577"/>
              <a:gd name="connsiteY27" fmla="*/ 111211 h 605592"/>
              <a:gd name="connsiteX28" fmla="*/ 129981 w 507577"/>
              <a:gd name="connsiteY28" fmla="*/ 80361 h 605592"/>
              <a:gd name="connsiteX29" fmla="*/ 129981 w 507577"/>
              <a:gd name="connsiteY29" fmla="*/ 160651 h 605592"/>
              <a:gd name="connsiteX30" fmla="*/ 346680 w 507577"/>
              <a:gd name="connsiteY30" fmla="*/ 160651 h 605592"/>
              <a:gd name="connsiteX31" fmla="*/ 346680 w 507577"/>
              <a:gd name="connsiteY31" fmla="*/ 185406 h 605592"/>
              <a:gd name="connsiteX32" fmla="*/ 129981 w 507577"/>
              <a:gd name="connsiteY32" fmla="*/ 185406 h 605592"/>
              <a:gd name="connsiteX33" fmla="*/ 129981 w 507577"/>
              <a:gd name="connsiteY33" fmla="*/ 203948 h 605592"/>
              <a:gd name="connsiteX34" fmla="*/ 365248 w 507577"/>
              <a:gd name="connsiteY34" fmla="*/ 203948 h 605592"/>
              <a:gd name="connsiteX35" fmla="*/ 365248 w 507577"/>
              <a:gd name="connsiteY35" fmla="*/ 80361 h 605592"/>
              <a:gd name="connsiteX36" fmla="*/ 445650 w 507577"/>
              <a:gd name="connsiteY36" fmla="*/ 74158 h 605592"/>
              <a:gd name="connsiteX37" fmla="*/ 445650 w 507577"/>
              <a:gd name="connsiteY37" fmla="*/ 123566 h 605592"/>
              <a:gd name="connsiteX38" fmla="*/ 482788 w 507577"/>
              <a:gd name="connsiteY38" fmla="*/ 123566 h 605592"/>
              <a:gd name="connsiteX39" fmla="*/ 482788 w 507577"/>
              <a:gd name="connsiteY39" fmla="*/ 74158 h 605592"/>
              <a:gd name="connsiteX40" fmla="*/ 117632 w 507577"/>
              <a:gd name="connsiteY40" fmla="*/ 55606 h 605592"/>
              <a:gd name="connsiteX41" fmla="*/ 377597 w 507577"/>
              <a:gd name="connsiteY41" fmla="*/ 55606 h 605592"/>
              <a:gd name="connsiteX42" fmla="*/ 389945 w 507577"/>
              <a:gd name="connsiteY42" fmla="*/ 67937 h 605592"/>
              <a:gd name="connsiteX43" fmla="*/ 389945 w 507577"/>
              <a:gd name="connsiteY43" fmla="*/ 216279 h 605592"/>
              <a:gd name="connsiteX44" fmla="*/ 377597 w 507577"/>
              <a:gd name="connsiteY44" fmla="*/ 228703 h 605592"/>
              <a:gd name="connsiteX45" fmla="*/ 117632 w 507577"/>
              <a:gd name="connsiteY45" fmla="*/ 228703 h 605592"/>
              <a:gd name="connsiteX46" fmla="*/ 105284 w 507577"/>
              <a:gd name="connsiteY46" fmla="*/ 216279 h 605592"/>
              <a:gd name="connsiteX47" fmla="*/ 105284 w 507577"/>
              <a:gd name="connsiteY47" fmla="*/ 67937 h 605592"/>
              <a:gd name="connsiteX48" fmla="*/ 117632 w 507577"/>
              <a:gd name="connsiteY48" fmla="*/ 55606 h 605592"/>
              <a:gd name="connsiteX49" fmla="*/ 24789 w 507577"/>
              <a:gd name="connsiteY49" fmla="*/ 24750 h 605592"/>
              <a:gd name="connsiteX50" fmla="*/ 24789 w 507577"/>
              <a:gd name="connsiteY50" fmla="*/ 580935 h 605592"/>
              <a:gd name="connsiteX51" fmla="*/ 408513 w 507577"/>
              <a:gd name="connsiteY51" fmla="*/ 580935 h 605592"/>
              <a:gd name="connsiteX52" fmla="*/ 420954 w 507577"/>
              <a:gd name="connsiteY52" fmla="*/ 568513 h 605592"/>
              <a:gd name="connsiteX53" fmla="*/ 420954 w 507577"/>
              <a:gd name="connsiteY53" fmla="*/ 37079 h 605592"/>
              <a:gd name="connsiteX54" fmla="*/ 408513 w 507577"/>
              <a:gd name="connsiteY54" fmla="*/ 24750 h 605592"/>
              <a:gd name="connsiteX55" fmla="*/ 74275 w 507577"/>
              <a:gd name="connsiteY55" fmla="*/ 24750 h 605592"/>
              <a:gd name="connsiteX56" fmla="*/ 74275 w 507577"/>
              <a:gd name="connsiteY56" fmla="*/ 531434 h 605592"/>
              <a:gd name="connsiteX57" fmla="*/ 49579 w 507577"/>
              <a:gd name="connsiteY57" fmla="*/ 531434 h 605592"/>
              <a:gd name="connsiteX58" fmla="*/ 49579 w 507577"/>
              <a:gd name="connsiteY58" fmla="*/ 24750 h 605592"/>
              <a:gd name="connsiteX59" fmla="*/ 12441 w 507577"/>
              <a:gd name="connsiteY59" fmla="*/ 0 h 605592"/>
              <a:gd name="connsiteX60" fmla="*/ 408513 w 507577"/>
              <a:gd name="connsiteY60" fmla="*/ 0 h 605592"/>
              <a:gd name="connsiteX61" fmla="*/ 445650 w 507577"/>
              <a:gd name="connsiteY61" fmla="*/ 37079 h 605592"/>
              <a:gd name="connsiteX62" fmla="*/ 445650 w 507577"/>
              <a:gd name="connsiteY62" fmla="*/ 49408 h 605592"/>
              <a:gd name="connsiteX63" fmla="*/ 495229 w 507577"/>
              <a:gd name="connsiteY63" fmla="*/ 49408 h 605592"/>
              <a:gd name="connsiteX64" fmla="*/ 507577 w 507577"/>
              <a:gd name="connsiteY64" fmla="*/ 61829 h 605592"/>
              <a:gd name="connsiteX65" fmla="*/ 507577 w 507577"/>
              <a:gd name="connsiteY65" fmla="*/ 358461 h 605592"/>
              <a:gd name="connsiteX66" fmla="*/ 495229 w 507577"/>
              <a:gd name="connsiteY66" fmla="*/ 370790 h 605592"/>
              <a:gd name="connsiteX67" fmla="*/ 445650 w 507577"/>
              <a:gd name="connsiteY67" fmla="*/ 370790 h 605592"/>
              <a:gd name="connsiteX68" fmla="*/ 445650 w 507577"/>
              <a:gd name="connsiteY68" fmla="*/ 568513 h 605592"/>
              <a:gd name="connsiteX69" fmla="*/ 408513 w 507577"/>
              <a:gd name="connsiteY69" fmla="*/ 605592 h 605592"/>
              <a:gd name="connsiteX70" fmla="*/ 12441 w 507577"/>
              <a:gd name="connsiteY70" fmla="*/ 605592 h 605592"/>
              <a:gd name="connsiteX71" fmla="*/ 0 w 507577"/>
              <a:gd name="connsiteY71" fmla="*/ 593263 h 605592"/>
              <a:gd name="connsiteX72" fmla="*/ 0 w 507577"/>
              <a:gd name="connsiteY72" fmla="*/ 12329 h 605592"/>
              <a:gd name="connsiteX73" fmla="*/ 12441 w 507577"/>
              <a:gd name="connsiteY73"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507577" h="605592">
                <a:moveTo>
                  <a:pt x="105284" y="315145"/>
                </a:moveTo>
                <a:lnTo>
                  <a:pt x="328130" y="315145"/>
                </a:lnTo>
                <a:lnTo>
                  <a:pt x="328130" y="339913"/>
                </a:lnTo>
                <a:lnTo>
                  <a:pt x="105284" y="339913"/>
                </a:lnTo>
                <a:close/>
                <a:moveTo>
                  <a:pt x="445650" y="296632"/>
                </a:moveTo>
                <a:lnTo>
                  <a:pt x="445650" y="346039"/>
                </a:lnTo>
                <a:lnTo>
                  <a:pt x="482788" y="346039"/>
                </a:lnTo>
                <a:lnTo>
                  <a:pt x="482788" y="296632"/>
                </a:lnTo>
                <a:close/>
                <a:moveTo>
                  <a:pt x="105284" y="265749"/>
                </a:moveTo>
                <a:lnTo>
                  <a:pt x="198148" y="265749"/>
                </a:lnTo>
                <a:lnTo>
                  <a:pt x="198148" y="290447"/>
                </a:lnTo>
                <a:lnTo>
                  <a:pt x="105284" y="290447"/>
                </a:lnTo>
                <a:close/>
                <a:moveTo>
                  <a:pt x="451901" y="234771"/>
                </a:moveTo>
                <a:lnTo>
                  <a:pt x="476669" y="234771"/>
                </a:lnTo>
                <a:lnTo>
                  <a:pt x="476669" y="259539"/>
                </a:lnTo>
                <a:lnTo>
                  <a:pt x="451901" y="259539"/>
                </a:lnTo>
                <a:close/>
                <a:moveTo>
                  <a:pt x="445650" y="222474"/>
                </a:moveTo>
                <a:lnTo>
                  <a:pt x="445650" y="271881"/>
                </a:lnTo>
                <a:lnTo>
                  <a:pt x="482788" y="271881"/>
                </a:lnTo>
                <a:lnTo>
                  <a:pt x="482788" y="222474"/>
                </a:lnTo>
                <a:close/>
                <a:moveTo>
                  <a:pt x="445650" y="148316"/>
                </a:moveTo>
                <a:lnTo>
                  <a:pt x="445650" y="197724"/>
                </a:lnTo>
                <a:lnTo>
                  <a:pt x="482788" y="197724"/>
                </a:lnTo>
                <a:lnTo>
                  <a:pt x="482788" y="148316"/>
                </a:lnTo>
                <a:close/>
                <a:moveTo>
                  <a:pt x="451901" y="86513"/>
                </a:moveTo>
                <a:lnTo>
                  <a:pt x="476669" y="86513"/>
                </a:lnTo>
                <a:lnTo>
                  <a:pt x="476669" y="111211"/>
                </a:lnTo>
                <a:lnTo>
                  <a:pt x="451901" y="111211"/>
                </a:lnTo>
                <a:close/>
                <a:moveTo>
                  <a:pt x="129981" y="80361"/>
                </a:moveTo>
                <a:lnTo>
                  <a:pt x="129981" y="160651"/>
                </a:lnTo>
                <a:lnTo>
                  <a:pt x="346680" y="160651"/>
                </a:lnTo>
                <a:lnTo>
                  <a:pt x="346680" y="185406"/>
                </a:lnTo>
                <a:lnTo>
                  <a:pt x="129981" y="185406"/>
                </a:lnTo>
                <a:lnTo>
                  <a:pt x="129981" y="203948"/>
                </a:lnTo>
                <a:lnTo>
                  <a:pt x="365248" y="203948"/>
                </a:lnTo>
                <a:lnTo>
                  <a:pt x="365248" y="80361"/>
                </a:lnTo>
                <a:close/>
                <a:moveTo>
                  <a:pt x="445650" y="74158"/>
                </a:moveTo>
                <a:lnTo>
                  <a:pt x="445650" y="123566"/>
                </a:lnTo>
                <a:lnTo>
                  <a:pt x="482788" y="123566"/>
                </a:lnTo>
                <a:lnTo>
                  <a:pt x="482788" y="74158"/>
                </a:lnTo>
                <a:close/>
                <a:moveTo>
                  <a:pt x="117632" y="55606"/>
                </a:moveTo>
                <a:lnTo>
                  <a:pt x="377597" y="55606"/>
                </a:lnTo>
                <a:cubicBezTo>
                  <a:pt x="384467" y="55606"/>
                  <a:pt x="389945" y="61169"/>
                  <a:pt x="389945" y="67937"/>
                </a:cubicBezTo>
                <a:lnTo>
                  <a:pt x="389945" y="216279"/>
                </a:lnTo>
                <a:cubicBezTo>
                  <a:pt x="389945" y="223140"/>
                  <a:pt x="384467" y="228703"/>
                  <a:pt x="377597" y="228703"/>
                </a:cubicBezTo>
                <a:lnTo>
                  <a:pt x="117632" y="228703"/>
                </a:lnTo>
                <a:cubicBezTo>
                  <a:pt x="110762" y="228703"/>
                  <a:pt x="105284" y="223140"/>
                  <a:pt x="105284" y="216279"/>
                </a:cubicBezTo>
                <a:lnTo>
                  <a:pt x="105284" y="67937"/>
                </a:lnTo>
                <a:cubicBezTo>
                  <a:pt x="105284" y="61169"/>
                  <a:pt x="110762" y="55606"/>
                  <a:pt x="117632" y="55606"/>
                </a:cubicBezTo>
                <a:close/>
                <a:moveTo>
                  <a:pt x="24789" y="24750"/>
                </a:moveTo>
                <a:lnTo>
                  <a:pt x="24789" y="580935"/>
                </a:lnTo>
                <a:lnTo>
                  <a:pt x="408513" y="580935"/>
                </a:lnTo>
                <a:cubicBezTo>
                  <a:pt x="415383" y="580935"/>
                  <a:pt x="420954" y="575373"/>
                  <a:pt x="420954" y="568513"/>
                </a:cubicBezTo>
                <a:lnTo>
                  <a:pt x="420954" y="37079"/>
                </a:lnTo>
                <a:cubicBezTo>
                  <a:pt x="420954" y="30219"/>
                  <a:pt x="415383" y="24750"/>
                  <a:pt x="408513" y="24750"/>
                </a:cubicBezTo>
                <a:lnTo>
                  <a:pt x="74275" y="24750"/>
                </a:lnTo>
                <a:lnTo>
                  <a:pt x="74275" y="531434"/>
                </a:lnTo>
                <a:lnTo>
                  <a:pt x="49579" y="531434"/>
                </a:lnTo>
                <a:lnTo>
                  <a:pt x="49579" y="24750"/>
                </a:lnTo>
                <a:close/>
                <a:moveTo>
                  <a:pt x="12441" y="0"/>
                </a:moveTo>
                <a:lnTo>
                  <a:pt x="408513" y="0"/>
                </a:lnTo>
                <a:cubicBezTo>
                  <a:pt x="429031" y="0"/>
                  <a:pt x="445650" y="16593"/>
                  <a:pt x="445650" y="37079"/>
                </a:cubicBezTo>
                <a:lnTo>
                  <a:pt x="445650" y="49408"/>
                </a:lnTo>
                <a:lnTo>
                  <a:pt x="495229" y="49408"/>
                </a:lnTo>
                <a:cubicBezTo>
                  <a:pt x="502006" y="49408"/>
                  <a:pt x="507577" y="54970"/>
                  <a:pt x="507577" y="61829"/>
                </a:cubicBezTo>
                <a:lnTo>
                  <a:pt x="507577" y="358461"/>
                </a:lnTo>
                <a:cubicBezTo>
                  <a:pt x="507577" y="365228"/>
                  <a:pt x="502006" y="370790"/>
                  <a:pt x="495229" y="370790"/>
                </a:cubicBezTo>
                <a:lnTo>
                  <a:pt x="445650" y="370790"/>
                </a:lnTo>
                <a:lnTo>
                  <a:pt x="445650" y="568513"/>
                </a:lnTo>
                <a:cubicBezTo>
                  <a:pt x="445650" y="588999"/>
                  <a:pt x="429031" y="605592"/>
                  <a:pt x="408513" y="605592"/>
                </a:cubicBezTo>
                <a:lnTo>
                  <a:pt x="12441" y="605592"/>
                </a:lnTo>
                <a:cubicBezTo>
                  <a:pt x="5571" y="605592"/>
                  <a:pt x="0" y="600123"/>
                  <a:pt x="0" y="593263"/>
                </a:cubicBezTo>
                <a:lnTo>
                  <a:pt x="0" y="12329"/>
                </a:lnTo>
                <a:cubicBezTo>
                  <a:pt x="0" y="5562"/>
                  <a:pt x="5571" y="0"/>
                  <a:pt x="12441" y="0"/>
                </a:cubicBezTo>
                <a:close/>
              </a:path>
            </a:pathLst>
          </a:custGeom>
          <a:solidFill>
            <a:srgbClr val="D25E84"/>
          </a:solidFill>
          <a:ln>
            <a:solidFill>
              <a:srgbClr val="D25E84"/>
            </a:solid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a:ea typeface="微软雅黑"/>
              <a:cs typeface="+mn-ea"/>
              <a:sym typeface="微软雅黑"/>
            </a:endParaRPr>
          </a:p>
        </p:txBody>
      </p:sp>
      <p:sp>
        <p:nvSpPr>
          <p:cNvPr id="35" name="矩形 34"/>
          <p:cNvSpPr/>
          <p:nvPr/>
        </p:nvSpPr>
        <p:spPr>
          <a:xfrm>
            <a:off x="7636261" y="2488439"/>
            <a:ext cx="4338054"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微软雅黑"/>
                <a:ea typeface="微软雅黑"/>
                <a:cs typeface="+mn-ea"/>
                <a:sym typeface="微软雅黑"/>
              </a:rPr>
              <a:t>用户可以在投影仪或者计算机上进行演示也可以将演示文稿打印出来制作成胶片用户可以在投影仪用户可以在投影计算机上进行演示也可以将演示文稿打印出来制作成胶片用户可以在投影仪</a:t>
            </a:r>
          </a:p>
        </p:txBody>
      </p:sp>
      <p:sp>
        <p:nvSpPr>
          <p:cNvPr id="36" name="矩形 35"/>
          <p:cNvSpPr/>
          <p:nvPr/>
        </p:nvSpPr>
        <p:spPr>
          <a:xfrm>
            <a:off x="7636262" y="2190551"/>
            <a:ext cx="2162691" cy="379656"/>
          </a:xfrm>
          <a:prstGeom prst="rect">
            <a:avLst/>
          </a:prstGeom>
        </p:spPr>
        <p:txBody>
          <a:bodyPr wrap="square">
            <a:spAutoFit/>
            <a:scene3d>
              <a:camera prst="orthographicFront"/>
              <a:lightRig rig="threePt" dir="t"/>
            </a:scene3d>
            <a:sp3d contourW="12700"/>
          </a:bodyPr>
          <a:lstStyle/>
          <a:p>
            <a:pPr>
              <a:lnSpc>
                <a:spcPct val="120000"/>
              </a:lnSpc>
            </a:pPr>
            <a:r>
              <a:rPr lang="zh-CN" altLang="en-US" sz="1700" b="1" dirty="0">
                <a:latin typeface="微软雅黑"/>
                <a:ea typeface="微软雅黑"/>
                <a:cs typeface="+mn-ea"/>
                <a:sym typeface="微软雅黑"/>
              </a:rPr>
              <a:t>标题文字添加</a:t>
            </a:r>
          </a:p>
        </p:txBody>
      </p:sp>
      <p:sp>
        <p:nvSpPr>
          <p:cNvPr id="44" name="椭圆 43"/>
          <p:cNvSpPr/>
          <p:nvPr/>
        </p:nvSpPr>
        <p:spPr>
          <a:xfrm>
            <a:off x="6684499" y="4458327"/>
            <a:ext cx="841941" cy="841895"/>
          </a:xfrm>
          <a:prstGeom prst="ellipse">
            <a:avLst/>
          </a:prstGeom>
          <a:solidFill>
            <a:srgbClr val="FFFFFF"/>
          </a:solidFill>
          <a:ln>
            <a:solidFill>
              <a:srgbClr val="D25E84"/>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a:ea typeface="微软雅黑"/>
              <a:cs typeface="+mn-ea"/>
              <a:sym typeface="微软雅黑"/>
            </a:endParaRPr>
          </a:p>
        </p:txBody>
      </p:sp>
      <p:sp>
        <p:nvSpPr>
          <p:cNvPr id="45" name="椭圆 2"/>
          <p:cNvSpPr/>
          <p:nvPr/>
        </p:nvSpPr>
        <p:spPr>
          <a:xfrm>
            <a:off x="6905019" y="4679161"/>
            <a:ext cx="400901" cy="400226"/>
          </a:xfrm>
          <a:custGeom>
            <a:avLst/>
            <a:gdLst>
              <a:gd name="connsiteX0" fmla="*/ 521716 w 606580"/>
              <a:gd name="connsiteY0" fmla="*/ 473869 h 605592"/>
              <a:gd name="connsiteX1" fmla="*/ 474642 w 606580"/>
              <a:gd name="connsiteY1" fmla="*/ 520867 h 605592"/>
              <a:gd name="connsiteX2" fmla="*/ 521716 w 606580"/>
              <a:gd name="connsiteY2" fmla="*/ 567772 h 605592"/>
              <a:gd name="connsiteX3" fmla="*/ 568698 w 606580"/>
              <a:gd name="connsiteY3" fmla="*/ 520867 h 605592"/>
              <a:gd name="connsiteX4" fmla="*/ 521716 w 606580"/>
              <a:gd name="connsiteY4" fmla="*/ 473869 h 605592"/>
              <a:gd name="connsiteX5" fmla="*/ 60630 w 606580"/>
              <a:gd name="connsiteY5" fmla="*/ 401194 h 605592"/>
              <a:gd name="connsiteX6" fmla="*/ 37882 w 606580"/>
              <a:gd name="connsiteY6" fmla="*/ 423905 h 605592"/>
              <a:gd name="connsiteX7" fmla="*/ 60630 w 606580"/>
              <a:gd name="connsiteY7" fmla="*/ 446616 h 605592"/>
              <a:gd name="connsiteX8" fmla="*/ 83378 w 606580"/>
              <a:gd name="connsiteY8" fmla="*/ 423905 h 605592"/>
              <a:gd name="connsiteX9" fmla="*/ 60630 w 606580"/>
              <a:gd name="connsiteY9" fmla="*/ 401194 h 605592"/>
              <a:gd name="connsiteX10" fmla="*/ 242639 w 606580"/>
              <a:gd name="connsiteY10" fmla="*/ 218047 h 605592"/>
              <a:gd name="connsiteX11" fmla="*/ 291153 w 606580"/>
              <a:gd name="connsiteY11" fmla="*/ 266490 h 605592"/>
              <a:gd name="connsiteX12" fmla="*/ 242639 w 606580"/>
              <a:gd name="connsiteY12" fmla="*/ 314933 h 605592"/>
              <a:gd name="connsiteX13" fmla="*/ 194125 w 606580"/>
              <a:gd name="connsiteY13" fmla="*/ 266490 h 605592"/>
              <a:gd name="connsiteX14" fmla="*/ 242639 w 606580"/>
              <a:gd name="connsiteY14" fmla="*/ 218047 h 605592"/>
              <a:gd name="connsiteX15" fmla="*/ 242613 w 606580"/>
              <a:gd name="connsiteY15" fmla="*/ 183170 h 605592"/>
              <a:gd name="connsiteX16" fmla="*/ 159235 w 606580"/>
              <a:gd name="connsiteY16" fmla="*/ 266505 h 605592"/>
              <a:gd name="connsiteX17" fmla="*/ 242613 w 606580"/>
              <a:gd name="connsiteY17" fmla="*/ 349747 h 605592"/>
              <a:gd name="connsiteX18" fmla="*/ 326084 w 606580"/>
              <a:gd name="connsiteY18" fmla="*/ 266505 h 605592"/>
              <a:gd name="connsiteX19" fmla="*/ 242613 w 606580"/>
              <a:gd name="connsiteY19" fmla="*/ 183170 h 605592"/>
              <a:gd name="connsiteX20" fmla="*/ 448923 w 606580"/>
              <a:gd name="connsiteY20" fmla="*/ 37821 h 605592"/>
              <a:gd name="connsiteX21" fmla="*/ 426175 w 606580"/>
              <a:gd name="connsiteY21" fmla="*/ 60532 h 605592"/>
              <a:gd name="connsiteX22" fmla="*/ 448923 w 606580"/>
              <a:gd name="connsiteY22" fmla="*/ 83242 h 605592"/>
              <a:gd name="connsiteX23" fmla="*/ 471671 w 606580"/>
              <a:gd name="connsiteY23" fmla="*/ 60532 h 605592"/>
              <a:gd name="connsiteX24" fmla="*/ 448923 w 606580"/>
              <a:gd name="connsiteY24" fmla="*/ 37821 h 605592"/>
              <a:gd name="connsiteX25" fmla="*/ 448923 w 606580"/>
              <a:gd name="connsiteY25" fmla="*/ 0 h 605592"/>
              <a:gd name="connsiteX26" fmla="*/ 509553 w 606580"/>
              <a:gd name="connsiteY26" fmla="*/ 60532 h 605592"/>
              <a:gd name="connsiteX27" fmla="*/ 448923 w 606580"/>
              <a:gd name="connsiteY27" fmla="*/ 121156 h 605592"/>
              <a:gd name="connsiteX28" fmla="*/ 424132 w 606580"/>
              <a:gd name="connsiteY28" fmla="*/ 115779 h 605592"/>
              <a:gd name="connsiteX29" fmla="*/ 338340 w 606580"/>
              <a:gd name="connsiteY29" fmla="*/ 192255 h 605592"/>
              <a:gd name="connsiteX30" fmla="*/ 363967 w 606580"/>
              <a:gd name="connsiteY30" fmla="*/ 266505 h 605592"/>
              <a:gd name="connsiteX31" fmla="*/ 340662 w 606580"/>
              <a:gd name="connsiteY31" fmla="*/ 337604 h 605592"/>
              <a:gd name="connsiteX32" fmla="*/ 463036 w 606580"/>
              <a:gd name="connsiteY32" fmla="*/ 459779 h 605592"/>
              <a:gd name="connsiteX33" fmla="*/ 521716 w 606580"/>
              <a:gd name="connsiteY33" fmla="*/ 436049 h 605592"/>
              <a:gd name="connsiteX34" fmla="*/ 606580 w 606580"/>
              <a:gd name="connsiteY34" fmla="*/ 520867 h 605592"/>
              <a:gd name="connsiteX35" fmla="*/ 521624 w 606580"/>
              <a:gd name="connsiteY35" fmla="*/ 605592 h 605592"/>
              <a:gd name="connsiteX36" fmla="*/ 436760 w 606580"/>
              <a:gd name="connsiteY36" fmla="*/ 520867 h 605592"/>
              <a:gd name="connsiteX37" fmla="*/ 442052 w 606580"/>
              <a:gd name="connsiteY37" fmla="*/ 492316 h 605592"/>
              <a:gd name="connsiteX38" fmla="*/ 313921 w 606580"/>
              <a:gd name="connsiteY38" fmla="*/ 364394 h 605592"/>
              <a:gd name="connsiteX39" fmla="*/ 242613 w 606580"/>
              <a:gd name="connsiteY39" fmla="*/ 387568 h 605592"/>
              <a:gd name="connsiteX40" fmla="*/ 162764 w 606580"/>
              <a:gd name="connsiteY40" fmla="*/ 357534 h 605592"/>
              <a:gd name="connsiteX41" fmla="*/ 114947 w 606580"/>
              <a:gd name="connsiteY41" fmla="*/ 397394 h 605592"/>
              <a:gd name="connsiteX42" fmla="*/ 121353 w 606580"/>
              <a:gd name="connsiteY42" fmla="*/ 423905 h 605592"/>
              <a:gd name="connsiteX43" fmla="*/ 60630 w 606580"/>
              <a:gd name="connsiteY43" fmla="*/ 484529 h 605592"/>
              <a:gd name="connsiteX44" fmla="*/ 0 w 606580"/>
              <a:gd name="connsiteY44" fmla="*/ 423905 h 605592"/>
              <a:gd name="connsiteX45" fmla="*/ 60630 w 606580"/>
              <a:gd name="connsiteY45" fmla="*/ 363374 h 605592"/>
              <a:gd name="connsiteX46" fmla="*/ 88299 w 606580"/>
              <a:gd name="connsiteY46" fmla="*/ 370326 h 605592"/>
              <a:gd name="connsiteX47" fmla="*/ 138530 w 606580"/>
              <a:gd name="connsiteY47" fmla="*/ 328427 h 605592"/>
              <a:gd name="connsiteX48" fmla="*/ 121353 w 606580"/>
              <a:gd name="connsiteY48" fmla="*/ 266505 h 605592"/>
              <a:gd name="connsiteX49" fmla="*/ 151715 w 606580"/>
              <a:gd name="connsiteY49" fmla="*/ 186507 h 605592"/>
              <a:gd name="connsiteX50" fmla="*/ 90620 w 606580"/>
              <a:gd name="connsiteY50" fmla="*/ 127830 h 605592"/>
              <a:gd name="connsiteX51" fmla="*/ 81057 w 606580"/>
              <a:gd name="connsiteY51" fmla="*/ 129313 h 605592"/>
              <a:gd name="connsiteX52" fmla="*/ 44660 w 606580"/>
              <a:gd name="connsiteY52" fmla="*/ 92976 h 605592"/>
              <a:gd name="connsiteX53" fmla="*/ 81057 w 606580"/>
              <a:gd name="connsiteY53" fmla="*/ 56638 h 605592"/>
              <a:gd name="connsiteX54" fmla="*/ 117454 w 606580"/>
              <a:gd name="connsiteY54" fmla="*/ 92976 h 605592"/>
              <a:gd name="connsiteX55" fmla="*/ 116618 w 606580"/>
              <a:gd name="connsiteY55" fmla="*/ 100299 h 605592"/>
              <a:gd name="connsiteX56" fmla="*/ 181148 w 606580"/>
              <a:gd name="connsiteY56" fmla="*/ 162221 h 605592"/>
              <a:gd name="connsiteX57" fmla="*/ 242613 w 606580"/>
              <a:gd name="connsiteY57" fmla="*/ 145350 h 605592"/>
              <a:gd name="connsiteX58" fmla="*/ 310579 w 606580"/>
              <a:gd name="connsiteY58" fmla="*/ 166114 h 605592"/>
              <a:gd name="connsiteX59" fmla="*/ 396092 w 606580"/>
              <a:gd name="connsiteY59" fmla="*/ 89917 h 605592"/>
              <a:gd name="connsiteX60" fmla="*/ 388200 w 606580"/>
              <a:gd name="connsiteY60" fmla="*/ 60532 h 605592"/>
              <a:gd name="connsiteX61" fmla="*/ 448923 w 606580"/>
              <a:gd name="connsiteY61"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606580" h="605592">
                <a:moveTo>
                  <a:pt x="521716" y="473869"/>
                </a:moveTo>
                <a:cubicBezTo>
                  <a:pt x="495812" y="473869"/>
                  <a:pt x="474642" y="494911"/>
                  <a:pt x="474642" y="520867"/>
                </a:cubicBezTo>
                <a:cubicBezTo>
                  <a:pt x="474642" y="546729"/>
                  <a:pt x="495812" y="567772"/>
                  <a:pt x="521716" y="567772"/>
                </a:cubicBezTo>
                <a:cubicBezTo>
                  <a:pt x="547621" y="567772"/>
                  <a:pt x="568698" y="546729"/>
                  <a:pt x="568698" y="520867"/>
                </a:cubicBezTo>
                <a:cubicBezTo>
                  <a:pt x="568698" y="495004"/>
                  <a:pt x="547621" y="473869"/>
                  <a:pt x="521716" y="473869"/>
                </a:cubicBezTo>
                <a:close/>
                <a:moveTo>
                  <a:pt x="60630" y="401194"/>
                </a:moveTo>
                <a:cubicBezTo>
                  <a:pt x="48096" y="401194"/>
                  <a:pt x="37882" y="411391"/>
                  <a:pt x="37882" y="423905"/>
                </a:cubicBezTo>
                <a:cubicBezTo>
                  <a:pt x="37882" y="436512"/>
                  <a:pt x="48096" y="446616"/>
                  <a:pt x="60630" y="446616"/>
                </a:cubicBezTo>
                <a:cubicBezTo>
                  <a:pt x="73165" y="446616"/>
                  <a:pt x="83378" y="436512"/>
                  <a:pt x="83378" y="423905"/>
                </a:cubicBezTo>
                <a:cubicBezTo>
                  <a:pt x="83378" y="411391"/>
                  <a:pt x="73165" y="401194"/>
                  <a:pt x="60630" y="401194"/>
                </a:cubicBezTo>
                <a:close/>
                <a:moveTo>
                  <a:pt x="242639" y="218047"/>
                </a:moveTo>
                <a:cubicBezTo>
                  <a:pt x="269433" y="218047"/>
                  <a:pt x="291153" y="239736"/>
                  <a:pt x="291153" y="266490"/>
                </a:cubicBezTo>
                <a:cubicBezTo>
                  <a:pt x="291153" y="293244"/>
                  <a:pt x="269433" y="314933"/>
                  <a:pt x="242639" y="314933"/>
                </a:cubicBezTo>
                <a:cubicBezTo>
                  <a:pt x="215845" y="314933"/>
                  <a:pt x="194125" y="293244"/>
                  <a:pt x="194125" y="266490"/>
                </a:cubicBezTo>
                <a:cubicBezTo>
                  <a:pt x="194125" y="239736"/>
                  <a:pt x="215845" y="218047"/>
                  <a:pt x="242639" y="218047"/>
                </a:cubicBezTo>
                <a:close/>
                <a:moveTo>
                  <a:pt x="242613" y="183170"/>
                </a:moveTo>
                <a:cubicBezTo>
                  <a:pt x="196653" y="183170"/>
                  <a:pt x="159235" y="220527"/>
                  <a:pt x="159235" y="266505"/>
                </a:cubicBezTo>
                <a:cubicBezTo>
                  <a:pt x="159235" y="312390"/>
                  <a:pt x="196653" y="349747"/>
                  <a:pt x="242613" y="349747"/>
                </a:cubicBezTo>
                <a:cubicBezTo>
                  <a:pt x="288666" y="349747"/>
                  <a:pt x="326084" y="312390"/>
                  <a:pt x="326084" y="266505"/>
                </a:cubicBezTo>
                <a:cubicBezTo>
                  <a:pt x="326084" y="220527"/>
                  <a:pt x="288666" y="183170"/>
                  <a:pt x="242613" y="183170"/>
                </a:cubicBezTo>
                <a:close/>
                <a:moveTo>
                  <a:pt x="448923" y="37821"/>
                </a:moveTo>
                <a:cubicBezTo>
                  <a:pt x="436389" y="37821"/>
                  <a:pt x="426175" y="48017"/>
                  <a:pt x="426175" y="60532"/>
                </a:cubicBezTo>
                <a:cubicBezTo>
                  <a:pt x="426175" y="73138"/>
                  <a:pt x="436389" y="83242"/>
                  <a:pt x="448923" y="83242"/>
                </a:cubicBezTo>
                <a:cubicBezTo>
                  <a:pt x="461458" y="83242"/>
                  <a:pt x="471671" y="73138"/>
                  <a:pt x="471671" y="60532"/>
                </a:cubicBezTo>
                <a:cubicBezTo>
                  <a:pt x="471671" y="48017"/>
                  <a:pt x="461458" y="37821"/>
                  <a:pt x="448923" y="37821"/>
                </a:cubicBezTo>
                <a:close/>
                <a:moveTo>
                  <a:pt x="448923" y="0"/>
                </a:moveTo>
                <a:cubicBezTo>
                  <a:pt x="482349" y="0"/>
                  <a:pt x="509553" y="27160"/>
                  <a:pt x="509553" y="60532"/>
                </a:cubicBezTo>
                <a:cubicBezTo>
                  <a:pt x="509553" y="93995"/>
                  <a:pt x="482441" y="121156"/>
                  <a:pt x="448923" y="121156"/>
                </a:cubicBezTo>
                <a:cubicBezTo>
                  <a:pt x="440102" y="121156"/>
                  <a:pt x="431653" y="119116"/>
                  <a:pt x="424132" y="115779"/>
                </a:cubicBezTo>
                <a:lnTo>
                  <a:pt x="338340" y="192255"/>
                </a:lnTo>
                <a:cubicBezTo>
                  <a:pt x="354310" y="212741"/>
                  <a:pt x="363967" y="238510"/>
                  <a:pt x="363967" y="266505"/>
                </a:cubicBezTo>
                <a:cubicBezTo>
                  <a:pt x="363967" y="293109"/>
                  <a:pt x="355239" y="317674"/>
                  <a:pt x="340662" y="337604"/>
                </a:cubicBezTo>
                <a:lnTo>
                  <a:pt x="463036" y="459779"/>
                </a:lnTo>
                <a:cubicBezTo>
                  <a:pt x="478263" y="445133"/>
                  <a:pt x="498876" y="436049"/>
                  <a:pt x="521716" y="436049"/>
                </a:cubicBezTo>
                <a:cubicBezTo>
                  <a:pt x="568605" y="436049"/>
                  <a:pt x="606580" y="474055"/>
                  <a:pt x="606580" y="520867"/>
                </a:cubicBezTo>
                <a:cubicBezTo>
                  <a:pt x="606580" y="567679"/>
                  <a:pt x="568605" y="605592"/>
                  <a:pt x="521624" y="605592"/>
                </a:cubicBezTo>
                <a:cubicBezTo>
                  <a:pt x="474735" y="605592"/>
                  <a:pt x="436760" y="567679"/>
                  <a:pt x="436760" y="520867"/>
                </a:cubicBezTo>
                <a:cubicBezTo>
                  <a:pt x="436760" y="510763"/>
                  <a:pt x="438803" y="501215"/>
                  <a:pt x="442052" y="492316"/>
                </a:cubicBezTo>
                <a:lnTo>
                  <a:pt x="313921" y="364394"/>
                </a:lnTo>
                <a:cubicBezTo>
                  <a:pt x="293866" y="378947"/>
                  <a:pt x="269261" y="387568"/>
                  <a:pt x="242613" y="387568"/>
                </a:cubicBezTo>
                <a:cubicBezTo>
                  <a:pt x="211973" y="387568"/>
                  <a:pt x="184119" y="376166"/>
                  <a:pt x="162764" y="357534"/>
                </a:cubicBezTo>
                <a:lnTo>
                  <a:pt x="114947" y="397394"/>
                </a:lnTo>
                <a:cubicBezTo>
                  <a:pt x="118939" y="405458"/>
                  <a:pt x="121353" y="414357"/>
                  <a:pt x="121353" y="423905"/>
                </a:cubicBezTo>
                <a:cubicBezTo>
                  <a:pt x="121353" y="457369"/>
                  <a:pt x="94149" y="484529"/>
                  <a:pt x="60630" y="484529"/>
                </a:cubicBezTo>
                <a:cubicBezTo>
                  <a:pt x="27205" y="484529"/>
                  <a:pt x="0" y="457369"/>
                  <a:pt x="0" y="423905"/>
                </a:cubicBezTo>
                <a:cubicBezTo>
                  <a:pt x="0" y="390534"/>
                  <a:pt x="27205" y="363374"/>
                  <a:pt x="60630" y="363374"/>
                </a:cubicBezTo>
                <a:cubicBezTo>
                  <a:pt x="70658" y="363374"/>
                  <a:pt x="79943" y="366062"/>
                  <a:pt x="88299" y="370326"/>
                </a:cubicBezTo>
                <a:lnTo>
                  <a:pt x="138530" y="328427"/>
                </a:lnTo>
                <a:cubicBezTo>
                  <a:pt x="127667" y="310258"/>
                  <a:pt x="121353" y="289123"/>
                  <a:pt x="121353" y="266505"/>
                </a:cubicBezTo>
                <a:cubicBezTo>
                  <a:pt x="121353" y="235822"/>
                  <a:pt x="132866" y="207828"/>
                  <a:pt x="151715" y="186507"/>
                </a:cubicBezTo>
                <a:lnTo>
                  <a:pt x="90620" y="127830"/>
                </a:lnTo>
                <a:cubicBezTo>
                  <a:pt x="87556" y="128757"/>
                  <a:pt x="84399" y="129313"/>
                  <a:pt x="81057" y="129313"/>
                </a:cubicBezTo>
                <a:cubicBezTo>
                  <a:pt x="60909" y="129313"/>
                  <a:pt x="44660" y="113091"/>
                  <a:pt x="44660" y="92976"/>
                </a:cubicBezTo>
                <a:cubicBezTo>
                  <a:pt x="44660" y="72953"/>
                  <a:pt x="60909" y="56638"/>
                  <a:pt x="81057" y="56638"/>
                </a:cubicBezTo>
                <a:cubicBezTo>
                  <a:pt x="101112" y="56638"/>
                  <a:pt x="117454" y="72953"/>
                  <a:pt x="117454" y="92976"/>
                </a:cubicBezTo>
                <a:cubicBezTo>
                  <a:pt x="117454" y="95478"/>
                  <a:pt x="117175" y="97981"/>
                  <a:pt x="116618" y="100299"/>
                </a:cubicBezTo>
                <a:lnTo>
                  <a:pt x="181148" y="162221"/>
                </a:lnTo>
                <a:cubicBezTo>
                  <a:pt x="199160" y="151560"/>
                  <a:pt x="220144" y="145350"/>
                  <a:pt x="242613" y="145350"/>
                </a:cubicBezTo>
                <a:cubicBezTo>
                  <a:pt x="267868" y="145350"/>
                  <a:pt x="291266" y="153044"/>
                  <a:pt x="310579" y="166114"/>
                </a:cubicBezTo>
                <a:lnTo>
                  <a:pt x="396092" y="89917"/>
                </a:lnTo>
                <a:cubicBezTo>
                  <a:pt x="391264" y="81203"/>
                  <a:pt x="388200" y="71284"/>
                  <a:pt x="388200" y="60532"/>
                </a:cubicBezTo>
                <a:cubicBezTo>
                  <a:pt x="388200" y="27160"/>
                  <a:pt x="415405" y="0"/>
                  <a:pt x="448923" y="0"/>
                </a:cubicBezTo>
                <a:close/>
              </a:path>
            </a:pathLst>
          </a:custGeom>
          <a:solidFill>
            <a:srgbClr val="D25E84"/>
          </a:solidFill>
          <a:ln>
            <a:solidFill>
              <a:srgbClr val="D25E84"/>
            </a:solidFill>
          </a:ln>
          <a:effectLst>
            <a:outerShdw blurRad="673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a:ea typeface="微软雅黑"/>
              <a:cs typeface="+mn-ea"/>
              <a:sym typeface="微软雅黑"/>
            </a:endParaRPr>
          </a:p>
        </p:txBody>
      </p:sp>
      <p:sp>
        <p:nvSpPr>
          <p:cNvPr id="42" name="矩形 41"/>
          <p:cNvSpPr/>
          <p:nvPr/>
        </p:nvSpPr>
        <p:spPr>
          <a:xfrm>
            <a:off x="7636261" y="4669714"/>
            <a:ext cx="4338054" cy="727122"/>
          </a:xfrm>
          <a:prstGeom prst="rect">
            <a:avLst/>
          </a:prstGeom>
        </p:spPr>
        <p:txBody>
          <a:bodyPr wrap="square">
            <a:spAutoFit/>
            <a:scene3d>
              <a:camera prst="orthographicFront"/>
              <a:lightRig rig="threePt" dir="t"/>
            </a:scene3d>
            <a:sp3d contourW="12700"/>
          </a:bodyPr>
          <a:lstStyle/>
          <a:p>
            <a:pPr>
              <a:lnSpc>
                <a:spcPct val="125000"/>
              </a:lnSpc>
            </a:pPr>
            <a:r>
              <a:rPr lang="zh-CN" altLang="en-US" sz="1100" dirty="0">
                <a:solidFill>
                  <a:schemeClr val="tx1">
                    <a:lumMod val="75000"/>
                    <a:lumOff val="25000"/>
                  </a:schemeClr>
                </a:solidFill>
                <a:latin typeface="微软雅黑"/>
                <a:ea typeface="微软雅黑"/>
                <a:cs typeface="+mn-ea"/>
                <a:sym typeface="微软雅黑"/>
              </a:rPr>
              <a:t>用户可以在投影仪或者计算机上进行演示也可以将演示文稿打印出来制作成胶片用户可以在投影仪用户可以在投影计算机上进行演示也可以将演示文稿打印出来制作成胶片用户可以在投影仪</a:t>
            </a:r>
          </a:p>
        </p:txBody>
      </p:sp>
      <p:sp>
        <p:nvSpPr>
          <p:cNvPr id="43" name="矩形 42"/>
          <p:cNvSpPr/>
          <p:nvPr/>
        </p:nvSpPr>
        <p:spPr>
          <a:xfrm>
            <a:off x="7636262" y="4371826"/>
            <a:ext cx="2162691" cy="379656"/>
          </a:xfrm>
          <a:prstGeom prst="rect">
            <a:avLst/>
          </a:prstGeom>
        </p:spPr>
        <p:txBody>
          <a:bodyPr wrap="square">
            <a:spAutoFit/>
            <a:scene3d>
              <a:camera prst="orthographicFront"/>
              <a:lightRig rig="threePt" dir="t"/>
            </a:scene3d>
            <a:sp3d contourW="12700"/>
          </a:bodyPr>
          <a:lstStyle/>
          <a:p>
            <a:pPr>
              <a:lnSpc>
                <a:spcPct val="120000"/>
              </a:lnSpc>
            </a:pPr>
            <a:r>
              <a:rPr lang="zh-CN" altLang="en-US" sz="1700" b="1" dirty="0">
                <a:latin typeface="微软雅黑"/>
                <a:ea typeface="微软雅黑"/>
                <a:cs typeface="+mn-ea"/>
                <a:sym typeface="微软雅黑"/>
              </a:rPr>
              <a:t>标题文字添加</a:t>
            </a:r>
          </a:p>
        </p:txBody>
      </p:sp>
      <p:cxnSp>
        <p:nvCxnSpPr>
          <p:cNvPr id="46" name="直接连接符 45"/>
          <p:cNvCxnSpPr/>
          <p:nvPr/>
        </p:nvCxnSpPr>
        <p:spPr>
          <a:xfrm>
            <a:off x="7140085" y="3701817"/>
            <a:ext cx="5503479" cy="0"/>
          </a:xfrm>
          <a:prstGeom prst="line">
            <a:avLst/>
          </a:prstGeom>
          <a:ln w="28575">
            <a:solidFill>
              <a:srgbClr val="D25E8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7112997"/>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ppt_x"/>
                                          </p:val>
                                        </p:tav>
                                        <p:tav tm="100000">
                                          <p:val>
                                            <p:strVal val="#ppt_x"/>
                                          </p:val>
                                        </p:tav>
                                      </p:tavLst>
                                    </p:anim>
                                    <p:anim calcmode="lin" valueType="num">
                                      <p:cBhvr additive="base">
                                        <p:cTn id="16" dur="500" fill="hold"/>
                                        <p:tgtEl>
                                          <p:spTgt spid="3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ppt_x"/>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ppt_x"/>
                                          </p:val>
                                        </p:tav>
                                        <p:tav tm="100000">
                                          <p:val>
                                            <p:strVal val="#ppt_x"/>
                                          </p:val>
                                        </p:tav>
                                      </p:tavLst>
                                    </p:anim>
                                    <p:anim calcmode="lin" valueType="num">
                                      <p:cBhvr additive="base">
                                        <p:cTn id="24" dur="500" fill="hold"/>
                                        <p:tgtEl>
                                          <p:spTgt spid="3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fill="hold"/>
                                        <p:tgtEl>
                                          <p:spTgt spid="44"/>
                                        </p:tgtEl>
                                        <p:attrNameLst>
                                          <p:attrName>ppt_x</p:attrName>
                                        </p:attrNameLst>
                                      </p:cBhvr>
                                      <p:tavLst>
                                        <p:tav tm="0">
                                          <p:val>
                                            <p:strVal val="#ppt_x"/>
                                          </p:val>
                                        </p:tav>
                                        <p:tav tm="100000">
                                          <p:val>
                                            <p:strVal val="#ppt_x"/>
                                          </p:val>
                                        </p:tav>
                                      </p:tavLst>
                                    </p:anim>
                                    <p:anim calcmode="lin" valueType="num">
                                      <p:cBhvr additive="base">
                                        <p:cTn id="28" dur="500" fill="hold"/>
                                        <p:tgtEl>
                                          <p:spTgt spid="44"/>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5"/>
                                        </p:tgtEl>
                                        <p:attrNameLst>
                                          <p:attrName>style.visibility</p:attrName>
                                        </p:attrNameLst>
                                      </p:cBhvr>
                                      <p:to>
                                        <p:strVal val="visible"/>
                                      </p:to>
                                    </p:set>
                                    <p:anim calcmode="lin" valueType="num">
                                      <p:cBhvr additive="base">
                                        <p:cTn id="31" dur="500" fill="hold"/>
                                        <p:tgtEl>
                                          <p:spTgt spid="45"/>
                                        </p:tgtEl>
                                        <p:attrNameLst>
                                          <p:attrName>ppt_x</p:attrName>
                                        </p:attrNameLst>
                                      </p:cBhvr>
                                      <p:tavLst>
                                        <p:tav tm="0">
                                          <p:val>
                                            <p:strVal val="#ppt_x"/>
                                          </p:val>
                                        </p:tav>
                                        <p:tav tm="100000">
                                          <p:val>
                                            <p:strVal val="#ppt_x"/>
                                          </p:val>
                                        </p:tav>
                                      </p:tavLst>
                                    </p:anim>
                                    <p:anim calcmode="lin" valueType="num">
                                      <p:cBhvr additive="base">
                                        <p:cTn id="32" dur="500" fill="hold"/>
                                        <p:tgtEl>
                                          <p:spTgt spid="4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2"/>
                                        </p:tgtEl>
                                        <p:attrNameLst>
                                          <p:attrName>style.visibility</p:attrName>
                                        </p:attrNameLst>
                                      </p:cBhvr>
                                      <p:to>
                                        <p:strVal val="visible"/>
                                      </p:to>
                                    </p:set>
                                    <p:anim calcmode="lin" valueType="num">
                                      <p:cBhvr additive="base">
                                        <p:cTn id="35" dur="500" fill="hold"/>
                                        <p:tgtEl>
                                          <p:spTgt spid="42"/>
                                        </p:tgtEl>
                                        <p:attrNameLst>
                                          <p:attrName>ppt_x</p:attrName>
                                        </p:attrNameLst>
                                      </p:cBhvr>
                                      <p:tavLst>
                                        <p:tav tm="0">
                                          <p:val>
                                            <p:strVal val="#ppt_x"/>
                                          </p:val>
                                        </p:tav>
                                        <p:tav tm="100000">
                                          <p:val>
                                            <p:strVal val="#ppt_x"/>
                                          </p:val>
                                        </p:tav>
                                      </p:tavLst>
                                    </p:anim>
                                    <p:anim calcmode="lin" valueType="num">
                                      <p:cBhvr additive="base">
                                        <p:cTn id="36" dur="500" fill="hold"/>
                                        <p:tgtEl>
                                          <p:spTgt spid="42"/>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ppt_x"/>
                                          </p:val>
                                        </p:tav>
                                        <p:tav tm="100000">
                                          <p:val>
                                            <p:strVal val="#ppt_x"/>
                                          </p:val>
                                        </p:tav>
                                      </p:tavLst>
                                    </p:anim>
                                    <p:anim calcmode="lin" valueType="num">
                                      <p:cBhvr additive="base">
                                        <p:cTn id="40" dur="500" fill="hold"/>
                                        <p:tgtEl>
                                          <p:spTgt spid="43"/>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ppt_x"/>
                                          </p:val>
                                        </p:tav>
                                        <p:tav tm="100000">
                                          <p:val>
                                            <p:strVal val="#ppt_x"/>
                                          </p:val>
                                        </p:tav>
                                      </p:tavLst>
                                    </p:anim>
                                    <p:anim calcmode="lin" valueType="num">
                                      <p:cBhvr additive="base">
                                        <p:cTn id="44" dur="500" fill="hold"/>
                                        <p:tgtEl>
                                          <p:spTgt spid="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p:bldP spid="35" grpId="0"/>
      <p:bldP spid="36" grpId="0"/>
      <p:bldP spid="44" grpId="0" animBg="1"/>
      <p:bldP spid="45" grpId="0" animBg="1"/>
      <p:bldP spid="42" grpId="0"/>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76192"/>
            <a:ext cx="12999251" cy="7308842"/>
          </a:xfrm>
          <a:prstGeom prst="rect">
            <a:avLst/>
          </a:prstGeom>
        </p:spPr>
      </p:pic>
      <p:sp>
        <p:nvSpPr>
          <p:cNvPr id="16" name="TextBox 11"/>
          <p:cNvSpPr txBox="1"/>
          <p:nvPr/>
        </p:nvSpPr>
        <p:spPr>
          <a:xfrm>
            <a:off x="1892871" y="2100794"/>
            <a:ext cx="8122736" cy="1200329"/>
          </a:xfrm>
          <a:prstGeom prst="rect">
            <a:avLst/>
          </a:prstGeom>
          <a:noFill/>
        </p:spPr>
        <p:txBody>
          <a:bodyPr wrap="none" rtlCol="0">
            <a:spAutoFit/>
          </a:bodyPr>
          <a:lstStyle/>
          <a:p>
            <a:pPr algn="ctr" fontAlgn="auto">
              <a:spcBef>
                <a:spcPts val="0"/>
              </a:spcBef>
              <a:spcAft>
                <a:spcPts val="0"/>
              </a:spcAft>
            </a:pPr>
            <a:r>
              <a:rPr lang="zh-CN" altLang="en-US" sz="7200" b="1" dirty="0">
                <a:solidFill>
                  <a:srgbClr val="D25E84"/>
                </a:solidFill>
                <a:latin typeface="微软雅黑"/>
                <a:ea typeface="微软雅黑"/>
                <a:cs typeface="+mn-ea"/>
                <a:sym typeface="微软雅黑"/>
              </a:rPr>
              <a:t>演讲完毕  感谢聆听</a:t>
            </a:r>
          </a:p>
        </p:txBody>
      </p:sp>
      <p:sp>
        <p:nvSpPr>
          <p:cNvPr id="18" name="TextBox 14"/>
          <p:cNvSpPr txBox="1"/>
          <p:nvPr/>
        </p:nvSpPr>
        <p:spPr>
          <a:xfrm>
            <a:off x="4802589" y="4372118"/>
            <a:ext cx="2303297" cy="338554"/>
          </a:xfrm>
          <a:prstGeom prst="rect">
            <a:avLst/>
          </a:prstGeom>
          <a:noFill/>
        </p:spPr>
        <p:txBody>
          <a:bodyPr wrap="square" rtlCol="0">
            <a:spAutoFit/>
          </a:bodyPr>
          <a:lstStyle/>
          <a:p>
            <a:pPr algn="ctr" fontAlgn="auto">
              <a:spcBef>
                <a:spcPts val="0"/>
              </a:spcBef>
              <a:spcAft>
                <a:spcPts val="0"/>
              </a:spcAft>
            </a:pPr>
            <a:r>
              <a:rPr lang="zh-CN" altLang="en-US" sz="1600" dirty="0">
                <a:solidFill>
                  <a:srgbClr val="D25E84"/>
                </a:solidFill>
                <a:latin typeface="微软雅黑"/>
                <a:ea typeface="微软雅黑"/>
                <a:cs typeface="+mn-ea"/>
                <a:sym typeface="微软雅黑"/>
              </a:rPr>
              <a:t>教师名称：代用名</a:t>
            </a:r>
          </a:p>
        </p:txBody>
      </p:sp>
      <p:sp>
        <p:nvSpPr>
          <p:cNvPr id="7" name="TextBox 11"/>
          <p:cNvSpPr txBox="1"/>
          <p:nvPr/>
        </p:nvSpPr>
        <p:spPr>
          <a:xfrm>
            <a:off x="3578814" y="3160568"/>
            <a:ext cx="4750852" cy="1015663"/>
          </a:xfrm>
          <a:prstGeom prst="rect">
            <a:avLst/>
          </a:prstGeom>
          <a:noFill/>
        </p:spPr>
        <p:txBody>
          <a:bodyPr wrap="none" rtlCol="0">
            <a:spAutoFit/>
          </a:bodyPr>
          <a:lstStyle/>
          <a:p>
            <a:pPr algn="ctr" fontAlgn="auto">
              <a:spcBef>
                <a:spcPts val="0"/>
              </a:spcBef>
              <a:spcAft>
                <a:spcPts val="0"/>
              </a:spcAft>
            </a:pPr>
            <a:r>
              <a:rPr lang="en-US" altLang="zh-CN" sz="6000" dirty="0">
                <a:solidFill>
                  <a:srgbClr val="D25E84"/>
                </a:solidFill>
                <a:latin typeface="微软雅黑"/>
                <a:ea typeface="微软雅黑"/>
                <a:cs typeface="+mn-ea"/>
                <a:sym typeface="微软雅黑"/>
              </a:rPr>
              <a:t>THANK YOU</a:t>
            </a:r>
            <a:endParaRPr lang="zh-CN" altLang="en-US" sz="6000" dirty="0">
              <a:solidFill>
                <a:srgbClr val="D25E84"/>
              </a:solidFill>
              <a:latin typeface="微软雅黑"/>
              <a:ea typeface="微软雅黑"/>
              <a:cs typeface="+mn-ea"/>
              <a:sym typeface="微软雅黑"/>
            </a:endParaRPr>
          </a:p>
        </p:txBody>
      </p:sp>
    </p:spTree>
    <p:extLst>
      <p:ext uri="{BB962C8B-B14F-4D97-AF65-F5344CB8AC3E}">
        <p14:creationId xmlns:p14="http://schemas.microsoft.com/office/powerpoint/2010/main" val="675167987"/>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anim calcmode="lin" valueType="num">
                                      <p:cBhvr>
                                        <p:cTn id="20" dur="500" fill="hold"/>
                                        <p:tgtEl>
                                          <p:spTgt spid="18"/>
                                        </p:tgtEl>
                                        <p:attrNameLst>
                                          <p:attrName>ppt_x</p:attrName>
                                        </p:attrNameLst>
                                      </p:cBhvr>
                                      <p:tavLst>
                                        <p:tav tm="0">
                                          <p:val>
                                            <p:strVal val="#ppt_x"/>
                                          </p:val>
                                        </p:tav>
                                        <p:tav tm="100000">
                                          <p:val>
                                            <p:strVal val="#ppt_x"/>
                                          </p:val>
                                        </p:tav>
                                      </p:tavLst>
                                    </p:anim>
                                    <p:anim calcmode="lin" valueType="num">
                                      <p:cBhvr>
                                        <p:cTn id="21"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626" y="-51546"/>
            <a:ext cx="12955415" cy="7284195"/>
          </a:xfrm>
          <a:prstGeom prst="rect">
            <a:avLst/>
          </a:prstGeom>
        </p:spPr>
      </p:pic>
      <p:sp>
        <p:nvSpPr>
          <p:cNvPr id="97" name="2">
            <a:hlinkClick r:id="" action="ppaction://noaction"/>
          </p:cNvPr>
          <p:cNvSpPr/>
          <p:nvPr>
            <p:custDataLst>
              <p:tags r:id="rId1"/>
            </p:custDataLst>
          </p:nvPr>
        </p:nvSpPr>
        <p:spPr>
          <a:xfrm>
            <a:off x="5349255" y="2167956"/>
            <a:ext cx="1850172" cy="1736401"/>
          </a:xfrm>
          <a:prstGeom prst="ellipse">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6000" b="1" dirty="0">
                <a:solidFill>
                  <a:schemeClr val="bg1"/>
                </a:solidFill>
                <a:latin typeface="微软雅黑"/>
                <a:ea typeface="微软雅黑"/>
                <a:cs typeface="+mn-ea"/>
                <a:sym typeface="微软雅黑"/>
              </a:rPr>
              <a:t>01</a:t>
            </a:r>
            <a:endParaRPr lang="zh-CN" altLang="en-US" sz="6000" b="1" dirty="0">
              <a:solidFill>
                <a:schemeClr val="bg1"/>
              </a:solidFill>
              <a:latin typeface="微软雅黑"/>
              <a:ea typeface="微软雅黑"/>
              <a:cs typeface="+mn-ea"/>
              <a:sym typeface="微软雅黑"/>
            </a:endParaRPr>
          </a:p>
        </p:txBody>
      </p:sp>
      <p:sp>
        <p:nvSpPr>
          <p:cNvPr id="98" name="1">
            <a:hlinkClick r:id="" action="ppaction://noaction"/>
          </p:cNvPr>
          <p:cNvSpPr/>
          <p:nvPr>
            <p:custDataLst>
              <p:tags r:id="rId2"/>
            </p:custDataLst>
          </p:nvPr>
        </p:nvSpPr>
        <p:spPr>
          <a:xfrm>
            <a:off x="4119020" y="4215673"/>
            <a:ext cx="4310643" cy="797965"/>
          </a:xfrm>
          <a:prstGeom prst="roundRect">
            <a:avLst>
              <a:gd name="adj" fmla="val 50000"/>
            </a:avLst>
          </a:prstGeom>
          <a:solidFill>
            <a:srgbClr val="D25E84"/>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p>
            <a:pPr algn="ctr"/>
            <a:r>
              <a:rPr lang="zh-CN" altLang="en-US" sz="3200" b="1" spc="200" dirty="0">
                <a:solidFill>
                  <a:schemeClr val="bg1"/>
                </a:solidFill>
                <a:latin typeface="微软雅黑"/>
                <a:ea typeface="微软雅黑"/>
                <a:cs typeface="+mn-ea"/>
                <a:sym typeface="微软雅黑"/>
              </a:rPr>
              <a:t>点击添加文章标题</a:t>
            </a:r>
          </a:p>
        </p:txBody>
      </p:sp>
    </p:spTree>
    <p:extLst>
      <p:ext uri="{BB962C8B-B14F-4D97-AF65-F5344CB8AC3E}">
        <p14:creationId xmlns:p14="http://schemas.microsoft.com/office/powerpoint/2010/main" val="563380721"/>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7"/>
                                        </p:tgtEl>
                                        <p:attrNameLst>
                                          <p:attrName>style.visibility</p:attrName>
                                        </p:attrNameLst>
                                      </p:cBhvr>
                                      <p:to>
                                        <p:strVal val="visible"/>
                                      </p:to>
                                    </p:set>
                                    <p:anim calcmode="lin" valueType="num">
                                      <p:cBhvr additive="base">
                                        <p:cTn id="7" dur="500" fill="hold"/>
                                        <p:tgtEl>
                                          <p:spTgt spid="97"/>
                                        </p:tgtEl>
                                        <p:attrNameLst>
                                          <p:attrName>ppt_x</p:attrName>
                                        </p:attrNameLst>
                                      </p:cBhvr>
                                      <p:tavLst>
                                        <p:tav tm="0">
                                          <p:val>
                                            <p:strVal val="#ppt_x"/>
                                          </p:val>
                                        </p:tav>
                                        <p:tav tm="100000">
                                          <p:val>
                                            <p:strVal val="#ppt_x"/>
                                          </p:val>
                                        </p:tav>
                                      </p:tavLst>
                                    </p:anim>
                                    <p:anim calcmode="lin" valueType="num">
                                      <p:cBhvr additive="base">
                                        <p:cTn id="8" dur="500" fill="hold"/>
                                        <p:tgtEl>
                                          <p:spTgt spid="9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500" fill="hold"/>
                                        <p:tgtEl>
                                          <p:spTgt spid="98"/>
                                        </p:tgtEl>
                                        <p:attrNameLst>
                                          <p:attrName>ppt_x</p:attrName>
                                        </p:attrNameLst>
                                      </p:cBhvr>
                                      <p:tavLst>
                                        <p:tav tm="0">
                                          <p:val>
                                            <p:strVal val="#ppt_x"/>
                                          </p:val>
                                        </p:tav>
                                        <p:tav tm="100000">
                                          <p:val>
                                            <p:strVal val="#ppt_x"/>
                                          </p:val>
                                        </p:tav>
                                      </p:tavLst>
                                    </p:anim>
                                    <p:anim calcmode="lin" valueType="num">
                                      <p:cBhvr additive="base">
                                        <p:cTn id="12"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29"/>
          <p:cNvSpPr>
            <a:spLocks/>
          </p:cNvSpPr>
          <p:nvPr/>
        </p:nvSpPr>
        <p:spPr bwMode="auto">
          <a:xfrm>
            <a:off x="9632904" y="5081596"/>
            <a:ext cx="151805" cy="2233"/>
          </a:xfrm>
          <a:custGeom>
            <a:avLst/>
            <a:gdLst/>
            <a:ahLst/>
            <a:cxnLst>
              <a:cxn ang="0">
                <a:pos x="0" y="0"/>
              </a:cxn>
              <a:cxn ang="0">
                <a:pos x="68" y="0"/>
              </a:cxn>
              <a:cxn ang="0">
                <a:pos x="0" y="0"/>
              </a:cxn>
              <a:cxn ang="0">
                <a:pos x="0" y="0"/>
              </a:cxn>
            </a:cxnLst>
            <a:rect l="0" t="0" r="r" b="b"/>
            <a:pathLst>
              <a:path w="68">
                <a:moveTo>
                  <a:pt x="0" y="0"/>
                </a:moveTo>
                <a:lnTo>
                  <a:pt x="68" y="0"/>
                </a:lnTo>
                <a:lnTo>
                  <a:pt x="0" y="0"/>
                </a:lnTo>
                <a:lnTo>
                  <a:pt x="0" y="0"/>
                </a:lnTo>
                <a:close/>
              </a:path>
            </a:pathLst>
          </a:custGeom>
          <a:solidFill>
            <a:srgbClr val="FFFFFF"/>
          </a:solidFill>
          <a:ln w="9525">
            <a:noFill/>
            <a:round/>
            <a:headEnd/>
            <a:tailEnd/>
          </a:ln>
        </p:spPr>
        <p:txBody>
          <a:bodyPr vert="horz" wrap="square" lIns="128583" tIns="64291" rIns="128583" bIns="64291" numCol="1" anchor="t" anchorCtr="0" compatLnSpc="1">
            <a:prstTxWarp prst="textNoShape">
              <a:avLst/>
            </a:prstTxWarp>
          </a:bodyPr>
          <a:lstStyle/>
          <a:p>
            <a:endParaRPr lang="en-US" sz="3800">
              <a:latin typeface="微软雅黑"/>
              <a:ea typeface="微软雅黑"/>
              <a:cs typeface="+mn-ea"/>
              <a:sym typeface="微软雅黑"/>
            </a:endParaRPr>
          </a:p>
        </p:txBody>
      </p:sp>
      <p:grpSp>
        <p:nvGrpSpPr>
          <p:cNvPr id="6" name="Group 134"/>
          <p:cNvGrpSpPr/>
          <p:nvPr/>
        </p:nvGrpSpPr>
        <p:grpSpPr>
          <a:xfrm>
            <a:off x="5327265" y="3019022"/>
            <a:ext cx="2204221" cy="3408159"/>
            <a:chOff x="3606801" y="1272140"/>
            <a:chExt cx="1920875" cy="2970213"/>
          </a:xfrm>
        </p:grpSpPr>
        <p:sp>
          <p:nvSpPr>
            <p:cNvPr id="7" name="Freeform 37"/>
            <p:cNvSpPr>
              <a:spLocks/>
            </p:cNvSpPr>
            <p:nvPr/>
          </p:nvSpPr>
          <p:spPr bwMode="auto">
            <a:xfrm>
              <a:off x="4586288" y="1272140"/>
              <a:ext cx="885825" cy="628650"/>
            </a:xfrm>
            <a:custGeom>
              <a:avLst/>
              <a:gdLst/>
              <a:ahLst/>
              <a:cxnLst>
                <a:cxn ang="0">
                  <a:pos x="626" y="266"/>
                </a:cxn>
                <a:cxn ang="0">
                  <a:pos x="839" y="594"/>
                </a:cxn>
                <a:cxn ang="0">
                  <a:pos x="0" y="594"/>
                </a:cxn>
                <a:cxn ang="0">
                  <a:pos x="0" y="0"/>
                </a:cxn>
                <a:cxn ang="0">
                  <a:pos x="626" y="266"/>
                </a:cxn>
              </a:cxnLst>
              <a:rect l="0" t="0" r="r" b="b"/>
              <a:pathLst>
                <a:path w="839" h="594">
                  <a:moveTo>
                    <a:pt x="626" y="266"/>
                  </a:moveTo>
                  <a:cubicBezTo>
                    <a:pt x="724" y="364"/>
                    <a:pt x="795" y="473"/>
                    <a:pt x="839" y="594"/>
                  </a:cubicBezTo>
                  <a:cubicBezTo>
                    <a:pt x="0" y="594"/>
                    <a:pt x="0" y="594"/>
                    <a:pt x="0" y="594"/>
                  </a:cubicBezTo>
                  <a:cubicBezTo>
                    <a:pt x="0" y="0"/>
                    <a:pt x="0" y="0"/>
                    <a:pt x="0" y="0"/>
                  </a:cubicBezTo>
                  <a:cubicBezTo>
                    <a:pt x="244" y="4"/>
                    <a:pt x="452" y="92"/>
                    <a:pt x="626" y="266"/>
                  </a:cubicBezTo>
                  <a:close/>
                </a:path>
              </a:pathLst>
            </a:custGeom>
            <a:solidFill>
              <a:srgbClr val="D25E84"/>
            </a:solidFill>
            <a:ln w="9525">
              <a:noFill/>
              <a:round/>
              <a:headEnd/>
              <a:tailEnd/>
            </a:ln>
          </p:spPr>
          <p:txBody>
            <a:bodyPr vert="horz" wrap="square" lIns="91440" tIns="45720" rIns="91440" bIns="45720" numCol="1" anchor="t" anchorCtr="0" compatLnSpc="1">
              <a:prstTxWarp prst="textNoShape">
                <a:avLst/>
              </a:prstTxWarp>
            </a:bodyPr>
            <a:lstStyle/>
            <a:p>
              <a:endParaRPr lang="en-US" sz="3800">
                <a:latin typeface="微软雅黑"/>
                <a:ea typeface="微软雅黑"/>
                <a:cs typeface="+mn-ea"/>
                <a:sym typeface="微软雅黑"/>
              </a:endParaRPr>
            </a:p>
          </p:txBody>
        </p:sp>
        <p:grpSp>
          <p:nvGrpSpPr>
            <p:cNvPr id="8" name="Group 104"/>
            <p:cNvGrpSpPr/>
            <p:nvPr/>
          </p:nvGrpSpPr>
          <p:grpSpPr>
            <a:xfrm>
              <a:off x="4089401" y="3400978"/>
              <a:ext cx="963612" cy="841375"/>
              <a:chOff x="4089401" y="2825751"/>
              <a:chExt cx="963612" cy="841375"/>
            </a:xfrm>
            <a:solidFill>
              <a:schemeClr val="tx1">
                <a:lumMod val="65000"/>
                <a:lumOff val="35000"/>
              </a:schemeClr>
            </a:solidFill>
            <a:effectLst>
              <a:outerShdw blurRad="76200" dir="13500000" sy="23000" kx="1200000" algn="br" rotWithShape="0">
                <a:prstClr val="black">
                  <a:alpha val="20000"/>
                </a:prstClr>
              </a:outerShdw>
            </a:effectLst>
          </p:grpSpPr>
          <p:sp>
            <p:nvSpPr>
              <p:cNvPr id="14" name="Freeform 36"/>
              <p:cNvSpPr>
                <a:spLocks/>
              </p:cNvSpPr>
              <p:nvPr/>
            </p:nvSpPr>
            <p:spPr bwMode="auto">
              <a:xfrm>
                <a:off x="4203701" y="3382963"/>
                <a:ext cx="736600" cy="284163"/>
              </a:xfrm>
              <a:custGeom>
                <a:avLst/>
                <a:gdLst/>
                <a:ahLst/>
                <a:cxnLst>
                  <a:cxn ang="0">
                    <a:pos x="682" y="13"/>
                  </a:cxn>
                  <a:cxn ang="0">
                    <a:pos x="696" y="47"/>
                  </a:cxn>
                  <a:cxn ang="0">
                    <a:pos x="682" y="80"/>
                  </a:cxn>
                  <a:cxn ang="0">
                    <a:pos x="649" y="94"/>
                  </a:cxn>
                  <a:cxn ang="0">
                    <a:pos x="596" y="94"/>
                  </a:cxn>
                  <a:cxn ang="0">
                    <a:pos x="446" y="194"/>
                  </a:cxn>
                  <a:cxn ang="0">
                    <a:pos x="410" y="213"/>
                  </a:cxn>
                  <a:cxn ang="0">
                    <a:pos x="411" y="221"/>
                  </a:cxn>
                  <a:cxn ang="0">
                    <a:pos x="411" y="249"/>
                  </a:cxn>
                  <a:cxn ang="0">
                    <a:pos x="349" y="268"/>
                  </a:cxn>
                  <a:cxn ang="0">
                    <a:pos x="285" y="249"/>
                  </a:cxn>
                  <a:cxn ang="0">
                    <a:pos x="285" y="221"/>
                  </a:cxn>
                  <a:cxn ang="0">
                    <a:pos x="286" y="212"/>
                  </a:cxn>
                  <a:cxn ang="0">
                    <a:pos x="245" y="194"/>
                  </a:cxn>
                  <a:cxn ang="0">
                    <a:pos x="89" y="94"/>
                  </a:cxn>
                  <a:cxn ang="0">
                    <a:pos x="47" y="94"/>
                  </a:cxn>
                  <a:cxn ang="0">
                    <a:pos x="14" y="80"/>
                  </a:cxn>
                  <a:cxn ang="0">
                    <a:pos x="0" y="47"/>
                  </a:cxn>
                  <a:cxn ang="0">
                    <a:pos x="14" y="13"/>
                  </a:cxn>
                  <a:cxn ang="0">
                    <a:pos x="47" y="0"/>
                  </a:cxn>
                  <a:cxn ang="0">
                    <a:pos x="649" y="0"/>
                  </a:cxn>
                  <a:cxn ang="0">
                    <a:pos x="682" y="13"/>
                  </a:cxn>
                </a:cxnLst>
                <a:rect l="0" t="0" r="r" b="b"/>
                <a:pathLst>
                  <a:path w="696" h="268">
                    <a:moveTo>
                      <a:pt x="682" y="13"/>
                    </a:moveTo>
                    <a:cubicBezTo>
                      <a:pt x="691" y="23"/>
                      <a:pt x="696" y="34"/>
                      <a:pt x="696" y="47"/>
                    </a:cubicBezTo>
                    <a:cubicBezTo>
                      <a:pt x="696" y="60"/>
                      <a:pt x="691" y="71"/>
                      <a:pt x="682" y="80"/>
                    </a:cubicBezTo>
                    <a:cubicBezTo>
                      <a:pt x="673" y="89"/>
                      <a:pt x="662" y="94"/>
                      <a:pt x="649" y="94"/>
                    </a:cubicBezTo>
                    <a:cubicBezTo>
                      <a:pt x="596" y="94"/>
                      <a:pt x="596" y="94"/>
                      <a:pt x="596" y="94"/>
                    </a:cubicBezTo>
                    <a:cubicBezTo>
                      <a:pt x="555" y="128"/>
                      <a:pt x="505" y="161"/>
                      <a:pt x="446" y="194"/>
                    </a:cubicBezTo>
                    <a:cubicBezTo>
                      <a:pt x="434" y="200"/>
                      <a:pt x="423" y="206"/>
                      <a:pt x="410" y="213"/>
                    </a:cubicBezTo>
                    <a:cubicBezTo>
                      <a:pt x="411" y="215"/>
                      <a:pt x="411" y="218"/>
                      <a:pt x="411" y="221"/>
                    </a:cubicBezTo>
                    <a:cubicBezTo>
                      <a:pt x="411" y="249"/>
                      <a:pt x="411" y="249"/>
                      <a:pt x="411" y="249"/>
                    </a:cubicBezTo>
                    <a:cubicBezTo>
                      <a:pt x="390" y="262"/>
                      <a:pt x="370" y="268"/>
                      <a:pt x="349" y="268"/>
                    </a:cubicBezTo>
                    <a:cubicBezTo>
                      <a:pt x="328" y="268"/>
                      <a:pt x="306" y="262"/>
                      <a:pt x="285" y="249"/>
                    </a:cubicBezTo>
                    <a:cubicBezTo>
                      <a:pt x="285" y="221"/>
                      <a:pt x="285" y="221"/>
                      <a:pt x="285" y="221"/>
                    </a:cubicBezTo>
                    <a:cubicBezTo>
                      <a:pt x="285" y="218"/>
                      <a:pt x="285" y="215"/>
                      <a:pt x="286" y="212"/>
                    </a:cubicBezTo>
                    <a:cubicBezTo>
                      <a:pt x="272" y="206"/>
                      <a:pt x="258" y="200"/>
                      <a:pt x="245" y="194"/>
                    </a:cubicBezTo>
                    <a:cubicBezTo>
                      <a:pt x="189" y="166"/>
                      <a:pt x="137" y="133"/>
                      <a:pt x="89" y="94"/>
                    </a:cubicBezTo>
                    <a:cubicBezTo>
                      <a:pt x="47" y="94"/>
                      <a:pt x="47" y="94"/>
                      <a:pt x="47" y="94"/>
                    </a:cubicBezTo>
                    <a:cubicBezTo>
                      <a:pt x="34" y="94"/>
                      <a:pt x="23" y="89"/>
                      <a:pt x="14" y="80"/>
                    </a:cubicBezTo>
                    <a:cubicBezTo>
                      <a:pt x="5" y="71"/>
                      <a:pt x="0" y="60"/>
                      <a:pt x="0" y="47"/>
                    </a:cubicBezTo>
                    <a:cubicBezTo>
                      <a:pt x="0" y="34"/>
                      <a:pt x="5" y="23"/>
                      <a:pt x="14" y="13"/>
                    </a:cubicBezTo>
                    <a:cubicBezTo>
                      <a:pt x="23" y="4"/>
                      <a:pt x="34" y="0"/>
                      <a:pt x="47" y="0"/>
                    </a:cubicBezTo>
                    <a:cubicBezTo>
                      <a:pt x="649" y="0"/>
                      <a:pt x="649" y="0"/>
                      <a:pt x="649" y="0"/>
                    </a:cubicBezTo>
                    <a:cubicBezTo>
                      <a:pt x="662" y="0"/>
                      <a:pt x="673" y="4"/>
                      <a:pt x="682" y="13"/>
                    </a:cubicBezTo>
                    <a:close/>
                  </a:path>
                </a:pathLst>
              </a:custGeom>
              <a:solidFill>
                <a:srgbClr val="D25E84"/>
              </a:solidFill>
              <a:ln w="9525">
                <a:noFill/>
                <a:round/>
                <a:headEnd/>
                <a:tailEnd/>
              </a:ln>
            </p:spPr>
            <p:txBody>
              <a:bodyPr vert="horz" wrap="square" lIns="91440" tIns="45720" rIns="91440" bIns="45720" numCol="1" anchor="t" anchorCtr="0" compatLnSpc="1">
                <a:prstTxWarp prst="textNoShape">
                  <a:avLst/>
                </a:prstTxWarp>
              </a:bodyPr>
              <a:lstStyle/>
              <a:p>
                <a:endParaRPr lang="en-US" sz="3800">
                  <a:latin typeface="微软雅黑"/>
                  <a:ea typeface="微软雅黑"/>
                  <a:cs typeface="+mn-ea"/>
                  <a:sym typeface="微软雅黑"/>
                </a:endParaRPr>
              </a:p>
            </p:txBody>
          </p:sp>
          <p:sp>
            <p:nvSpPr>
              <p:cNvPr id="15" name="Freeform 38"/>
              <p:cNvSpPr>
                <a:spLocks noEditPoints="1"/>
              </p:cNvSpPr>
              <p:nvPr/>
            </p:nvSpPr>
            <p:spPr bwMode="auto">
              <a:xfrm>
                <a:off x="4089401" y="2825751"/>
                <a:ext cx="496888" cy="500063"/>
              </a:xfrm>
              <a:custGeom>
                <a:avLst/>
                <a:gdLst/>
                <a:ahLst/>
                <a:cxnLst>
                  <a:cxn ang="0">
                    <a:pos x="471" y="0"/>
                  </a:cxn>
                  <a:cxn ang="0">
                    <a:pos x="471" y="126"/>
                  </a:cxn>
                  <a:cxn ang="0">
                    <a:pos x="64" y="126"/>
                  </a:cxn>
                  <a:cxn ang="0">
                    <a:pos x="19" y="107"/>
                  </a:cxn>
                  <a:cxn ang="0">
                    <a:pos x="1" y="63"/>
                  </a:cxn>
                  <a:cxn ang="0">
                    <a:pos x="19" y="18"/>
                  </a:cxn>
                  <a:cxn ang="0">
                    <a:pos x="64" y="0"/>
                  </a:cxn>
                  <a:cxn ang="0">
                    <a:pos x="471" y="0"/>
                  </a:cxn>
                  <a:cxn ang="0">
                    <a:pos x="471" y="175"/>
                  </a:cxn>
                  <a:cxn ang="0">
                    <a:pos x="471" y="301"/>
                  </a:cxn>
                  <a:cxn ang="0">
                    <a:pos x="63" y="301"/>
                  </a:cxn>
                  <a:cxn ang="0">
                    <a:pos x="18" y="282"/>
                  </a:cxn>
                  <a:cxn ang="0">
                    <a:pos x="0" y="238"/>
                  </a:cxn>
                  <a:cxn ang="0">
                    <a:pos x="0" y="237"/>
                  </a:cxn>
                  <a:cxn ang="0">
                    <a:pos x="18" y="193"/>
                  </a:cxn>
                  <a:cxn ang="0">
                    <a:pos x="63" y="175"/>
                  </a:cxn>
                  <a:cxn ang="0">
                    <a:pos x="471" y="175"/>
                  </a:cxn>
                  <a:cxn ang="0">
                    <a:pos x="471" y="347"/>
                  </a:cxn>
                  <a:cxn ang="0">
                    <a:pos x="471" y="473"/>
                  </a:cxn>
                  <a:cxn ang="0">
                    <a:pos x="64" y="473"/>
                  </a:cxn>
                  <a:cxn ang="0">
                    <a:pos x="20" y="455"/>
                  </a:cxn>
                  <a:cxn ang="0">
                    <a:pos x="1" y="410"/>
                  </a:cxn>
                  <a:cxn ang="0">
                    <a:pos x="20" y="365"/>
                  </a:cxn>
                  <a:cxn ang="0">
                    <a:pos x="64" y="347"/>
                  </a:cxn>
                  <a:cxn ang="0">
                    <a:pos x="471" y="347"/>
                  </a:cxn>
                </a:cxnLst>
                <a:rect l="0" t="0" r="r" b="b"/>
                <a:pathLst>
                  <a:path w="471" h="473">
                    <a:moveTo>
                      <a:pt x="471" y="0"/>
                    </a:moveTo>
                    <a:cubicBezTo>
                      <a:pt x="471" y="126"/>
                      <a:pt x="471" y="126"/>
                      <a:pt x="471" y="126"/>
                    </a:cubicBezTo>
                    <a:cubicBezTo>
                      <a:pt x="64" y="126"/>
                      <a:pt x="64" y="126"/>
                      <a:pt x="64" y="126"/>
                    </a:cubicBezTo>
                    <a:cubicBezTo>
                      <a:pt x="46" y="126"/>
                      <a:pt x="32" y="120"/>
                      <a:pt x="19" y="107"/>
                    </a:cubicBezTo>
                    <a:cubicBezTo>
                      <a:pt x="7" y="95"/>
                      <a:pt x="1" y="80"/>
                      <a:pt x="1" y="63"/>
                    </a:cubicBezTo>
                    <a:cubicBezTo>
                      <a:pt x="1" y="45"/>
                      <a:pt x="7" y="30"/>
                      <a:pt x="19" y="18"/>
                    </a:cubicBezTo>
                    <a:cubicBezTo>
                      <a:pt x="32" y="6"/>
                      <a:pt x="46" y="0"/>
                      <a:pt x="64" y="0"/>
                    </a:cubicBezTo>
                    <a:lnTo>
                      <a:pt x="471" y="0"/>
                    </a:lnTo>
                    <a:close/>
                    <a:moveTo>
                      <a:pt x="471" y="175"/>
                    </a:moveTo>
                    <a:cubicBezTo>
                      <a:pt x="471" y="301"/>
                      <a:pt x="471" y="301"/>
                      <a:pt x="471" y="301"/>
                    </a:cubicBezTo>
                    <a:cubicBezTo>
                      <a:pt x="63" y="301"/>
                      <a:pt x="63" y="301"/>
                      <a:pt x="63" y="301"/>
                    </a:cubicBezTo>
                    <a:cubicBezTo>
                      <a:pt x="46" y="301"/>
                      <a:pt x="31" y="295"/>
                      <a:pt x="18" y="282"/>
                    </a:cubicBezTo>
                    <a:cubicBezTo>
                      <a:pt x="6" y="270"/>
                      <a:pt x="0" y="255"/>
                      <a:pt x="0" y="238"/>
                    </a:cubicBezTo>
                    <a:cubicBezTo>
                      <a:pt x="0" y="237"/>
                      <a:pt x="0" y="237"/>
                      <a:pt x="0" y="237"/>
                    </a:cubicBezTo>
                    <a:cubicBezTo>
                      <a:pt x="0" y="220"/>
                      <a:pt x="6" y="206"/>
                      <a:pt x="18" y="193"/>
                    </a:cubicBezTo>
                    <a:cubicBezTo>
                      <a:pt x="31" y="181"/>
                      <a:pt x="46" y="175"/>
                      <a:pt x="63" y="175"/>
                    </a:cubicBezTo>
                    <a:lnTo>
                      <a:pt x="471" y="175"/>
                    </a:lnTo>
                    <a:close/>
                    <a:moveTo>
                      <a:pt x="471" y="347"/>
                    </a:moveTo>
                    <a:cubicBezTo>
                      <a:pt x="471" y="473"/>
                      <a:pt x="471" y="473"/>
                      <a:pt x="471" y="473"/>
                    </a:cubicBezTo>
                    <a:cubicBezTo>
                      <a:pt x="64" y="473"/>
                      <a:pt x="64" y="473"/>
                      <a:pt x="64" y="473"/>
                    </a:cubicBezTo>
                    <a:cubicBezTo>
                      <a:pt x="47" y="473"/>
                      <a:pt x="32" y="467"/>
                      <a:pt x="20" y="455"/>
                    </a:cubicBezTo>
                    <a:cubicBezTo>
                      <a:pt x="7" y="442"/>
                      <a:pt x="1" y="428"/>
                      <a:pt x="1" y="410"/>
                    </a:cubicBezTo>
                    <a:cubicBezTo>
                      <a:pt x="1" y="393"/>
                      <a:pt x="7" y="378"/>
                      <a:pt x="20" y="365"/>
                    </a:cubicBezTo>
                    <a:cubicBezTo>
                      <a:pt x="32" y="353"/>
                      <a:pt x="47" y="347"/>
                      <a:pt x="64" y="347"/>
                    </a:cubicBezTo>
                    <a:lnTo>
                      <a:pt x="471" y="347"/>
                    </a:lnTo>
                    <a:close/>
                  </a:path>
                </a:pathLst>
              </a:custGeom>
              <a:solidFill>
                <a:srgbClr val="D25E84"/>
              </a:solidFill>
              <a:ln w="9525">
                <a:noFill/>
                <a:round/>
                <a:headEnd/>
                <a:tailEnd/>
              </a:ln>
            </p:spPr>
            <p:txBody>
              <a:bodyPr vert="horz" wrap="square" lIns="91440" tIns="45720" rIns="91440" bIns="45720" numCol="1" anchor="t" anchorCtr="0" compatLnSpc="1">
                <a:prstTxWarp prst="textNoShape">
                  <a:avLst/>
                </a:prstTxWarp>
              </a:bodyPr>
              <a:lstStyle/>
              <a:p>
                <a:endParaRPr lang="en-US" sz="3800">
                  <a:latin typeface="微软雅黑"/>
                  <a:ea typeface="微软雅黑"/>
                  <a:cs typeface="+mn-ea"/>
                  <a:sym typeface="微软雅黑"/>
                </a:endParaRPr>
              </a:p>
            </p:txBody>
          </p:sp>
          <p:sp>
            <p:nvSpPr>
              <p:cNvPr id="16" name="Freeform 39"/>
              <p:cNvSpPr>
                <a:spLocks noEditPoints="1"/>
              </p:cNvSpPr>
              <p:nvPr/>
            </p:nvSpPr>
            <p:spPr bwMode="auto">
              <a:xfrm>
                <a:off x="4586288" y="2825751"/>
                <a:ext cx="466725" cy="500063"/>
              </a:xfrm>
              <a:custGeom>
                <a:avLst/>
                <a:gdLst/>
                <a:ahLst/>
                <a:cxnLst>
                  <a:cxn ang="0">
                    <a:pos x="0" y="473"/>
                  </a:cxn>
                  <a:cxn ang="0">
                    <a:pos x="0" y="347"/>
                  </a:cxn>
                  <a:cxn ang="0">
                    <a:pos x="378" y="347"/>
                  </a:cxn>
                  <a:cxn ang="0">
                    <a:pos x="422" y="365"/>
                  </a:cxn>
                  <a:cxn ang="0">
                    <a:pos x="441" y="410"/>
                  </a:cxn>
                  <a:cxn ang="0">
                    <a:pos x="422" y="455"/>
                  </a:cxn>
                  <a:cxn ang="0">
                    <a:pos x="378" y="473"/>
                  </a:cxn>
                  <a:cxn ang="0">
                    <a:pos x="0" y="473"/>
                  </a:cxn>
                  <a:cxn ang="0">
                    <a:pos x="0" y="175"/>
                  </a:cxn>
                  <a:cxn ang="0">
                    <a:pos x="376" y="175"/>
                  </a:cxn>
                  <a:cxn ang="0">
                    <a:pos x="421" y="193"/>
                  </a:cxn>
                  <a:cxn ang="0">
                    <a:pos x="440" y="237"/>
                  </a:cxn>
                  <a:cxn ang="0">
                    <a:pos x="440" y="238"/>
                  </a:cxn>
                  <a:cxn ang="0">
                    <a:pos x="421" y="282"/>
                  </a:cxn>
                  <a:cxn ang="0">
                    <a:pos x="376" y="301"/>
                  </a:cxn>
                  <a:cxn ang="0">
                    <a:pos x="0" y="301"/>
                  </a:cxn>
                  <a:cxn ang="0">
                    <a:pos x="0" y="175"/>
                  </a:cxn>
                  <a:cxn ang="0">
                    <a:pos x="0" y="0"/>
                  </a:cxn>
                  <a:cxn ang="0">
                    <a:pos x="377" y="0"/>
                  </a:cxn>
                  <a:cxn ang="0">
                    <a:pos x="422" y="18"/>
                  </a:cxn>
                  <a:cxn ang="0">
                    <a:pos x="440" y="63"/>
                  </a:cxn>
                  <a:cxn ang="0">
                    <a:pos x="422" y="107"/>
                  </a:cxn>
                  <a:cxn ang="0">
                    <a:pos x="377" y="126"/>
                  </a:cxn>
                  <a:cxn ang="0">
                    <a:pos x="0" y="126"/>
                  </a:cxn>
                  <a:cxn ang="0">
                    <a:pos x="0" y="0"/>
                  </a:cxn>
                </a:cxnLst>
                <a:rect l="0" t="0" r="r" b="b"/>
                <a:pathLst>
                  <a:path w="441" h="473">
                    <a:moveTo>
                      <a:pt x="0" y="473"/>
                    </a:moveTo>
                    <a:cubicBezTo>
                      <a:pt x="0" y="347"/>
                      <a:pt x="0" y="347"/>
                      <a:pt x="0" y="347"/>
                    </a:cubicBezTo>
                    <a:cubicBezTo>
                      <a:pt x="378" y="347"/>
                      <a:pt x="378" y="347"/>
                      <a:pt x="378" y="347"/>
                    </a:cubicBezTo>
                    <a:cubicBezTo>
                      <a:pt x="395" y="347"/>
                      <a:pt x="410" y="353"/>
                      <a:pt x="422" y="365"/>
                    </a:cubicBezTo>
                    <a:cubicBezTo>
                      <a:pt x="434" y="378"/>
                      <a:pt x="441" y="393"/>
                      <a:pt x="441" y="410"/>
                    </a:cubicBezTo>
                    <a:cubicBezTo>
                      <a:pt x="441" y="428"/>
                      <a:pt x="434" y="442"/>
                      <a:pt x="422" y="455"/>
                    </a:cubicBezTo>
                    <a:cubicBezTo>
                      <a:pt x="410" y="467"/>
                      <a:pt x="395" y="473"/>
                      <a:pt x="378" y="473"/>
                    </a:cubicBezTo>
                    <a:lnTo>
                      <a:pt x="0" y="473"/>
                    </a:lnTo>
                    <a:close/>
                    <a:moveTo>
                      <a:pt x="0" y="175"/>
                    </a:moveTo>
                    <a:cubicBezTo>
                      <a:pt x="376" y="175"/>
                      <a:pt x="376" y="175"/>
                      <a:pt x="376" y="175"/>
                    </a:cubicBezTo>
                    <a:cubicBezTo>
                      <a:pt x="394" y="175"/>
                      <a:pt x="409" y="181"/>
                      <a:pt x="421" y="193"/>
                    </a:cubicBezTo>
                    <a:cubicBezTo>
                      <a:pt x="433" y="206"/>
                      <a:pt x="440" y="220"/>
                      <a:pt x="440" y="237"/>
                    </a:cubicBezTo>
                    <a:cubicBezTo>
                      <a:pt x="440" y="238"/>
                      <a:pt x="440" y="238"/>
                      <a:pt x="440" y="238"/>
                    </a:cubicBezTo>
                    <a:cubicBezTo>
                      <a:pt x="440" y="255"/>
                      <a:pt x="433" y="270"/>
                      <a:pt x="421" y="282"/>
                    </a:cubicBezTo>
                    <a:cubicBezTo>
                      <a:pt x="409" y="295"/>
                      <a:pt x="394" y="301"/>
                      <a:pt x="376" y="301"/>
                    </a:cubicBezTo>
                    <a:cubicBezTo>
                      <a:pt x="0" y="301"/>
                      <a:pt x="0" y="301"/>
                      <a:pt x="0" y="301"/>
                    </a:cubicBezTo>
                    <a:lnTo>
                      <a:pt x="0" y="175"/>
                    </a:lnTo>
                    <a:close/>
                    <a:moveTo>
                      <a:pt x="0" y="0"/>
                    </a:moveTo>
                    <a:cubicBezTo>
                      <a:pt x="377" y="0"/>
                      <a:pt x="377" y="0"/>
                      <a:pt x="377" y="0"/>
                    </a:cubicBezTo>
                    <a:cubicBezTo>
                      <a:pt x="395" y="0"/>
                      <a:pt x="409" y="6"/>
                      <a:pt x="422" y="18"/>
                    </a:cubicBezTo>
                    <a:cubicBezTo>
                      <a:pt x="434" y="30"/>
                      <a:pt x="440" y="45"/>
                      <a:pt x="440" y="63"/>
                    </a:cubicBezTo>
                    <a:cubicBezTo>
                      <a:pt x="440" y="80"/>
                      <a:pt x="434" y="95"/>
                      <a:pt x="422" y="107"/>
                    </a:cubicBezTo>
                    <a:cubicBezTo>
                      <a:pt x="409" y="120"/>
                      <a:pt x="395" y="126"/>
                      <a:pt x="377" y="126"/>
                    </a:cubicBezTo>
                    <a:cubicBezTo>
                      <a:pt x="0" y="126"/>
                      <a:pt x="0" y="126"/>
                      <a:pt x="0" y="126"/>
                    </a:cubicBezTo>
                    <a:lnTo>
                      <a:pt x="0" y="0"/>
                    </a:lnTo>
                    <a:close/>
                  </a:path>
                </a:pathLst>
              </a:custGeom>
              <a:solidFill>
                <a:srgbClr val="D25E84"/>
              </a:solidFill>
              <a:ln w="9525">
                <a:noFill/>
                <a:round/>
                <a:headEnd/>
                <a:tailEnd/>
              </a:ln>
            </p:spPr>
            <p:txBody>
              <a:bodyPr vert="horz" wrap="square" lIns="91440" tIns="45720" rIns="91440" bIns="45720" numCol="1" anchor="t" anchorCtr="0" compatLnSpc="1">
                <a:prstTxWarp prst="textNoShape">
                  <a:avLst/>
                </a:prstTxWarp>
              </a:bodyPr>
              <a:lstStyle/>
              <a:p>
                <a:endParaRPr lang="en-US" sz="3800">
                  <a:latin typeface="微软雅黑"/>
                  <a:ea typeface="微软雅黑"/>
                  <a:cs typeface="+mn-ea"/>
                  <a:sym typeface="微软雅黑"/>
                </a:endParaRPr>
              </a:p>
            </p:txBody>
          </p:sp>
        </p:grpSp>
        <p:sp>
          <p:nvSpPr>
            <p:cNvPr id="9" name="Freeform 40"/>
            <p:cNvSpPr>
              <a:spLocks/>
            </p:cNvSpPr>
            <p:nvPr/>
          </p:nvSpPr>
          <p:spPr bwMode="auto">
            <a:xfrm>
              <a:off x="3662363" y="1272140"/>
              <a:ext cx="923925" cy="628650"/>
            </a:xfrm>
            <a:custGeom>
              <a:avLst/>
              <a:gdLst/>
              <a:ahLst/>
              <a:cxnLst>
                <a:cxn ang="0">
                  <a:pos x="856" y="0"/>
                </a:cxn>
                <a:cxn ang="0">
                  <a:pos x="873" y="0"/>
                </a:cxn>
                <a:cxn ang="0">
                  <a:pos x="873" y="594"/>
                </a:cxn>
                <a:cxn ang="0">
                  <a:pos x="0" y="594"/>
                </a:cxn>
                <a:cxn ang="0">
                  <a:pos x="213" y="266"/>
                </a:cxn>
                <a:cxn ang="0">
                  <a:pos x="856" y="0"/>
                </a:cxn>
              </a:cxnLst>
              <a:rect l="0" t="0" r="r" b="b"/>
              <a:pathLst>
                <a:path w="873" h="594">
                  <a:moveTo>
                    <a:pt x="856" y="0"/>
                  </a:moveTo>
                  <a:cubicBezTo>
                    <a:pt x="862" y="0"/>
                    <a:pt x="868" y="0"/>
                    <a:pt x="873" y="0"/>
                  </a:cubicBezTo>
                  <a:cubicBezTo>
                    <a:pt x="873" y="594"/>
                    <a:pt x="873" y="594"/>
                    <a:pt x="873" y="594"/>
                  </a:cubicBezTo>
                  <a:cubicBezTo>
                    <a:pt x="0" y="594"/>
                    <a:pt x="0" y="594"/>
                    <a:pt x="0" y="594"/>
                  </a:cubicBezTo>
                  <a:cubicBezTo>
                    <a:pt x="44" y="473"/>
                    <a:pt x="115" y="364"/>
                    <a:pt x="213" y="266"/>
                  </a:cubicBezTo>
                  <a:cubicBezTo>
                    <a:pt x="391" y="88"/>
                    <a:pt x="605" y="0"/>
                    <a:pt x="856" y="0"/>
                  </a:cubicBezTo>
                  <a:close/>
                </a:path>
              </a:pathLst>
            </a:custGeom>
            <a:solidFill>
              <a:srgbClr val="D25E84"/>
            </a:solidFill>
            <a:ln w="9525">
              <a:noFill/>
              <a:round/>
              <a:headEnd/>
              <a:tailEnd/>
            </a:ln>
          </p:spPr>
          <p:txBody>
            <a:bodyPr vert="horz" wrap="square" lIns="91440" tIns="45720" rIns="91440" bIns="45720" numCol="1" anchor="t" anchorCtr="0" compatLnSpc="1">
              <a:prstTxWarp prst="textNoShape">
                <a:avLst/>
              </a:prstTxWarp>
            </a:bodyPr>
            <a:lstStyle/>
            <a:p>
              <a:endParaRPr lang="en-US" sz="3800">
                <a:latin typeface="微软雅黑"/>
                <a:ea typeface="微软雅黑"/>
                <a:cs typeface="+mn-ea"/>
                <a:sym typeface="微软雅黑"/>
              </a:endParaRPr>
            </a:p>
          </p:txBody>
        </p:sp>
        <p:sp>
          <p:nvSpPr>
            <p:cNvPr id="10" name="Freeform 41"/>
            <p:cNvSpPr>
              <a:spLocks/>
            </p:cNvSpPr>
            <p:nvPr/>
          </p:nvSpPr>
          <p:spPr bwMode="auto">
            <a:xfrm>
              <a:off x="4586288" y="1984928"/>
              <a:ext cx="941388" cy="639763"/>
            </a:xfrm>
            <a:custGeom>
              <a:avLst/>
              <a:gdLst/>
              <a:ahLst/>
              <a:cxnLst>
                <a:cxn ang="0">
                  <a:pos x="0" y="606"/>
                </a:cxn>
                <a:cxn ang="0">
                  <a:pos x="0" y="0"/>
                </a:cxn>
                <a:cxn ang="0">
                  <a:pos x="864" y="0"/>
                </a:cxn>
                <a:cxn ang="0">
                  <a:pos x="892" y="235"/>
                </a:cxn>
                <a:cxn ang="0">
                  <a:pos x="816" y="606"/>
                </a:cxn>
                <a:cxn ang="0">
                  <a:pos x="0" y="606"/>
                </a:cxn>
              </a:cxnLst>
              <a:rect l="0" t="0" r="r" b="b"/>
              <a:pathLst>
                <a:path w="892" h="606">
                  <a:moveTo>
                    <a:pt x="0" y="606"/>
                  </a:moveTo>
                  <a:cubicBezTo>
                    <a:pt x="0" y="0"/>
                    <a:pt x="0" y="0"/>
                    <a:pt x="0" y="0"/>
                  </a:cubicBezTo>
                  <a:cubicBezTo>
                    <a:pt x="864" y="0"/>
                    <a:pt x="864" y="0"/>
                    <a:pt x="864" y="0"/>
                  </a:cubicBezTo>
                  <a:cubicBezTo>
                    <a:pt x="883" y="74"/>
                    <a:pt x="892" y="153"/>
                    <a:pt x="892" y="235"/>
                  </a:cubicBezTo>
                  <a:cubicBezTo>
                    <a:pt x="892" y="369"/>
                    <a:pt x="867" y="493"/>
                    <a:pt x="816" y="606"/>
                  </a:cubicBezTo>
                  <a:lnTo>
                    <a:pt x="0" y="606"/>
                  </a:lnTo>
                  <a:close/>
                </a:path>
              </a:pathLst>
            </a:custGeom>
            <a:solidFill>
              <a:srgbClr val="D25E84"/>
            </a:solidFill>
            <a:ln w="9525">
              <a:noFill/>
              <a:round/>
              <a:headEnd/>
              <a:tailEnd/>
            </a:ln>
          </p:spPr>
          <p:txBody>
            <a:bodyPr vert="horz" wrap="square" lIns="91440" tIns="45720" rIns="91440" bIns="45720" numCol="1" anchor="t" anchorCtr="0" compatLnSpc="1">
              <a:prstTxWarp prst="textNoShape">
                <a:avLst/>
              </a:prstTxWarp>
            </a:bodyPr>
            <a:lstStyle/>
            <a:p>
              <a:endParaRPr lang="en-US" sz="3800">
                <a:latin typeface="微软雅黑"/>
                <a:ea typeface="微软雅黑"/>
                <a:cs typeface="+mn-ea"/>
                <a:sym typeface="微软雅黑"/>
              </a:endParaRPr>
            </a:p>
          </p:txBody>
        </p:sp>
        <p:sp>
          <p:nvSpPr>
            <p:cNvPr id="11" name="Freeform 42"/>
            <p:cNvSpPr>
              <a:spLocks/>
            </p:cNvSpPr>
            <p:nvPr/>
          </p:nvSpPr>
          <p:spPr bwMode="auto">
            <a:xfrm>
              <a:off x="3606801" y="1984928"/>
              <a:ext cx="979488" cy="639763"/>
            </a:xfrm>
            <a:custGeom>
              <a:avLst/>
              <a:gdLst/>
              <a:ahLst/>
              <a:cxnLst>
                <a:cxn ang="0">
                  <a:pos x="926" y="606"/>
                </a:cxn>
                <a:cxn ang="0">
                  <a:pos x="76" y="606"/>
                </a:cxn>
                <a:cxn ang="0">
                  <a:pos x="0" y="235"/>
                </a:cxn>
                <a:cxn ang="0">
                  <a:pos x="29" y="0"/>
                </a:cxn>
                <a:cxn ang="0">
                  <a:pos x="926" y="0"/>
                </a:cxn>
                <a:cxn ang="0">
                  <a:pos x="926" y="606"/>
                </a:cxn>
              </a:cxnLst>
              <a:rect l="0" t="0" r="r" b="b"/>
              <a:pathLst>
                <a:path w="926" h="606">
                  <a:moveTo>
                    <a:pt x="926" y="606"/>
                  </a:moveTo>
                  <a:cubicBezTo>
                    <a:pt x="76" y="606"/>
                    <a:pt x="76" y="606"/>
                    <a:pt x="76" y="606"/>
                  </a:cubicBezTo>
                  <a:cubicBezTo>
                    <a:pt x="25" y="493"/>
                    <a:pt x="0" y="369"/>
                    <a:pt x="0" y="235"/>
                  </a:cubicBezTo>
                  <a:cubicBezTo>
                    <a:pt x="0" y="153"/>
                    <a:pt x="10" y="74"/>
                    <a:pt x="29" y="0"/>
                  </a:cubicBezTo>
                  <a:cubicBezTo>
                    <a:pt x="926" y="0"/>
                    <a:pt x="926" y="0"/>
                    <a:pt x="926" y="0"/>
                  </a:cubicBezTo>
                  <a:lnTo>
                    <a:pt x="926" y="606"/>
                  </a:lnTo>
                  <a:close/>
                </a:path>
              </a:pathLst>
            </a:custGeom>
            <a:solidFill>
              <a:srgbClr val="D25E84"/>
            </a:solidFill>
            <a:ln w="9525">
              <a:noFill/>
              <a:round/>
              <a:headEnd/>
              <a:tailEnd/>
            </a:ln>
          </p:spPr>
          <p:txBody>
            <a:bodyPr vert="horz" wrap="square" lIns="91440" tIns="45720" rIns="91440" bIns="45720" numCol="1" anchor="t" anchorCtr="0" compatLnSpc="1">
              <a:prstTxWarp prst="textNoShape">
                <a:avLst/>
              </a:prstTxWarp>
            </a:bodyPr>
            <a:lstStyle/>
            <a:p>
              <a:endParaRPr lang="en-US" sz="3800">
                <a:latin typeface="微软雅黑"/>
                <a:ea typeface="微软雅黑"/>
                <a:cs typeface="+mn-ea"/>
                <a:sym typeface="微软雅黑"/>
              </a:endParaRPr>
            </a:p>
          </p:txBody>
        </p:sp>
        <p:sp>
          <p:nvSpPr>
            <p:cNvPr id="12" name="Freeform 43"/>
            <p:cNvSpPr>
              <a:spLocks/>
            </p:cNvSpPr>
            <p:nvPr/>
          </p:nvSpPr>
          <p:spPr bwMode="auto">
            <a:xfrm>
              <a:off x="3730626" y="2710415"/>
              <a:ext cx="855663" cy="641350"/>
            </a:xfrm>
            <a:custGeom>
              <a:avLst/>
              <a:gdLst/>
              <a:ahLst/>
              <a:cxnLst>
                <a:cxn ang="0">
                  <a:pos x="809" y="0"/>
                </a:cxn>
                <a:cxn ang="0">
                  <a:pos x="809" y="607"/>
                </a:cxn>
                <a:cxn ang="0">
                  <a:pos x="339" y="607"/>
                </a:cxn>
                <a:cxn ang="0">
                  <a:pos x="339" y="607"/>
                </a:cxn>
                <a:cxn ang="0">
                  <a:pos x="91" y="129"/>
                </a:cxn>
                <a:cxn ang="0">
                  <a:pos x="84" y="120"/>
                </a:cxn>
                <a:cxn ang="0">
                  <a:pos x="0" y="0"/>
                </a:cxn>
                <a:cxn ang="0">
                  <a:pos x="809" y="0"/>
                </a:cxn>
              </a:cxnLst>
              <a:rect l="0" t="0" r="r" b="b"/>
              <a:pathLst>
                <a:path w="809" h="607">
                  <a:moveTo>
                    <a:pt x="809" y="0"/>
                  </a:moveTo>
                  <a:cubicBezTo>
                    <a:pt x="809" y="607"/>
                    <a:pt x="809" y="607"/>
                    <a:pt x="809" y="607"/>
                  </a:cubicBezTo>
                  <a:cubicBezTo>
                    <a:pt x="339" y="607"/>
                    <a:pt x="339" y="607"/>
                    <a:pt x="339" y="607"/>
                  </a:cubicBezTo>
                  <a:cubicBezTo>
                    <a:pt x="339" y="607"/>
                    <a:pt x="339" y="607"/>
                    <a:pt x="339" y="607"/>
                  </a:cubicBezTo>
                  <a:cubicBezTo>
                    <a:pt x="336" y="488"/>
                    <a:pt x="253" y="329"/>
                    <a:pt x="91" y="129"/>
                  </a:cubicBezTo>
                  <a:cubicBezTo>
                    <a:pt x="84" y="120"/>
                    <a:pt x="84" y="120"/>
                    <a:pt x="84" y="120"/>
                  </a:cubicBezTo>
                  <a:cubicBezTo>
                    <a:pt x="52" y="82"/>
                    <a:pt x="24" y="42"/>
                    <a:pt x="0" y="0"/>
                  </a:cubicBezTo>
                  <a:lnTo>
                    <a:pt x="809" y="0"/>
                  </a:lnTo>
                  <a:close/>
                </a:path>
              </a:pathLst>
            </a:custGeom>
            <a:solidFill>
              <a:srgbClr val="D25E84"/>
            </a:solidFill>
            <a:ln w="9525">
              <a:noFill/>
              <a:round/>
              <a:headEnd/>
              <a:tailEnd/>
            </a:ln>
          </p:spPr>
          <p:txBody>
            <a:bodyPr vert="horz" wrap="square" lIns="91440" tIns="45720" rIns="91440" bIns="45720" numCol="1" anchor="t" anchorCtr="0" compatLnSpc="1">
              <a:prstTxWarp prst="textNoShape">
                <a:avLst/>
              </a:prstTxWarp>
            </a:bodyPr>
            <a:lstStyle/>
            <a:p>
              <a:endParaRPr lang="en-US" sz="3800">
                <a:latin typeface="微软雅黑"/>
                <a:ea typeface="微软雅黑"/>
                <a:cs typeface="+mn-ea"/>
                <a:sym typeface="微软雅黑"/>
              </a:endParaRPr>
            </a:p>
          </p:txBody>
        </p:sp>
        <p:sp>
          <p:nvSpPr>
            <p:cNvPr id="13" name="Freeform 44"/>
            <p:cNvSpPr>
              <a:spLocks/>
            </p:cNvSpPr>
            <p:nvPr/>
          </p:nvSpPr>
          <p:spPr bwMode="auto">
            <a:xfrm>
              <a:off x="4586288" y="2710415"/>
              <a:ext cx="819150" cy="641350"/>
            </a:xfrm>
            <a:custGeom>
              <a:avLst/>
              <a:gdLst/>
              <a:ahLst/>
              <a:cxnLst>
                <a:cxn ang="0">
                  <a:pos x="0" y="0"/>
                </a:cxn>
                <a:cxn ang="0">
                  <a:pos x="775" y="0"/>
                </a:cxn>
                <a:cxn ang="0">
                  <a:pos x="683" y="130"/>
                </a:cxn>
                <a:cxn ang="0">
                  <a:pos x="677" y="136"/>
                </a:cxn>
                <a:cxn ang="0">
                  <a:pos x="545" y="319"/>
                </a:cxn>
                <a:cxn ang="0">
                  <a:pos x="435" y="607"/>
                </a:cxn>
                <a:cxn ang="0">
                  <a:pos x="435" y="607"/>
                </a:cxn>
                <a:cxn ang="0">
                  <a:pos x="0" y="607"/>
                </a:cxn>
                <a:cxn ang="0">
                  <a:pos x="0" y="0"/>
                </a:cxn>
              </a:cxnLst>
              <a:rect l="0" t="0" r="r" b="b"/>
              <a:pathLst>
                <a:path w="775" h="607">
                  <a:moveTo>
                    <a:pt x="0" y="0"/>
                  </a:moveTo>
                  <a:cubicBezTo>
                    <a:pt x="775" y="0"/>
                    <a:pt x="775" y="0"/>
                    <a:pt x="775" y="0"/>
                  </a:cubicBezTo>
                  <a:cubicBezTo>
                    <a:pt x="748" y="45"/>
                    <a:pt x="718" y="88"/>
                    <a:pt x="683" y="130"/>
                  </a:cubicBezTo>
                  <a:cubicBezTo>
                    <a:pt x="681" y="132"/>
                    <a:pt x="679" y="134"/>
                    <a:pt x="677" y="136"/>
                  </a:cubicBezTo>
                  <a:cubicBezTo>
                    <a:pt x="624" y="202"/>
                    <a:pt x="580" y="263"/>
                    <a:pt x="545" y="319"/>
                  </a:cubicBezTo>
                  <a:cubicBezTo>
                    <a:pt x="473" y="433"/>
                    <a:pt x="437" y="529"/>
                    <a:pt x="435" y="607"/>
                  </a:cubicBezTo>
                  <a:cubicBezTo>
                    <a:pt x="435" y="607"/>
                    <a:pt x="435" y="607"/>
                    <a:pt x="435" y="607"/>
                  </a:cubicBezTo>
                  <a:cubicBezTo>
                    <a:pt x="0" y="607"/>
                    <a:pt x="0" y="607"/>
                    <a:pt x="0" y="607"/>
                  </a:cubicBezTo>
                  <a:lnTo>
                    <a:pt x="0" y="0"/>
                  </a:lnTo>
                  <a:close/>
                </a:path>
              </a:pathLst>
            </a:custGeom>
            <a:solidFill>
              <a:srgbClr val="D25E84"/>
            </a:solidFill>
            <a:ln w="9525">
              <a:noFill/>
              <a:round/>
              <a:headEnd/>
              <a:tailEnd/>
            </a:ln>
          </p:spPr>
          <p:txBody>
            <a:bodyPr vert="horz" wrap="square" lIns="91440" tIns="45720" rIns="91440" bIns="45720" numCol="1" anchor="t" anchorCtr="0" compatLnSpc="1">
              <a:prstTxWarp prst="textNoShape">
                <a:avLst/>
              </a:prstTxWarp>
            </a:bodyPr>
            <a:lstStyle/>
            <a:p>
              <a:endParaRPr lang="en-US" sz="3800">
                <a:latin typeface="微软雅黑"/>
                <a:ea typeface="微软雅黑"/>
                <a:cs typeface="+mn-ea"/>
                <a:sym typeface="微软雅黑"/>
              </a:endParaRPr>
            </a:p>
          </p:txBody>
        </p:sp>
      </p:grpSp>
      <p:sp>
        <p:nvSpPr>
          <p:cNvPr id="17" name="Oval 108"/>
          <p:cNvSpPr/>
          <p:nvPr/>
        </p:nvSpPr>
        <p:spPr>
          <a:xfrm>
            <a:off x="4390764" y="4096542"/>
            <a:ext cx="759375" cy="759333"/>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en-US" sz="3800" dirty="0">
              <a:solidFill>
                <a:schemeClr val="bg1"/>
              </a:solidFill>
              <a:latin typeface="微软雅黑"/>
              <a:ea typeface="微软雅黑"/>
              <a:cs typeface="+mn-ea"/>
              <a:sym typeface="微软雅黑"/>
            </a:endParaRPr>
          </a:p>
        </p:txBody>
      </p:sp>
      <p:sp>
        <p:nvSpPr>
          <p:cNvPr id="18" name="Oval 121"/>
          <p:cNvSpPr/>
          <p:nvPr/>
        </p:nvSpPr>
        <p:spPr>
          <a:xfrm>
            <a:off x="7708613" y="4096542"/>
            <a:ext cx="759375" cy="759333"/>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en-US" sz="3800" dirty="0">
              <a:solidFill>
                <a:schemeClr val="bg1"/>
              </a:solidFill>
              <a:latin typeface="微软雅黑"/>
              <a:ea typeface="微软雅黑"/>
              <a:cs typeface="+mn-ea"/>
              <a:sym typeface="微软雅黑"/>
            </a:endParaRPr>
          </a:p>
        </p:txBody>
      </p:sp>
      <p:sp>
        <p:nvSpPr>
          <p:cNvPr id="19" name="Oval 48"/>
          <p:cNvSpPr/>
          <p:nvPr/>
        </p:nvSpPr>
        <p:spPr>
          <a:xfrm>
            <a:off x="5124084" y="2402991"/>
            <a:ext cx="759375" cy="759333"/>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128583" rtlCol="0" anchor="ctr"/>
          <a:lstStyle/>
          <a:p>
            <a:pPr algn="ctr"/>
            <a:endParaRPr lang="en-US" sz="3800" dirty="0">
              <a:solidFill>
                <a:schemeClr val="bg1"/>
              </a:solidFill>
              <a:latin typeface="微软雅黑"/>
              <a:ea typeface="微软雅黑"/>
              <a:cs typeface="+mn-ea"/>
              <a:sym typeface="微软雅黑"/>
            </a:endParaRPr>
          </a:p>
        </p:txBody>
      </p:sp>
      <p:sp>
        <p:nvSpPr>
          <p:cNvPr id="20" name="Oval 50"/>
          <p:cNvSpPr/>
          <p:nvPr/>
        </p:nvSpPr>
        <p:spPr>
          <a:xfrm>
            <a:off x="6975294" y="2402991"/>
            <a:ext cx="759375" cy="759333"/>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en-US" sz="3800" dirty="0">
              <a:solidFill>
                <a:schemeClr val="bg1"/>
              </a:solidFill>
              <a:latin typeface="微软雅黑"/>
              <a:ea typeface="微软雅黑"/>
              <a:cs typeface="+mn-ea"/>
              <a:sym typeface="微软雅黑"/>
            </a:endParaRPr>
          </a:p>
        </p:txBody>
      </p:sp>
      <p:grpSp>
        <p:nvGrpSpPr>
          <p:cNvPr id="21" name="组合 20"/>
          <p:cNvGrpSpPr/>
          <p:nvPr/>
        </p:nvGrpSpPr>
        <p:grpSpPr>
          <a:xfrm>
            <a:off x="6082474" y="2127961"/>
            <a:ext cx="759375" cy="759333"/>
            <a:chOff x="5767086" y="2245467"/>
            <a:chExt cx="720000" cy="720000"/>
          </a:xfrm>
        </p:grpSpPr>
        <p:sp>
          <p:nvSpPr>
            <p:cNvPr id="22" name="Oval 49"/>
            <p:cNvSpPr/>
            <p:nvPr/>
          </p:nvSpPr>
          <p:spPr>
            <a:xfrm>
              <a:off x="5767086" y="2245467"/>
              <a:ext cx="720000" cy="720000"/>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dirty="0">
                <a:solidFill>
                  <a:schemeClr val="bg1"/>
                </a:solidFill>
                <a:latin typeface="微软雅黑"/>
                <a:ea typeface="微软雅黑"/>
                <a:cs typeface="+mn-ea"/>
                <a:sym typeface="微软雅黑"/>
              </a:endParaRPr>
            </a:p>
          </p:txBody>
        </p:sp>
        <p:grpSp>
          <p:nvGrpSpPr>
            <p:cNvPr id="23" name="组合 22"/>
            <p:cNvGrpSpPr>
              <a:grpSpLocks noChangeAspect="1"/>
            </p:cNvGrpSpPr>
            <p:nvPr/>
          </p:nvGrpSpPr>
          <p:grpSpPr>
            <a:xfrm>
              <a:off x="5947523" y="2389675"/>
              <a:ext cx="359127" cy="431584"/>
              <a:chOff x="5072479" y="2378340"/>
              <a:chExt cx="239649" cy="288000"/>
            </a:xfrm>
            <a:solidFill>
              <a:schemeClr val="bg1">
                <a:lumMod val="95000"/>
              </a:schemeClr>
            </a:solidFill>
          </p:grpSpPr>
          <p:sp>
            <p:nvSpPr>
              <p:cNvPr id="24"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600">
                  <a:latin typeface="微软雅黑"/>
                  <a:ea typeface="微软雅黑"/>
                  <a:cs typeface="+mn-ea"/>
                  <a:sym typeface="微软雅黑"/>
                </a:endParaRPr>
              </a:p>
            </p:txBody>
          </p:sp>
          <p:sp>
            <p:nvSpPr>
              <p:cNvPr id="25"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600">
                  <a:latin typeface="微软雅黑"/>
                  <a:ea typeface="微软雅黑"/>
                  <a:cs typeface="+mn-ea"/>
                  <a:sym typeface="微软雅黑"/>
                </a:endParaRPr>
              </a:p>
            </p:txBody>
          </p:sp>
        </p:grpSp>
      </p:grpSp>
      <p:grpSp>
        <p:nvGrpSpPr>
          <p:cNvPr id="26" name="组合 25"/>
          <p:cNvGrpSpPr/>
          <p:nvPr/>
        </p:nvGrpSpPr>
        <p:grpSpPr>
          <a:xfrm>
            <a:off x="4730368" y="5000934"/>
            <a:ext cx="759375" cy="759333"/>
            <a:chOff x="4485089" y="4969620"/>
            <a:chExt cx="720000" cy="720000"/>
          </a:xfrm>
        </p:grpSpPr>
        <p:sp>
          <p:nvSpPr>
            <p:cNvPr id="27" name="Oval 113"/>
            <p:cNvSpPr/>
            <p:nvPr/>
          </p:nvSpPr>
          <p:spPr>
            <a:xfrm>
              <a:off x="4485089" y="4969620"/>
              <a:ext cx="720000" cy="720000"/>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dirty="0">
                <a:solidFill>
                  <a:schemeClr val="bg1"/>
                </a:solidFill>
                <a:latin typeface="微软雅黑"/>
                <a:ea typeface="微软雅黑"/>
                <a:cs typeface="+mn-ea"/>
                <a:sym typeface="微软雅黑"/>
              </a:endParaRPr>
            </a:p>
          </p:txBody>
        </p:sp>
        <p:sp>
          <p:nvSpPr>
            <p:cNvPr id="28" name="Freeform 110"/>
            <p:cNvSpPr>
              <a:spLocks noChangeAspect="1" noEditPoints="1"/>
            </p:cNvSpPr>
            <p:nvPr/>
          </p:nvSpPr>
          <p:spPr bwMode="auto">
            <a:xfrm>
              <a:off x="4657978" y="5126442"/>
              <a:ext cx="392872" cy="347925"/>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600">
                <a:latin typeface="微软雅黑"/>
                <a:ea typeface="微软雅黑"/>
                <a:cs typeface="+mn-ea"/>
                <a:sym typeface="微软雅黑"/>
              </a:endParaRPr>
            </a:p>
          </p:txBody>
        </p:sp>
      </p:grpSp>
      <p:grpSp>
        <p:nvGrpSpPr>
          <p:cNvPr id="30" name="组合 29"/>
          <p:cNvGrpSpPr/>
          <p:nvPr/>
        </p:nvGrpSpPr>
        <p:grpSpPr>
          <a:xfrm>
            <a:off x="7369009" y="5000934"/>
            <a:ext cx="759375" cy="759333"/>
            <a:chOff x="6986912" y="4969620"/>
            <a:chExt cx="720000" cy="720000"/>
          </a:xfrm>
        </p:grpSpPr>
        <p:sp>
          <p:nvSpPr>
            <p:cNvPr id="31" name="Oval 131"/>
            <p:cNvSpPr/>
            <p:nvPr/>
          </p:nvSpPr>
          <p:spPr>
            <a:xfrm>
              <a:off x="6986912" y="4969620"/>
              <a:ext cx="720000" cy="720000"/>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dirty="0">
                <a:solidFill>
                  <a:schemeClr val="bg1"/>
                </a:solidFill>
                <a:latin typeface="微软雅黑"/>
                <a:ea typeface="微软雅黑"/>
                <a:cs typeface="+mn-ea"/>
                <a:sym typeface="微软雅黑"/>
              </a:endParaRPr>
            </a:p>
          </p:txBody>
        </p:sp>
        <p:sp>
          <p:nvSpPr>
            <p:cNvPr id="32" name="Freeform 168"/>
            <p:cNvSpPr>
              <a:spLocks noChangeAspect="1" noEditPoints="1"/>
            </p:cNvSpPr>
            <p:nvPr/>
          </p:nvSpPr>
          <p:spPr bwMode="auto">
            <a:xfrm>
              <a:off x="7168555" y="5174825"/>
              <a:ext cx="368170" cy="315339"/>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600">
                <a:latin typeface="微软雅黑"/>
                <a:ea typeface="微软雅黑"/>
                <a:cs typeface="+mn-ea"/>
                <a:sym typeface="微软雅黑"/>
              </a:endParaRPr>
            </a:p>
          </p:txBody>
        </p:sp>
      </p:grpSp>
      <p:grpSp>
        <p:nvGrpSpPr>
          <p:cNvPr id="33" name="组合 32"/>
          <p:cNvGrpSpPr/>
          <p:nvPr/>
        </p:nvGrpSpPr>
        <p:grpSpPr>
          <a:xfrm>
            <a:off x="4454855" y="3157104"/>
            <a:ext cx="759375" cy="759333"/>
            <a:chOff x="4223862" y="3221300"/>
            <a:chExt cx="720000" cy="720000"/>
          </a:xfrm>
        </p:grpSpPr>
        <p:sp>
          <p:nvSpPr>
            <p:cNvPr id="34" name="Oval 98"/>
            <p:cNvSpPr/>
            <p:nvPr/>
          </p:nvSpPr>
          <p:spPr>
            <a:xfrm>
              <a:off x="4223862" y="3221300"/>
              <a:ext cx="720000" cy="720000"/>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dirty="0">
                <a:solidFill>
                  <a:schemeClr val="bg1"/>
                </a:solidFill>
                <a:latin typeface="微软雅黑"/>
                <a:ea typeface="微软雅黑"/>
                <a:cs typeface="+mn-ea"/>
                <a:sym typeface="微软雅黑"/>
              </a:endParaRPr>
            </a:p>
          </p:txBody>
        </p:sp>
        <p:sp>
          <p:nvSpPr>
            <p:cNvPr id="35" name="Freeform 203"/>
            <p:cNvSpPr>
              <a:spLocks noChangeAspect="1" noEditPoints="1"/>
            </p:cNvSpPr>
            <p:nvPr/>
          </p:nvSpPr>
          <p:spPr bwMode="auto">
            <a:xfrm>
              <a:off x="4417145" y="3385867"/>
              <a:ext cx="362620" cy="34765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sz="2600">
                <a:latin typeface="微软雅黑"/>
                <a:ea typeface="微软雅黑"/>
                <a:cs typeface="+mn-ea"/>
                <a:sym typeface="微软雅黑"/>
              </a:endParaRPr>
            </a:p>
          </p:txBody>
        </p:sp>
      </p:grpSp>
      <p:grpSp>
        <p:nvGrpSpPr>
          <p:cNvPr id="36" name="组合 35"/>
          <p:cNvGrpSpPr/>
          <p:nvPr/>
        </p:nvGrpSpPr>
        <p:grpSpPr>
          <a:xfrm>
            <a:off x="7644523" y="3157104"/>
            <a:ext cx="759375" cy="759333"/>
            <a:chOff x="7248140" y="3221300"/>
            <a:chExt cx="720000" cy="720000"/>
          </a:xfrm>
        </p:grpSpPr>
        <p:sp>
          <p:nvSpPr>
            <p:cNvPr id="37" name="Oval 117"/>
            <p:cNvSpPr/>
            <p:nvPr/>
          </p:nvSpPr>
          <p:spPr>
            <a:xfrm>
              <a:off x="7248140" y="3221300"/>
              <a:ext cx="720000" cy="720000"/>
            </a:xfrm>
            <a:prstGeom prst="ellipse">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800" dirty="0">
                <a:solidFill>
                  <a:schemeClr val="bg1"/>
                </a:solidFill>
                <a:latin typeface="微软雅黑"/>
                <a:ea typeface="微软雅黑"/>
                <a:cs typeface="+mn-ea"/>
                <a:sym typeface="微软雅黑"/>
              </a:endParaRPr>
            </a:p>
          </p:txBody>
        </p:sp>
        <p:grpSp>
          <p:nvGrpSpPr>
            <p:cNvPr id="38" name="Group 92"/>
            <p:cNvGrpSpPr/>
            <p:nvPr/>
          </p:nvGrpSpPr>
          <p:grpSpPr>
            <a:xfrm>
              <a:off x="7402081" y="3457484"/>
              <a:ext cx="436183" cy="271696"/>
              <a:chOff x="5172076" y="1938338"/>
              <a:chExt cx="471488" cy="293688"/>
            </a:xfrm>
            <a:solidFill>
              <a:schemeClr val="bg1">
                <a:lumMod val="95000"/>
              </a:schemeClr>
            </a:solidFill>
          </p:grpSpPr>
          <p:sp>
            <p:nvSpPr>
              <p:cNvPr id="39"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2700">
                  <a:latin typeface="微软雅黑"/>
                  <a:ea typeface="微软雅黑"/>
                  <a:cs typeface="+mn-ea"/>
                  <a:sym typeface="微软雅黑"/>
                </a:endParaRPr>
              </a:p>
            </p:txBody>
          </p:sp>
          <p:sp>
            <p:nvSpPr>
              <p:cNvPr id="40"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700">
                  <a:latin typeface="微软雅黑"/>
                  <a:ea typeface="微软雅黑"/>
                  <a:cs typeface="+mn-ea"/>
                  <a:sym typeface="微软雅黑"/>
                </a:endParaRPr>
              </a:p>
            </p:txBody>
          </p:sp>
          <p:sp>
            <p:nvSpPr>
              <p:cNvPr id="41"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2700">
                  <a:latin typeface="微软雅黑"/>
                  <a:ea typeface="微软雅黑"/>
                  <a:cs typeface="+mn-ea"/>
                  <a:sym typeface="微软雅黑"/>
                </a:endParaRPr>
              </a:p>
            </p:txBody>
          </p:sp>
        </p:grpSp>
      </p:grpSp>
      <p:sp>
        <p:nvSpPr>
          <p:cNvPr id="42" name="矩形 41"/>
          <p:cNvSpPr/>
          <p:nvPr/>
        </p:nvSpPr>
        <p:spPr>
          <a:xfrm>
            <a:off x="8626274" y="2946124"/>
            <a:ext cx="1817785" cy="421959"/>
          </a:xfrm>
          <a:prstGeom prst="rect">
            <a:avLst/>
          </a:prstGeom>
        </p:spPr>
        <p:txBody>
          <a:bodyPr wrap="none" lIns="96427" tIns="48214" rIns="96427" bIns="48214">
            <a:spAutoFit/>
          </a:bodyPr>
          <a:lstStyle/>
          <a:p>
            <a:r>
              <a:rPr lang="zh-CN" altLang="en-US" sz="2100" b="1" dirty="0">
                <a:solidFill>
                  <a:schemeClr val="tx1">
                    <a:lumMod val="75000"/>
                    <a:lumOff val="25000"/>
                  </a:schemeClr>
                </a:solidFill>
                <a:latin typeface="微软雅黑"/>
                <a:ea typeface="微软雅黑"/>
                <a:cs typeface="+mn-ea"/>
                <a:sym typeface="微软雅黑"/>
              </a:rPr>
              <a:t>点击添加标题</a:t>
            </a:r>
            <a:endParaRPr lang="en-US" altLang="zh-CN" sz="2100" b="1" dirty="0">
              <a:solidFill>
                <a:schemeClr val="tx1">
                  <a:lumMod val="75000"/>
                  <a:lumOff val="25000"/>
                </a:schemeClr>
              </a:solidFill>
              <a:latin typeface="微软雅黑"/>
              <a:ea typeface="微软雅黑"/>
              <a:cs typeface="+mn-ea"/>
              <a:sym typeface="微软雅黑"/>
            </a:endParaRPr>
          </a:p>
        </p:txBody>
      </p:sp>
      <p:sp>
        <p:nvSpPr>
          <p:cNvPr id="43" name="矩形 47"/>
          <p:cNvSpPr>
            <a:spLocks noChangeArrowheads="1"/>
          </p:cNvSpPr>
          <p:nvPr/>
        </p:nvSpPr>
        <p:spPr bwMode="auto">
          <a:xfrm>
            <a:off x="8626274" y="3333635"/>
            <a:ext cx="3209539" cy="859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7" tIns="48214" rIns="96427" bIns="4821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500" dirty="0">
                <a:solidFill>
                  <a:schemeClr val="tx1">
                    <a:lumMod val="65000"/>
                    <a:lumOff val="35000"/>
                  </a:schemeClr>
                </a:solidFill>
                <a:latin typeface="微软雅黑"/>
                <a:ea typeface="微软雅黑"/>
                <a:cs typeface="+mn-ea"/>
                <a:sym typeface="微软雅黑"/>
              </a:rPr>
              <a:t>在此录入图表的综合描述说明，在此录入图表的描述说明，在此录入上述图表的描述说明。</a:t>
            </a:r>
          </a:p>
        </p:txBody>
      </p:sp>
      <p:sp>
        <p:nvSpPr>
          <p:cNvPr id="44" name="矩形 43"/>
          <p:cNvSpPr/>
          <p:nvPr/>
        </p:nvSpPr>
        <p:spPr>
          <a:xfrm>
            <a:off x="2737090" y="4938290"/>
            <a:ext cx="1817785" cy="421959"/>
          </a:xfrm>
          <a:prstGeom prst="rect">
            <a:avLst/>
          </a:prstGeom>
        </p:spPr>
        <p:txBody>
          <a:bodyPr wrap="none" lIns="96427" tIns="48214" rIns="96427" bIns="48214">
            <a:spAutoFit/>
          </a:bodyPr>
          <a:lstStyle/>
          <a:p>
            <a:pPr algn="r"/>
            <a:r>
              <a:rPr lang="zh-CN" altLang="en-US" sz="2100" b="1" dirty="0">
                <a:solidFill>
                  <a:schemeClr val="tx1">
                    <a:lumMod val="75000"/>
                    <a:lumOff val="25000"/>
                  </a:schemeClr>
                </a:solidFill>
                <a:latin typeface="微软雅黑"/>
                <a:ea typeface="微软雅黑"/>
                <a:cs typeface="+mn-ea"/>
                <a:sym typeface="微软雅黑"/>
              </a:rPr>
              <a:t>点击添加标题</a:t>
            </a:r>
            <a:endParaRPr lang="en-US" altLang="zh-CN" sz="2100" b="1" dirty="0">
              <a:solidFill>
                <a:schemeClr val="tx1">
                  <a:lumMod val="75000"/>
                  <a:lumOff val="25000"/>
                </a:schemeClr>
              </a:solidFill>
              <a:latin typeface="微软雅黑"/>
              <a:ea typeface="微软雅黑"/>
              <a:cs typeface="+mn-ea"/>
              <a:sym typeface="微软雅黑"/>
            </a:endParaRPr>
          </a:p>
        </p:txBody>
      </p:sp>
      <p:sp>
        <p:nvSpPr>
          <p:cNvPr id="45" name="矩形 47"/>
          <p:cNvSpPr>
            <a:spLocks noChangeArrowheads="1"/>
          </p:cNvSpPr>
          <p:nvPr/>
        </p:nvSpPr>
        <p:spPr bwMode="auto">
          <a:xfrm>
            <a:off x="1345336" y="5325801"/>
            <a:ext cx="3209539" cy="859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7" tIns="48214" rIns="96427" bIns="4821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500" dirty="0">
                <a:solidFill>
                  <a:schemeClr val="tx1">
                    <a:lumMod val="65000"/>
                    <a:lumOff val="35000"/>
                  </a:schemeClr>
                </a:solidFill>
                <a:latin typeface="微软雅黑"/>
                <a:ea typeface="微软雅黑"/>
                <a:cs typeface="+mn-ea"/>
                <a:sym typeface="微软雅黑"/>
              </a:rPr>
              <a:t>在此录入图表的描述说明，在此录入上述图表的描述说明，在此录入上述图表的描述说明。</a:t>
            </a:r>
          </a:p>
        </p:txBody>
      </p:sp>
      <p:sp>
        <p:nvSpPr>
          <p:cNvPr id="46" name="矩形 45"/>
          <p:cNvSpPr/>
          <p:nvPr/>
        </p:nvSpPr>
        <p:spPr>
          <a:xfrm>
            <a:off x="8332634" y="4938290"/>
            <a:ext cx="1817785" cy="421959"/>
          </a:xfrm>
          <a:prstGeom prst="rect">
            <a:avLst/>
          </a:prstGeom>
        </p:spPr>
        <p:txBody>
          <a:bodyPr wrap="none" lIns="96427" tIns="48214" rIns="96427" bIns="48214">
            <a:spAutoFit/>
          </a:bodyPr>
          <a:lstStyle/>
          <a:p>
            <a:r>
              <a:rPr lang="zh-CN" altLang="en-US" sz="2100" b="1" dirty="0">
                <a:solidFill>
                  <a:schemeClr val="tx1">
                    <a:lumMod val="75000"/>
                    <a:lumOff val="25000"/>
                  </a:schemeClr>
                </a:solidFill>
                <a:latin typeface="微软雅黑"/>
                <a:ea typeface="微软雅黑"/>
                <a:cs typeface="+mn-ea"/>
                <a:sym typeface="微软雅黑"/>
              </a:rPr>
              <a:t>点击添加标题</a:t>
            </a:r>
            <a:endParaRPr lang="en-US" altLang="zh-CN" sz="2100" b="1" dirty="0">
              <a:solidFill>
                <a:schemeClr val="tx1">
                  <a:lumMod val="75000"/>
                  <a:lumOff val="25000"/>
                </a:schemeClr>
              </a:solidFill>
              <a:latin typeface="微软雅黑"/>
              <a:ea typeface="微软雅黑"/>
              <a:cs typeface="+mn-ea"/>
              <a:sym typeface="微软雅黑"/>
            </a:endParaRPr>
          </a:p>
        </p:txBody>
      </p:sp>
      <p:sp>
        <p:nvSpPr>
          <p:cNvPr id="47" name="矩形 47"/>
          <p:cNvSpPr>
            <a:spLocks noChangeArrowheads="1"/>
          </p:cNvSpPr>
          <p:nvPr/>
        </p:nvSpPr>
        <p:spPr bwMode="auto">
          <a:xfrm>
            <a:off x="8335589" y="5325800"/>
            <a:ext cx="3237287" cy="605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7" tIns="48214" rIns="96427" bIns="4821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500" dirty="0">
                <a:solidFill>
                  <a:schemeClr val="tx1">
                    <a:lumMod val="65000"/>
                    <a:lumOff val="35000"/>
                  </a:schemeClr>
                </a:solidFill>
                <a:latin typeface="微软雅黑"/>
                <a:ea typeface="微软雅黑"/>
                <a:cs typeface="+mn-ea"/>
                <a:sym typeface="微软雅黑"/>
              </a:rPr>
              <a:t>在此录入图表的综合描述说明，在此录入图表的综合描述说明。</a:t>
            </a:r>
          </a:p>
        </p:txBody>
      </p:sp>
      <p:sp>
        <p:nvSpPr>
          <p:cNvPr id="48" name="矩形 47"/>
          <p:cNvSpPr/>
          <p:nvPr/>
        </p:nvSpPr>
        <p:spPr>
          <a:xfrm>
            <a:off x="2737090" y="3030716"/>
            <a:ext cx="1817785" cy="421959"/>
          </a:xfrm>
          <a:prstGeom prst="rect">
            <a:avLst/>
          </a:prstGeom>
        </p:spPr>
        <p:txBody>
          <a:bodyPr wrap="none" lIns="96427" tIns="48214" rIns="96427" bIns="48214">
            <a:spAutoFit/>
          </a:bodyPr>
          <a:lstStyle/>
          <a:p>
            <a:pPr algn="r"/>
            <a:r>
              <a:rPr lang="zh-CN" altLang="en-US" sz="2100" b="1" dirty="0">
                <a:solidFill>
                  <a:schemeClr val="tx1">
                    <a:lumMod val="75000"/>
                    <a:lumOff val="25000"/>
                  </a:schemeClr>
                </a:solidFill>
                <a:latin typeface="微软雅黑"/>
                <a:ea typeface="微软雅黑"/>
                <a:cs typeface="+mn-ea"/>
                <a:sym typeface="微软雅黑"/>
              </a:rPr>
              <a:t>点击添加标题</a:t>
            </a:r>
            <a:endParaRPr lang="en-US" altLang="zh-CN" sz="2100" b="1" dirty="0">
              <a:solidFill>
                <a:schemeClr val="tx1">
                  <a:lumMod val="75000"/>
                  <a:lumOff val="25000"/>
                </a:schemeClr>
              </a:solidFill>
              <a:latin typeface="微软雅黑"/>
              <a:ea typeface="微软雅黑"/>
              <a:cs typeface="+mn-ea"/>
              <a:sym typeface="微软雅黑"/>
            </a:endParaRPr>
          </a:p>
        </p:txBody>
      </p:sp>
      <p:sp>
        <p:nvSpPr>
          <p:cNvPr id="49" name="矩形 48"/>
          <p:cNvSpPr>
            <a:spLocks noChangeArrowheads="1"/>
          </p:cNvSpPr>
          <p:nvPr/>
        </p:nvSpPr>
        <p:spPr bwMode="auto">
          <a:xfrm>
            <a:off x="998245" y="3418227"/>
            <a:ext cx="3297673" cy="605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7" tIns="48214" rIns="96427" bIns="4821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500" dirty="0">
                <a:solidFill>
                  <a:schemeClr val="tx1">
                    <a:lumMod val="65000"/>
                    <a:lumOff val="35000"/>
                  </a:schemeClr>
                </a:solidFill>
                <a:latin typeface="微软雅黑"/>
                <a:ea typeface="微软雅黑"/>
                <a:cs typeface="+mn-ea"/>
                <a:sym typeface="微软雅黑"/>
              </a:rPr>
              <a:t>在此录入图表的综合描述说明，在此录入图表的综合描述说明。</a:t>
            </a:r>
          </a:p>
        </p:txBody>
      </p:sp>
      <p:sp>
        <p:nvSpPr>
          <p:cNvPr id="50" name="矩形 49"/>
          <p:cNvSpPr/>
          <p:nvPr/>
        </p:nvSpPr>
        <p:spPr>
          <a:xfrm>
            <a:off x="5520481" y="952029"/>
            <a:ext cx="1817786" cy="421959"/>
          </a:xfrm>
          <a:prstGeom prst="rect">
            <a:avLst/>
          </a:prstGeom>
        </p:spPr>
        <p:txBody>
          <a:bodyPr wrap="none" lIns="96427" tIns="48214" rIns="96427" bIns="48214">
            <a:spAutoFit/>
          </a:bodyPr>
          <a:lstStyle/>
          <a:p>
            <a:pPr algn="ctr"/>
            <a:r>
              <a:rPr lang="zh-CN" altLang="en-US" sz="2100" b="1" dirty="0">
                <a:solidFill>
                  <a:schemeClr val="tx1">
                    <a:lumMod val="75000"/>
                    <a:lumOff val="25000"/>
                  </a:schemeClr>
                </a:solidFill>
                <a:latin typeface="微软雅黑"/>
                <a:ea typeface="微软雅黑"/>
                <a:cs typeface="+mn-ea"/>
                <a:sym typeface="微软雅黑"/>
              </a:rPr>
              <a:t>点击添加标题</a:t>
            </a:r>
            <a:endParaRPr lang="en-US" altLang="zh-CN" sz="2100" b="1" dirty="0">
              <a:solidFill>
                <a:schemeClr val="tx1">
                  <a:lumMod val="75000"/>
                  <a:lumOff val="25000"/>
                </a:schemeClr>
              </a:solidFill>
              <a:latin typeface="微软雅黑"/>
              <a:ea typeface="微软雅黑"/>
              <a:cs typeface="+mn-ea"/>
              <a:sym typeface="微软雅黑"/>
            </a:endParaRPr>
          </a:p>
        </p:txBody>
      </p:sp>
      <p:sp>
        <p:nvSpPr>
          <p:cNvPr id="51" name="矩形 47"/>
          <p:cNvSpPr>
            <a:spLocks noChangeArrowheads="1"/>
          </p:cNvSpPr>
          <p:nvPr/>
        </p:nvSpPr>
        <p:spPr bwMode="auto">
          <a:xfrm>
            <a:off x="4639731" y="1339539"/>
            <a:ext cx="3579290" cy="605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6427" tIns="48214" rIns="96427" bIns="4821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10000"/>
              </a:lnSpc>
              <a:spcBef>
                <a:spcPct val="0"/>
              </a:spcBef>
              <a:buNone/>
            </a:pPr>
            <a:r>
              <a:rPr lang="zh-CN" altLang="en-US" sz="1500" dirty="0">
                <a:solidFill>
                  <a:schemeClr val="tx1">
                    <a:lumMod val="65000"/>
                    <a:lumOff val="35000"/>
                  </a:schemeClr>
                </a:solidFill>
                <a:latin typeface="微软雅黑"/>
                <a:ea typeface="微软雅黑"/>
                <a:cs typeface="+mn-ea"/>
                <a:sym typeface="微软雅黑"/>
              </a:rPr>
              <a:t>在此录入上述图表的综合描述说明，在此录入图表的综合描述说明。</a:t>
            </a:r>
          </a:p>
        </p:txBody>
      </p:sp>
      <p:sp>
        <p:nvSpPr>
          <p:cNvPr id="52" name="矩形 51"/>
          <p:cNvSpPr/>
          <p:nvPr/>
        </p:nvSpPr>
        <p:spPr>
          <a:xfrm>
            <a:off x="0"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latin typeface="微软雅黑"/>
              <a:ea typeface="微软雅黑"/>
              <a:cs typeface="+mn-ea"/>
              <a:sym typeface="微软雅黑"/>
            </a:endParaRPr>
          </a:p>
        </p:txBody>
      </p:sp>
    </p:spTree>
    <p:extLst>
      <p:ext uri="{BB962C8B-B14F-4D97-AF65-F5344CB8AC3E}">
        <p14:creationId xmlns:p14="http://schemas.microsoft.com/office/powerpoint/2010/main" val="3837214883"/>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nodePh="1">
                                  <p:stCondLst>
                                    <p:cond delay="0"/>
                                  </p:stCondLst>
                                  <p:endCondLst>
                                    <p:cond evt="begin" delay="0">
                                      <p:tn val="5"/>
                                    </p:cond>
                                  </p:end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additive="base">
                                        <p:cTn id="21" dur="500" fill="hold"/>
                                        <p:tgtEl>
                                          <p:spTgt spid="17"/>
                                        </p:tgtEl>
                                        <p:attrNameLst>
                                          <p:attrName>ppt_x</p:attrName>
                                        </p:attrNameLst>
                                      </p:cBhvr>
                                      <p:tavLst>
                                        <p:tav tm="0">
                                          <p:val>
                                            <p:strVal val="#ppt_x"/>
                                          </p:val>
                                        </p:tav>
                                        <p:tav tm="100000">
                                          <p:val>
                                            <p:strVal val="#ppt_x"/>
                                          </p:val>
                                        </p:tav>
                                      </p:tavLst>
                                    </p:anim>
                                    <p:anim calcmode="lin" valueType="num">
                                      <p:cBhvr additive="base">
                                        <p:cTn id="22" dur="500" fill="hold"/>
                                        <p:tgtEl>
                                          <p:spTgt spid="1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ppt_x"/>
                                          </p:val>
                                        </p:tav>
                                        <p:tav tm="100000">
                                          <p:val>
                                            <p:strVal val="#ppt_x"/>
                                          </p:val>
                                        </p:tav>
                                      </p:tavLst>
                                    </p:anim>
                                    <p:anim calcmode="lin" valueType="num">
                                      <p:cBhvr additive="base">
                                        <p:cTn id="26" dur="500" fill="hold"/>
                                        <p:tgtEl>
                                          <p:spTgt spid="1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additive="base">
                                        <p:cTn id="29" dur="500" fill="hold"/>
                                        <p:tgtEl>
                                          <p:spTgt spid="19"/>
                                        </p:tgtEl>
                                        <p:attrNameLst>
                                          <p:attrName>ppt_x</p:attrName>
                                        </p:attrNameLst>
                                      </p:cBhvr>
                                      <p:tavLst>
                                        <p:tav tm="0">
                                          <p:val>
                                            <p:strVal val="#ppt_x"/>
                                          </p:val>
                                        </p:tav>
                                        <p:tav tm="100000">
                                          <p:val>
                                            <p:strVal val="#ppt_x"/>
                                          </p:val>
                                        </p:tav>
                                      </p:tavLst>
                                    </p:anim>
                                    <p:anim calcmode="lin" valueType="num">
                                      <p:cBhvr additive="base">
                                        <p:cTn id="30" dur="500" fill="hold"/>
                                        <p:tgtEl>
                                          <p:spTgt spid="1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500" fill="hold"/>
                                        <p:tgtEl>
                                          <p:spTgt spid="20"/>
                                        </p:tgtEl>
                                        <p:attrNameLst>
                                          <p:attrName>ppt_x</p:attrName>
                                        </p:attrNameLst>
                                      </p:cBhvr>
                                      <p:tavLst>
                                        <p:tav tm="0">
                                          <p:val>
                                            <p:strVal val="#ppt_x"/>
                                          </p:val>
                                        </p:tav>
                                        <p:tav tm="100000">
                                          <p:val>
                                            <p:strVal val="#ppt_x"/>
                                          </p:val>
                                        </p:tav>
                                      </p:tavLst>
                                    </p:anim>
                                    <p:anim calcmode="lin" valueType="num">
                                      <p:cBhvr additive="base">
                                        <p:cTn id="34" dur="500" fill="hold"/>
                                        <p:tgtEl>
                                          <p:spTgt spid="2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ppt_x"/>
                                          </p:val>
                                        </p:tav>
                                        <p:tav tm="100000">
                                          <p:val>
                                            <p:strVal val="#ppt_x"/>
                                          </p:val>
                                        </p:tav>
                                      </p:tavLst>
                                    </p:anim>
                                    <p:anim calcmode="lin" valueType="num">
                                      <p:cBhvr additive="base">
                                        <p:cTn id="42" dur="500" fill="hold"/>
                                        <p:tgtEl>
                                          <p:spTgt spid="26"/>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additive="base">
                                        <p:cTn id="49" dur="500" fill="hold"/>
                                        <p:tgtEl>
                                          <p:spTgt spid="33"/>
                                        </p:tgtEl>
                                        <p:attrNameLst>
                                          <p:attrName>ppt_x</p:attrName>
                                        </p:attrNameLst>
                                      </p:cBhvr>
                                      <p:tavLst>
                                        <p:tav tm="0">
                                          <p:val>
                                            <p:strVal val="#ppt_x"/>
                                          </p:val>
                                        </p:tav>
                                        <p:tav tm="100000">
                                          <p:val>
                                            <p:strVal val="#ppt_x"/>
                                          </p:val>
                                        </p:tav>
                                      </p:tavLst>
                                    </p:anim>
                                    <p:anim calcmode="lin" valueType="num">
                                      <p:cBhvr additive="base">
                                        <p:cTn id="50" dur="500" fill="hold"/>
                                        <p:tgtEl>
                                          <p:spTgt spid="33"/>
                                        </p:tgtEl>
                                        <p:attrNameLst>
                                          <p:attrName>ppt_y</p:attrName>
                                        </p:attrNameLst>
                                      </p:cBhvr>
                                      <p:tavLst>
                                        <p:tav tm="0">
                                          <p:val>
                                            <p:strVal val="1+#ppt_h/2"/>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additive="base">
                                        <p:cTn id="53" dur="500" fill="hold"/>
                                        <p:tgtEl>
                                          <p:spTgt spid="36"/>
                                        </p:tgtEl>
                                        <p:attrNameLst>
                                          <p:attrName>ppt_x</p:attrName>
                                        </p:attrNameLst>
                                      </p:cBhvr>
                                      <p:tavLst>
                                        <p:tav tm="0">
                                          <p:val>
                                            <p:strVal val="#ppt_x"/>
                                          </p:val>
                                        </p:tav>
                                        <p:tav tm="100000">
                                          <p:val>
                                            <p:strVal val="#ppt_x"/>
                                          </p:val>
                                        </p:tav>
                                      </p:tavLst>
                                    </p:anim>
                                    <p:anim calcmode="lin" valueType="num">
                                      <p:cBhvr additive="base">
                                        <p:cTn id="54" dur="500" fill="hold"/>
                                        <p:tgtEl>
                                          <p:spTgt spid="36"/>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42"/>
                                        </p:tgtEl>
                                        <p:attrNameLst>
                                          <p:attrName>style.visibility</p:attrName>
                                        </p:attrNameLst>
                                      </p:cBhvr>
                                      <p:to>
                                        <p:strVal val="visible"/>
                                      </p:to>
                                    </p:set>
                                    <p:anim calcmode="lin" valueType="num">
                                      <p:cBhvr additive="base">
                                        <p:cTn id="57" dur="500" fill="hold"/>
                                        <p:tgtEl>
                                          <p:spTgt spid="42"/>
                                        </p:tgtEl>
                                        <p:attrNameLst>
                                          <p:attrName>ppt_x</p:attrName>
                                        </p:attrNameLst>
                                      </p:cBhvr>
                                      <p:tavLst>
                                        <p:tav tm="0">
                                          <p:val>
                                            <p:strVal val="#ppt_x"/>
                                          </p:val>
                                        </p:tav>
                                        <p:tav tm="100000">
                                          <p:val>
                                            <p:strVal val="#ppt_x"/>
                                          </p:val>
                                        </p:tav>
                                      </p:tavLst>
                                    </p:anim>
                                    <p:anim calcmode="lin" valueType="num">
                                      <p:cBhvr additive="base">
                                        <p:cTn id="58" dur="500" fill="hold"/>
                                        <p:tgtEl>
                                          <p:spTgt spid="42"/>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 calcmode="lin" valueType="num">
                                      <p:cBhvr additive="base">
                                        <p:cTn id="65" dur="500" fill="hold"/>
                                        <p:tgtEl>
                                          <p:spTgt spid="44"/>
                                        </p:tgtEl>
                                        <p:attrNameLst>
                                          <p:attrName>ppt_x</p:attrName>
                                        </p:attrNameLst>
                                      </p:cBhvr>
                                      <p:tavLst>
                                        <p:tav tm="0">
                                          <p:val>
                                            <p:strVal val="#ppt_x"/>
                                          </p:val>
                                        </p:tav>
                                        <p:tav tm="100000">
                                          <p:val>
                                            <p:strVal val="#ppt_x"/>
                                          </p:val>
                                        </p:tav>
                                      </p:tavLst>
                                    </p:anim>
                                    <p:anim calcmode="lin" valueType="num">
                                      <p:cBhvr additive="base">
                                        <p:cTn id="66" dur="500" fill="hold"/>
                                        <p:tgtEl>
                                          <p:spTgt spid="44"/>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additive="base">
                                        <p:cTn id="69" dur="500" fill="hold"/>
                                        <p:tgtEl>
                                          <p:spTgt spid="45"/>
                                        </p:tgtEl>
                                        <p:attrNameLst>
                                          <p:attrName>ppt_x</p:attrName>
                                        </p:attrNameLst>
                                      </p:cBhvr>
                                      <p:tavLst>
                                        <p:tav tm="0">
                                          <p:val>
                                            <p:strVal val="#ppt_x"/>
                                          </p:val>
                                        </p:tav>
                                        <p:tav tm="100000">
                                          <p:val>
                                            <p:strVal val="#ppt_x"/>
                                          </p:val>
                                        </p:tav>
                                      </p:tavLst>
                                    </p:anim>
                                    <p:anim calcmode="lin" valueType="num">
                                      <p:cBhvr additive="base">
                                        <p:cTn id="70" dur="500" fill="hold"/>
                                        <p:tgtEl>
                                          <p:spTgt spid="45"/>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additive="base">
                                        <p:cTn id="73" dur="500" fill="hold"/>
                                        <p:tgtEl>
                                          <p:spTgt spid="46"/>
                                        </p:tgtEl>
                                        <p:attrNameLst>
                                          <p:attrName>ppt_x</p:attrName>
                                        </p:attrNameLst>
                                      </p:cBhvr>
                                      <p:tavLst>
                                        <p:tav tm="0">
                                          <p:val>
                                            <p:strVal val="#ppt_x"/>
                                          </p:val>
                                        </p:tav>
                                        <p:tav tm="100000">
                                          <p:val>
                                            <p:strVal val="#ppt_x"/>
                                          </p:val>
                                        </p:tav>
                                      </p:tavLst>
                                    </p:anim>
                                    <p:anim calcmode="lin" valueType="num">
                                      <p:cBhvr additive="base">
                                        <p:cTn id="74" dur="500" fill="hold"/>
                                        <p:tgtEl>
                                          <p:spTgt spid="46"/>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47"/>
                                        </p:tgtEl>
                                        <p:attrNameLst>
                                          <p:attrName>style.visibility</p:attrName>
                                        </p:attrNameLst>
                                      </p:cBhvr>
                                      <p:to>
                                        <p:strVal val="visible"/>
                                      </p:to>
                                    </p:set>
                                    <p:anim calcmode="lin" valueType="num">
                                      <p:cBhvr additive="base">
                                        <p:cTn id="77" dur="500" fill="hold"/>
                                        <p:tgtEl>
                                          <p:spTgt spid="47"/>
                                        </p:tgtEl>
                                        <p:attrNameLst>
                                          <p:attrName>ppt_x</p:attrName>
                                        </p:attrNameLst>
                                      </p:cBhvr>
                                      <p:tavLst>
                                        <p:tav tm="0">
                                          <p:val>
                                            <p:strVal val="#ppt_x"/>
                                          </p:val>
                                        </p:tav>
                                        <p:tav tm="100000">
                                          <p:val>
                                            <p:strVal val="#ppt_x"/>
                                          </p:val>
                                        </p:tav>
                                      </p:tavLst>
                                    </p:anim>
                                    <p:anim calcmode="lin" valueType="num">
                                      <p:cBhvr additive="base">
                                        <p:cTn id="78" dur="500" fill="hold"/>
                                        <p:tgtEl>
                                          <p:spTgt spid="47"/>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48"/>
                                        </p:tgtEl>
                                        <p:attrNameLst>
                                          <p:attrName>style.visibility</p:attrName>
                                        </p:attrNameLst>
                                      </p:cBhvr>
                                      <p:to>
                                        <p:strVal val="visible"/>
                                      </p:to>
                                    </p:set>
                                    <p:anim calcmode="lin" valueType="num">
                                      <p:cBhvr additive="base">
                                        <p:cTn id="81" dur="500" fill="hold"/>
                                        <p:tgtEl>
                                          <p:spTgt spid="48"/>
                                        </p:tgtEl>
                                        <p:attrNameLst>
                                          <p:attrName>ppt_x</p:attrName>
                                        </p:attrNameLst>
                                      </p:cBhvr>
                                      <p:tavLst>
                                        <p:tav tm="0">
                                          <p:val>
                                            <p:strVal val="#ppt_x"/>
                                          </p:val>
                                        </p:tav>
                                        <p:tav tm="100000">
                                          <p:val>
                                            <p:strVal val="#ppt_x"/>
                                          </p:val>
                                        </p:tav>
                                      </p:tavLst>
                                    </p:anim>
                                    <p:anim calcmode="lin" valueType="num">
                                      <p:cBhvr additive="base">
                                        <p:cTn id="82" dur="500" fill="hold"/>
                                        <p:tgtEl>
                                          <p:spTgt spid="48"/>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49"/>
                                        </p:tgtEl>
                                        <p:attrNameLst>
                                          <p:attrName>style.visibility</p:attrName>
                                        </p:attrNameLst>
                                      </p:cBhvr>
                                      <p:to>
                                        <p:strVal val="visible"/>
                                      </p:to>
                                    </p:set>
                                    <p:anim calcmode="lin" valueType="num">
                                      <p:cBhvr additive="base">
                                        <p:cTn id="85" dur="500" fill="hold"/>
                                        <p:tgtEl>
                                          <p:spTgt spid="49"/>
                                        </p:tgtEl>
                                        <p:attrNameLst>
                                          <p:attrName>ppt_x</p:attrName>
                                        </p:attrNameLst>
                                      </p:cBhvr>
                                      <p:tavLst>
                                        <p:tav tm="0">
                                          <p:val>
                                            <p:strVal val="#ppt_x"/>
                                          </p:val>
                                        </p:tav>
                                        <p:tav tm="100000">
                                          <p:val>
                                            <p:strVal val="#ppt_x"/>
                                          </p:val>
                                        </p:tav>
                                      </p:tavLst>
                                    </p:anim>
                                    <p:anim calcmode="lin" valueType="num">
                                      <p:cBhvr additive="base">
                                        <p:cTn id="86" dur="500" fill="hold"/>
                                        <p:tgtEl>
                                          <p:spTgt spid="49"/>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50"/>
                                        </p:tgtEl>
                                        <p:attrNameLst>
                                          <p:attrName>style.visibility</p:attrName>
                                        </p:attrNameLst>
                                      </p:cBhvr>
                                      <p:to>
                                        <p:strVal val="visible"/>
                                      </p:to>
                                    </p:set>
                                    <p:anim calcmode="lin" valueType="num">
                                      <p:cBhvr additive="base">
                                        <p:cTn id="89" dur="500" fill="hold"/>
                                        <p:tgtEl>
                                          <p:spTgt spid="50"/>
                                        </p:tgtEl>
                                        <p:attrNameLst>
                                          <p:attrName>ppt_x</p:attrName>
                                        </p:attrNameLst>
                                      </p:cBhvr>
                                      <p:tavLst>
                                        <p:tav tm="0">
                                          <p:val>
                                            <p:strVal val="#ppt_x"/>
                                          </p:val>
                                        </p:tav>
                                        <p:tav tm="100000">
                                          <p:val>
                                            <p:strVal val="#ppt_x"/>
                                          </p:val>
                                        </p:tav>
                                      </p:tavLst>
                                    </p:anim>
                                    <p:anim calcmode="lin" valueType="num">
                                      <p:cBhvr additive="base">
                                        <p:cTn id="90" dur="500" fill="hold"/>
                                        <p:tgtEl>
                                          <p:spTgt spid="50"/>
                                        </p:tgtEl>
                                        <p:attrNameLst>
                                          <p:attrName>ppt_y</p:attrName>
                                        </p:attrNameLst>
                                      </p:cBhvr>
                                      <p:tavLst>
                                        <p:tav tm="0">
                                          <p:val>
                                            <p:strVal val="1+#ppt_h/2"/>
                                          </p:val>
                                        </p:tav>
                                        <p:tav tm="100000">
                                          <p:val>
                                            <p:strVal val="#ppt_y"/>
                                          </p:val>
                                        </p:tav>
                                      </p:tavLst>
                                    </p:anim>
                                  </p:childTnLst>
                                </p:cTn>
                              </p:par>
                              <p:par>
                                <p:cTn id="91" presetID="2" presetClass="entr" presetSubtype="4"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 calcmode="lin" valueType="num">
                                      <p:cBhvr additive="base">
                                        <p:cTn id="93" dur="500" fill="hold"/>
                                        <p:tgtEl>
                                          <p:spTgt spid="51"/>
                                        </p:tgtEl>
                                        <p:attrNameLst>
                                          <p:attrName>ppt_x</p:attrName>
                                        </p:attrNameLst>
                                      </p:cBhvr>
                                      <p:tavLst>
                                        <p:tav tm="0">
                                          <p:val>
                                            <p:strVal val="#ppt_x"/>
                                          </p:val>
                                        </p:tav>
                                        <p:tav tm="100000">
                                          <p:val>
                                            <p:strVal val="#ppt_x"/>
                                          </p:val>
                                        </p:tav>
                                      </p:tavLst>
                                    </p:anim>
                                    <p:anim calcmode="lin" valueType="num">
                                      <p:cBhvr additive="base">
                                        <p:cTn id="94"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7" grpId="0" animBg="1"/>
      <p:bldP spid="18" grpId="0" animBg="1"/>
      <p:bldP spid="19" grpId="0" animBg="1"/>
      <p:bldP spid="20" grpId="0" animBg="1"/>
      <p:bldP spid="42" grpId="0"/>
      <p:bldP spid="43" grpId="0"/>
      <p:bldP spid="44" grpId="0"/>
      <p:bldP spid="45" grpId="0"/>
      <p:bldP spid="46" grpId="0"/>
      <p:bldP spid="47" grpId="0"/>
      <p:bldP spid="48" grpId="0"/>
      <p:bldP spid="49" grpId="0"/>
      <p:bldP spid="50" grpId="0"/>
      <p:bldP spid="51"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微软雅黑"/>
              <a:ea typeface="微软雅黑"/>
              <a:cs typeface="+mn-ea"/>
              <a:sym typeface="微软雅黑"/>
            </a:endParaRPr>
          </a:p>
        </p:txBody>
      </p:sp>
      <p:sp>
        <p:nvSpPr>
          <p:cNvPr id="35" name="文本框 5"/>
          <p:cNvSpPr txBox="1"/>
          <p:nvPr/>
        </p:nvSpPr>
        <p:spPr>
          <a:xfrm>
            <a:off x="2063280" y="1929207"/>
            <a:ext cx="1476375" cy="307777"/>
          </a:xfrm>
          <a:prstGeom prst="rect">
            <a:avLst/>
          </a:prstGeom>
          <a:noFill/>
        </p:spPr>
        <p:txBody>
          <a:bodyPr wrap="square" rtlCol="0">
            <a:spAutoFit/>
          </a:bodyPr>
          <a:lstStyle/>
          <a:p>
            <a:r>
              <a:rPr lang="en-US" altLang="zh-CN" sz="1400" b="1" dirty="0">
                <a:solidFill>
                  <a:srgbClr val="404040"/>
                </a:solidFill>
                <a:latin typeface="微软雅黑"/>
                <a:ea typeface="微软雅黑"/>
                <a:cs typeface="+mn-ea"/>
                <a:sym typeface="微软雅黑"/>
              </a:rPr>
              <a:t>标题</a:t>
            </a:r>
          </a:p>
        </p:txBody>
      </p:sp>
      <p:sp>
        <p:nvSpPr>
          <p:cNvPr id="36" name="文本框 6"/>
          <p:cNvSpPr txBox="1"/>
          <p:nvPr/>
        </p:nvSpPr>
        <p:spPr>
          <a:xfrm>
            <a:off x="2063280" y="3104466"/>
            <a:ext cx="1476375" cy="307777"/>
          </a:xfrm>
          <a:prstGeom prst="rect">
            <a:avLst/>
          </a:prstGeom>
          <a:noFill/>
        </p:spPr>
        <p:txBody>
          <a:bodyPr wrap="square" rtlCol="0">
            <a:spAutoFit/>
          </a:bodyPr>
          <a:lstStyle/>
          <a:p>
            <a:r>
              <a:rPr lang="en-US" altLang="zh-CN" sz="1400" b="1" dirty="0">
                <a:solidFill>
                  <a:srgbClr val="404040"/>
                </a:solidFill>
                <a:latin typeface="微软雅黑"/>
                <a:ea typeface="微软雅黑"/>
                <a:cs typeface="+mn-ea"/>
                <a:sym typeface="微软雅黑"/>
              </a:rPr>
              <a:t>标题</a:t>
            </a:r>
          </a:p>
        </p:txBody>
      </p:sp>
      <p:sp>
        <p:nvSpPr>
          <p:cNvPr id="37" name="文本框 7"/>
          <p:cNvSpPr txBox="1"/>
          <p:nvPr/>
        </p:nvSpPr>
        <p:spPr>
          <a:xfrm>
            <a:off x="2063280" y="4211159"/>
            <a:ext cx="1476375" cy="307777"/>
          </a:xfrm>
          <a:prstGeom prst="rect">
            <a:avLst/>
          </a:prstGeom>
          <a:noFill/>
        </p:spPr>
        <p:txBody>
          <a:bodyPr wrap="square" rtlCol="0">
            <a:spAutoFit/>
          </a:bodyPr>
          <a:lstStyle/>
          <a:p>
            <a:r>
              <a:rPr lang="en-US" altLang="zh-CN" sz="1400" b="1" dirty="0">
                <a:solidFill>
                  <a:srgbClr val="404040"/>
                </a:solidFill>
                <a:latin typeface="微软雅黑"/>
                <a:ea typeface="微软雅黑"/>
                <a:cs typeface="+mn-ea"/>
                <a:sym typeface="微软雅黑"/>
              </a:rPr>
              <a:t>标题</a:t>
            </a:r>
          </a:p>
        </p:txBody>
      </p:sp>
      <p:sp>
        <p:nvSpPr>
          <p:cNvPr id="38" name="文本框 8"/>
          <p:cNvSpPr txBox="1"/>
          <p:nvPr/>
        </p:nvSpPr>
        <p:spPr>
          <a:xfrm>
            <a:off x="2063280" y="5381722"/>
            <a:ext cx="1476375" cy="307777"/>
          </a:xfrm>
          <a:prstGeom prst="rect">
            <a:avLst/>
          </a:prstGeom>
          <a:noFill/>
        </p:spPr>
        <p:txBody>
          <a:bodyPr wrap="square" rtlCol="0">
            <a:spAutoFit/>
          </a:bodyPr>
          <a:lstStyle/>
          <a:p>
            <a:r>
              <a:rPr lang="en-US" altLang="zh-CN" sz="1400" b="1" dirty="0">
                <a:solidFill>
                  <a:srgbClr val="404040"/>
                </a:solidFill>
                <a:latin typeface="微软雅黑"/>
                <a:ea typeface="微软雅黑"/>
                <a:cs typeface="+mn-ea"/>
                <a:sym typeface="微软雅黑"/>
              </a:rPr>
              <a:t>标题</a:t>
            </a:r>
          </a:p>
        </p:txBody>
      </p:sp>
      <p:sp>
        <p:nvSpPr>
          <p:cNvPr id="43" name="矩形 42"/>
          <p:cNvSpPr/>
          <p:nvPr/>
        </p:nvSpPr>
        <p:spPr>
          <a:xfrm>
            <a:off x="1107629" y="2849339"/>
            <a:ext cx="857250" cy="857250"/>
          </a:xfrm>
          <a:prstGeom prst="rect">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a:ea typeface="微软雅黑"/>
              <a:cs typeface="+mn-ea"/>
              <a:sym typeface="微软雅黑"/>
            </a:endParaRPr>
          </a:p>
        </p:txBody>
      </p:sp>
      <p:sp>
        <p:nvSpPr>
          <p:cNvPr id="71" name="矩形 70"/>
          <p:cNvSpPr/>
          <p:nvPr/>
        </p:nvSpPr>
        <p:spPr>
          <a:xfrm>
            <a:off x="1137072" y="1706339"/>
            <a:ext cx="857250" cy="857250"/>
          </a:xfrm>
          <a:prstGeom prst="rect">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a:ea typeface="微软雅黑"/>
              <a:cs typeface="+mn-ea"/>
              <a:sym typeface="微软雅黑"/>
            </a:endParaRPr>
          </a:p>
        </p:txBody>
      </p:sp>
      <p:sp>
        <p:nvSpPr>
          <p:cNvPr id="72" name="矩形 71"/>
          <p:cNvSpPr/>
          <p:nvPr/>
        </p:nvSpPr>
        <p:spPr>
          <a:xfrm>
            <a:off x="1137072" y="3992339"/>
            <a:ext cx="857250" cy="857250"/>
          </a:xfrm>
          <a:prstGeom prst="rect">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a:ea typeface="微软雅黑"/>
              <a:cs typeface="+mn-ea"/>
              <a:sym typeface="微软雅黑"/>
            </a:endParaRPr>
          </a:p>
        </p:txBody>
      </p:sp>
      <p:sp>
        <p:nvSpPr>
          <p:cNvPr id="73" name="矩形 72"/>
          <p:cNvSpPr/>
          <p:nvPr/>
        </p:nvSpPr>
        <p:spPr>
          <a:xfrm>
            <a:off x="1137072" y="5135339"/>
            <a:ext cx="857250" cy="857250"/>
          </a:xfrm>
          <a:prstGeom prst="rect">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a:ea typeface="微软雅黑"/>
              <a:cs typeface="+mn-ea"/>
              <a:sym typeface="微软雅黑"/>
            </a:endParaRPr>
          </a:p>
        </p:txBody>
      </p:sp>
      <p:sp>
        <p:nvSpPr>
          <p:cNvPr id="74" name="任意多边形 73"/>
          <p:cNvSpPr>
            <a:spLocks noChangeAspect="1"/>
          </p:cNvSpPr>
          <p:nvPr/>
        </p:nvSpPr>
        <p:spPr>
          <a:xfrm>
            <a:off x="1358852" y="1954964"/>
            <a:ext cx="413690" cy="360000"/>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a:ea typeface="微软雅黑"/>
              <a:cs typeface="+mn-ea"/>
              <a:sym typeface="微软雅黑"/>
            </a:endParaRPr>
          </a:p>
        </p:txBody>
      </p:sp>
      <p:sp>
        <p:nvSpPr>
          <p:cNvPr id="75" name="任意多边形 74"/>
          <p:cNvSpPr>
            <a:spLocks noChangeAspect="1"/>
          </p:cNvSpPr>
          <p:nvPr/>
        </p:nvSpPr>
        <p:spPr>
          <a:xfrm>
            <a:off x="1396547" y="4240964"/>
            <a:ext cx="334162" cy="360000"/>
          </a:xfrm>
          <a:custGeom>
            <a:avLst/>
            <a:gdLst>
              <a:gd name="connsiteX0" fmla="*/ 2149595 w 4366834"/>
              <a:gd name="connsiteY0" fmla="*/ 2482640 h 4704489"/>
              <a:gd name="connsiteX1" fmla="*/ 2102840 w 4366834"/>
              <a:gd name="connsiteY1" fmla="*/ 2492080 h 4704489"/>
              <a:gd name="connsiteX2" fmla="*/ 2012340 w 4366834"/>
              <a:gd name="connsiteY2" fmla="*/ 2628611 h 4704489"/>
              <a:gd name="connsiteX3" fmla="*/ 2160516 w 4366834"/>
              <a:gd name="connsiteY3" fmla="*/ 2776787 h 4704489"/>
              <a:gd name="connsiteX4" fmla="*/ 2308692 w 4366834"/>
              <a:gd name="connsiteY4" fmla="*/ 2628611 h 4704489"/>
              <a:gd name="connsiteX5" fmla="*/ 2218193 w 4366834"/>
              <a:gd name="connsiteY5" fmla="*/ 2492080 h 4704489"/>
              <a:gd name="connsiteX6" fmla="*/ 2171438 w 4366834"/>
              <a:gd name="connsiteY6" fmla="*/ 2482640 h 4704489"/>
              <a:gd name="connsiteX7" fmla="*/ 2160518 w 4366834"/>
              <a:gd name="connsiteY7" fmla="*/ 951351 h 4704489"/>
              <a:gd name="connsiteX8" fmla="*/ 2302218 w 4366834"/>
              <a:gd name="connsiteY8" fmla="*/ 1093052 h 4704489"/>
              <a:gd name="connsiteX9" fmla="*/ 2302218 w 4366834"/>
              <a:gd name="connsiteY9" fmla="*/ 2314238 h 4704489"/>
              <a:gd name="connsiteX10" fmla="*/ 2353661 w 4366834"/>
              <a:gd name="connsiteY10" fmla="*/ 2342160 h 4704489"/>
              <a:gd name="connsiteX11" fmla="*/ 2505965 w 4366834"/>
              <a:gd name="connsiteY11" fmla="*/ 2628611 h 4704489"/>
              <a:gd name="connsiteX12" fmla="*/ 2160517 w 4366834"/>
              <a:gd name="connsiteY12" fmla="*/ 2974059 h 4704489"/>
              <a:gd name="connsiteX13" fmla="*/ 1815069 w 4366834"/>
              <a:gd name="connsiteY13" fmla="*/ 2628611 h 4704489"/>
              <a:gd name="connsiteX14" fmla="*/ 1967374 w 4366834"/>
              <a:gd name="connsiteY14" fmla="*/ 2342160 h 4704489"/>
              <a:gd name="connsiteX15" fmla="*/ 2018817 w 4366834"/>
              <a:gd name="connsiteY15" fmla="*/ 2314238 h 4704489"/>
              <a:gd name="connsiteX16" fmla="*/ 2018817 w 4366834"/>
              <a:gd name="connsiteY16" fmla="*/ 1093052 h 4704489"/>
              <a:gd name="connsiteX17" fmla="*/ 2163170 w 4366834"/>
              <a:gd name="connsiteY17" fmla="*/ 761506 h 4704489"/>
              <a:gd name="connsiteX18" fmla="*/ 383357 w 4366834"/>
              <a:gd name="connsiteY18" fmla="*/ 2541318 h 4704489"/>
              <a:gd name="connsiteX19" fmla="*/ 2163170 w 4366834"/>
              <a:gd name="connsiteY19" fmla="*/ 4321131 h 4704489"/>
              <a:gd name="connsiteX20" fmla="*/ 3942983 w 4366834"/>
              <a:gd name="connsiteY20" fmla="*/ 2541318 h 4704489"/>
              <a:gd name="connsiteX21" fmla="*/ 2163170 w 4366834"/>
              <a:gd name="connsiteY21" fmla="*/ 761506 h 4704489"/>
              <a:gd name="connsiteX22" fmla="*/ 1914854 w 4366834"/>
              <a:gd name="connsiteY22" fmla="*/ 0 h 4704489"/>
              <a:gd name="connsiteX23" fmla="*/ 2451372 w 4366834"/>
              <a:gd name="connsiteY23" fmla="*/ 0 h 4704489"/>
              <a:gd name="connsiteX24" fmla="*/ 2451372 w 4366834"/>
              <a:gd name="connsiteY24" fmla="*/ 398363 h 4704489"/>
              <a:gd name="connsiteX25" fmla="*/ 2492601 w 4366834"/>
              <a:gd name="connsiteY25" fmla="*/ 403072 h 4704489"/>
              <a:gd name="connsiteX26" fmla="*/ 3372621 w 4366834"/>
              <a:gd name="connsiteY26" fmla="*/ 747583 h 4704489"/>
              <a:gd name="connsiteX27" fmla="*/ 3532765 w 4366834"/>
              <a:gd name="connsiteY27" fmla="*/ 867337 h 4704489"/>
              <a:gd name="connsiteX28" fmla="*/ 3733861 w 4366834"/>
              <a:gd name="connsiteY28" fmla="*/ 666241 h 4704489"/>
              <a:gd name="connsiteX29" fmla="*/ 3498760 w 4366834"/>
              <a:gd name="connsiteY29" fmla="*/ 431140 h 4704489"/>
              <a:gd name="connsiteX30" fmla="*/ 3711472 w 4366834"/>
              <a:gd name="connsiteY30" fmla="*/ 218428 h 4704489"/>
              <a:gd name="connsiteX31" fmla="*/ 4366834 w 4366834"/>
              <a:gd name="connsiteY31" fmla="*/ 873790 h 4704489"/>
              <a:gd name="connsiteX32" fmla="*/ 4154122 w 4366834"/>
              <a:gd name="connsiteY32" fmla="*/ 1086502 h 4704489"/>
              <a:gd name="connsiteX33" fmla="*/ 3919022 w 4366834"/>
              <a:gd name="connsiteY33" fmla="*/ 851401 h 4704489"/>
              <a:gd name="connsiteX34" fmla="*/ 3724157 w 4366834"/>
              <a:gd name="connsiteY34" fmla="*/ 1046266 h 4704489"/>
              <a:gd name="connsiteX35" fmla="*/ 3832379 w 4366834"/>
              <a:gd name="connsiteY35" fmla="*/ 1165341 h 4704489"/>
              <a:gd name="connsiteX36" fmla="*/ 4326342 w 4366834"/>
              <a:gd name="connsiteY36" fmla="*/ 2541318 h 4704489"/>
              <a:gd name="connsiteX37" fmla="*/ 2163171 w 4366834"/>
              <a:gd name="connsiteY37" fmla="*/ 4704489 h 4704489"/>
              <a:gd name="connsiteX38" fmla="*/ 0 w 4366834"/>
              <a:gd name="connsiteY38" fmla="*/ 2541318 h 4704489"/>
              <a:gd name="connsiteX39" fmla="*/ 1727217 w 4366834"/>
              <a:gd name="connsiteY39" fmla="*/ 422095 h 4704489"/>
              <a:gd name="connsiteX40" fmla="*/ 1914854 w 4366834"/>
              <a:gd name="connsiteY40" fmla="*/ 393458 h 470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366834" h="4704489">
                <a:moveTo>
                  <a:pt x="2149595" y="2482640"/>
                </a:moveTo>
                <a:lnTo>
                  <a:pt x="2102840" y="2492080"/>
                </a:lnTo>
                <a:cubicBezTo>
                  <a:pt x="2049657" y="2514574"/>
                  <a:pt x="2012340" y="2567235"/>
                  <a:pt x="2012340" y="2628611"/>
                </a:cubicBezTo>
                <a:cubicBezTo>
                  <a:pt x="2012340" y="2710446"/>
                  <a:pt x="2078681" y="2776787"/>
                  <a:pt x="2160516" y="2776787"/>
                </a:cubicBezTo>
                <a:cubicBezTo>
                  <a:pt x="2242351" y="2776787"/>
                  <a:pt x="2308692" y="2710446"/>
                  <a:pt x="2308692" y="2628611"/>
                </a:cubicBezTo>
                <a:cubicBezTo>
                  <a:pt x="2308692" y="2567235"/>
                  <a:pt x="2271375" y="2514574"/>
                  <a:pt x="2218193" y="2492080"/>
                </a:cubicBezTo>
                <a:lnTo>
                  <a:pt x="2171438" y="2482640"/>
                </a:lnTo>
                <a:close/>
                <a:moveTo>
                  <a:pt x="2160518" y="951351"/>
                </a:moveTo>
                <a:lnTo>
                  <a:pt x="2302218" y="1093052"/>
                </a:lnTo>
                <a:lnTo>
                  <a:pt x="2302218" y="2314238"/>
                </a:lnTo>
                <a:lnTo>
                  <a:pt x="2353661" y="2342160"/>
                </a:lnTo>
                <a:cubicBezTo>
                  <a:pt x="2445550" y="2404240"/>
                  <a:pt x="2505965" y="2509370"/>
                  <a:pt x="2505965" y="2628611"/>
                </a:cubicBezTo>
                <a:cubicBezTo>
                  <a:pt x="2505965" y="2819397"/>
                  <a:pt x="2351303" y="2974059"/>
                  <a:pt x="2160517" y="2974059"/>
                </a:cubicBezTo>
                <a:cubicBezTo>
                  <a:pt x="1969731" y="2974059"/>
                  <a:pt x="1815069" y="2819397"/>
                  <a:pt x="1815069" y="2628611"/>
                </a:cubicBezTo>
                <a:cubicBezTo>
                  <a:pt x="1815069" y="2509370"/>
                  <a:pt x="1875484" y="2404240"/>
                  <a:pt x="1967374" y="2342160"/>
                </a:cubicBezTo>
                <a:lnTo>
                  <a:pt x="2018817" y="2314238"/>
                </a:lnTo>
                <a:lnTo>
                  <a:pt x="2018817" y="1093052"/>
                </a:lnTo>
                <a:close/>
                <a:moveTo>
                  <a:pt x="2163170" y="761506"/>
                </a:moveTo>
                <a:cubicBezTo>
                  <a:pt x="1180206" y="761506"/>
                  <a:pt x="383357" y="1558354"/>
                  <a:pt x="383357" y="2541318"/>
                </a:cubicBezTo>
                <a:cubicBezTo>
                  <a:pt x="383357" y="3524282"/>
                  <a:pt x="1180206" y="4321131"/>
                  <a:pt x="2163170" y="4321131"/>
                </a:cubicBezTo>
                <a:cubicBezTo>
                  <a:pt x="3146134" y="4321131"/>
                  <a:pt x="3942983" y="3524282"/>
                  <a:pt x="3942983" y="2541318"/>
                </a:cubicBezTo>
                <a:cubicBezTo>
                  <a:pt x="3942983" y="1558354"/>
                  <a:pt x="3146134" y="761506"/>
                  <a:pt x="2163170" y="761506"/>
                </a:cubicBezTo>
                <a:close/>
                <a:moveTo>
                  <a:pt x="1914854" y="0"/>
                </a:moveTo>
                <a:lnTo>
                  <a:pt x="2451372" y="0"/>
                </a:lnTo>
                <a:lnTo>
                  <a:pt x="2451372" y="398363"/>
                </a:lnTo>
                <a:lnTo>
                  <a:pt x="2492601" y="403072"/>
                </a:lnTo>
                <a:cubicBezTo>
                  <a:pt x="2814843" y="452310"/>
                  <a:pt x="3113687" y="572651"/>
                  <a:pt x="3372621" y="747583"/>
                </a:cubicBezTo>
                <a:lnTo>
                  <a:pt x="3532765" y="867337"/>
                </a:lnTo>
                <a:lnTo>
                  <a:pt x="3733861" y="666241"/>
                </a:lnTo>
                <a:lnTo>
                  <a:pt x="3498760" y="431140"/>
                </a:lnTo>
                <a:lnTo>
                  <a:pt x="3711472" y="218428"/>
                </a:lnTo>
                <a:lnTo>
                  <a:pt x="4366834" y="873790"/>
                </a:lnTo>
                <a:lnTo>
                  <a:pt x="4154122" y="1086502"/>
                </a:lnTo>
                <a:lnTo>
                  <a:pt x="3919022" y="851401"/>
                </a:lnTo>
                <a:lnTo>
                  <a:pt x="3724157" y="1046266"/>
                </a:lnTo>
                <a:lnTo>
                  <a:pt x="3832379" y="1165341"/>
                </a:lnTo>
                <a:cubicBezTo>
                  <a:pt x="4140968" y="1539264"/>
                  <a:pt x="4326342" y="2018643"/>
                  <a:pt x="4326342" y="2541318"/>
                </a:cubicBezTo>
                <a:cubicBezTo>
                  <a:pt x="4326342" y="3736004"/>
                  <a:pt x="3357857" y="4704489"/>
                  <a:pt x="2163171" y="4704489"/>
                </a:cubicBezTo>
                <a:cubicBezTo>
                  <a:pt x="968485" y="4704489"/>
                  <a:pt x="0" y="3736004"/>
                  <a:pt x="0" y="2541318"/>
                </a:cubicBezTo>
                <a:cubicBezTo>
                  <a:pt x="0" y="1495968"/>
                  <a:pt x="741497" y="623803"/>
                  <a:pt x="1727217" y="422095"/>
                </a:cubicBezTo>
                <a:lnTo>
                  <a:pt x="1914854" y="393458"/>
                </a:lnTo>
                <a:close/>
              </a:path>
            </a:pathLst>
          </a:cu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solidFill>
              <a:latin typeface="微软雅黑"/>
              <a:ea typeface="微软雅黑"/>
              <a:cs typeface="+mn-ea"/>
              <a:sym typeface="微软雅黑"/>
            </a:endParaRPr>
          </a:p>
        </p:txBody>
      </p:sp>
      <p:sp>
        <p:nvSpPr>
          <p:cNvPr id="76" name="任意多边形 75"/>
          <p:cNvSpPr>
            <a:spLocks noChangeAspect="1"/>
          </p:cNvSpPr>
          <p:nvPr/>
        </p:nvSpPr>
        <p:spPr>
          <a:xfrm>
            <a:off x="1390135" y="5383964"/>
            <a:ext cx="351123" cy="360000"/>
          </a:xfrm>
          <a:custGeom>
            <a:avLst/>
            <a:gdLst>
              <a:gd name="connsiteX0" fmla="*/ 2429303 w 4858607"/>
              <a:gd name="connsiteY0" fmla="*/ 566170 h 4981435"/>
              <a:gd name="connsiteX1" fmla="*/ 408311 w 4858607"/>
              <a:gd name="connsiteY1" fmla="*/ 2468125 h 4981435"/>
              <a:gd name="connsiteX2" fmla="*/ 1023582 w 4858607"/>
              <a:gd name="connsiteY2" fmla="*/ 2468125 h 4981435"/>
              <a:gd name="connsiteX3" fmla="*/ 1023582 w 4858607"/>
              <a:gd name="connsiteY3" fmla="*/ 2523405 h 4981435"/>
              <a:gd name="connsiteX4" fmla="*/ 1028702 w 4858607"/>
              <a:gd name="connsiteY4" fmla="*/ 2523405 h 4981435"/>
              <a:gd name="connsiteX5" fmla="*/ 1028702 w 4858607"/>
              <a:gd name="connsiteY5" fmla="*/ 4599293 h 4981435"/>
              <a:gd name="connsiteX6" fmla="*/ 1675256 w 4858607"/>
              <a:gd name="connsiteY6" fmla="*/ 4599293 h 4981435"/>
              <a:gd name="connsiteX7" fmla="*/ 1675256 w 4858607"/>
              <a:gd name="connsiteY7" fmla="*/ 2850266 h 4981435"/>
              <a:gd name="connsiteX8" fmla="*/ 1675265 w 4858607"/>
              <a:gd name="connsiteY8" fmla="*/ 2850266 h 4981435"/>
              <a:gd name="connsiteX9" fmla="*/ 1675265 w 4858607"/>
              <a:gd name="connsiteY9" fmla="*/ 2850266 h 4981435"/>
              <a:gd name="connsiteX10" fmla="*/ 2801200 w 4858607"/>
              <a:gd name="connsiteY10" fmla="*/ 2850266 h 4981435"/>
              <a:gd name="connsiteX11" fmla="*/ 2801200 w 4858607"/>
              <a:gd name="connsiteY11" fmla="*/ 2850265 h 4981435"/>
              <a:gd name="connsiteX12" fmla="*/ 3183342 w 4858607"/>
              <a:gd name="connsiteY12" fmla="*/ 2850265 h 4981435"/>
              <a:gd name="connsiteX13" fmla="*/ 3183342 w 4858607"/>
              <a:gd name="connsiteY13" fmla="*/ 2850266 h 4981435"/>
              <a:gd name="connsiteX14" fmla="*/ 3183342 w 4858607"/>
              <a:gd name="connsiteY14" fmla="*/ 2850266 h 4981435"/>
              <a:gd name="connsiteX15" fmla="*/ 3183342 w 4858607"/>
              <a:gd name="connsiteY15" fmla="*/ 3232407 h 4981435"/>
              <a:gd name="connsiteX16" fmla="*/ 3183342 w 4858607"/>
              <a:gd name="connsiteY16" fmla="*/ 3232407 h 4981435"/>
              <a:gd name="connsiteX17" fmla="*/ 3183342 w 4858607"/>
              <a:gd name="connsiteY17" fmla="*/ 4599293 h 4981435"/>
              <a:gd name="connsiteX18" fmla="*/ 3829904 w 4858607"/>
              <a:gd name="connsiteY18" fmla="*/ 4599293 h 4981435"/>
              <a:gd name="connsiteX19" fmla="*/ 3829904 w 4858607"/>
              <a:gd name="connsiteY19" fmla="*/ 2523405 h 4981435"/>
              <a:gd name="connsiteX20" fmla="*/ 3835025 w 4858607"/>
              <a:gd name="connsiteY20" fmla="*/ 2523405 h 4981435"/>
              <a:gd name="connsiteX21" fmla="*/ 3835025 w 4858607"/>
              <a:gd name="connsiteY21" fmla="*/ 2468125 h 4981435"/>
              <a:gd name="connsiteX22" fmla="*/ 4450297 w 4858607"/>
              <a:gd name="connsiteY22" fmla="*/ 2468125 h 4981435"/>
              <a:gd name="connsiteX23" fmla="*/ 2429303 w 4858607"/>
              <a:gd name="connsiteY23" fmla="*/ 0 h 4981435"/>
              <a:gd name="connsiteX24" fmla="*/ 4858607 w 4858607"/>
              <a:gd name="connsiteY24" fmla="*/ 2286215 h 4981435"/>
              <a:gd name="connsiteX25" fmla="*/ 4858607 w 4858607"/>
              <a:gd name="connsiteY25" fmla="*/ 2468125 h 4981435"/>
              <a:gd name="connsiteX26" fmla="*/ 4858607 w 4858607"/>
              <a:gd name="connsiteY26" fmla="*/ 2468125 h 4981435"/>
              <a:gd name="connsiteX27" fmla="*/ 4858607 w 4858607"/>
              <a:gd name="connsiteY27" fmla="*/ 2850266 h 4981435"/>
              <a:gd name="connsiteX28" fmla="*/ 4858607 w 4858607"/>
              <a:gd name="connsiteY28" fmla="*/ 2850266 h 4981435"/>
              <a:gd name="connsiteX29" fmla="*/ 4858607 w 4858607"/>
              <a:gd name="connsiteY29" fmla="*/ 2852385 h 4981435"/>
              <a:gd name="connsiteX30" fmla="*/ 4856355 w 4858607"/>
              <a:gd name="connsiteY30" fmla="*/ 2850266 h 4981435"/>
              <a:gd name="connsiteX31" fmla="*/ 4212045 w 4858607"/>
              <a:gd name="connsiteY31" fmla="*/ 2850266 h 4981435"/>
              <a:gd name="connsiteX32" fmla="*/ 4212045 w 4858607"/>
              <a:gd name="connsiteY32" fmla="*/ 4981434 h 4981435"/>
              <a:gd name="connsiteX33" fmla="*/ 4088357 w 4858607"/>
              <a:gd name="connsiteY33" fmla="*/ 4981434 h 4981435"/>
              <a:gd name="connsiteX34" fmla="*/ 3829904 w 4858607"/>
              <a:gd name="connsiteY34" fmla="*/ 4981434 h 4981435"/>
              <a:gd name="connsiteX35" fmla="*/ 2924889 w 4858607"/>
              <a:gd name="connsiteY35" fmla="*/ 4981434 h 4981435"/>
              <a:gd name="connsiteX36" fmla="*/ 2924889 w 4858607"/>
              <a:gd name="connsiteY36" fmla="*/ 4981434 h 4981435"/>
              <a:gd name="connsiteX37" fmla="*/ 2801200 w 4858607"/>
              <a:gd name="connsiteY37" fmla="*/ 4981434 h 4981435"/>
              <a:gd name="connsiteX38" fmla="*/ 2801200 w 4858607"/>
              <a:gd name="connsiteY38" fmla="*/ 3232407 h 4981435"/>
              <a:gd name="connsiteX39" fmla="*/ 2057397 w 4858607"/>
              <a:gd name="connsiteY39" fmla="*/ 3232407 h 4981435"/>
              <a:gd name="connsiteX40" fmla="*/ 2057397 w 4858607"/>
              <a:gd name="connsiteY40" fmla="*/ 4981435 h 4981435"/>
              <a:gd name="connsiteX41" fmla="*/ 1675256 w 4858607"/>
              <a:gd name="connsiteY41" fmla="*/ 4981435 h 4981435"/>
              <a:gd name="connsiteX42" fmla="*/ 1675256 w 4858607"/>
              <a:gd name="connsiteY42" fmla="*/ 4981434 h 4981435"/>
              <a:gd name="connsiteX43" fmla="*/ 1028702 w 4858607"/>
              <a:gd name="connsiteY43" fmla="*/ 4981434 h 4981435"/>
              <a:gd name="connsiteX44" fmla="*/ 733573 w 4858607"/>
              <a:gd name="connsiteY44" fmla="*/ 4981434 h 4981435"/>
              <a:gd name="connsiteX45" fmla="*/ 646561 w 4858607"/>
              <a:gd name="connsiteY45" fmla="*/ 4981434 h 4981435"/>
              <a:gd name="connsiteX46" fmla="*/ 646561 w 4858607"/>
              <a:gd name="connsiteY46" fmla="*/ 2850266 h 4981435"/>
              <a:gd name="connsiteX47" fmla="*/ 2253 w 4858607"/>
              <a:gd name="connsiteY47" fmla="*/ 2850266 h 4981435"/>
              <a:gd name="connsiteX48" fmla="*/ 0 w 4858607"/>
              <a:gd name="connsiteY48" fmla="*/ 2852385 h 4981435"/>
              <a:gd name="connsiteX49" fmla="*/ 0 w 4858607"/>
              <a:gd name="connsiteY49" fmla="*/ 2850266 h 4981435"/>
              <a:gd name="connsiteX50" fmla="*/ 0 w 4858607"/>
              <a:gd name="connsiteY50" fmla="*/ 2850266 h 4981435"/>
              <a:gd name="connsiteX51" fmla="*/ 0 w 4858607"/>
              <a:gd name="connsiteY51" fmla="*/ 2468125 h 4981435"/>
              <a:gd name="connsiteX52" fmla="*/ 0 w 4858607"/>
              <a:gd name="connsiteY52" fmla="*/ 2468125 h 4981435"/>
              <a:gd name="connsiteX53" fmla="*/ 0 w 4858607"/>
              <a:gd name="connsiteY53" fmla="*/ 2286215 h 498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8607" h="4981435">
                <a:moveTo>
                  <a:pt x="2429303" y="566170"/>
                </a:moveTo>
                <a:lnTo>
                  <a:pt x="408311" y="2468125"/>
                </a:lnTo>
                <a:lnTo>
                  <a:pt x="1023582" y="2468125"/>
                </a:lnTo>
                <a:lnTo>
                  <a:pt x="1023582" y="2523405"/>
                </a:lnTo>
                <a:lnTo>
                  <a:pt x="1028702" y="2523405"/>
                </a:lnTo>
                <a:lnTo>
                  <a:pt x="1028702" y="4599293"/>
                </a:lnTo>
                <a:lnTo>
                  <a:pt x="1675256" y="4599293"/>
                </a:lnTo>
                <a:lnTo>
                  <a:pt x="1675256" y="2850266"/>
                </a:lnTo>
                <a:lnTo>
                  <a:pt x="1675265" y="2850266"/>
                </a:lnTo>
                <a:lnTo>
                  <a:pt x="1675265" y="2850266"/>
                </a:lnTo>
                <a:lnTo>
                  <a:pt x="2801200" y="2850266"/>
                </a:lnTo>
                <a:lnTo>
                  <a:pt x="2801200" y="2850265"/>
                </a:lnTo>
                <a:lnTo>
                  <a:pt x="3183342" y="2850265"/>
                </a:lnTo>
                <a:lnTo>
                  <a:pt x="3183342" y="2850266"/>
                </a:lnTo>
                <a:lnTo>
                  <a:pt x="3183342" y="2850266"/>
                </a:lnTo>
                <a:lnTo>
                  <a:pt x="3183342" y="3232407"/>
                </a:lnTo>
                <a:lnTo>
                  <a:pt x="3183342" y="3232407"/>
                </a:lnTo>
                <a:lnTo>
                  <a:pt x="3183342" y="4599293"/>
                </a:lnTo>
                <a:lnTo>
                  <a:pt x="3829904" y="4599293"/>
                </a:lnTo>
                <a:lnTo>
                  <a:pt x="3829904" y="2523405"/>
                </a:lnTo>
                <a:lnTo>
                  <a:pt x="3835025" y="2523405"/>
                </a:lnTo>
                <a:lnTo>
                  <a:pt x="3835025" y="2468125"/>
                </a:lnTo>
                <a:lnTo>
                  <a:pt x="4450297" y="2468125"/>
                </a:lnTo>
                <a:close/>
                <a:moveTo>
                  <a:pt x="2429303" y="0"/>
                </a:moveTo>
                <a:lnTo>
                  <a:pt x="4858607" y="2286215"/>
                </a:lnTo>
                <a:lnTo>
                  <a:pt x="4858607" y="2468125"/>
                </a:lnTo>
                <a:lnTo>
                  <a:pt x="4858607" y="2468125"/>
                </a:lnTo>
                <a:lnTo>
                  <a:pt x="4858607" y="2850266"/>
                </a:lnTo>
                <a:lnTo>
                  <a:pt x="4858607" y="2850266"/>
                </a:lnTo>
                <a:lnTo>
                  <a:pt x="4858607" y="2852385"/>
                </a:lnTo>
                <a:lnTo>
                  <a:pt x="4856355" y="2850266"/>
                </a:lnTo>
                <a:lnTo>
                  <a:pt x="4212045" y="2850266"/>
                </a:lnTo>
                <a:lnTo>
                  <a:pt x="4212045" y="4981434"/>
                </a:lnTo>
                <a:lnTo>
                  <a:pt x="4088357" y="4981434"/>
                </a:lnTo>
                <a:lnTo>
                  <a:pt x="3829904" y="4981434"/>
                </a:lnTo>
                <a:lnTo>
                  <a:pt x="2924889" y="4981434"/>
                </a:lnTo>
                <a:lnTo>
                  <a:pt x="2924889" y="4981434"/>
                </a:lnTo>
                <a:lnTo>
                  <a:pt x="2801200" y="4981434"/>
                </a:lnTo>
                <a:lnTo>
                  <a:pt x="2801200" y="3232407"/>
                </a:lnTo>
                <a:lnTo>
                  <a:pt x="2057397" y="3232407"/>
                </a:lnTo>
                <a:lnTo>
                  <a:pt x="2057397" y="4981435"/>
                </a:lnTo>
                <a:lnTo>
                  <a:pt x="1675256" y="4981435"/>
                </a:lnTo>
                <a:lnTo>
                  <a:pt x="1675256" y="4981434"/>
                </a:lnTo>
                <a:lnTo>
                  <a:pt x="1028702" y="4981434"/>
                </a:lnTo>
                <a:lnTo>
                  <a:pt x="733573" y="4981434"/>
                </a:lnTo>
                <a:lnTo>
                  <a:pt x="646561" y="4981434"/>
                </a:lnTo>
                <a:lnTo>
                  <a:pt x="646561" y="2850266"/>
                </a:lnTo>
                <a:lnTo>
                  <a:pt x="2253" y="2850266"/>
                </a:lnTo>
                <a:lnTo>
                  <a:pt x="0" y="2852385"/>
                </a:lnTo>
                <a:lnTo>
                  <a:pt x="0" y="2850266"/>
                </a:lnTo>
                <a:lnTo>
                  <a:pt x="0" y="2850266"/>
                </a:lnTo>
                <a:lnTo>
                  <a:pt x="0" y="2468125"/>
                </a:lnTo>
                <a:lnTo>
                  <a:pt x="0" y="2468125"/>
                </a:lnTo>
                <a:lnTo>
                  <a:pt x="0" y="2286215"/>
                </a:lnTo>
                <a:close/>
              </a:path>
            </a:pathLst>
          </a:cu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a:ea typeface="微软雅黑"/>
              <a:cs typeface="+mn-ea"/>
              <a:sym typeface="微软雅黑"/>
            </a:endParaRPr>
          </a:p>
        </p:txBody>
      </p:sp>
      <p:sp>
        <p:nvSpPr>
          <p:cNvPr id="77" name="任意多边形 76"/>
          <p:cNvSpPr>
            <a:spLocks noChangeAspect="1"/>
          </p:cNvSpPr>
          <p:nvPr/>
        </p:nvSpPr>
        <p:spPr>
          <a:xfrm>
            <a:off x="1375428" y="3097964"/>
            <a:ext cx="364369" cy="360000"/>
          </a:xfrm>
          <a:custGeom>
            <a:avLst/>
            <a:gdLst>
              <a:gd name="connsiteX0" fmla="*/ 3577275 w 5691115"/>
              <a:gd name="connsiteY0" fmla="*/ 3207225 h 5622876"/>
              <a:gd name="connsiteX1" fmla="*/ 3268639 w 5691115"/>
              <a:gd name="connsiteY1" fmla="*/ 3515861 h 5622876"/>
              <a:gd name="connsiteX2" fmla="*/ 3268639 w 5691115"/>
              <a:gd name="connsiteY2" fmla="*/ 5089053 h 5622876"/>
              <a:gd name="connsiteX3" fmla="*/ 3577275 w 5691115"/>
              <a:gd name="connsiteY3" fmla="*/ 5397689 h 5622876"/>
              <a:gd name="connsiteX4" fmla="*/ 5150467 w 5691115"/>
              <a:gd name="connsiteY4" fmla="*/ 5397689 h 5622876"/>
              <a:gd name="connsiteX5" fmla="*/ 5459103 w 5691115"/>
              <a:gd name="connsiteY5" fmla="*/ 5089053 h 5622876"/>
              <a:gd name="connsiteX6" fmla="*/ 5459103 w 5691115"/>
              <a:gd name="connsiteY6" fmla="*/ 3515861 h 5622876"/>
              <a:gd name="connsiteX7" fmla="*/ 5150467 w 5691115"/>
              <a:gd name="connsiteY7" fmla="*/ 3207225 h 5622876"/>
              <a:gd name="connsiteX8" fmla="*/ 533824 w 5691115"/>
              <a:gd name="connsiteY8" fmla="*/ 3207225 h 5622876"/>
              <a:gd name="connsiteX9" fmla="*/ 225188 w 5691115"/>
              <a:gd name="connsiteY9" fmla="*/ 3515861 h 5622876"/>
              <a:gd name="connsiteX10" fmla="*/ 225188 w 5691115"/>
              <a:gd name="connsiteY10" fmla="*/ 5089053 h 5622876"/>
              <a:gd name="connsiteX11" fmla="*/ 533824 w 5691115"/>
              <a:gd name="connsiteY11" fmla="*/ 5397689 h 5622876"/>
              <a:gd name="connsiteX12" fmla="*/ 2107016 w 5691115"/>
              <a:gd name="connsiteY12" fmla="*/ 5397689 h 5622876"/>
              <a:gd name="connsiteX13" fmla="*/ 2415652 w 5691115"/>
              <a:gd name="connsiteY13" fmla="*/ 5089053 h 5622876"/>
              <a:gd name="connsiteX14" fmla="*/ 2415652 w 5691115"/>
              <a:gd name="connsiteY14" fmla="*/ 3515861 h 5622876"/>
              <a:gd name="connsiteX15" fmla="*/ 2107016 w 5691115"/>
              <a:gd name="connsiteY15" fmla="*/ 3207225 h 5622876"/>
              <a:gd name="connsiteX16" fmla="*/ 3416507 w 5691115"/>
              <a:gd name="connsiteY16" fmla="*/ 2975212 h 5622876"/>
              <a:gd name="connsiteX17" fmla="*/ 5318059 w 5691115"/>
              <a:gd name="connsiteY17" fmla="*/ 2975212 h 5622876"/>
              <a:gd name="connsiteX18" fmla="*/ 5691115 w 5691115"/>
              <a:gd name="connsiteY18" fmla="*/ 3348268 h 5622876"/>
              <a:gd name="connsiteX19" fmla="*/ 5691115 w 5691115"/>
              <a:gd name="connsiteY19" fmla="*/ 5249820 h 5622876"/>
              <a:gd name="connsiteX20" fmla="*/ 5318059 w 5691115"/>
              <a:gd name="connsiteY20" fmla="*/ 5622876 h 5622876"/>
              <a:gd name="connsiteX21" fmla="*/ 3416507 w 5691115"/>
              <a:gd name="connsiteY21" fmla="*/ 5622876 h 5622876"/>
              <a:gd name="connsiteX22" fmla="*/ 3043451 w 5691115"/>
              <a:gd name="connsiteY22" fmla="*/ 5249820 h 5622876"/>
              <a:gd name="connsiteX23" fmla="*/ 3043451 w 5691115"/>
              <a:gd name="connsiteY23" fmla="*/ 3348268 h 5622876"/>
              <a:gd name="connsiteX24" fmla="*/ 3416507 w 5691115"/>
              <a:gd name="connsiteY24" fmla="*/ 2975212 h 5622876"/>
              <a:gd name="connsiteX25" fmla="*/ 373056 w 5691115"/>
              <a:gd name="connsiteY25" fmla="*/ 2975212 h 5622876"/>
              <a:gd name="connsiteX26" fmla="*/ 2274608 w 5691115"/>
              <a:gd name="connsiteY26" fmla="*/ 2975212 h 5622876"/>
              <a:gd name="connsiteX27" fmla="*/ 2647664 w 5691115"/>
              <a:gd name="connsiteY27" fmla="*/ 3348268 h 5622876"/>
              <a:gd name="connsiteX28" fmla="*/ 2647664 w 5691115"/>
              <a:gd name="connsiteY28" fmla="*/ 5249820 h 5622876"/>
              <a:gd name="connsiteX29" fmla="*/ 2274608 w 5691115"/>
              <a:gd name="connsiteY29" fmla="*/ 5622876 h 5622876"/>
              <a:gd name="connsiteX30" fmla="*/ 373056 w 5691115"/>
              <a:gd name="connsiteY30" fmla="*/ 5622876 h 5622876"/>
              <a:gd name="connsiteX31" fmla="*/ 0 w 5691115"/>
              <a:gd name="connsiteY31" fmla="*/ 5249820 h 5622876"/>
              <a:gd name="connsiteX32" fmla="*/ 0 w 5691115"/>
              <a:gd name="connsiteY32" fmla="*/ 3348268 h 5622876"/>
              <a:gd name="connsiteX33" fmla="*/ 373056 w 5691115"/>
              <a:gd name="connsiteY33" fmla="*/ 2975212 h 5622876"/>
              <a:gd name="connsiteX34" fmla="*/ 3577275 w 5691115"/>
              <a:gd name="connsiteY34" fmla="*/ 232013 h 5622876"/>
              <a:gd name="connsiteX35" fmla="*/ 3268639 w 5691115"/>
              <a:gd name="connsiteY35" fmla="*/ 540649 h 5622876"/>
              <a:gd name="connsiteX36" fmla="*/ 3268639 w 5691115"/>
              <a:gd name="connsiteY36" fmla="*/ 2113841 h 5622876"/>
              <a:gd name="connsiteX37" fmla="*/ 3577275 w 5691115"/>
              <a:gd name="connsiteY37" fmla="*/ 2422477 h 5622876"/>
              <a:gd name="connsiteX38" fmla="*/ 5150467 w 5691115"/>
              <a:gd name="connsiteY38" fmla="*/ 2422477 h 5622876"/>
              <a:gd name="connsiteX39" fmla="*/ 5459103 w 5691115"/>
              <a:gd name="connsiteY39" fmla="*/ 2113841 h 5622876"/>
              <a:gd name="connsiteX40" fmla="*/ 5459103 w 5691115"/>
              <a:gd name="connsiteY40" fmla="*/ 540649 h 5622876"/>
              <a:gd name="connsiteX41" fmla="*/ 5150467 w 5691115"/>
              <a:gd name="connsiteY41" fmla="*/ 232013 h 5622876"/>
              <a:gd name="connsiteX42" fmla="*/ 533824 w 5691115"/>
              <a:gd name="connsiteY42" fmla="*/ 232013 h 5622876"/>
              <a:gd name="connsiteX43" fmla="*/ 225188 w 5691115"/>
              <a:gd name="connsiteY43" fmla="*/ 540649 h 5622876"/>
              <a:gd name="connsiteX44" fmla="*/ 225188 w 5691115"/>
              <a:gd name="connsiteY44" fmla="*/ 2113841 h 5622876"/>
              <a:gd name="connsiteX45" fmla="*/ 533824 w 5691115"/>
              <a:gd name="connsiteY45" fmla="*/ 2422477 h 5622876"/>
              <a:gd name="connsiteX46" fmla="*/ 2107016 w 5691115"/>
              <a:gd name="connsiteY46" fmla="*/ 2422477 h 5622876"/>
              <a:gd name="connsiteX47" fmla="*/ 2415652 w 5691115"/>
              <a:gd name="connsiteY47" fmla="*/ 2113841 h 5622876"/>
              <a:gd name="connsiteX48" fmla="*/ 2415652 w 5691115"/>
              <a:gd name="connsiteY48" fmla="*/ 540649 h 5622876"/>
              <a:gd name="connsiteX49" fmla="*/ 2107016 w 5691115"/>
              <a:gd name="connsiteY49" fmla="*/ 232013 h 5622876"/>
              <a:gd name="connsiteX50" fmla="*/ 3416507 w 5691115"/>
              <a:gd name="connsiteY50" fmla="*/ 0 h 5622876"/>
              <a:gd name="connsiteX51" fmla="*/ 5318059 w 5691115"/>
              <a:gd name="connsiteY51" fmla="*/ 0 h 5622876"/>
              <a:gd name="connsiteX52" fmla="*/ 5691115 w 5691115"/>
              <a:gd name="connsiteY52" fmla="*/ 373056 h 5622876"/>
              <a:gd name="connsiteX53" fmla="*/ 5691115 w 5691115"/>
              <a:gd name="connsiteY53" fmla="*/ 2274608 h 5622876"/>
              <a:gd name="connsiteX54" fmla="*/ 5318059 w 5691115"/>
              <a:gd name="connsiteY54" fmla="*/ 2647664 h 5622876"/>
              <a:gd name="connsiteX55" fmla="*/ 3416507 w 5691115"/>
              <a:gd name="connsiteY55" fmla="*/ 2647664 h 5622876"/>
              <a:gd name="connsiteX56" fmla="*/ 3043451 w 5691115"/>
              <a:gd name="connsiteY56" fmla="*/ 2274608 h 5622876"/>
              <a:gd name="connsiteX57" fmla="*/ 3043451 w 5691115"/>
              <a:gd name="connsiteY57" fmla="*/ 373056 h 5622876"/>
              <a:gd name="connsiteX58" fmla="*/ 3416507 w 5691115"/>
              <a:gd name="connsiteY58" fmla="*/ 0 h 5622876"/>
              <a:gd name="connsiteX59" fmla="*/ 373056 w 5691115"/>
              <a:gd name="connsiteY59" fmla="*/ 0 h 5622876"/>
              <a:gd name="connsiteX60" fmla="*/ 2274608 w 5691115"/>
              <a:gd name="connsiteY60" fmla="*/ 0 h 5622876"/>
              <a:gd name="connsiteX61" fmla="*/ 2647664 w 5691115"/>
              <a:gd name="connsiteY61" fmla="*/ 373056 h 5622876"/>
              <a:gd name="connsiteX62" fmla="*/ 2647664 w 5691115"/>
              <a:gd name="connsiteY62" fmla="*/ 2274608 h 5622876"/>
              <a:gd name="connsiteX63" fmla="*/ 2274608 w 5691115"/>
              <a:gd name="connsiteY63" fmla="*/ 2647664 h 5622876"/>
              <a:gd name="connsiteX64" fmla="*/ 373056 w 5691115"/>
              <a:gd name="connsiteY64" fmla="*/ 2647664 h 5622876"/>
              <a:gd name="connsiteX65" fmla="*/ 0 w 5691115"/>
              <a:gd name="connsiteY65" fmla="*/ 2274608 h 5622876"/>
              <a:gd name="connsiteX66" fmla="*/ 0 w 5691115"/>
              <a:gd name="connsiteY66" fmla="*/ 373056 h 5622876"/>
              <a:gd name="connsiteX67" fmla="*/ 373056 w 5691115"/>
              <a:gd name="connsiteY67" fmla="*/ 0 h 562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91115" h="5622876">
                <a:moveTo>
                  <a:pt x="3577275" y="3207225"/>
                </a:moveTo>
                <a:cubicBezTo>
                  <a:pt x="3406820" y="3207225"/>
                  <a:pt x="3268639" y="3345406"/>
                  <a:pt x="3268639" y="3515861"/>
                </a:cubicBezTo>
                <a:lnTo>
                  <a:pt x="3268639" y="5089053"/>
                </a:lnTo>
                <a:cubicBezTo>
                  <a:pt x="3268639" y="5259508"/>
                  <a:pt x="3406820" y="5397689"/>
                  <a:pt x="3577275" y="5397689"/>
                </a:cubicBezTo>
                <a:lnTo>
                  <a:pt x="5150467" y="5397689"/>
                </a:lnTo>
                <a:cubicBezTo>
                  <a:pt x="5320922" y="5397689"/>
                  <a:pt x="5459103" y="5259508"/>
                  <a:pt x="5459103" y="5089053"/>
                </a:cubicBezTo>
                <a:lnTo>
                  <a:pt x="5459103" y="3515861"/>
                </a:lnTo>
                <a:cubicBezTo>
                  <a:pt x="5459103" y="3345406"/>
                  <a:pt x="5320922" y="3207225"/>
                  <a:pt x="5150467" y="3207225"/>
                </a:cubicBezTo>
                <a:close/>
                <a:moveTo>
                  <a:pt x="533824" y="3207225"/>
                </a:moveTo>
                <a:cubicBezTo>
                  <a:pt x="363369" y="3207225"/>
                  <a:pt x="225188" y="3345406"/>
                  <a:pt x="225188" y="3515861"/>
                </a:cubicBezTo>
                <a:lnTo>
                  <a:pt x="225188" y="5089053"/>
                </a:lnTo>
                <a:cubicBezTo>
                  <a:pt x="225188" y="5259508"/>
                  <a:pt x="363369" y="5397689"/>
                  <a:pt x="533824" y="5397689"/>
                </a:cubicBezTo>
                <a:lnTo>
                  <a:pt x="2107016" y="5397689"/>
                </a:lnTo>
                <a:cubicBezTo>
                  <a:pt x="2277471" y="5397689"/>
                  <a:pt x="2415652" y="5259508"/>
                  <a:pt x="2415652" y="5089053"/>
                </a:cubicBezTo>
                <a:lnTo>
                  <a:pt x="2415652" y="3515861"/>
                </a:lnTo>
                <a:cubicBezTo>
                  <a:pt x="2415652" y="3345406"/>
                  <a:pt x="2277471" y="3207225"/>
                  <a:pt x="2107016" y="3207225"/>
                </a:cubicBezTo>
                <a:close/>
                <a:moveTo>
                  <a:pt x="3416507" y="2975212"/>
                </a:moveTo>
                <a:lnTo>
                  <a:pt x="5318059" y="2975212"/>
                </a:lnTo>
                <a:cubicBezTo>
                  <a:pt x="5524092" y="2975212"/>
                  <a:pt x="5691115" y="3142235"/>
                  <a:pt x="5691115" y="3348268"/>
                </a:cubicBezTo>
                <a:lnTo>
                  <a:pt x="5691115" y="5249820"/>
                </a:lnTo>
                <a:cubicBezTo>
                  <a:pt x="5691115" y="5455853"/>
                  <a:pt x="5524092" y="5622876"/>
                  <a:pt x="5318059" y="5622876"/>
                </a:cubicBezTo>
                <a:lnTo>
                  <a:pt x="3416507" y="5622876"/>
                </a:lnTo>
                <a:cubicBezTo>
                  <a:pt x="3210474" y="5622876"/>
                  <a:pt x="3043451" y="5455853"/>
                  <a:pt x="3043451" y="5249820"/>
                </a:cubicBezTo>
                <a:lnTo>
                  <a:pt x="3043451" y="3348268"/>
                </a:lnTo>
                <a:cubicBezTo>
                  <a:pt x="3043451" y="3142235"/>
                  <a:pt x="3210474" y="2975212"/>
                  <a:pt x="3416507" y="2975212"/>
                </a:cubicBezTo>
                <a:close/>
                <a:moveTo>
                  <a:pt x="373056" y="2975212"/>
                </a:moveTo>
                <a:lnTo>
                  <a:pt x="2274608" y="2975212"/>
                </a:lnTo>
                <a:cubicBezTo>
                  <a:pt x="2480641" y="2975212"/>
                  <a:pt x="2647664" y="3142235"/>
                  <a:pt x="2647664" y="3348268"/>
                </a:cubicBezTo>
                <a:lnTo>
                  <a:pt x="2647664" y="5249820"/>
                </a:lnTo>
                <a:cubicBezTo>
                  <a:pt x="2647664" y="5455853"/>
                  <a:pt x="2480641" y="5622876"/>
                  <a:pt x="2274608" y="5622876"/>
                </a:cubicBezTo>
                <a:lnTo>
                  <a:pt x="373056" y="5622876"/>
                </a:lnTo>
                <a:cubicBezTo>
                  <a:pt x="167023" y="5622876"/>
                  <a:pt x="0" y="5455853"/>
                  <a:pt x="0" y="5249820"/>
                </a:cubicBezTo>
                <a:lnTo>
                  <a:pt x="0" y="3348268"/>
                </a:lnTo>
                <a:cubicBezTo>
                  <a:pt x="0" y="3142235"/>
                  <a:pt x="167023" y="2975212"/>
                  <a:pt x="373056" y="2975212"/>
                </a:cubicBezTo>
                <a:close/>
                <a:moveTo>
                  <a:pt x="3577275" y="232013"/>
                </a:moveTo>
                <a:cubicBezTo>
                  <a:pt x="3406820" y="232013"/>
                  <a:pt x="3268639" y="370194"/>
                  <a:pt x="3268639" y="540649"/>
                </a:cubicBezTo>
                <a:lnTo>
                  <a:pt x="3268639" y="2113841"/>
                </a:lnTo>
                <a:cubicBezTo>
                  <a:pt x="3268639" y="2284296"/>
                  <a:pt x="3406820" y="2422477"/>
                  <a:pt x="3577275" y="2422477"/>
                </a:cubicBezTo>
                <a:lnTo>
                  <a:pt x="5150467" y="2422477"/>
                </a:lnTo>
                <a:cubicBezTo>
                  <a:pt x="5320922" y="2422477"/>
                  <a:pt x="5459103" y="2284296"/>
                  <a:pt x="5459103" y="2113841"/>
                </a:cubicBezTo>
                <a:lnTo>
                  <a:pt x="5459103" y="540649"/>
                </a:lnTo>
                <a:cubicBezTo>
                  <a:pt x="5459103" y="370194"/>
                  <a:pt x="5320922" y="232013"/>
                  <a:pt x="5150467" y="232013"/>
                </a:cubicBezTo>
                <a:close/>
                <a:moveTo>
                  <a:pt x="533824" y="232013"/>
                </a:moveTo>
                <a:cubicBezTo>
                  <a:pt x="363369" y="232013"/>
                  <a:pt x="225188" y="370194"/>
                  <a:pt x="225188" y="540649"/>
                </a:cubicBezTo>
                <a:lnTo>
                  <a:pt x="225188" y="2113841"/>
                </a:lnTo>
                <a:cubicBezTo>
                  <a:pt x="225188" y="2284296"/>
                  <a:pt x="363369" y="2422477"/>
                  <a:pt x="533824" y="2422477"/>
                </a:cubicBezTo>
                <a:lnTo>
                  <a:pt x="2107016" y="2422477"/>
                </a:lnTo>
                <a:cubicBezTo>
                  <a:pt x="2277471" y="2422477"/>
                  <a:pt x="2415652" y="2284296"/>
                  <a:pt x="2415652" y="2113841"/>
                </a:cubicBezTo>
                <a:lnTo>
                  <a:pt x="2415652" y="540649"/>
                </a:lnTo>
                <a:cubicBezTo>
                  <a:pt x="2415652" y="370194"/>
                  <a:pt x="2277471" y="232013"/>
                  <a:pt x="2107016" y="232013"/>
                </a:cubicBezTo>
                <a:close/>
                <a:moveTo>
                  <a:pt x="3416507" y="0"/>
                </a:moveTo>
                <a:lnTo>
                  <a:pt x="5318059" y="0"/>
                </a:lnTo>
                <a:cubicBezTo>
                  <a:pt x="5524092" y="0"/>
                  <a:pt x="5691115" y="167023"/>
                  <a:pt x="5691115" y="373056"/>
                </a:cubicBezTo>
                <a:lnTo>
                  <a:pt x="5691115" y="2274608"/>
                </a:lnTo>
                <a:cubicBezTo>
                  <a:pt x="5691115" y="2480641"/>
                  <a:pt x="5524092" y="2647664"/>
                  <a:pt x="5318059" y="2647664"/>
                </a:cubicBezTo>
                <a:lnTo>
                  <a:pt x="3416507" y="2647664"/>
                </a:lnTo>
                <a:cubicBezTo>
                  <a:pt x="3210474" y="2647664"/>
                  <a:pt x="3043451" y="2480641"/>
                  <a:pt x="3043451" y="2274608"/>
                </a:cubicBezTo>
                <a:lnTo>
                  <a:pt x="3043451" y="373056"/>
                </a:lnTo>
                <a:cubicBezTo>
                  <a:pt x="3043451" y="167023"/>
                  <a:pt x="3210474" y="0"/>
                  <a:pt x="3416507" y="0"/>
                </a:cubicBezTo>
                <a:close/>
                <a:moveTo>
                  <a:pt x="373056" y="0"/>
                </a:moveTo>
                <a:lnTo>
                  <a:pt x="2274608" y="0"/>
                </a:lnTo>
                <a:cubicBezTo>
                  <a:pt x="2480641" y="0"/>
                  <a:pt x="2647664" y="167023"/>
                  <a:pt x="2647664" y="373056"/>
                </a:cubicBezTo>
                <a:lnTo>
                  <a:pt x="2647664" y="2274608"/>
                </a:lnTo>
                <a:cubicBezTo>
                  <a:pt x="2647664" y="2480641"/>
                  <a:pt x="2480641" y="2647664"/>
                  <a:pt x="2274608" y="2647664"/>
                </a:cubicBezTo>
                <a:lnTo>
                  <a:pt x="373056" y="2647664"/>
                </a:lnTo>
                <a:cubicBezTo>
                  <a:pt x="167023" y="2647664"/>
                  <a:pt x="0" y="2480641"/>
                  <a:pt x="0" y="2274608"/>
                </a:cubicBezTo>
                <a:lnTo>
                  <a:pt x="0" y="373056"/>
                </a:lnTo>
                <a:cubicBezTo>
                  <a:pt x="0" y="167023"/>
                  <a:pt x="167023" y="0"/>
                  <a:pt x="373056" y="0"/>
                </a:cubicBezTo>
                <a:close/>
              </a:path>
            </a:pathLst>
          </a:custGeom>
          <a:solidFill>
            <a:srgbClr val="FFFFFF"/>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a:ea typeface="微软雅黑"/>
              <a:cs typeface="+mn-ea"/>
              <a:sym typeface="微软雅黑"/>
            </a:endParaRPr>
          </a:p>
        </p:txBody>
      </p:sp>
      <p:sp>
        <p:nvSpPr>
          <p:cNvPr id="78" name="文本框 23"/>
          <p:cNvSpPr txBox="1"/>
          <p:nvPr/>
        </p:nvSpPr>
        <p:spPr>
          <a:xfrm>
            <a:off x="2891583" y="1790333"/>
            <a:ext cx="2889720" cy="606320"/>
          </a:xfrm>
          <a:prstGeom prst="rect">
            <a:avLst/>
          </a:prstGeom>
          <a:noFill/>
        </p:spPr>
        <p:txBody>
          <a:bodyPr wrap="square" rtlCol="0">
            <a:spAutoFit/>
          </a:bodyPr>
          <a:lstStyle/>
          <a:p>
            <a:pPr>
              <a:lnSpc>
                <a:spcPct val="125000"/>
              </a:lnSpc>
            </a:pPr>
            <a:r>
              <a:rPr lang="en-US" altLang="zh-CN" sz="1400" dirty="0">
                <a:latin typeface="微软雅黑"/>
                <a:ea typeface="微软雅黑"/>
                <a:cs typeface="+mn-ea"/>
                <a:sym typeface="微软雅黑"/>
              </a:rPr>
              <a:t>请在此粘贴或者输入您的文字内容请在此粘贴或者输入您的文字内容</a:t>
            </a:r>
          </a:p>
        </p:txBody>
      </p:sp>
      <p:sp>
        <p:nvSpPr>
          <p:cNvPr id="79" name="文本框 24"/>
          <p:cNvSpPr txBox="1"/>
          <p:nvPr/>
        </p:nvSpPr>
        <p:spPr>
          <a:xfrm>
            <a:off x="2891583" y="2930662"/>
            <a:ext cx="2889720" cy="606320"/>
          </a:xfrm>
          <a:prstGeom prst="rect">
            <a:avLst/>
          </a:prstGeom>
          <a:noFill/>
        </p:spPr>
        <p:txBody>
          <a:bodyPr wrap="square" rtlCol="0">
            <a:spAutoFit/>
          </a:bodyPr>
          <a:lstStyle/>
          <a:p>
            <a:pPr>
              <a:lnSpc>
                <a:spcPct val="125000"/>
              </a:lnSpc>
            </a:pPr>
            <a:r>
              <a:rPr lang="en-US" altLang="zh-CN" sz="1400" dirty="0">
                <a:latin typeface="微软雅黑"/>
                <a:ea typeface="微软雅黑"/>
                <a:cs typeface="+mn-ea"/>
                <a:sym typeface="微软雅黑"/>
              </a:rPr>
              <a:t>请在此粘贴或者输入您的文字内容请在此粘贴或者输入您的文字内容</a:t>
            </a:r>
          </a:p>
        </p:txBody>
      </p:sp>
      <p:sp>
        <p:nvSpPr>
          <p:cNvPr id="80" name="文本框 25"/>
          <p:cNvSpPr txBox="1"/>
          <p:nvPr/>
        </p:nvSpPr>
        <p:spPr>
          <a:xfrm>
            <a:off x="2891583" y="4070991"/>
            <a:ext cx="2889720" cy="606320"/>
          </a:xfrm>
          <a:prstGeom prst="rect">
            <a:avLst/>
          </a:prstGeom>
          <a:noFill/>
        </p:spPr>
        <p:txBody>
          <a:bodyPr wrap="square" rtlCol="0">
            <a:spAutoFit/>
          </a:bodyPr>
          <a:lstStyle/>
          <a:p>
            <a:pPr>
              <a:lnSpc>
                <a:spcPct val="125000"/>
              </a:lnSpc>
            </a:pPr>
            <a:r>
              <a:rPr lang="en-US" altLang="zh-CN" sz="1400" dirty="0">
                <a:latin typeface="微软雅黑"/>
                <a:ea typeface="微软雅黑"/>
                <a:cs typeface="+mn-ea"/>
                <a:sym typeface="微软雅黑"/>
              </a:rPr>
              <a:t>请在此粘贴或者输入您的文字内容请在此粘贴或者输入您的文字内容</a:t>
            </a:r>
          </a:p>
        </p:txBody>
      </p:sp>
      <p:sp>
        <p:nvSpPr>
          <p:cNvPr id="81" name="文本框 26"/>
          <p:cNvSpPr txBox="1"/>
          <p:nvPr/>
        </p:nvSpPr>
        <p:spPr>
          <a:xfrm>
            <a:off x="2891583" y="5211319"/>
            <a:ext cx="2889720" cy="606320"/>
          </a:xfrm>
          <a:prstGeom prst="rect">
            <a:avLst/>
          </a:prstGeom>
          <a:noFill/>
        </p:spPr>
        <p:txBody>
          <a:bodyPr wrap="square" rtlCol="0">
            <a:spAutoFit/>
          </a:bodyPr>
          <a:lstStyle/>
          <a:p>
            <a:pPr>
              <a:lnSpc>
                <a:spcPct val="125000"/>
              </a:lnSpc>
            </a:pPr>
            <a:r>
              <a:rPr lang="en-US" altLang="zh-CN" sz="1400" dirty="0">
                <a:latin typeface="微软雅黑"/>
                <a:ea typeface="微软雅黑"/>
                <a:cs typeface="+mn-ea"/>
                <a:sym typeface="微软雅黑"/>
              </a:rPr>
              <a:t>请在此粘贴或者输入您的文字内容请在此粘贴或者输入您的文字内容</a:t>
            </a:r>
          </a:p>
        </p:txBody>
      </p:sp>
      <p:sp>
        <p:nvSpPr>
          <p:cNvPr id="82" name="Rectangle 44"/>
          <p:cNvSpPr/>
          <p:nvPr/>
        </p:nvSpPr>
        <p:spPr>
          <a:xfrm>
            <a:off x="6303441" y="1706339"/>
            <a:ext cx="2825750" cy="4286250"/>
          </a:xfrm>
          <a:prstGeom prst="rect">
            <a:avLst/>
          </a:prstGeom>
          <a:blipFill dpi="0" rotWithShape="1">
            <a:blip r:embed="rId3"/>
            <a:srcRec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sz="1400">
              <a:latin typeface="微软雅黑"/>
              <a:ea typeface="微软雅黑"/>
              <a:cs typeface="+mn-ea"/>
              <a:sym typeface="微软雅黑"/>
            </a:endParaRPr>
          </a:p>
        </p:txBody>
      </p:sp>
      <p:sp>
        <p:nvSpPr>
          <p:cNvPr id="25" name="Rectangle 44"/>
          <p:cNvSpPr/>
          <p:nvPr/>
        </p:nvSpPr>
        <p:spPr>
          <a:xfrm>
            <a:off x="9220249" y="1706339"/>
            <a:ext cx="2825750" cy="4286250"/>
          </a:xfrm>
          <a:prstGeom prst="rect">
            <a:avLst/>
          </a:prstGeom>
          <a:blipFill dpi="0" rotWithShape="1">
            <a:blip r:embed="rId3"/>
            <a:srcRec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sz="1400">
              <a:latin typeface="微软雅黑"/>
              <a:ea typeface="微软雅黑"/>
              <a:cs typeface="+mn-ea"/>
              <a:sym typeface="微软雅黑"/>
            </a:endParaRPr>
          </a:p>
        </p:txBody>
      </p:sp>
    </p:spTree>
    <p:extLst>
      <p:ext uri="{BB962C8B-B14F-4D97-AF65-F5344CB8AC3E}">
        <p14:creationId xmlns:p14="http://schemas.microsoft.com/office/powerpoint/2010/main" val="1499634281"/>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anim calcmode="lin" valueType="num">
                                      <p:cBhvr additive="base">
                                        <p:cTn id="15" dur="500" fill="hold"/>
                                        <p:tgtEl>
                                          <p:spTgt spid="37"/>
                                        </p:tgtEl>
                                        <p:attrNameLst>
                                          <p:attrName>ppt_x</p:attrName>
                                        </p:attrNameLst>
                                      </p:cBhvr>
                                      <p:tavLst>
                                        <p:tav tm="0">
                                          <p:val>
                                            <p:strVal val="#ppt_x"/>
                                          </p:val>
                                        </p:tav>
                                        <p:tav tm="100000">
                                          <p:val>
                                            <p:strVal val="#ppt_x"/>
                                          </p:val>
                                        </p:tav>
                                      </p:tavLst>
                                    </p:anim>
                                    <p:anim calcmode="lin" valueType="num">
                                      <p:cBhvr additive="base">
                                        <p:cTn id="16" dur="500" fill="hold"/>
                                        <p:tgtEl>
                                          <p:spTgt spid="3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ppt_x"/>
                                          </p:val>
                                        </p:tav>
                                        <p:tav tm="100000">
                                          <p:val>
                                            <p:strVal val="#ppt_x"/>
                                          </p:val>
                                        </p:tav>
                                      </p:tavLst>
                                    </p:anim>
                                    <p:anim calcmode="lin" valueType="num">
                                      <p:cBhvr additive="base">
                                        <p:cTn id="20" dur="500" fill="hold"/>
                                        <p:tgtEl>
                                          <p:spTgt spid="3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 calcmode="lin" valueType="num">
                                      <p:cBhvr additive="base">
                                        <p:cTn id="23" dur="500" fill="hold"/>
                                        <p:tgtEl>
                                          <p:spTgt spid="43"/>
                                        </p:tgtEl>
                                        <p:attrNameLst>
                                          <p:attrName>ppt_x</p:attrName>
                                        </p:attrNameLst>
                                      </p:cBhvr>
                                      <p:tavLst>
                                        <p:tav tm="0">
                                          <p:val>
                                            <p:strVal val="#ppt_x"/>
                                          </p:val>
                                        </p:tav>
                                        <p:tav tm="100000">
                                          <p:val>
                                            <p:strVal val="#ppt_x"/>
                                          </p:val>
                                        </p:tav>
                                      </p:tavLst>
                                    </p:anim>
                                    <p:anim calcmode="lin" valueType="num">
                                      <p:cBhvr additive="base">
                                        <p:cTn id="24" dur="500" fill="hold"/>
                                        <p:tgtEl>
                                          <p:spTgt spid="43"/>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500" fill="hold"/>
                                        <p:tgtEl>
                                          <p:spTgt spid="71"/>
                                        </p:tgtEl>
                                        <p:attrNameLst>
                                          <p:attrName>ppt_x</p:attrName>
                                        </p:attrNameLst>
                                      </p:cBhvr>
                                      <p:tavLst>
                                        <p:tav tm="0">
                                          <p:val>
                                            <p:strVal val="#ppt_x"/>
                                          </p:val>
                                        </p:tav>
                                        <p:tav tm="100000">
                                          <p:val>
                                            <p:strVal val="#ppt_x"/>
                                          </p:val>
                                        </p:tav>
                                      </p:tavLst>
                                    </p:anim>
                                    <p:anim calcmode="lin" valueType="num">
                                      <p:cBhvr additive="base">
                                        <p:cTn id="28" dur="500" fill="hold"/>
                                        <p:tgtEl>
                                          <p:spTgt spid="7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72"/>
                                        </p:tgtEl>
                                        <p:attrNameLst>
                                          <p:attrName>style.visibility</p:attrName>
                                        </p:attrNameLst>
                                      </p:cBhvr>
                                      <p:to>
                                        <p:strVal val="visible"/>
                                      </p:to>
                                    </p:set>
                                    <p:anim calcmode="lin" valueType="num">
                                      <p:cBhvr additive="base">
                                        <p:cTn id="31" dur="500" fill="hold"/>
                                        <p:tgtEl>
                                          <p:spTgt spid="72"/>
                                        </p:tgtEl>
                                        <p:attrNameLst>
                                          <p:attrName>ppt_x</p:attrName>
                                        </p:attrNameLst>
                                      </p:cBhvr>
                                      <p:tavLst>
                                        <p:tav tm="0">
                                          <p:val>
                                            <p:strVal val="#ppt_x"/>
                                          </p:val>
                                        </p:tav>
                                        <p:tav tm="100000">
                                          <p:val>
                                            <p:strVal val="#ppt_x"/>
                                          </p:val>
                                        </p:tav>
                                      </p:tavLst>
                                    </p:anim>
                                    <p:anim calcmode="lin" valueType="num">
                                      <p:cBhvr additive="base">
                                        <p:cTn id="32" dur="500" fill="hold"/>
                                        <p:tgtEl>
                                          <p:spTgt spid="7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3"/>
                                        </p:tgtEl>
                                        <p:attrNameLst>
                                          <p:attrName>style.visibility</p:attrName>
                                        </p:attrNameLst>
                                      </p:cBhvr>
                                      <p:to>
                                        <p:strVal val="visible"/>
                                      </p:to>
                                    </p:set>
                                    <p:anim calcmode="lin" valueType="num">
                                      <p:cBhvr additive="base">
                                        <p:cTn id="35" dur="500" fill="hold"/>
                                        <p:tgtEl>
                                          <p:spTgt spid="73"/>
                                        </p:tgtEl>
                                        <p:attrNameLst>
                                          <p:attrName>ppt_x</p:attrName>
                                        </p:attrNameLst>
                                      </p:cBhvr>
                                      <p:tavLst>
                                        <p:tav tm="0">
                                          <p:val>
                                            <p:strVal val="#ppt_x"/>
                                          </p:val>
                                        </p:tav>
                                        <p:tav tm="100000">
                                          <p:val>
                                            <p:strVal val="#ppt_x"/>
                                          </p:val>
                                        </p:tav>
                                      </p:tavLst>
                                    </p:anim>
                                    <p:anim calcmode="lin" valueType="num">
                                      <p:cBhvr additive="base">
                                        <p:cTn id="36" dur="500" fill="hold"/>
                                        <p:tgtEl>
                                          <p:spTgt spid="7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additive="base">
                                        <p:cTn id="39" dur="500" fill="hold"/>
                                        <p:tgtEl>
                                          <p:spTgt spid="74"/>
                                        </p:tgtEl>
                                        <p:attrNameLst>
                                          <p:attrName>ppt_x</p:attrName>
                                        </p:attrNameLst>
                                      </p:cBhvr>
                                      <p:tavLst>
                                        <p:tav tm="0">
                                          <p:val>
                                            <p:strVal val="#ppt_x"/>
                                          </p:val>
                                        </p:tav>
                                        <p:tav tm="100000">
                                          <p:val>
                                            <p:strVal val="#ppt_x"/>
                                          </p:val>
                                        </p:tav>
                                      </p:tavLst>
                                    </p:anim>
                                    <p:anim calcmode="lin" valueType="num">
                                      <p:cBhvr additive="base">
                                        <p:cTn id="40" dur="500" fill="hold"/>
                                        <p:tgtEl>
                                          <p:spTgt spid="7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75"/>
                                        </p:tgtEl>
                                        <p:attrNameLst>
                                          <p:attrName>style.visibility</p:attrName>
                                        </p:attrNameLst>
                                      </p:cBhvr>
                                      <p:to>
                                        <p:strVal val="visible"/>
                                      </p:to>
                                    </p:set>
                                    <p:anim calcmode="lin" valueType="num">
                                      <p:cBhvr additive="base">
                                        <p:cTn id="43" dur="500" fill="hold"/>
                                        <p:tgtEl>
                                          <p:spTgt spid="75"/>
                                        </p:tgtEl>
                                        <p:attrNameLst>
                                          <p:attrName>ppt_x</p:attrName>
                                        </p:attrNameLst>
                                      </p:cBhvr>
                                      <p:tavLst>
                                        <p:tav tm="0">
                                          <p:val>
                                            <p:strVal val="#ppt_x"/>
                                          </p:val>
                                        </p:tav>
                                        <p:tav tm="100000">
                                          <p:val>
                                            <p:strVal val="#ppt_x"/>
                                          </p:val>
                                        </p:tav>
                                      </p:tavLst>
                                    </p:anim>
                                    <p:anim calcmode="lin" valueType="num">
                                      <p:cBhvr additive="base">
                                        <p:cTn id="44" dur="500" fill="hold"/>
                                        <p:tgtEl>
                                          <p:spTgt spid="7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ppt_x"/>
                                          </p:val>
                                        </p:tav>
                                        <p:tav tm="100000">
                                          <p:val>
                                            <p:strVal val="#ppt_x"/>
                                          </p:val>
                                        </p:tav>
                                      </p:tavLst>
                                    </p:anim>
                                    <p:anim calcmode="lin" valueType="num">
                                      <p:cBhvr additive="base">
                                        <p:cTn id="48" dur="500" fill="hold"/>
                                        <p:tgtEl>
                                          <p:spTgt spid="76"/>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7"/>
                                        </p:tgtEl>
                                        <p:attrNameLst>
                                          <p:attrName>style.visibility</p:attrName>
                                        </p:attrNameLst>
                                      </p:cBhvr>
                                      <p:to>
                                        <p:strVal val="visible"/>
                                      </p:to>
                                    </p:set>
                                    <p:anim calcmode="lin" valueType="num">
                                      <p:cBhvr additive="base">
                                        <p:cTn id="51" dur="500" fill="hold"/>
                                        <p:tgtEl>
                                          <p:spTgt spid="77"/>
                                        </p:tgtEl>
                                        <p:attrNameLst>
                                          <p:attrName>ppt_x</p:attrName>
                                        </p:attrNameLst>
                                      </p:cBhvr>
                                      <p:tavLst>
                                        <p:tav tm="0">
                                          <p:val>
                                            <p:strVal val="#ppt_x"/>
                                          </p:val>
                                        </p:tav>
                                        <p:tav tm="100000">
                                          <p:val>
                                            <p:strVal val="#ppt_x"/>
                                          </p:val>
                                        </p:tav>
                                      </p:tavLst>
                                    </p:anim>
                                    <p:anim calcmode="lin" valueType="num">
                                      <p:cBhvr additive="base">
                                        <p:cTn id="52" dur="500" fill="hold"/>
                                        <p:tgtEl>
                                          <p:spTgt spid="77"/>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78"/>
                                        </p:tgtEl>
                                        <p:attrNameLst>
                                          <p:attrName>style.visibility</p:attrName>
                                        </p:attrNameLst>
                                      </p:cBhvr>
                                      <p:to>
                                        <p:strVal val="visible"/>
                                      </p:to>
                                    </p:set>
                                    <p:anim calcmode="lin" valueType="num">
                                      <p:cBhvr additive="base">
                                        <p:cTn id="55" dur="500" fill="hold"/>
                                        <p:tgtEl>
                                          <p:spTgt spid="78"/>
                                        </p:tgtEl>
                                        <p:attrNameLst>
                                          <p:attrName>ppt_x</p:attrName>
                                        </p:attrNameLst>
                                      </p:cBhvr>
                                      <p:tavLst>
                                        <p:tav tm="0">
                                          <p:val>
                                            <p:strVal val="#ppt_x"/>
                                          </p:val>
                                        </p:tav>
                                        <p:tav tm="100000">
                                          <p:val>
                                            <p:strVal val="#ppt_x"/>
                                          </p:val>
                                        </p:tav>
                                      </p:tavLst>
                                    </p:anim>
                                    <p:anim calcmode="lin" valueType="num">
                                      <p:cBhvr additive="base">
                                        <p:cTn id="56" dur="500" fill="hold"/>
                                        <p:tgtEl>
                                          <p:spTgt spid="7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79"/>
                                        </p:tgtEl>
                                        <p:attrNameLst>
                                          <p:attrName>style.visibility</p:attrName>
                                        </p:attrNameLst>
                                      </p:cBhvr>
                                      <p:to>
                                        <p:strVal val="visible"/>
                                      </p:to>
                                    </p:set>
                                    <p:anim calcmode="lin" valueType="num">
                                      <p:cBhvr additive="base">
                                        <p:cTn id="59" dur="500" fill="hold"/>
                                        <p:tgtEl>
                                          <p:spTgt spid="79"/>
                                        </p:tgtEl>
                                        <p:attrNameLst>
                                          <p:attrName>ppt_x</p:attrName>
                                        </p:attrNameLst>
                                      </p:cBhvr>
                                      <p:tavLst>
                                        <p:tav tm="0">
                                          <p:val>
                                            <p:strVal val="#ppt_x"/>
                                          </p:val>
                                        </p:tav>
                                        <p:tav tm="100000">
                                          <p:val>
                                            <p:strVal val="#ppt_x"/>
                                          </p:val>
                                        </p:tav>
                                      </p:tavLst>
                                    </p:anim>
                                    <p:anim calcmode="lin" valueType="num">
                                      <p:cBhvr additive="base">
                                        <p:cTn id="60" dur="500" fill="hold"/>
                                        <p:tgtEl>
                                          <p:spTgt spid="79"/>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80"/>
                                        </p:tgtEl>
                                        <p:attrNameLst>
                                          <p:attrName>style.visibility</p:attrName>
                                        </p:attrNameLst>
                                      </p:cBhvr>
                                      <p:to>
                                        <p:strVal val="visible"/>
                                      </p:to>
                                    </p:set>
                                    <p:anim calcmode="lin" valueType="num">
                                      <p:cBhvr additive="base">
                                        <p:cTn id="63" dur="500" fill="hold"/>
                                        <p:tgtEl>
                                          <p:spTgt spid="80"/>
                                        </p:tgtEl>
                                        <p:attrNameLst>
                                          <p:attrName>ppt_x</p:attrName>
                                        </p:attrNameLst>
                                      </p:cBhvr>
                                      <p:tavLst>
                                        <p:tav tm="0">
                                          <p:val>
                                            <p:strVal val="#ppt_x"/>
                                          </p:val>
                                        </p:tav>
                                        <p:tav tm="100000">
                                          <p:val>
                                            <p:strVal val="#ppt_x"/>
                                          </p:val>
                                        </p:tav>
                                      </p:tavLst>
                                    </p:anim>
                                    <p:anim calcmode="lin" valueType="num">
                                      <p:cBhvr additive="base">
                                        <p:cTn id="64" dur="500" fill="hold"/>
                                        <p:tgtEl>
                                          <p:spTgt spid="80"/>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81"/>
                                        </p:tgtEl>
                                        <p:attrNameLst>
                                          <p:attrName>style.visibility</p:attrName>
                                        </p:attrNameLst>
                                      </p:cBhvr>
                                      <p:to>
                                        <p:strVal val="visible"/>
                                      </p:to>
                                    </p:set>
                                    <p:anim calcmode="lin" valueType="num">
                                      <p:cBhvr additive="base">
                                        <p:cTn id="67" dur="500" fill="hold"/>
                                        <p:tgtEl>
                                          <p:spTgt spid="81"/>
                                        </p:tgtEl>
                                        <p:attrNameLst>
                                          <p:attrName>ppt_x</p:attrName>
                                        </p:attrNameLst>
                                      </p:cBhvr>
                                      <p:tavLst>
                                        <p:tav tm="0">
                                          <p:val>
                                            <p:strVal val="#ppt_x"/>
                                          </p:val>
                                        </p:tav>
                                        <p:tav tm="100000">
                                          <p:val>
                                            <p:strVal val="#ppt_x"/>
                                          </p:val>
                                        </p:tav>
                                      </p:tavLst>
                                    </p:anim>
                                    <p:anim calcmode="lin" valueType="num">
                                      <p:cBhvr additive="base">
                                        <p:cTn id="68" dur="500" fill="hold"/>
                                        <p:tgtEl>
                                          <p:spTgt spid="81"/>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82"/>
                                        </p:tgtEl>
                                        <p:attrNameLst>
                                          <p:attrName>style.visibility</p:attrName>
                                        </p:attrNameLst>
                                      </p:cBhvr>
                                      <p:to>
                                        <p:strVal val="visible"/>
                                      </p:to>
                                    </p:set>
                                    <p:anim calcmode="lin" valueType="num">
                                      <p:cBhvr additive="base">
                                        <p:cTn id="71" dur="500" fill="hold"/>
                                        <p:tgtEl>
                                          <p:spTgt spid="82"/>
                                        </p:tgtEl>
                                        <p:attrNameLst>
                                          <p:attrName>ppt_x</p:attrName>
                                        </p:attrNameLst>
                                      </p:cBhvr>
                                      <p:tavLst>
                                        <p:tav tm="0">
                                          <p:val>
                                            <p:strVal val="#ppt_x"/>
                                          </p:val>
                                        </p:tav>
                                        <p:tav tm="100000">
                                          <p:val>
                                            <p:strVal val="#ppt_x"/>
                                          </p:val>
                                        </p:tav>
                                      </p:tavLst>
                                    </p:anim>
                                    <p:anim calcmode="lin" valueType="num">
                                      <p:cBhvr additive="base">
                                        <p:cTn id="72" dur="500" fill="hold"/>
                                        <p:tgtEl>
                                          <p:spTgt spid="82"/>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500" fill="hold"/>
                                        <p:tgtEl>
                                          <p:spTgt spid="25"/>
                                        </p:tgtEl>
                                        <p:attrNameLst>
                                          <p:attrName>ppt_x</p:attrName>
                                        </p:attrNameLst>
                                      </p:cBhvr>
                                      <p:tavLst>
                                        <p:tav tm="0">
                                          <p:val>
                                            <p:strVal val="#ppt_x"/>
                                          </p:val>
                                        </p:tav>
                                        <p:tav tm="100000">
                                          <p:val>
                                            <p:strVal val="#ppt_x"/>
                                          </p:val>
                                        </p:tav>
                                      </p:tavLst>
                                    </p:anim>
                                    <p:anim calcmode="lin" valueType="num">
                                      <p:cBhvr additive="base">
                                        <p:cTn id="7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43" grpId="0" animBg="1"/>
      <p:bldP spid="71" grpId="0" animBg="1"/>
      <p:bldP spid="72" grpId="0" animBg="1"/>
      <p:bldP spid="73" grpId="0" animBg="1"/>
      <p:bldP spid="74" grpId="0" animBg="1"/>
      <p:bldP spid="75" grpId="0" animBg="1"/>
      <p:bldP spid="76" grpId="0" animBg="1"/>
      <p:bldP spid="77" grpId="0" animBg="1"/>
      <p:bldP spid="78" grpId="0"/>
      <p:bldP spid="79" grpId="0"/>
      <p:bldP spid="80" grpId="0"/>
      <p:bldP spid="81" grpId="0"/>
      <p:bldP spid="82" grpId="0" animBg="1"/>
      <p:bldP spid="2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5"/>
          <p:cNvSpPr>
            <a:spLocks/>
          </p:cNvSpPr>
          <p:nvPr/>
        </p:nvSpPr>
        <p:spPr bwMode="auto">
          <a:xfrm>
            <a:off x="3909051" y="3468126"/>
            <a:ext cx="5040532" cy="1975584"/>
          </a:xfrm>
          <a:custGeom>
            <a:avLst/>
            <a:gdLst>
              <a:gd name="T0" fmla="*/ 0 w 1770"/>
              <a:gd name="T1" fmla="*/ 658 h 694"/>
              <a:gd name="T2" fmla="*/ 0 w 1770"/>
              <a:gd name="T3" fmla="*/ 661 h 694"/>
              <a:gd name="T4" fmla="*/ 0 w 1770"/>
              <a:gd name="T5" fmla="*/ 661 h 694"/>
              <a:gd name="T6" fmla="*/ 0 w 1770"/>
              <a:gd name="T7" fmla="*/ 661 h 694"/>
              <a:gd name="T8" fmla="*/ 110 w 1770"/>
              <a:gd name="T9" fmla="*/ 694 h 694"/>
              <a:gd name="T10" fmla="*/ 1696 w 1770"/>
              <a:gd name="T11" fmla="*/ 693 h 694"/>
              <a:gd name="T12" fmla="*/ 1764 w 1770"/>
              <a:gd name="T13" fmla="*/ 667 h 694"/>
              <a:gd name="T14" fmla="*/ 1766 w 1770"/>
              <a:gd name="T15" fmla="*/ 624 h 694"/>
              <a:gd name="T16" fmla="*/ 1766 w 1770"/>
              <a:gd name="T17" fmla="*/ 624 h 694"/>
              <a:gd name="T18" fmla="*/ 1743 w 1770"/>
              <a:gd name="T19" fmla="*/ 577 h 694"/>
              <a:gd name="T20" fmla="*/ 1281 w 1770"/>
              <a:gd name="T21" fmla="*/ 37 h 694"/>
              <a:gd name="T22" fmla="*/ 1189 w 1770"/>
              <a:gd name="T23" fmla="*/ 0 h 694"/>
              <a:gd name="T24" fmla="*/ 557 w 1770"/>
              <a:gd name="T25" fmla="*/ 1 h 694"/>
              <a:gd name="T26" fmla="*/ 478 w 1770"/>
              <a:gd name="T27" fmla="*/ 30 h 694"/>
              <a:gd name="T28" fmla="*/ 21 w 1770"/>
              <a:gd name="T29" fmla="*/ 578 h 694"/>
              <a:gd name="T30" fmla="*/ 3 w 1770"/>
              <a:gd name="T31" fmla="*/ 612 h 694"/>
              <a:gd name="T32" fmla="*/ 3 w 1770"/>
              <a:gd name="T33" fmla="*/ 612 h 694"/>
              <a:gd name="T34" fmla="*/ 0 w 1770"/>
              <a:gd name="T35" fmla="*/ 658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70" h="694">
                <a:moveTo>
                  <a:pt x="0" y="658"/>
                </a:moveTo>
                <a:cubicBezTo>
                  <a:pt x="0" y="659"/>
                  <a:pt x="0" y="660"/>
                  <a:pt x="0" y="661"/>
                </a:cubicBezTo>
                <a:cubicBezTo>
                  <a:pt x="0" y="661"/>
                  <a:pt x="0" y="661"/>
                  <a:pt x="0" y="661"/>
                </a:cubicBezTo>
                <a:cubicBezTo>
                  <a:pt x="0" y="661"/>
                  <a:pt x="0" y="661"/>
                  <a:pt x="0" y="661"/>
                </a:cubicBezTo>
                <a:cubicBezTo>
                  <a:pt x="0" y="680"/>
                  <a:pt x="27" y="694"/>
                  <a:pt x="110" y="694"/>
                </a:cubicBezTo>
                <a:cubicBezTo>
                  <a:pt x="1696" y="693"/>
                  <a:pt x="1696" y="693"/>
                  <a:pt x="1696" y="693"/>
                </a:cubicBezTo>
                <a:cubicBezTo>
                  <a:pt x="1747" y="693"/>
                  <a:pt x="1764" y="683"/>
                  <a:pt x="1764" y="667"/>
                </a:cubicBezTo>
                <a:cubicBezTo>
                  <a:pt x="1766" y="624"/>
                  <a:pt x="1766" y="624"/>
                  <a:pt x="1766" y="624"/>
                </a:cubicBezTo>
                <a:cubicBezTo>
                  <a:pt x="1766" y="624"/>
                  <a:pt x="1766" y="624"/>
                  <a:pt x="1766" y="624"/>
                </a:cubicBezTo>
                <a:cubicBezTo>
                  <a:pt x="1770" y="612"/>
                  <a:pt x="1759" y="595"/>
                  <a:pt x="1743" y="577"/>
                </a:cubicBezTo>
                <a:cubicBezTo>
                  <a:pt x="1281" y="37"/>
                  <a:pt x="1281" y="37"/>
                  <a:pt x="1281" y="37"/>
                </a:cubicBezTo>
                <a:cubicBezTo>
                  <a:pt x="1263" y="16"/>
                  <a:pt x="1245" y="0"/>
                  <a:pt x="1189" y="0"/>
                </a:cubicBezTo>
                <a:cubicBezTo>
                  <a:pt x="557" y="1"/>
                  <a:pt x="557" y="1"/>
                  <a:pt x="557" y="1"/>
                </a:cubicBezTo>
                <a:cubicBezTo>
                  <a:pt x="512" y="1"/>
                  <a:pt x="495" y="9"/>
                  <a:pt x="478" y="30"/>
                </a:cubicBezTo>
                <a:cubicBezTo>
                  <a:pt x="21" y="578"/>
                  <a:pt x="21" y="578"/>
                  <a:pt x="21" y="578"/>
                </a:cubicBezTo>
                <a:cubicBezTo>
                  <a:pt x="11" y="590"/>
                  <a:pt x="4" y="602"/>
                  <a:pt x="3" y="612"/>
                </a:cubicBezTo>
                <a:cubicBezTo>
                  <a:pt x="3" y="612"/>
                  <a:pt x="3" y="612"/>
                  <a:pt x="3" y="612"/>
                </a:cubicBezTo>
                <a:lnTo>
                  <a:pt x="0" y="658"/>
                </a:lnTo>
                <a:close/>
              </a:path>
            </a:pathLst>
          </a:custGeom>
          <a:solidFill>
            <a:srgbClr val="FFFFFF"/>
          </a:solidFill>
          <a:ln w="9525">
            <a:solidFill>
              <a:srgbClr val="D25E84"/>
            </a:solidFill>
            <a:round/>
            <a:headEnd/>
            <a:tailEnd/>
          </a:ln>
          <a:extLst/>
        </p:spPr>
        <p:txBody>
          <a:bodyPr lIns="96435" tIns="48218" rIns="96435" bIns="48218"/>
          <a:lstStyle/>
          <a:p>
            <a:pPr defTabSz="964258">
              <a:defRPr/>
            </a:pPr>
            <a:endParaRPr lang="en-US" sz="1500" dirty="0">
              <a:latin typeface="微软雅黑"/>
              <a:ea typeface="微软雅黑"/>
              <a:cs typeface="+mn-ea"/>
              <a:sym typeface="微软雅黑"/>
            </a:endParaRPr>
          </a:p>
        </p:txBody>
      </p:sp>
      <p:sp>
        <p:nvSpPr>
          <p:cNvPr id="77" name="Freeform 6"/>
          <p:cNvSpPr>
            <a:spLocks/>
          </p:cNvSpPr>
          <p:nvPr/>
        </p:nvSpPr>
        <p:spPr bwMode="auto">
          <a:xfrm>
            <a:off x="4192983" y="3567690"/>
            <a:ext cx="4471204" cy="1568716"/>
          </a:xfrm>
          <a:custGeom>
            <a:avLst/>
            <a:gdLst>
              <a:gd name="T0" fmla="*/ 0 w 3055"/>
              <a:gd name="T1" fmla="*/ 1072 h 1072"/>
              <a:gd name="T2" fmla="*/ 3055 w 3055"/>
              <a:gd name="T3" fmla="*/ 1068 h 1072"/>
              <a:gd name="T4" fmla="*/ 2226 w 3055"/>
              <a:gd name="T5" fmla="*/ 0 h 1072"/>
              <a:gd name="T6" fmla="*/ 812 w 3055"/>
              <a:gd name="T7" fmla="*/ 2 h 1072"/>
              <a:gd name="T8" fmla="*/ 0 w 3055"/>
              <a:gd name="T9" fmla="*/ 1072 h 1072"/>
            </a:gdLst>
            <a:ahLst/>
            <a:cxnLst>
              <a:cxn ang="0">
                <a:pos x="T0" y="T1"/>
              </a:cxn>
              <a:cxn ang="0">
                <a:pos x="T2" y="T3"/>
              </a:cxn>
              <a:cxn ang="0">
                <a:pos x="T4" y="T5"/>
              </a:cxn>
              <a:cxn ang="0">
                <a:pos x="T6" y="T7"/>
              </a:cxn>
              <a:cxn ang="0">
                <a:pos x="T8" y="T9"/>
              </a:cxn>
            </a:cxnLst>
            <a:rect l="0" t="0" r="r" b="b"/>
            <a:pathLst>
              <a:path w="3055" h="1072">
                <a:moveTo>
                  <a:pt x="0" y="1072"/>
                </a:moveTo>
                <a:lnTo>
                  <a:pt x="3055" y="1068"/>
                </a:lnTo>
                <a:lnTo>
                  <a:pt x="2226" y="0"/>
                </a:lnTo>
                <a:lnTo>
                  <a:pt x="812" y="2"/>
                </a:lnTo>
                <a:lnTo>
                  <a:pt x="0" y="1072"/>
                </a:lnTo>
                <a:close/>
              </a:path>
            </a:pathLst>
          </a:custGeom>
          <a:solidFill>
            <a:srgbClr val="D25E84"/>
          </a:solidFill>
          <a:ln w="9525">
            <a:solidFill>
              <a:srgbClr val="D25E84"/>
            </a:solidFill>
            <a:round/>
            <a:headEnd/>
            <a:tailEnd/>
          </a:ln>
          <a:extLst/>
        </p:spPr>
        <p:txBody>
          <a:bodyPr lIns="96435" tIns="48218" rIns="96435" bIns="48218"/>
          <a:lstStyle/>
          <a:p>
            <a:pPr defTabSz="964258">
              <a:defRPr/>
            </a:pPr>
            <a:endParaRPr lang="en-US" sz="1500" dirty="0">
              <a:latin typeface="微软雅黑"/>
              <a:ea typeface="微软雅黑"/>
              <a:cs typeface="+mn-ea"/>
              <a:sym typeface="微软雅黑"/>
            </a:endParaRPr>
          </a:p>
        </p:txBody>
      </p:sp>
      <p:sp>
        <p:nvSpPr>
          <p:cNvPr id="78" name="Freeform 7"/>
          <p:cNvSpPr>
            <a:spLocks/>
          </p:cNvSpPr>
          <p:nvPr/>
        </p:nvSpPr>
        <p:spPr bwMode="auto">
          <a:xfrm>
            <a:off x="6014110" y="3503843"/>
            <a:ext cx="779071" cy="29019"/>
          </a:xfrm>
          <a:custGeom>
            <a:avLst/>
            <a:gdLst>
              <a:gd name="T0" fmla="*/ 260 w 274"/>
              <a:gd name="T1" fmla="*/ 0 h 10"/>
              <a:gd name="T2" fmla="*/ 137 w 274"/>
              <a:gd name="T3" fmla="*/ 0 h 10"/>
              <a:gd name="T4" fmla="*/ 14 w 274"/>
              <a:gd name="T5" fmla="*/ 0 h 10"/>
              <a:gd name="T6" fmla="*/ 1 w 274"/>
              <a:gd name="T7" fmla="*/ 5 h 10"/>
              <a:gd name="T8" fmla="*/ 1 w 274"/>
              <a:gd name="T9" fmla="*/ 5 h 10"/>
              <a:gd name="T10" fmla="*/ 12 w 274"/>
              <a:gd name="T11" fmla="*/ 10 h 10"/>
              <a:gd name="T12" fmla="*/ 137 w 274"/>
              <a:gd name="T13" fmla="*/ 10 h 10"/>
              <a:gd name="T14" fmla="*/ 262 w 274"/>
              <a:gd name="T15" fmla="*/ 10 h 10"/>
              <a:gd name="T16" fmla="*/ 273 w 274"/>
              <a:gd name="T17" fmla="*/ 5 h 10"/>
              <a:gd name="T18" fmla="*/ 273 w 274"/>
              <a:gd name="T19" fmla="*/ 5 h 10"/>
              <a:gd name="T20" fmla="*/ 260 w 274"/>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4" h="10">
                <a:moveTo>
                  <a:pt x="260" y="0"/>
                </a:moveTo>
                <a:cubicBezTo>
                  <a:pt x="219" y="0"/>
                  <a:pt x="178" y="0"/>
                  <a:pt x="137" y="0"/>
                </a:cubicBezTo>
                <a:cubicBezTo>
                  <a:pt x="96" y="0"/>
                  <a:pt x="55" y="0"/>
                  <a:pt x="14" y="0"/>
                </a:cubicBezTo>
                <a:cubicBezTo>
                  <a:pt x="8" y="0"/>
                  <a:pt x="2" y="3"/>
                  <a:pt x="1" y="5"/>
                </a:cubicBezTo>
                <a:cubicBezTo>
                  <a:pt x="1" y="5"/>
                  <a:pt x="1" y="5"/>
                  <a:pt x="1" y="5"/>
                </a:cubicBezTo>
                <a:cubicBezTo>
                  <a:pt x="0" y="8"/>
                  <a:pt x="5" y="10"/>
                  <a:pt x="12" y="10"/>
                </a:cubicBezTo>
                <a:cubicBezTo>
                  <a:pt x="54" y="10"/>
                  <a:pt x="95" y="10"/>
                  <a:pt x="137" y="10"/>
                </a:cubicBezTo>
                <a:cubicBezTo>
                  <a:pt x="179" y="10"/>
                  <a:pt x="220" y="10"/>
                  <a:pt x="262" y="10"/>
                </a:cubicBezTo>
                <a:cubicBezTo>
                  <a:pt x="269" y="10"/>
                  <a:pt x="274" y="8"/>
                  <a:pt x="273" y="5"/>
                </a:cubicBezTo>
                <a:cubicBezTo>
                  <a:pt x="273" y="5"/>
                  <a:pt x="273" y="5"/>
                  <a:pt x="273" y="5"/>
                </a:cubicBezTo>
                <a:cubicBezTo>
                  <a:pt x="272" y="2"/>
                  <a:pt x="266" y="0"/>
                  <a:pt x="260" y="0"/>
                </a:cubicBezTo>
                <a:close/>
              </a:path>
            </a:pathLst>
          </a:custGeom>
          <a:solidFill>
            <a:srgbClr val="FFFFFF"/>
          </a:solidFill>
          <a:ln w="9525">
            <a:solidFill>
              <a:srgbClr val="D25E84"/>
            </a:solidFill>
            <a:round/>
            <a:headEnd/>
            <a:tailEnd/>
          </a:ln>
          <a:extLst/>
        </p:spPr>
        <p:txBody>
          <a:bodyPr lIns="96435" tIns="48218" rIns="96435" bIns="48218"/>
          <a:lstStyle/>
          <a:p>
            <a:pPr defTabSz="964258">
              <a:defRPr/>
            </a:pPr>
            <a:endParaRPr lang="en-US" sz="1500" dirty="0">
              <a:latin typeface="微软雅黑"/>
              <a:ea typeface="微软雅黑"/>
              <a:cs typeface="+mn-ea"/>
              <a:sym typeface="微软雅黑"/>
            </a:endParaRPr>
          </a:p>
        </p:txBody>
      </p:sp>
      <p:sp>
        <p:nvSpPr>
          <p:cNvPr id="79" name="Freeform 8"/>
          <p:cNvSpPr>
            <a:spLocks noEditPoints="1"/>
          </p:cNvSpPr>
          <p:nvPr/>
        </p:nvSpPr>
        <p:spPr bwMode="auto">
          <a:xfrm>
            <a:off x="6168138" y="5169138"/>
            <a:ext cx="517893" cy="93757"/>
          </a:xfrm>
          <a:custGeom>
            <a:avLst/>
            <a:gdLst>
              <a:gd name="T0" fmla="*/ 91 w 182"/>
              <a:gd name="T1" fmla="*/ 7 h 33"/>
              <a:gd name="T2" fmla="*/ 119 w 182"/>
              <a:gd name="T3" fmla="*/ 18 h 33"/>
              <a:gd name="T4" fmla="*/ 119 w 182"/>
              <a:gd name="T5" fmla="*/ 30 h 33"/>
              <a:gd name="T6" fmla="*/ 98 w 182"/>
              <a:gd name="T7" fmla="*/ 30 h 33"/>
              <a:gd name="T8" fmla="*/ 99 w 182"/>
              <a:gd name="T9" fmla="*/ 25 h 33"/>
              <a:gd name="T10" fmla="*/ 90 w 182"/>
              <a:gd name="T11" fmla="*/ 21 h 33"/>
              <a:gd name="T12" fmla="*/ 90 w 182"/>
              <a:gd name="T13" fmla="*/ 21 h 33"/>
              <a:gd name="T14" fmla="*/ 90 w 182"/>
              <a:gd name="T15" fmla="*/ 33 h 33"/>
              <a:gd name="T16" fmla="*/ 91 w 182"/>
              <a:gd name="T17" fmla="*/ 33 h 33"/>
              <a:gd name="T18" fmla="*/ 181 w 182"/>
              <a:gd name="T19" fmla="*/ 17 h 33"/>
              <a:gd name="T20" fmla="*/ 90 w 182"/>
              <a:gd name="T21" fmla="*/ 0 h 33"/>
              <a:gd name="T22" fmla="*/ 90 w 182"/>
              <a:gd name="T23" fmla="*/ 3 h 33"/>
              <a:gd name="T24" fmla="*/ 91 w 182"/>
              <a:gd name="T25" fmla="*/ 2 h 33"/>
              <a:gd name="T26" fmla="*/ 130 w 182"/>
              <a:gd name="T27" fmla="*/ 17 h 33"/>
              <a:gd name="T28" fmla="*/ 126 w 182"/>
              <a:gd name="T29" fmla="*/ 19 h 33"/>
              <a:gd name="T30" fmla="*/ 91 w 182"/>
              <a:gd name="T31" fmla="*/ 5 h 33"/>
              <a:gd name="T32" fmla="*/ 90 w 182"/>
              <a:gd name="T33" fmla="*/ 6 h 33"/>
              <a:gd name="T34" fmla="*/ 90 w 182"/>
              <a:gd name="T35" fmla="*/ 8 h 33"/>
              <a:gd name="T36" fmla="*/ 91 w 182"/>
              <a:gd name="T37" fmla="*/ 7 h 33"/>
              <a:gd name="T38" fmla="*/ 90 w 182"/>
              <a:gd name="T39" fmla="*/ 21 h 33"/>
              <a:gd name="T40" fmla="*/ 81 w 182"/>
              <a:gd name="T41" fmla="*/ 25 h 33"/>
              <a:gd name="T42" fmla="*/ 81 w 182"/>
              <a:gd name="T43" fmla="*/ 30 h 33"/>
              <a:gd name="T44" fmla="*/ 61 w 182"/>
              <a:gd name="T45" fmla="*/ 30 h 33"/>
              <a:gd name="T46" fmla="*/ 62 w 182"/>
              <a:gd name="T47" fmla="*/ 18 h 33"/>
              <a:gd name="T48" fmla="*/ 90 w 182"/>
              <a:gd name="T49" fmla="*/ 8 h 33"/>
              <a:gd name="T50" fmla="*/ 90 w 182"/>
              <a:gd name="T51" fmla="*/ 6 h 33"/>
              <a:gd name="T52" fmla="*/ 55 w 182"/>
              <a:gd name="T53" fmla="*/ 19 h 33"/>
              <a:gd name="T54" fmla="*/ 51 w 182"/>
              <a:gd name="T55" fmla="*/ 17 h 33"/>
              <a:gd name="T56" fmla="*/ 68 w 182"/>
              <a:gd name="T57" fmla="*/ 11 h 33"/>
              <a:gd name="T58" fmla="*/ 68 w 182"/>
              <a:gd name="T59" fmla="*/ 4 h 33"/>
              <a:gd name="T60" fmla="*/ 77 w 182"/>
              <a:gd name="T61" fmla="*/ 4 h 33"/>
              <a:gd name="T62" fmla="*/ 77 w 182"/>
              <a:gd name="T63" fmla="*/ 8 h 33"/>
              <a:gd name="T64" fmla="*/ 90 w 182"/>
              <a:gd name="T65" fmla="*/ 3 h 33"/>
              <a:gd name="T66" fmla="*/ 90 w 182"/>
              <a:gd name="T67" fmla="*/ 0 h 33"/>
              <a:gd name="T68" fmla="*/ 90 w 182"/>
              <a:gd name="T69" fmla="*/ 0 h 33"/>
              <a:gd name="T70" fmla="*/ 0 w 182"/>
              <a:gd name="T71" fmla="*/ 17 h 33"/>
              <a:gd name="T72" fmla="*/ 90 w 182"/>
              <a:gd name="T73" fmla="*/ 33 h 33"/>
              <a:gd name="T74" fmla="*/ 90 w 182"/>
              <a:gd name="T75" fmla="*/ 2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2" h="33">
                <a:moveTo>
                  <a:pt x="91" y="7"/>
                </a:moveTo>
                <a:cubicBezTo>
                  <a:pt x="119" y="18"/>
                  <a:pt x="119" y="18"/>
                  <a:pt x="119" y="18"/>
                </a:cubicBezTo>
                <a:cubicBezTo>
                  <a:pt x="119" y="30"/>
                  <a:pt x="119" y="30"/>
                  <a:pt x="119" y="30"/>
                </a:cubicBezTo>
                <a:cubicBezTo>
                  <a:pt x="98" y="30"/>
                  <a:pt x="98" y="30"/>
                  <a:pt x="98" y="30"/>
                </a:cubicBezTo>
                <a:cubicBezTo>
                  <a:pt x="99" y="25"/>
                  <a:pt x="99" y="25"/>
                  <a:pt x="99" y="25"/>
                </a:cubicBezTo>
                <a:cubicBezTo>
                  <a:pt x="99" y="23"/>
                  <a:pt x="95" y="21"/>
                  <a:pt x="90" y="21"/>
                </a:cubicBezTo>
                <a:cubicBezTo>
                  <a:pt x="90" y="21"/>
                  <a:pt x="90" y="21"/>
                  <a:pt x="90" y="21"/>
                </a:cubicBezTo>
                <a:cubicBezTo>
                  <a:pt x="90" y="33"/>
                  <a:pt x="90" y="33"/>
                  <a:pt x="90" y="33"/>
                </a:cubicBezTo>
                <a:cubicBezTo>
                  <a:pt x="91" y="33"/>
                  <a:pt x="91" y="33"/>
                  <a:pt x="91" y="33"/>
                </a:cubicBezTo>
                <a:cubicBezTo>
                  <a:pt x="141" y="33"/>
                  <a:pt x="182" y="26"/>
                  <a:pt x="181" y="17"/>
                </a:cubicBezTo>
                <a:cubicBezTo>
                  <a:pt x="180" y="8"/>
                  <a:pt x="139" y="0"/>
                  <a:pt x="90" y="0"/>
                </a:cubicBezTo>
                <a:cubicBezTo>
                  <a:pt x="90" y="3"/>
                  <a:pt x="90" y="3"/>
                  <a:pt x="90" y="3"/>
                </a:cubicBezTo>
                <a:cubicBezTo>
                  <a:pt x="91" y="2"/>
                  <a:pt x="91" y="2"/>
                  <a:pt x="91" y="2"/>
                </a:cubicBezTo>
                <a:cubicBezTo>
                  <a:pt x="130" y="17"/>
                  <a:pt x="130" y="17"/>
                  <a:pt x="130" y="17"/>
                </a:cubicBezTo>
                <a:cubicBezTo>
                  <a:pt x="126" y="19"/>
                  <a:pt x="126" y="19"/>
                  <a:pt x="126" y="19"/>
                </a:cubicBezTo>
                <a:cubicBezTo>
                  <a:pt x="91" y="5"/>
                  <a:pt x="91" y="5"/>
                  <a:pt x="91" y="5"/>
                </a:cubicBezTo>
                <a:cubicBezTo>
                  <a:pt x="90" y="6"/>
                  <a:pt x="90" y="6"/>
                  <a:pt x="90" y="6"/>
                </a:cubicBezTo>
                <a:cubicBezTo>
                  <a:pt x="90" y="8"/>
                  <a:pt x="90" y="8"/>
                  <a:pt x="90" y="8"/>
                </a:cubicBezTo>
                <a:lnTo>
                  <a:pt x="91" y="7"/>
                </a:lnTo>
                <a:close/>
                <a:moveTo>
                  <a:pt x="90" y="21"/>
                </a:moveTo>
                <a:cubicBezTo>
                  <a:pt x="85" y="21"/>
                  <a:pt x="82" y="23"/>
                  <a:pt x="81" y="25"/>
                </a:cubicBezTo>
                <a:cubicBezTo>
                  <a:pt x="81" y="30"/>
                  <a:pt x="81" y="30"/>
                  <a:pt x="81" y="30"/>
                </a:cubicBezTo>
                <a:cubicBezTo>
                  <a:pt x="61" y="30"/>
                  <a:pt x="61" y="30"/>
                  <a:pt x="61" y="30"/>
                </a:cubicBezTo>
                <a:cubicBezTo>
                  <a:pt x="62" y="18"/>
                  <a:pt x="62" y="18"/>
                  <a:pt x="62" y="18"/>
                </a:cubicBezTo>
                <a:cubicBezTo>
                  <a:pt x="90" y="8"/>
                  <a:pt x="90" y="8"/>
                  <a:pt x="90" y="8"/>
                </a:cubicBezTo>
                <a:cubicBezTo>
                  <a:pt x="90" y="6"/>
                  <a:pt x="90" y="6"/>
                  <a:pt x="90" y="6"/>
                </a:cubicBezTo>
                <a:cubicBezTo>
                  <a:pt x="55" y="19"/>
                  <a:pt x="55" y="19"/>
                  <a:pt x="55" y="19"/>
                </a:cubicBezTo>
                <a:cubicBezTo>
                  <a:pt x="51" y="17"/>
                  <a:pt x="51" y="17"/>
                  <a:pt x="51" y="17"/>
                </a:cubicBezTo>
                <a:cubicBezTo>
                  <a:pt x="68" y="11"/>
                  <a:pt x="68" y="11"/>
                  <a:pt x="68" y="11"/>
                </a:cubicBezTo>
                <a:cubicBezTo>
                  <a:pt x="68" y="4"/>
                  <a:pt x="68" y="4"/>
                  <a:pt x="68" y="4"/>
                </a:cubicBezTo>
                <a:cubicBezTo>
                  <a:pt x="77" y="4"/>
                  <a:pt x="77" y="4"/>
                  <a:pt x="77" y="4"/>
                </a:cubicBezTo>
                <a:cubicBezTo>
                  <a:pt x="77" y="8"/>
                  <a:pt x="77" y="8"/>
                  <a:pt x="77" y="8"/>
                </a:cubicBezTo>
                <a:cubicBezTo>
                  <a:pt x="90" y="3"/>
                  <a:pt x="90" y="3"/>
                  <a:pt x="90" y="3"/>
                </a:cubicBezTo>
                <a:cubicBezTo>
                  <a:pt x="90" y="0"/>
                  <a:pt x="90" y="0"/>
                  <a:pt x="90" y="0"/>
                </a:cubicBezTo>
                <a:cubicBezTo>
                  <a:pt x="90" y="0"/>
                  <a:pt x="90" y="0"/>
                  <a:pt x="90" y="0"/>
                </a:cubicBezTo>
                <a:cubicBezTo>
                  <a:pt x="41" y="0"/>
                  <a:pt x="1" y="8"/>
                  <a:pt x="0" y="17"/>
                </a:cubicBezTo>
                <a:cubicBezTo>
                  <a:pt x="0" y="26"/>
                  <a:pt x="40" y="33"/>
                  <a:pt x="90" y="33"/>
                </a:cubicBezTo>
                <a:lnTo>
                  <a:pt x="90" y="21"/>
                </a:lnTo>
                <a:close/>
              </a:path>
            </a:pathLst>
          </a:custGeom>
          <a:solidFill>
            <a:schemeClr val="bg2"/>
          </a:solidFill>
          <a:ln w="9525">
            <a:solidFill>
              <a:srgbClr val="D25E84"/>
            </a:solidFill>
            <a:round/>
            <a:headEnd/>
            <a:tailEnd/>
          </a:ln>
          <a:extLst/>
        </p:spPr>
        <p:txBody>
          <a:bodyPr lIns="96435" tIns="48218" rIns="96435" bIns="48218"/>
          <a:lstStyle/>
          <a:p>
            <a:pPr defTabSz="964258">
              <a:defRPr/>
            </a:pPr>
            <a:endParaRPr lang="en-US" sz="1500" dirty="0">
              <a:latin typeface="微软雅黑"/>
              <a:ea typeface="微软雅黑"/>
              <a:cs typeface="+mn-ea"/>
              <a:sym typeface="微软雅黑"/>
            </a:endParaRPr>
          </a:p>
        </p:txBody>
      </p:sp>
      <p:sp>
        <p:nvSpPr>
          <p:cNvPr id="7" name="Oval Callout 9"/>
          <p:cNvSpPr/>
          <p:nvPr/>
        </p:nvSpPr>
        <p:spPr bwMode="auto">
          <a:xfrm>
            <a:off x="6047594" y="3456964"/>
            <a:ext cx="955424" cy="638438"/>
          </a:xfrm>
          <a:prstGeom prst="wedgeEllipseCallout">
            <a:avLst/>
          </a:prstGeom>
          <a:solidFill>
            <a:srgbClr val="FFFFFF"/>
          </a:solidFill>
          <a:ln>
            <a:solidFill>
              <a:srgbClr val="D25E84"/>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8" name="Oval Callout 10"/>
          <p:cNvSpPr/>
          <p:nvPr/>
        </p:nvSpPr>
        <p:spPr bwMode="auto">
          <a:xfrm>
            <a:off x="5266289" y="3233734"/>
            <a:ext cx="725498" cy="484410"/>
          </a:xfrm>
          <a:prstGeom prst="wedgeEllipseCallout">
            <a:avLst>
              <a:gd name="adj1" fmla="val 26187"/>
              <a:gd name="adj2" fmla="val 62500"/>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9" name="Oval Callout 11"/>
          <p:cNvSpPr/>
          <p:nvPr/>
        </p:nvSpPr>
        <p:spPr bwMode="auto">
          <a:xfrm>
            <a:off x="6815505" y="2869870"/>
            <a:ext cx="834880" cy="558075"/>
          </a:xfrm>
          <a:prstGeom prst="wedgeEllipseCallout">
            <a:avLst>
              <a:gd name="adj1" fmla="val 23309"/>
              <a:gd name="adj2" fmla="val 57620"/>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10" name="Oval Callout 12"/>
          <p:cNvSpPr/>
          <p:nvPr/>
        </p:nvSpPr>
        <p:spPr bwMode="auto">
          <a:xfrm>
            <a:off x="6047594" y="2921212"/>
            <a:ext cx="636206" cy="426370"/>
          </a:xfrm>
          <a:prstGeom prst="wedgeEllipseCallout">
            <a:avLst>
              <a:gd name="adj1" fmla="val 11299"/>
              <a:gd name="adj2" fmla="val 66763"/>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11" name="Oval Callout 13"/>
          <p:cNvSpPr/>
          <p:nvPr/>
        </p:nvSpPr>
        <p:spPr bwMode="auto">
          <a:xfrm>
            <a:off x="7116866" y="2425641"/>
            <a:ext cx="537984" cy="359401"/>
          </a:xfrm>
          <a:prstGeom prst="wedgeEllipseCallout">
            <a:avLst>
              <a:gd name="adj1" fmla="val 39098"/>
              <a:gd name="adj2" fmla="val 65020"/>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12" name="Oval Callout 14"/>
          <p:cNvSpPr/>
          <p:nvPr/>
        </p:nvSpPr>
        <p:spPr bwMode="auto">
          <a:xfrm>
            <a:off x="4681427" y="2785043"/>
            <a:ext cx="696477" cy="466550"/>
          </a:xfrm>
          <a:prstGeom prst="wedgeEllipseCallout">
            <a:avLst>
              <a:gd name="adj1" fmla="val 8488"/>
              <a:gd name="adj2" fmla="val 70280"/>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13" name="Oval Callout 15"/>
          <p:cNvSpPr/>
          <p:nvPr/>
        </p:nvSpPr>
        <p:spPr bwMode="auto">
          <a:xfrm>
            <a:off x="5290845" y="2338583"/>
            <a:ext cx="846041" cy="567004"/>
          </a:xfrm>
          <a:prstGeom prst="wedgeEllipseCallout">
            <a:avLst>
              <a:gd name="adj1" fmla="val 6540"/>
              <a:gd name="adj2" fmla="val 75183"/>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14" name="Oval Callout 16"/>
          <p:cNvSpPr/>
          <p:nvPr/>
        </p:nvSpPr>
        <p:spPr bwMode="auto">
          <a:xfrm>
            <a:off x="6340026" y="2329653"/>
            <a:ext cx="636205" cy="426368"/>
          </a:xfrm>
          <a:prstGeom prst="wedgeEllipseCallout">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15" name="Oval Callout 17"/>
          <p:cNvSpPr/>
          <p:nvPr/>
        </p:nvSpPr>
        <p:spPr bwMode="auto">
          <a:xfrm>
            <a:off x="7036503" y="3595366"/>
            <a:ext cx="537984" cy="359401"/>
          </a:xfrm>
          <a:prstGeom prst="wedgeEllipseCallout">
            <a:avLst>
              <a:gd name="adj1" fmla="val -5639"/>
              <a:gd name="adj2" fmla="val 66280"/>
            </a:avLst>
          </a:prstGeom>
          <a:solidFill>
            <a:srgbClr val="FFFFFF"/>
          </a:solidFill>
          <a:ln>
            <a:solidFill>
              <a:srgbClr val="D25E84"/>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17" name="Oval Callout 18"/>
          <p:cNvSpPr/>
          <p:nvPr/>
        </p:nvSpPr>
        <p:spPr bwMode="auto">
          <a:xfrm>
            <a:off x="5498448" y="3800738"/>
            <a:ext cx="537985" cy="359401"/>
          </a:xfrm>
          <a:prstGeom prst="wedgeEllipseCallout">
            <a:avLst>
              <a:gd name="adj1" fmla="val 39098"/>
              <a:gd name="adj2" fmla="val 65020"/>
            </a:avLst>
          </a:prstGeom>
          <a:solidFill>
            <a:srgbClr val="FFFFFF"/>
          </a:solidFill>
          <a:ln>
            <a:solidFill>
              <a:srgbClr val="D25E84"/>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18" name="Oval Callout 19"/>
          <p:cNvSpPr/>
          <p:nvPr/>
        </p:nvSpPr>
        <p:spPr bwMode="auto">
          <a:xfrm>
            <a:off x="6811040" y="1773810"/>
            <a:ext cx="725498" cy="484410"/>
          </a:xfrm>
          <a:prstGeom prst="wedgeEllipseCallout">
            <a:avLst>
              <a:gd name="adj1" fmla="val -12056"/>
              <a:gd name="adj2" fmla="val 69050"/>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19" name="Oval Callout 20"/>
          <p:cNvSpPr/>
          <p:nvPr/>
        </p:nvSpPr>
        <p:spPr bwMode="auto">
          <a:xfrm>
            <a:off x="6027504" y="1876496"/>
            <a:ext cx="537984" cy="359401"/>
          </a:xfrm>
          <a:prstGeom prst="wedgeEllipseCallout">
            <a:avLst>
              <a:gd name="adj1" fmla="val -5639"/>
              <a:gd name="adj2" fmla="val 66280"/>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4258">
              <a:defRPr/>
            </a:pPr>
            <a:endParaRPr lang="id-ID" sz="1500" dirty="0">
              <a:solidFill>
                <a:schemeClr val="tx1"/>
              </a:solidFill>
              <a:latin typeface="微软雅黑"/>
              <a:ea typeface="微软雅黑"/>
              <a:cs typeface="+mn-ea"/>
              <a:sym typeface="微软雅黑"/>
            </a:endParaRPr>
          </a:p>
        </p:txBody>
      </p:sp>
      <p:sp>
        <p:nvSpPr>
          <p:cNvPr id="20" name="Freeform 45"/>
          <p:cNvSpPr>
            <a:spLocks noEditPoints="1"/>
          </p:cNvSpPr>
          <p:nvPr/>
        </p:nvSpPr>
        <p:spPr bwMode="auto">
          <a:xfrm>
            <a:off x="6239572" y="3014968"/>
            <a:ext cx="252251" cy="252250"/>
          </a:xfrm>
          <a:custGeom>
            <a:avLst/>
            <a:gdLst>
              <a:gd name="T0" fmla="*/ 0 w 124"/>
              <a:gd name="T1" fmla="*/ 62 h 124"/>
              <a:gd name="T2" fmla="*/ 124 w 124"/>
              <a:gd name="T3" fmla="*/ 62 h 124"/>
              <a:gd name="T4" fmla="*/ 116 w 124"/>
              <a:gd name="T5" fmla="*/ 60 h 124"/>
              <a:gd name="T6" fmla="*/ 87 w 124"/>
              <a:gd name="T7" fmla="*/ 35 h 124"/>
              <a:gd name="T8" fmla="*/ 116 w 124"/>
              <a:gd name="T9" fmla="*/ 60 h 124"/>
              <a:gd name="T10" fmla="*/ 43 w 124"/>
              <a:gd name="T11" fmla="*/ 95 h 124"/>
              <a:gd name="T12" fmla="*/ 60 w 124"/>
              <a:gd name="T13" fmla="*/ 116 h 124"/>
              <a:gd name="T14" fmla="*/ 64 w 124"/>
              <a:gd name="T15" fmla="*/ 8 h 124"/>
              <a:gd name="T16" fmla="*/ 64 w 124"/>
              <a:gd name="T17" fmla="*/ 36 h 124"/>
              <a:gd name="T18" fmla="*/ 64 w 124"/>
              <a:gd name="T19" fmla="*/ 8 h 124"/>
              <a:gd name="T20" fmla="*/ 100 w 124"/>
              <a:gd name="T21" fmla="*/ 23 h 124"/>
              <a:gd name="T22" fmla="*/ 71 w 124"/>
              <a:gd name="T23" fmla="*/ 9 h 124"/>
              <a:gd name="T24" fmla="*/ 60 w 124"/>
              <a:gd name="T25" fmla="*/ 36 h 124"/>
              <a:gd name="T26" fmla="*/ 60 w 124"/>
              <a:gd name="T27" fmla="*/ 8 h 124"/>
              <a:gd name="T28" fmla="*/ 38 w 124"/>
              <a:gd name="T29" fmla="*/ 31 h 124"/>
              <a:gd name="T30" fmla="*/ 53 w 124"/>
              <a:gd name="T31" fmla="*/ 9 h 124"/>
              <a:gd name="T32" fmla="*/ 40 w 124"/>
              <a:gd name="T33" fmla="*/ 36 h 124"/>
              <a:gd name="T34" fmla="*/ 60 w 124"/>
              <a:gd name="T35" fmla="*/ 60 h 124"/>
              <a:gd name="T36" fmla="*/ 40 w 124"/>
              <a:gd name="T37" fmla="*/ 36 h 124"/>
              <a:gd name="T38" fmla="*/ 60 w 124"/>
              <a:gd name="T39" fmla="*/ 88 h 124"/>
              <a:gd name="T40" fmla="*/ 36 w 124"/>
              <a:gd name="T41" fmla="*/ 64 h 124"/>
              <a:gd name="T42" fmla="*/ 53 w 124"/>
              <a:gd name="T43" fmla="*/ 115 h 124"/>
              <a:gd name="T44" fmla="*/ 40 w 124"/>
              <a:gd name="T45" fmla="*/ 96 h 124"/>
              <a:gd name="T46" fmla="*/ 64 w 124"/>
              <a:gd name="T47" fmla="*/ 116 h 124"/>
              <a:gd name="T48" fmla="*/ 81 w 124"/>
              <a:gd name="T49" fmla="*/ 95 h 124"/>
              <a:gd name="T50" fmla="*/ 64 w 124"/>
              <a:gd name="T51" fmla="*/ 116 h 124"/>
              <a:gd name="T52" fmla="*/ 97 w 124"/>
              <a:gd name="T53" fmla="*/ 103 h 124"/>
              <a:gd name="T54" fmla="*/ 84 w 124"/>
              <a:gd name="T55" fmla="*/ 96 h 124"/>
              <a:gd name="T56" fmla="*/ 64 w 124"/>
              <a:gd name="T57" fmla="*/ 88 h 124"/>
              <a:gd name="T58" fmla="*/ 88 w 124"/>
              <a:gd name="T59" fmla="*/ 64 h 124"/>
              <a:gd name="T60" fmla="*/ 64 w 124"/>
              <a:gd name="T61" fmla="*/ 60 h 124"/>
              <a:gd name="T62" fmla="*/ 84 w 124"/>
              <a:gd name="T63" fmla="*/ 36 h 124"/>
              <a:gd name="T64" fmla="*/ 64 w 124"/>
              <a:gd name="T65" fmla="*/ 60 h 124"/>
              <a:gd name="T66" fmla="*/ 37 w 124"/>
              <a:gd name="T67" fmla="*/ 35 h 124"/>
              <a:gd name="T68" fmla="*/ 8 w 124"/>
              <a:gd name="T69" fmla="*/ 60 h 124"/>
              <a:gd name="T70" fmla="*/ 8 w 124"/>
              <a:gd name="T71" fmla="*/ 64 h 124"/>
              <a:gd name="T72" fmla="*/ 38 w 124"/>
              <a:gd name="T73" fmla="*/ 93 h 124"/>
              <a:gd name="T74" fmla="*/ 8 w 124"/>
              <a:gd name="T75" fmla="*/ 64 h 124"/>
              <a:gd name="T76" fmla="*/ 86 w 124"/>
              <a:gd name="T77" fmla="*/ 93 h 124"/>
              <a:gd name="T78" fmla="*/ 116 w 124"/>
              <a:gd name="T79"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4" h="124">
                <a:moveTo>
                  <a:pt x="62" y="0"/>
                </a:moveTo>
                <a:cubicBezTo>
                  <a:pt x="28" y="0"/>
                  <a:pt x="0" y="28"/>
                  <a:pt x="0" y="62"/>
                </a:cubicBezTo>
                <a:cubicBezTo>
                  <a:pt x="0" y="96"/>
                  <a:pt x="28" y="124"/>
                  <a:pt x="62" y="124"/>
                </a:cubicBezTo>
                <a:cubicBezTo>
                  <a:pt x="96" y="124"/>
                  <a:pt x="124" y="96"/>
                  <a:pt x="124" y="62"/>
                </a:cubicBezTo>
                <a:cubicBezTo>
                  <a:pt x="124" y="28"/>
                  <a:pt x="96" y="0"/>
                  <a:pt x="62" y="0"/>
                </a:cubicBezTo>
                <a:close/>
                <a:moveTo>
                  <a:pt x="116" y="60"/>
                </a:moveTo>
                <a:cubicBezTo>
                  <a:pt x="92" y="60"/>
                  <a:pt x="92" y="60"/>
                  <a:pt x="92" y="60"/>
                </a:cubicBezTo>
                <a:cubicBezTo>
                  <a:pt x="92" y="51"/>
                  <a:pt x="90" y="43"/>
                  <a:pt x="87" y="35"/>
                </a:cubicBezTo>
                <a:cubicBezTo>
                  <a:pt x="93" y="33"/>
                  <a:pt x="98" y="30"/>
                  <a:pt x="102" y="26"/>
                </a:cubicBezTo>
                <a:cubicBezTo>
                  <a:pt x="110" y="35"/>
                  <a:pt x="115" y="47"/>
                  <a:pt x="116" y="60"/>
                </a:cubicBezTo>
                <a:close/>
                <a:moveTo>
                  <a:pt x="60" y="116"/>
                </a:moveTo>
                <a:cubicBezTo>
                  <a:pt x="53" y="110"/>
                  <a:pt x="48" y="103"/>
                  <a:pt x="43" y="95"/>
                </a:cubicBezTo>
                <a:cubicBezTo>
                  <a:pt x="49" y="93"/>
                  <a:pt x="54" y="92"/>
                  <a:pt x="60" y="92"/>
                </a:cubicBezTo>
                <a:cubicBezTo>
                  <a:pt x="60" y="116"/>
                  <a:pt x="60" y="116"/>
                  <a:pt x="60" y="116"/>
                </a:cubicBezTo>
                <a:cubicBezTo>
                  <a:pt x="60" y="116"/>
                  <a:pt x="60" y="116"/>
                  <a:pt x="60" y="116"/>
                </a:cubicBezTo>
                <a:close/>
                <a:moveTo>
                  <a:pt x="64" y="8"/>
                </a:moveTo>
                <a:cubicBezTo>
                  <a:pt x="72" y="14"/>
                  <a:pt x="78" y="23"/>
                  <a:pt x="82" y="33"/>
                </a:cubicBezTo>
                <a:cubicBezTo>
                  <a:pt x="76" y="35"/>
                  <a:pt x="70" y="36"/>
                  <a:pt x="64" y="36"/>
                </a:cubicBezTo>
                <a:cubicBezTo>
                  <a:pt x="64" y="8"/>
                  <a:pt x="64" y="8"/>
                  <a:pt x="64" y="8"/>
                </a:cubicBezTo>
                <a:cubicBezTo>
                  <a:pt x="64" y="8"/>
                  <a:pt x="64" y="8"/>
                  <a:pt x="64" y="8"/>
                </a:cubicBezTo>
                <a:close/>
                <a:moveTo>
                  <a:pt x="71" y="9"/>
                </a:moveTo>
                <a:cubicBezTo>
                  <a:pt x="82" y="11"/>
                  <a:pt x="92" y="16"/>
                  <a:pt x="100" y="23"/>
                </a:cubicBezTo>
                <a:cubicBezTo>
                  <a:pt x="95" y="26"/>
                  <a:pt x="91" y="29"/>
                  <a:pt x="86" y="31"/>
                </a:cubicBezTo>
                <a:cubicBezTo>
                  <a:pt x="82" y="23"/>
                  <a:pt x="77" y="15"/>
                  <a:pt x="71" y="9"/>
                </a:cubicBezTo>
                <a:close/>
                <a:moveTo>
                  <a:pt x="60" y="8"/>
                </a:moveTo>
                <a:cubicBezTo>
                  <a:pt x="60" y="36"/>
                  <a:pt x="60" y="36"/>
                  <a:pt x="60" y="36"/>
                </a:cubicBezTo>
                <a:cubicBezTo>
                  <a:pt x="54" y="36"/>
                  <a:pt x="48" y="35"/>
                  <a:pt x="42" y="33"/>
                </a:cubicBezTo>
                <a:cubicBezTo>
                  <a:pt x="46" y="23"/>
                  <a:pt x="52" y="14"/>
                  <a:pt x="60" y="8"/>
                </a:cubicBezTo>
                <a:cubicBezTo>
                  <a:pt x="60" y="8"/>
                  <a:pt x="60" y="8"/>
                  <a:pt x="60" y="8"/>
                </a:cubicBezTo>
                <a:close/>
                <a:moveTo>
                  <a:pt x="38" y="31"/>
                </a:moveTo>
                <a:cubicBezTo>
                  <a:pt x="33" y="29"/>
                  <a:pt x="29" y="26"/>
                  <a:pt x="24" y="23"/>
                </a:cubicBezTo>
                <a:cubicBezTo>
                  <a:pt x="32" y="16"/>
                  <a:pt x="42" y="11"/>
                  <a:pt x="53" y="9"/>
                </a:cubicBezTo>
                <a:cubicBezTo>
                  <a:pt x="47" y="15"/>
                  <a:pt x="42" y="23"/>
                  <a:pt x="38" y="31"/>
                </a:cubicBezTo>
                <a:close/>
                <a:moveTo>
                  <a:pt x="40" y="36"/>
                </a:moveTo>
                <a:cubicBezTo>
                  <a:pt x="47" y="38"/>
                  <a:pt x="53" y="40"/>
                  <a:pt x="60" y="40"/>
                </a:cubicBezTo>
                <a:cubicBezTo>
                  <a:pt x="60" y="60"/>
                  <a:pt x="60" y="60"/>
                  <a:pt x="60" y="60"/>
                </a:cubicBezTo>
                <a:cubicBezTo>
                  <a:pt x="36" y="60"/>
                  <a:pt x="36" y="60"/>
                  <a:pt x="36" y="60"/>
                </a:cubicBezTo>
                <a:cubicBezTo>
                  <a:pt x="36" y="52"/>
                  <a:pt x="38" y="44"/>
                  <a:pt x="40" y="36"/>
                </a:cubicBezTo>
                <a:close/>
                <a:moveTo>
                  <a:pt x="60" y="64"/>
                </a:moveTo>
                <a:cubicBezTo>
                  <a:pt x="60" y="88"/>
                  <a:pt x="60" y="88"/>
                  <a:pt x="60" y="88"/>
                </a:cubicBezTo>
                <a:cubicBezTo>
                  <a:pt x="54" y="88"/>
                  <a:pt x="48" y="89"/>
                  <a:pt x="42" y="91"/>
                </a:cubicBezTo>
                <a:cubicBezTo>
                  <a:pt x="38" y="83"/>
                  <a:pt x="36" y="74"/>
                  <a:pt x="36" y="64"/>
                </a:cubicBezTo>
                <a:lnTo>
                  <a:pt x="60" y="64"/>
                </a:lnTo>
                <a:close/>
                <a:moveTo>
                  <a:pt x="53" y="115"/>
                </a:moveTo>
                <a:cubicBezTo>
                  <a:pt x="43" y="114"/>
                  <a:pt x="34" y="109"/>
                  <a:pt x="27" y="103"/>
                </a:cubicBezTo>
                <a:cubicBezTo>
                  <a:pt x="31" y="100"/>
                  <a:pt x="35" y="98"/>
                  <a:pt x="40" y="96"/>
                </a:cubicBezTo>
                <a:cubicBezTo>
                  <a:pt x="43" y="103"/>
                  <a:pt x="48" y="110"/>
                  <a:pt x="53" y="115"/>
                </a:cubicBezTo>
                <a:close/>
                <a:moveTo>
                  <a:pt x="64" y="116"/>
                </a:moveTo>
                <a:cubicBezTo>
                  <a:pt x="64" y="92"/>
                  <a:pt x="64" y="92"/>
                  <a:pt x="64" y="92"/>
                </a:cubicBezTo>
                <a:cubicBezTo>
                  <a:pt x="70" y="92"/>
                  <a:pt x="75" y="93"/>
                  <a:pt x="81" y="95"/>
                </a:cubicBezTo>
                <a:cubicBezTo>
                  <a:pt x="76" y="103"/>
                  <a:pt x="71" y="110"/>
                  <a:pt x="64" y="116"/>
                </a:cubicBezTo>
                <a:cubicBezTo>
                  <a:pt x="64" y="116"/>
                  <a:pt x="64" y="116"/>
                  <a:pt x="64" y="116"/>
                </a:cubicBezTo>
                <a:close/>
                <a:moveTo>
                  <a:pt x="84" y="96"/>
                </a:moveTo>
                <a:cubicBezTo>
                  <a:pt x="89" y="98"/>
                  <a:pt x="93" y="100"/>
                  <a:pt x="97" y="103"/>
                </a:cubicBezTo>
                <a:cubicBezTo>
                  <a:pt x="90" y="109"/>
                  <a:pt x="81" y="114"/>
                  <a:pt x="71" y="115"/>
                </a:cubicBezTo>
                <a:cubicBezTo>
                  <a:pt x="76" y="110"/>
                  <a:pt x="81" y="103"/>
                  <a:pt x="84" y="96"/>
                </a:cubicBezTo>
                <a:close/>
                <a:moveTo>
                  <a:pt x="82" y="91"/>
                </a:moveTo>
                <a:cubicBezTo>
                  <a:pt x="76" y="89"/>
                  <a:pt x="70" y="88"/>
                  <a:pt x="64" y="88"/>
                </a:cubicBezTo>
                <a:cubicBezTo>
                  <a:pt x="64" y="64"/>
                  <a:pt x="64" y="64"/>
                  <a:pt x="64" y="64"/>
                </a:cubicBezTo>
                <a:cubicBezTo>
                  <a:pt x="88" y="64"/>
                  <a:pt x="88" y="64"/>
                  <a:pt x="88" y="64"/>
                </a:cubicBezTo>
                <a:cubicBezTo>
                  <a:pt x="88" y="74"/>
                  <a:pt x="86" y="83"/>
                  <a:pt x="82" y="91"/>
                </a:cubicBezTo>
                <a:close/>
                <a:moveTo>
                  <a:pt x="64" y="60"/>
                </a:moveTo>
                <a:cubicBezTo>
                  <a:pt x="64" y="40"/>
                  <a:pt x="64" y="40"/>
                  <a:pt x="64" y="40"/>
                </a:cubicBezTo>
                <a:cubicBezTo>
                  <a:pt x="71" y="40"/>
                  <a:pt x="77" y="38"/>
                  <a:pt x="84" y="36"/>
                </a:cubicBezTo>
                <a:cubicBezTo>
                  <a:pt x="86" y="44"/>
                  <a:pt x="88" y="52"/>
                  <a:pt x="88" y="60"/>
                </a:cubicBezTo>
                <a:lnTo>
                  <a:pt x="64" y="60"/>
                </a:lnTo>
                <a:close/>
                <a:moveTo>
                  <a:pt x="22" y="26"/>
                </a:moveTo>
                <a:cubicBezTo>
                  <a:pt x="26" y="30"/>
                  <a:pt x="31" y="33"/>
                  <a:pt x="37" y="35"/>
                </a:cubicBezTo>
                <a:cubicBezTo>
                  <a:pt x="34" y="43"/>
                  <a:pt x="32" y="51"/>
                  <a:pt x="32" y="60"/>
                </a:cubicBezTo>
                <a:cubicBezTo>
                  <a:pt x="8" y="60"/>
                  <a:pt x="8" y="60"/>
                  <a:pt x="8" y="60"/>
                </a:cubicBezTo>
                <a:cubicBezTo>
                  <a:pt x="9" y="47"/>
                  <a:pt x="14" y="35"/>
                  <a:pt x="22" y="26"/>
                </a:cubicBezTo>
                <a:close/>
                <a:moveTo>
                  <a:pt x="8" y="64"/>
                </a:moveTo>
                <a:cubicBezTo>
                  <a:pt x="32" y="64"/>
                  <a:pt x="32" y="64"/>
                  <a:pt x="32" y="64"/>
                </a:cubicBezTo>
                <a:cubicBezTo>
                  <a:pt x="32" y="74"/>
                  <a:pt x="34" y="84"/>
                  <a:pt x="38" y="93"/>
                </a:cubicBezTo>
                <a:cubicBezTo>
                  <a:pt x="33" y="95"/>
                  <a:pt x="28" y="97"/>
                  <a:pt x="24" y="100"/>
                </a:cubicBezTo>
                <a:cubicBezTo>
                  <a:pt x="15" y="91"/>
                  <a:pt x="9" y="78"/>
                  <a:pt x="8" y="64"/>
                </a:cubicBezTo>
                <a:close/>
                <a:moveTo>
                  <a:pt x="100" y="100"/>
                </a:moveTo>
                <a:cubicBezTo>
                  <a:pt x="96" y="97"/>
                  <a:pt x="91" y="95"/>
                  <a:pt x="86" y="93"/>
                </a:cubicBezTo>
                <a:cubicBezTo>
                  <a:pt x="90" y="84"/>
                  <a:pt x="92" y="74"/>
                  <a:pt x="92" y="64"/>
                </a:cubicBezTo>
                <a:cubicBezTo>
                  <a:pt x="116" y="64"/>
                  <a:pt x="116" y="64"/>
                  <a:pt x="116" y="64"/>
                </a:cubicBezTo>
                <a:cubicBezTo>
                  <a:pt x="115" y="78"/>
                  <a:pt x="109" y="91"/>
                  <a:pt x="100" y="100"/>
                </a:cubicBezTo>
                <a:close/>
              </a:path>
            </a:pathLst>
          </a:custGeom>
          <a:solidFill>
            <a:srgbClr val="FFFFFF"/>
          </a:solidFill>
          <a:ln>
            <a:solidFill>
              <a:srgbClr val="D25E84"/>
            </a:solidFill>
          </a:ln>
        </p:spPr>
        <p:txBody>
          <a:bodyPr lIns="96435" tIns="48218" rIns="96435" bIns="48218"/>
          <a:lstStyle/>
          <a:p>
            <a:pPr defTabSz="964258">
              <a:defRPr/>
            </a:pPr>
            <a:endParaRPr lang="id-ID" sz="1500" dirty="0">
              <a:latin typeface="微软雅黑"/>
              <a:ea typeface="微软雅黑"/>
              <a:cs typeface="+mn-ea"/>
              <a:sym typeface="微软雅黑"/>
            </a:endParaRPr>
          </a:p>
        </p:txBody>
      </p:sp>
      <p:grpSp>
        <p:nvGrpSpPr>
          <p:cNvPr id="21" name="Group 22"/>
          <p:cNvGrpSpPr/>
          <p:nvPr/>
        </p:nvGrpSpPr>
        <p:grpSpPr bwMode="auto">
          <a:xfrm>
            <a:off x="5636644" y="3887042"/>
            <a:ext cx="261021" cy="212049"/>
            <a:chOff x="2974975" y="5006976"/>
            <a:chExt cx="482600" cy="392113"/>
          </a:xfrm>
          <a:solidFill>
            <a:srgbClr val="FFFFFF"/>
          </a:solidFill>
        </p:grpSpPr>
        <p:sp>
          <p:nvSpPr>
            <p:cNvPr id="74" name="Freeform 46"/>
            <p:cNvSpPr>
              <a:spLocks noEditPoints="1"/>
            </p:cNvSpPr>
            <p:nvPr/>
          </p:nvSpPr>
          <p:spPr bwMode="auto">
            <a:xfrm>
              <a:off x="3306763" y="5127626"/>
              <a:ext cx="90487" cy="120650"/>
            </a:xfrm>
            <a:custGeom>
              <a:avLst/>
              <a:gdLst>
                <a:gd name="T0" fmla="*/ 11 w 24"/>
                <a:gd name="T1" fmla="*/ 2 h 32"/>
                <a:gd name="T2" fmla="*/ 8 w 24"/>
                <a:gd name="T3" fmla="*/ 0 h 32"/>
                <a:gd name="T4" fmla="*/ 4 w 24"/>
                <a:gd name="T5" fmla="*/ 0 h 32"/>
                <a:gd name="T6" fmla="*/ 0 w 24"/>
                <a:gd name="T7" fmla="*/ 4 h 32"/>
                <a:gd name="T8" fmla="*/ 0 w 24"/>
                <a:gd name="T9" fmla="*/ 28 h 32"/>
                <a:gd name="T10" fmla="*/ 4 w 24"/>
                <a:gd name="T11" fmla="*/ 32 h 32"/>
                <a:gd name="T12" fmla="*/ 20 w 24"/>
                <a:gd name="T13" fmla="*/ 32 h 32"/>
                <a:gd name="T14" fmla="*/ 24 w 24"/>
                <a:gd name="T15" fmla="*/ 28 h 32"/>
                <a:gd name="T16" fmla="*/ 24 w 24"/>
                <a:gd name="T17" fmla="*/ 22 h 32"/>
                <a:gd name="T18" fmla="*/ 23 w 24"/>
                <a:gd name="T19" fmla="*/ 20 h 32"/>
                <a:gd name="T20" fmla="*/ 11 w 24"/>
                <a:gd name="T21" fmla="*/ 2 h 32"/>
                <a:gd name="T22" fmla="*/ 20 w 24"/>
                <a:gd name="T23" fmla="*/ 28 h 32"/>
                <a:gd name="T24" fmla="*/ 4 w 24"/>
                <a:gd name="T25" fmla="*/ 28 h 32"/>
                <a:gd name="T26" fmla="*/ 4 w 24"/>
                <a:gd name="T27" fmla="*/ 4 h 32"/>
                <a:gd name="T28" fmla="*/ 8 w 24"/>
                <a:gd name="T29" fmla="*/ 4 h 32"/>
                <a:gd name="T30" fmla="*/ 20 w 24"/>
                <a:gd name="T31" fmla="*/ 22 h 32"/>
                <a:gd name="T32" fmla="*/ 20 w 24"/>
                <a:gd name="T33"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 h="32">
                  <a:moveTo>
                    <a:pt x="11" y="2"/>
                  </a:moveTo>
                  <a:cubicBezTo>
                    <a:pt x="11" y="1"/>
                    <a:pt x="9" y="0"/>
                    <a:pt x="8" y="0"/>
                  </a:cubicBezTo>
                  <a:cubicBezTo>
                    <a:pt x="4" y="0"/>
                    <a:pt x="4" y="0"/>
                    <a:pt x="4" y="0"/>
                  </a:cubicBezTo>
                  <a:cubicBezTo>
                    <a:pt x="2" y="0"/>
                    <a:pt x="0" y="2"/>
                    <a:pt x="0" y="4"/>
                  </a:cubicBezTo>
                  <a:cubicBezTo>
                    <a:pt x="0" y="28"/>
                    <a:pt x="0" y="28"/>
                    <a:pt x="0" y="28"/>
                  </a:cubicBezTo>
                  <a:cubicBezTo>
                    <a:pt x="0" y="30"/>
                    <a:pt x="2" y="32"/>
                    <a:pt x="4" y="32"/>
                  </a:cubicBezTo>
                  <a:cubicBezTo>
                    <a:pt x="20" y="32"/>
                    <a:pt x="20" y="32"/>
                    <a:pt x="20" y="32"/>
                  </a:cubicBezTo>
                  <a:cubicBezTo>
                    <a:pt x="22" y="32"/>
                    <a:pt x="24" y="30"/>
                    <a:pt x="24" y="28"/>
                  </a:cubicBezTo>
                  <a:cubicBezTo>
                    <a:pt x="24" y="22"/>
                    <a:pt x="24" y="22"/>
                    <a:pt x="24" y="22"/>
                  </a:cubicBezTo>
                  <a:cubicBezTo>
                    <a:pt x="24" y="21"/>
                    <a:pt x="24" y="20"/>
                    <a:pt x="23" y="20"/>
                  </a:cubicBezTo>
                  <a:lnTo>
                    <a:pt x="11" y="2"/>
                  </a:lnTo>
                  <a:close/>
                  <a:moveTo>
                    <a:pt x="20" y="28"/>
                  </a:moveTo>
                  <a:cubicBezTo>
                    <a:pt x="4" y="28"/>
                    <a:pt x="4" y="28"/>
                    <a:pt x="4" y="28"/>
                  </a:cubicBezTo>
                  <a:cubicBezTo>
                    <a:pt x="4" y="4"/>
                    <a:pt x="4" y="4"/>
                    <a:pt x="4" y="4"/>
                  </a:cubicBezTo>
                  <a:cubicBezTo>
                    <a:pt x="8" y="4"/>
                    <a:pt x="8" y="4"/>
                    <a:pt x="8" y="4"/>
                  </a:cubicBezTo>
                  <a:cubicBezTo>
                    <a:pt x="20" y="22"/>
                    <a:pt x="20" y="22"/>
                    <a:pt x="20" y="22"/>
                  </a:cubicBezTo>
                  <a:lnTo>
                    <a:pt x="20" y="28"/>
                  </a:ln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75" name="Freeform 47"/>
            <p:cNvSpPr>
              <a:spLocks noEditPoints="1"/>
            </p:cNvSpPr>
            <p:nvPr/>
          </p:nvSpPr>
          <p:spPr bwMode="auto">
            <a:xfrm>
              <a:off x="2974975" y="5006976"/>
              <a:ext cx="482600" cy="392113"/>
            </a:xfrm>
            <a:custGeom>
              <a:avLst/>
              <a:gdLst>
                <a:gd name="T0" fmla="*/ 126 w 128"/>
                <a:gd name="T1" fmla="*/ 49 h 104"/>
                <a:gd name="T2" fmla="*/ 110 w 128"/>
                <a:gd name="T3" fmla="*/ 25 h 104"/>
                <a:gd name="T4" fmla="*/ 100 w 128"/>
                <a:gd name="T5" fmla="*/ 20 h 104"/>
                <a:gd name="T6" fmla="*/ 84 w 128"/>
                <a:gd name="T7" fmla="*/ 20 h 104"/>
                <a:gd name="T8" fmla="*/ 84 w 128"/>
                <a:gd name="T9" fmla="*/ 12 h 104"/>
                <a:gd name="T10" fmla="*/ 72 w 128"/>
                <a:gd name="T11" fmla="*/ 0 h 104"/>
                <a:gd name="T12" fmla="*/ 12 w 128"/>
                <a:gd name="T13" fmla="*/ 0 h 104"/>
                <a:gd name="T14" fmla="*/ 0 w 128"/>
                <a:gd name="T15" fmla="*/ 12 h 104"/>
                <a:gd name="T16" fmla="*/ 0 w 128"/>
                <a:gd name="T17" fmla="*/ 56 h 104"/>
                <a:gd name="T18" fmla="*/ 12 w 128"/>
                <a:gd name="T19" fmla="*/ 68 h 104"/>
                <a:gd name="T20" fmla="*/ 12 w 128"/>
                <a:gd name="T21" fmla="*/ 68 h 104"/>
                <a:gd name="T22" fmla="*/ 12 w 128"/>
                <a:gd name="T23" fmla="*/ 80 h 104"/>
                <a:gd name="T24" fmla="*/ 24 w 128"/>
                <a:gd name="T25" fmla="*/ 92 h 104"/>
                <a:gd name="T26" fmla="*/ 29 w 128"/>
                <a:gd name="T27" fmla="*/ 92 h 104"/>
                <a:gd name="T28" fmla="*/ 44 w 128"/>
                <a:gd name="T29" fmla="*/ 104 h 104"/>
                <a:gd name="T30" fmla="*/ 59 w 128"/>
                <a:gd name="T31" fmla="*/ 92 h 104"/>
                <a:gd name="T32" fmla="*/ 81 w 128"/>
                <a:gd name="T33" fmla="*/ 92 h 104"/>
                <a:gd name="T34" fmla="*/ 96 w 128"/>
                <a:gd name="T35" fmla="*/ 104 h 104"/>
                <a:gd name="T36" fmla="*/ 111 w 128"/>
                <a:gd name="T37" fmla="*/ 92 h 104"/>
                <a:gd name="T38" fmla="*/ 116 w 128"/>
                <a:gd name="T39" fmla="*/ 92 h 104"/>
                <a:gd name="T40" fmla="*/ 128 w 128"/>
                <a:gd name="T41" fmla="*/ 80 h 104"/>
                <a:gd name="T42" fmla="*/ 128 w 128"/>
                <a:gd name="T43" fmla="*/ 56 h 104"/>
                <a:gd name="T44" fmla="*/ 126 w 128"/>
                <a:gd name="T45" fmla="*/ 49 h 104"/>
                <a:gd name="T46" fmla="*/ 12 w 128"/>
                <a:gd name="T47" fmla="*/ 60 h 104"/>
                <a:gd name="T48" fmla="*/ 8 w 128"/>
                <a:gd name="T49" fmla="*/ 56 h 104"/>
                <a:gd name="T50" fmla="*/ 8 w 128"/>
                <a:gd name="T51" fmla="*/ 12 h 104"/>
                <a:gd name="T52" fmla="*/ 12 w 128"/>
                <a:gd name="T53" fmla="*/ 8 h 104"/>
                <a:gd name="T54" fmla="*/ 72 w 128"/>
                <a:gd name="T55" fmla="*/ 8 h 104"/>
                <a:gd name="T56" fmla="*/ 76 w 128"/>
                <a:gd name="T57" fmla="*/ 12 h 104"/>
                <a:gd name="T58" fmla="*/ 76 w 128"/>
                <a:gd name="T59" fmla="*/ 20 h 104"/>
                <a:gd name="T60" fmla="*/ 76 w 128"/>
                <a:gd name="T61" fmla="*/ 28 h 104"/>
                <a:gd name="T62" fmla="*/ 76 w 128"/>
                <a:gd name="T63" fmla="*/ 56 h 104"/>
                <a:gd name="T64" fmla="*/ 72 w 128"/>
                <a:gd name="T65" fmla="*/ 60 h 104"/>
                <a:gd name="T66" fmla="*/ 12 w 128"/>
                <a:gd name="T67" fmla="*/ 60 h 104"/>
                <a:gd name="T68" fmla="*/ 44 w 128"/>
                <a:gd name="T69" fmla="*/ 96 h 104"/>
                <a:gd name="T70" fmla="*/ 36 w 128"/>
                <a:gd name="T71" fmla="*/ 88 h 104"/>
                <a:gd name="T72" fmla="*/ 44 w 128"/>
                <a:gd name="T73" fmla="*/ 80 h 104"/>
                <a:gd name="T74" fmla="*/ 52 w 128"/>
                <a:gd name="T75" fmla="*/ 88 h 104"/>
                <a:gd name="T76" fmla="*/ 44 w 128"/>
                <a:gd name="T77" fmla="*/ 96 h 104"/>
                <a:gd name="T78" fmla="*/ 96 w 128"/>
                <a:gd name="T79" fmla="*/ 96 h 104"/>
                <a:gd name="T80" fmla="*/ 88 w 128"/>
                <a:gd name="T81" fmla="*/ 88 h 104"/>
                <a:gd name="T82" fmla="*/ 96 w 128"/>
                <a:gd name="T83" fmla="*/ 80 h 104"/>
                <a:gd name="T84" fmla="*/ 104 w 128"/>
                <a:gd name="T85" fmla="*/ 88 h 104"/>
                <a:gd name="T86" fmla="*/ 96 w 128"/>
                <a:gd name="T87" fmla="*/ 96 h 104"/>
                <a:gd name="T88" fmla="*/ 120 w 128"/>
                <a:gd name="T89" fmla="*/ 80 h 104"/>
                <a:gd name="T90" fmla="*/ 116 w 128"/>
                <a:gd name="T91" fmla="*/ 84 h 104"/>
                <a:gd name="T92" fmla="*/ 111 w 128"/>
                <a:gd name="T93" fmla="*/ 84 h 104"/>
                <a:gd name="T94" fmla="*/ 96 w 128"/>
                <a:gd name="T95" fmla="*/ 72 h 104"/>
                <a:gd name="T96" fmla="*/ 81 w 128"/>
                <a:gd name="T97" fmla="*/ 84 h 104"/>
                <a:gd name="T98" fmla="*/ 59 w 128"/>
                <a:gd name="T99" fmla="*/ 84 h 104"/>
                <a:gd name="T100" fmla="*/ 44 w 128"/>
                <a:gd name="T101" fmla="*/ 72 h 104"/>
                <a:gd name="T102" fmla="*/ 29 w 128"/>
                <a:gd name="T103" fmla="*/ 84 h 104"/>
                <a:gd name="T104" fmla="*/ 24 w 128"/>
                <a:gd name="T105" fmla="*/ 84 h 104"/>
                <a:gd name="T106" fmla="*/ 20 w 128"/>
                <a:gd name="T107" fmla="*/ 80 h 104"/>
                <a:gd name="T108" fmla="*/ 20 w 128"/>
                <a:gd name="T109" fmla="*/ 68 h 104"/>
                <a:gd name="T110" fmla="*/ 72 w 128"/>
                <a:gd name="T111" fmla="*/ 68 h 104"/>
                <a:gd name="T112" fmla="*/ 84 w 128"/>
                <a:gd name="T113" fmla="*/ 56 h 104"/>
                <a:gd name="T114" fmla="*/ 84 w 128"/>
                <a:gd name="T115" fmla="*/ 28 h 104"/>
                <a:gd name="T116" fmla="*/ 100 w 128"/>
                <a:gd name="T117" fmla="*/ 28 h 104"/>
                <a:gd name="T118" fmla="*/ 103 w 128"/>
                <a:gd name="T119" fmla="*/ 30 h 104"/>
                <a:gd name="T120" fmla="*/ 119 w 128"/>
                <a:gd name="T121" fmla="*/ 54 h 104"/>
                <a:gd name="T122" fmla="*/ 120 w 128"/>
                <a:gd name="T123" fmla="*/ 56 h 104"/>
                <a:gd name="T124" fmla="*/ 120 w 128"/>
                <a:gd name="T125"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8" h="104">
                  <a:moveTo>
                    <a:pt x="126" y="49"/>
                  </a:moveTo>
                  <a:cubicBezTo>
                    <a:pt x="110" y="25"/>
                    <a:pt x="110" y="25"/>
                    <a:pt x="110" y="25"/>
                  </a:cubicBezTo>
                  <a:cubicBezTo>
                    <a:pt x="108" y="22"/>
                    <a:pt x="104" y="20"/>
                    <a:pt x="100" y="20"/>
                  </a:cubicBezTo>
                  <a:cubicBezTo>
                    <a:pt x="84" y="20"/>
                    <a:pt x="84" y="20"/>
                    <a:pt x="84" y="20"/>
                  </a:cubicBezTo>
                  <a:cubicBezTo>
                    <a:pt x="84" y="12"/>
                    <a:pt x="84" y="12"/>
                    <a:pt x="84" y="12"/>
                  </a:cubicBezTo>
                  <a:cubicBezTo>
                    <a:pt x="84" y="5"/>
                    <a:pt x="79" y="0"/>
                    <a:pt x="72" y="0"/>
                  </a:cubicBezTo>
                  <a:cubicBezTo>
                    <a:pt x="12" y="0"/>
                    <a:pt x="12" y="0"/>
                    <a:pt x="12" y="0"/>
                  </a:cubicBezTo>
                  <a:cubicBezTo>
                    <a:pt x="5" y="0"/>
                    <a:pt x="0" y="5"/>
                    <a:pt x="0" y="12"/>
                  </a:cubicBezTo>
                  <a:cubicBezTo>
                    <a:pt x="0" y="56"/>
                    <a:pt x="0" y="56"/>
                    <a:pt x="0" y="56"/>
                  </a:cubicBezTo>
                  <a:cubicBezTo>
                    <a:pt x="0" y="63"/>
                    <a:pt x="5" y="68"/>
                    <a:pt x="12" y="68"/>
                  </a:cubicBezTo>
                  <a:cubicBezTo>
                    <a:pt x="12" y="68"/>
                    <a:pt x="12" y="68"/>
                    <a:pt x="12" y="68"/>
                  </a:cubicBezTo>
                  <a:cubicBezTo>
                    <a:pt x="12" y="80"/>
                    <a:pt x="12" y="80"/>
                    <a:pt x="12" y="80"/>
                  </a:cubicBezTo>
                  <a:cubicBezTo>
                    <a:pt x="12" y="87"/>
                    <a:pt x="17" y="92"/>
                    <a:pt x="24" y="92"/>
                  </a:cubicBezTo>
                  <a:cubicBezTo>
                    <a:pt x="29" y="92"/>
                    <a:pt x="29" y="92"/>
                    <a:pt x="29" y="92"/>
                  </a:cubicBezTo>
                  <a:cubicBezTo>
                    <a:pt x="30" y="99"/>
                    <a:pt x="37" y="104"/>
                    <a:pt x="44" y="104"/>
                  </a:cubicBezTo>
                  <a:cubicBezTo>
                    <a:pt x="51" y="104"/>
                    <a:pt x="58" y="99"/>
                    <a:pt x="59" y="92"/>
                  </a:cubicBezTo>
                  <a:cubicBezTo>
                    <a:pt x="81" y="92"/>
                    <a:pt x="81" y="92"/>
                    <a:pt x="81" y="92"/>
                  </a:cubicBezTo>
                  <a:cubicBezTo>
                    <a:pt x="82" y="99"/>
                    <a:pt x="89" y="104"/>
                    <a:pt x="96" y="104"/>
                  </a:cubicBezTo>
                  <a:cubicBezTo>
                    <a:pt x="103" y="104"/>
                    <a:pt x="110" y="99"/>
                    <a:pt x="111" y="92"/>
                  </a:cubicBezTo>
                  <a:cubicBezTo>
                    <a:pt x="116" y="92"/>
                    <a:pt x="116" y="92"/>
                    <a:pt x="116" y="92"/>
                  </a:cubicBezTo>
                  <a:cubicBezTo>
                    <a:pt x="123" y="92"/>
                    <a:pt x="128" y="87"/>
                    <a:pt x="128" y="80"/>
                  </a:cubicBezTo>
                  <a:cubicBezTo>
                    <a:pt x="128" y="56"/>
                    <a:pt x="128" y="56"/>
                    <a:pt x="128" y="56"/>
                  </a:cubicBezTo>
                  <a:cubicBezTo>
                    <a:pt x="128" y="54"/>
                    <a:pt x="127" y="51"/>
                    <a:pt x="126" y="49"/>
                  </a:cubicBezTo>
                  <a:close/>
                  <a:moveTo>
                    <a:pt x="12" y="60"/>
                  </a:moveTo>
                  <a:cubicBezTo>
                    <a:pt x="10" y="60"/>
                    <a:pt x="8" y="58"/>
                    <a:pt x="8" y="56"/>
                  </a:cubicBezTo>
                  <a:cubicBezTo>
                    <a:pt x="8" y="12"/>
                    <a:pt x="8" y="12"/>
                    <a:pt x="8" y="12"/>
                  </a:cubicBezTo>
                  <a:cubicBezTo>
                    <a:pt x="8" y="10"/>
                    <a:pt x="10" y="8"/>
                    <a:pt x="12" y="8"/>
                  </a:cubicBezTo>
                  <a:cubicBezTo>
                    <a:pt x="72" y="8"/>
                    <a:pt x="72" y="8"/>
                    <a:pt x="72" y="8"/>
                  </a:cubicBezTo>
                  <a:cubicBezTo>
                    <a:pt x="74" y="8"/>
                    <a:pt x="76" y="10"/>
                    <a:pt x="76" y="12"/>
                  </a:cubicBezTo>
                  <a:cubicBezTo>
                    <a:pt x="76" y="20"/>
                    <a:pt x="76" y="20"/>
                    <a:pt x="76" y="20"/>
                  </a:cubicBezTo>
                  <a:cubicBezTo>
                    <a:pt x="76" y="28"/>
                    <a:pt x="76" y="28"/>
                    <a:pt x="76" y="28"/>
                  </a:cubicBezTo>
                  <a:cubicBezTo>
                    <a:pt x="76" y="56"/>
                    <a:pt x="76" y="56"/>
                    <a:pt x="76" y="56"/>
                  </a:cubicBezTo>
                  <a:cubicBezTo>
                    <a:pt x="76" y="58"/>
                    <a:pt x="74" y="60"/>
                    <a:pt x="72" y="60"/>
                  </a:cubicBezTo>
                  <a:lnTo>
                    <a:pt x="12" y="60"/>
                  </a:lnTo>
                  <a:close/>
                  <a:moveTo>
                    <a:pt x="44" y="96"/>
                  </a:moveTo>
                  <a:cubicBezTo>
                    <a:pt x="40" y="96"/>
                    <a:pt x="36" y="92"/>
                    <a:pt x="36" y="88"/>
                  </a:cubicBezTo>
                  <a:cubicBezTo>
                    <a:pt x="36" y="84"/>
                    <a:pt x="40" y="80"/>
                    <a:pt x="44" y="80"/>
                  </a:cubicBezTo>
                  <a:cubicBezTo>
                    <a:pt x="48" y="80"/>
                    <a:pt x="52" y="84"/>
                    <a:pt x="52" y="88"/>
                  </a:cubicBezTo>
                  <a:cubicBezTo>
                    <a:pt x="52" y="92"/>
                    <a:pt x="48" y="96"/>
                    <a:pt x="44" y="96"/>
                  </a:cubicBezTo>
                  <a:close/>
                  <a:moveTo>
                    <a:pt x="96" y="96"/>
                  </a:moveTo>
                  <a:cubicBezTo>
                    <a:pt x="92" y="96"/>
                    <a:pt x="88" y="92"/>
                    <a:pt x="88" y="88"/>
                  </a:cubicBezTo>
                  <a:cubicBezTo>
                    <a:pt x="88" y="84"/>
                    <a:pt x="92" y="80"/>
                    <a:pt x="96" y="80"/>
                  </a:cubicBezTo>
                  <a:cubicBezTo>
                    <a:pt x="100" y="80"/>
                    <a:pt x="104" y="84"/>
                    <a:pt x="104" y="88"/>
                  </a:cubicBezTo>
                  <a:cubicBezTo>
                    <a:pt x="104" y="92"/>
                    <a:pt x="100" y="96"/>
                    <a:pt x="96" y="96"/>
                  </a:cubicBezTo>
                  <a:close/>
                  <a:moveTo>
                    <a:pt x="120" y="80"/>
                  </a:moveTo>
                  <a:cubicBezTo>
                    <a:pt x="120" y="82"/>
                    <a:pt x="118" y="84"/>
                    <a:pt x="116" y="84"/>
                  </a:cubicBezTo>
                  <a:cubicBezTo>
                    <a:pt x="111" y="84"/>
                    <a:pt x="111" y="84"/>
                    <a:pt x="111" y="84"/>
                  </a:cubicBezTo>
                  <a:cubicBezTo>
                    <a:pt x="110" y="77"/>
                    <a:pt x="103" y="72"/>
                    <a:pt x="96" y="72"/>
                  </a:cubicBezTo>
                  <a:cubicBezTo>
                    <a:pt x="89" y="72"/>
                    <a:pt x="82" y="77"/>
                    <a:pt x="81" y="84"/>
                  </a:cubicBezTo>
                  <a:cubicBezTo>
                    <a:pt x="59" y="84"/>
                    <a:pt x="59" y="84"/>
                    <a:pt x="59" y="84"/>
                  </a:cubicBezTo>
                  <a:cubicBezTo>
                    <a:pt x="58" y="77"/>
                    <a:pt x="51" y="72"/>
                    <a:pt x="44" y="72"/>
                  </a:cubicBezTo>
                  <a:cubicBezTo>
                    <a:pt x="37" y="72"/>
                    <a:pt x="30" y="77"/>
                    <a:pt x="29" y="84"/>
                  </a:cubicBezTo>
                  <a:cubicBezTo>
                    <a:pt x="24" y="84"/>
                    <a:pt x="24" y="84"/>
                    <a:pt x="24" y="84"/>
                  </a:cubicBezTo>
                  <a:cubicBezTo>
                    <a:pt x="22" y="84"/>
                    <a:pt x="20" y="82"/>
                    <a:pt x="20" y="80"/>
                  </a:cubicBezTo>
                  <a:cubicBezTo>
                    <a:pt x="20" y="68"/>
                    <a:pt x="20" y="68"/>
                    <a:pt x="20" y="68"/>
                  </a:cubicBezTo>
                  <a:cubicBezTo>
                    <a:pt x="72" y="68"/>
                    <a:pt x="72" y="68"/>
                    <a:pt x="72" y="68"/>
                  </a:cubicBezTo>
                  <a:cubicBezTo>
                    <a:pt x="79" y="68"/>
                    <a:pt x="84" y="63"/>
                    <a:pt x="84" y="56"/>
                  </a:cubicBezTo>
                  <a:cubicBezTo>
                    <a:pt x="84" y="28"/>
                    <a:pt x="84" y="28"/>
                    <a:pt x="84" y="28"/>
                  </a:cubicBezTo>
                  <a:cubicBezTo>
                    <a:pt x="100" y="28"/>
                    <a:pt x="100" y="28"/>
                    <a:pt x="100" y="28"/>
                  </a:cubicBezTo>
                  <a:cubicBezTo>
                    <a:pt x="101" y="28"/>
                    <a:pt x="103" y="29"/>
                    <a:pt x="103" y="30"/>
                  </a:cubicBezTo>
                  <a:cubicBezTo>
                    <a:pt x="119" y="54"/>
                    <a:pt x="119" y="54"/>
                    <a:pt x="119" y="54"/>
                  </a:cubicBezTo>
                  <a:cubicBezTo>
                    <a:pt x="120" y="54"/>
                    <a:pt x="120" y="55"/>
                    <a:pt x="120" y="56"/>
                  </a:cubicBezTo>
                  <a:lnTo>
                    <a:pt x="120" y="80"/>
                  </a:ln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grpSp>
      <p:grpSp>
        <p:nvGrpSpPr>
          <p:cNvPr id="22" name="Group 23"/>
          <p:cNvGrpSpPr/>
          <p:nvPr/>
        </p:nvGrpSpPr>
        <p:grpSpPr bwMode="auto">
          <a:xfrm>
            <a:off x="5551992" y="2480992"/>
            <a:ext cx="297083" cy="297040"/>
            <a:chOff x="1978025" y="4927601"/>
            <a:chExt cx="549275" cy="549275"/>
          </a:xfrm>
          <a:solidFill>
            <a:srgbClr val="FFFFFF"/>
          </a:solidFill>
        </p:grpSpPr>
        <p:sp>
          <p:nvSpPr>
            <p:cNvPr id="65" name="Freeform 48"/>
            <p:cNvSpPr>
              <a:spLocks noEditPoints="1"/>
            </p:cNvSpPr>
            <p:nvPr/>
          </p:nvSpPr>
          <p:spPr bwMode="auto">
            <a:xfrm>
              <a:off x="1978025" y="4927601"/>
              <a:ext cx="549275" cy="549275"/>
            </a:xfrm>
            <a:custGeom>
              <a:avLst/>
              <a:gdLst>
                <a:gd name="T0" fmla="*/ 97 w 146"/>
                <a:gd name="T1" fmla="*/ 14 h 146"/>
                <a:gd name="T2" fmla="*/ 14 w 146"/>
                <a:gd name="T3" fmla="*/ 49 h 146"/>
                <a:gd name="T4" fmla="*/ 49 w 146"/>
                <a:gd name="T5" fmla="*/ 132 h 146"/>
                <a:gd name="T6" fmla="*/ 132 w 146"/>
                <a:gd name="T7" fmla="*/ 97 h 146"/>
                <a:gd name="T8" fmla="*/ 97 w 146"/>
                <a:gd name="T9" fmla="*/ 14 h 146"/>
                <a:gd name="T10" fmla="*/ 52 w 146"/>
                <a:gd name="T11" fmla="*/ 125 h 146"/>
                <a:gd name="T12" fmla="*/ 21 w 146"/>
                <a:gd name="T13" fmla="*/ 52 h 146"/>
                <a:gd name="T14" fmla="*/ 94 w 146"/>
                <a:gd name="T15" fmla="*/ 21 h 146"/>
                <a:gd name="T16" fmla="*/ 125 w 146"/>
                <a:gd name="T17" fmla="*/ 94 h 146"/>
                <a:gd name="T18" fmla="*/ 52 w 146"/>
                <a:gd name="T19" fmla="*/ 125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146">
                  <a:moveTo>
                    <a:pt x="97" y="14"/>
                  </a:moveTo>
                  <a:cubicBezTo>
                    <a:pt x="64" y="0"/>
                    <a:pt x="27" y="16"/>
                    <a:pt x="14" y="49"/>
                  </a:cubicBezTo>
                  <a:cubicBezTo>
                    <a:pt x="0" y="82"/>
                    <a:pt x="16" y="119"/>
                    <a:pt x="49" y="132"/>
                  </a:cubicBezTo>
                  <a:cubicBezTo>
                    <a:pt x="82" y="146"/>
                    <a:pt x="119" y="130"/>
                    <a:pt x="132" y="97"/>
                  </a:cubicBezTo>
                  <a:cubicBezTo>
                    <a:pt x="146" y="64"/>
                    <a:pt x="130" y="27"/>
                    <a:pt x="97" y="14"/>
                  </a:cubicBezTo>
                  <a:close/>
                  <a:moveTo>
                    <a:pt x="52" y="125"/>
                  </a:moveTo>
                  <a:cubicBezTo>
                    <a:pt x="24" y="114"/>
                    <a:pt x="10" y="81"/>
                    <a:pt x="21" y="52"/>
                  </a:cubicBezTo>
                  <a:cubicBezTo>
                    <a:pt x="33" y="24"/>
                    <a:pt x="65" y="10"/>
                    <a:pt x="94" y="21"/>
                  </a:cubicBezTo>
                  <a:cubicBezTo>
                    <a:pt x="123" y="33"/>
                    <a:pt x="136" y="65"/>
                    <a:pt x="125" y="94"/>
                  </a:cubicBezTo>
                  <a:cubicBezTo>
                    <a:pt x="114" y="123"/>
                    <a:pt x="81" y="136"/>
                    <a:pt x="52" y="125"/>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66" name="Freeform 49"/>
            <p:cNvSpPr>
              <a:spLocks noEditPoints="1"/>
            </p:cNvSpPr>
            <p:nvPr/>
          </p:nvSpPr>
          <p:spPr bwMode="auto">
            <a:xfrm>
              <a:off x="2219325" y="5168901"/>
              <a:ext cx="66675" cy="68263"/>
            </a:xfrm>
            <a:custGeom>
              <a:avLst/>
              <a:gdLst>
                <a:gd name="T0" fmla="*/ 12 w 18"/>
                <a:gd name="T1" fmla="*/ 2 h 18"/>
                <a:gd name="T2" fmla="*/ 2 w 18"/>
                <a:gd name="T3" fmla="*/ 6 h 18"/>
                <a:gd name="T4" fmla="*/ 6 w 18"/>
                <a:gd name="T5" fmla="*/ 16 h 18"/>
                <a:gd name="T6" fmla="*/ 16 w 18"/>
                <a:gd name="T7" fmla="*/ 12 h 18"/>
                <a:gd name="T8" fmla="*/ 12 w 18"/>
                <a:gd name="T9" fmla="*/ 2 h 18"/>
                <a:gd name="T10" fmla="*/ 8 w 18"/>
                <a:gd name="T11" fmla="*/ 13 h 18"/>
                <a:gd name="T12" fmla="*/ 5 w 18"/>
                <a:gd name="T13" fmla="*/ 8 h 18"/>
                <a:gd name="T14" fmla="*/ 11 w 18"/>
                <a:gd name="T15" fmla="*/ 5 h 18"/>
                <a:gd name="T16" fmla="*/ 13 w 18"/>
                <a:gd name="T17" fmla="*/ 11 h 18"/>
                <a:gd name="T18" fmla="*/ 8 w 18"/>
                <a:gd name="T1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8">
                  <a:moveTo>
                    <a:pt x="12" y="2"/>
                  </a:moveTo>
                  <a:cubicBezTo>
                    <a:pt x="8" y="0"/>
                    <a:pt x="3" y="2"/>
                    <a:pt x="2" y="6"/>
                  </a:cubicBezTo>
                  <a:cubicBezTo>
                    <a:pt x="0" y="10"/>
                    <a:pt x="2" y="15"/>
                    <a:pt x="6" y="16"/>
                  </a:cubicBezTo>
                  <a:cubicBezTo>
                    <a:pt x="10" y="18"/>
                    <a:pt x="15" y="16"/>
                    <a:pt x="16" y="12"/>
                  </a:cubicBezTo>
                  <a:cubicBezTo>
                    <a:pt x="18" y="8"/>
                    <a:pt x="16" y="3"/>
                    <a:pt x="12" y="2"/>
                  </a:cubicBezTo>
                  <a:close/>
                  <a:moveTo>
                    <a:pt x="8" y="13"/>
                  </a:moveTo>
                  <a:cubicBezTo>
                    <a:pt x="5" y="12"/>
                    <a:pt x="4" y="10"/>
                    <a:pt x="5" y="8"/>
                  </a:cubicBezTo>
                  <a:cubicBezTo>
                    <a:pt x="6" y="5"/>
                    <a:pt x="8" y="4"/>
                    <a:pt x="11" y="5"/>
                  </a:cubicBezTo>
                  <a:cubicBezTo>
                    <a:pt x="13" y="6"/>
                    <a:pt x="14" y="8"/>
                    <a:pt x="13" y="11"/>
                  </a:cubicBezTo>
                  <a:cubicBezTo>
                    <a:pt x="12" y="13"/>
                    <a:pt x="10" y="14"/>
                    <a:pt x="8" y="13"/>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67" name="Freeform 50"/>
            <p:cNvSpPr>
              <a:spLocks noEditPoints="1"/>
            </p:cNvSpPr>
            <p:nvPr/>
          </p:nvSpPr>
          <p:spPr bwMode="auto">
            <a:xfrm>
              <a:off x="2151063" y="5100638"/>
              <a:ext cx="203200" cy="203200"/>
            </a:xfrm>
            <a:custGeom>
              <a:avLst/>
              <a:gdLst>
                <a:gd name="T0" fmla="*/ 36 w 54"/>
                <a:gd name="T1" fmla="*/ 5 h 54"/>
                <a:gd name="T2" fmla="*/ 5 w 54"/>
                <a:gd name="T3" fmla="*/ 18 h 54"/>
                <a:gd name="T4" fmla="*/ 18 w 54"/>
                <a:gd name="T5" fmla="*/ 49 h 54"/>
                <a:gd name="T6" fmla="*/ 49 w 54"/>
                <a:gd name="T7" fmla="*/ 36 h 54"/>
                <a:gd name="T8" fmla="*/ 36 w 54"/>
                <a:gd name="T9" fmla="*/ 5 h 54"/>
                <a:gd name="T10" fmla="*/ 21 w 54"/>
                <a:gd name="T11" fmla="*/ 42 h 54"/>
                <a:gd name="T12" fmla="*/ 12 w 54"/>
                <a:gd name="T13" fmla="*/ 21 h 54"/>
                <a:gd name="T14" fmla="*/ 33 w 54"/>
                <a:gd name="T15" fmla="*/ 12 h 54"/>
                <a:gd name="T16" fmla="*/ 42 w 54"/>
                <a:gd name="T17" fmla="*/ 33 h 54"/>
                <a:gd name="T18" fmla="*/ 21 w 54"/>
                <a:gd name="T19" fmla="*/ 4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4">
                  <a:moveTo>
                    <a:pt x="36" y="5"/>
                  </a:moveTo>
                  <a:cubicBezTo>
                    <a:pt x="24" y="0"/>
                    <a:pt x="10" y="6"/>
                    <a:pt x="5" y="18"/>
                  </a:cubicBezTo>
                  <a:cubicBezTo>
                    <a:pt x="0" y="30"/>
                    <a:pt x="6" y="44"/>
                    <a:pt x="18" y="49"/>
                  </a:cubicBezTo>
                  <a:cubicBezTo>
                    <a:pt x="30" y="54"/>
                    <a:pt x="44" y="48"/>
                    <a:pt x="49" y="36"/>
                  </a:cubicBezTo>
                  <a:cubicBezTo>
                    <a:pt x="54" y="24"/>
                    <a:pt x="48" y="10"/>
                    <a:pt x="36" y="5"/>
                  </a:cubicBezTo>
                  <a:close/>
                  <a:moveTo>
                    <a:pt x="21" y="42"/>
                  </a:moveTo>
                  <a:cubicBezTo>
                    <a:pt x="13" y="39"/>
                    <a:pt x="9" y="29"/>
                    <a:pt x="12" y="21"/>
                  </a:cubicBezTo>
                  <a:cubicBezTo>
                    <a:pt x="15" y="13"/>
                    <a:pt x="25" y="9"/>
                    <a:pt x="33" y="12"/>
                  </a:cubicBezTo>
                  <a:cubicBezTo>
                    <a:pt x="41" y="15"/>
                    <a:pt x="45" y="25"/>
                    <a:pt x="42" y="33"/>
                  </a:cubicBezTo>
                  <a:cubicBezTo>
                    <a:pt x="39" y="41"/>
                    <a:pt x="29" y="45"/>
                    <a:pt x="21" y="42"/>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68" name="Freeform 51"/>
            <p:cNvSpPr>
              <a:spLocks/>
            </p:cNvSpPr>
            <p:nvPr/>
          </p:nvSpPr>
          <p:spPr bwMode="auto">
            <a:xfrm>
              <a:off x="2290763" y="5237163"/>
              <a:ext cx="74612" cy="77788"/>
            </a:xfrm>
            <a:custGeom>
              <a:avLst/>
              <a:gdLst>
                <a:gd name="T0" fmla="*/ 20 w 20"/>
                <a:gd name="T1" fmla="*/ 3 h 21"/>
                <a:gd name="T2" fmla="*/ 19 w 20"/>
                <a:gd name="T3" fmla="*/ 0 h 21"/>
                <a:gd name="T4" fmla="*/ 16 w 20"/>
                <a:gd name="T5" fmla="*/ 1 h 21"/>
                <a:gd name="T6" fmla="*/ 16 w 20"/>
                <a:gd name="T7" fmla="*/ 1 h 21"/>
                <a:gd name="T8" fmla="*/ 1 w 20"/>
                <a:gd name="T9" fmla="*/ 17 h 21"/>
                <a:gd name="T10" fmla="*/ 0 w 20"/>
                <a:gd name="T11" fmla="*/ 19 h 21"/>
                <a:gd name="T12" fmla="*/ 3 w 20"/>
                <a:gd name="T13" fmla="*/ 20 h 21"/>
                <a:gd name="T14" fmla="*/ 3 w 20"/>
                <a:gd name="T15" fmla="*/ 20 h 21"/>
                <a:gd name="T16" fmla="*/ 20 w 20"/>
                <a:gd name="T17"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1">
                  <a:moveTo>
                    <a:pt x="20" y="3"/>
                  </a:moveTo>
                  <a:cubicBezTo>
                    <a:pt x="20" y="2"/>
                    <a:pt x="20" y="1"/>
                    <a:pt x="19" y="0"/>
                  </a:cubicBezTo>
                  <a:cubicBezTo>
                    <a:pt x="18" y="0"/>
                    <a:pt x="16" y="0"/>
                    <a:pt x="16" y="1"/>
                  </a:cubicBezTo>
                  <a:cubicBezTo>
                    <a:pt x="16" y="1"/>
                    <a:pt x="16" y="1"/>
                    <a:pt x="16" y="1"/>
                  </a:cubicBezTo>
                  <a:cubicBezTo>
                    <a:pt x="13" y="9"/>
                    <a:pt x="8" y="14"/>
                    <a:pt x="1" y="17"/>
                  </a:cubicBezTo>
                  <a:cubicBezTo>
                    <a:pt x="0" y="17"/>
                    <a:pt x="0" y="18"/>
                    <a:pt x="0" y="19"/>
                  </a:cubicBezTo>
                  <a:cubicBezTo>
                    <a:pt x="0" y="20"/>
                    <a:pt x="2" y="21"/>
                    <a:pt x="3" y="20"/>
                  </a:cubicBezTo>
                  <a:cubicBezTo>
                    <a:pt x="3" y="20"/>
                    <a:pt x="3" y="20"/>
                    <a:pt x="3" y="20"/>
                  </a:cubicBezTo>
                  <a:cubicBezTo>
                    <a:pt x="10" y="17"/>
                    <a:pt x="16" y="11"/>
                    <a:pt x="20" y="3"/>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69" name="Freeform 52"/>
            <p:cNvSpPr>
              <a:spLocks/>
            </p:cNvSpPr>
            <p:nvPr/>
          </p:nvSpPr>
          <p:spPr bwMode="auto">
            <a:xfrm>
              <a:off x="2312988" y="5259388"/>
              <a:ext cx="109537" cy="112713"/>
            </a:xfrm>
            <a:custGeom>
              <a:avLst/>
              <a:gdLst>
                <a:gd name="T0" fmla="*/ 27 w 29"/>
                <a:gd name="T1" fmla="*/ 0 h 30"/>
                <a:gd name="T2" fmla="*/ 25 w 29"/>
                <a:gd name="T3" fmla="*/ 1 h 30"/>
                <a:gd name="T4" fmla="*/ 1 w 29"/>
                <a:gd name="T5" fmla="*/ 25 h 30"/>
                <a:gd name="T6" fmla="*/ 0 w 29"/>
                <a:gd name="T7" fmla="*/ 28 h 30"/>
                <a:gd name="T8" fmla="*/ 3 w 29"/>
                <a:gd name="T9" fmla="*/ 29 h 30"/>
                <a:gd name="T10" fmla="*/ 3 w 29"/>
                <a:gd name="T11" fmla="*/ 29 h 30"/>
                <a:gd name="T12" fmla="*/ 29 w 29"/>
                <a:gd name="T13" fmla="*/ 3 h 30"/>
                <a:gd name="T14" fmla="*/ 27 w 29"/>
                <a:gd name="T15" fmla="*/ 0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30">
                  <a:moveTo>
                    <a:pt x="27" y="0"/>
                  </a:moveTo>
                  <a:cubicBezTo>
                    <a:pt x="26" y="0"/>
                    <a:pt x="25" y="0"/>
                    <a:pt x="25" y="1"/>
                  </a:cubicBezTo>
                  <a:cubicBezTo>
                    <a:pt x="20" y="13"/>
                    <a:pt x="12" y="21"/>
                    <a:pt x="1" y="25"/>
                  </a:cubicBezTo>
                  <a:cubicBezTo>
                    <a:pt x="0" y="26"/>
                    <a:pt x="0" y="27"/>
                    <a:pt x="0" y="28"/>
                  </a:cubicBezTo>
                  <a:cubicBezTo>
                    <a:pt x="1" y="29"/>
                    <a:pt x="2" y="30"/>
                    <a:pt x="3" y="29"/>
                  </a:cubicBezTo>
                  <a:cubicBezTo>
                    <a:pt x="3" y="29"/>
                    <a:pt x="3" y="29"/>
                    <a:pt x="3" y="29"/>
                  </a:cubicBezTo>
                  <a:cubicBezTo>
                    <a:pt x="14" y="24"/>
                    <a:pt x="24" y="15"/>
                    <a:pt x="29" y="3"/>
                  </a:cubicBezTo>
                  <a:cubicBezTo>
                    <a:pt x="29" y="2"/>
                    <a:pt x="28" y="1"/>
                    <a:pt x="27" y="0"/>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70" name="Freeform 53"/>
            <p:cNvSpPr>
              <a:spLocks/>
            </p:cNvSpPr>
            <p:nvPr/>
          </p:nvSpPr>
          <p:spPr bwMode="auto">
            <a:xfrm>
              <a:off x="2301875" y="5248276"/>
              <a:ext cx="93662" cy="93663"/>
            </a:xfrm>
            <a:custGeom>
              <a:avLst/>
              <a:gdLst>
                <a:gd name="T0" fmla="*/ 23 w 25"/>
                <a:gd name="T1" fmla="*/ 0 h 25"/>
                <a:gd name="T2" fmla="*/ 20 w 25"/>
                <a:gd name="T3" fmla="*/ 1 h 25"/>
                <a:gd name="T4" fmla="*/ 1 w 25"/>
                <a:gd name="T5" fmla="*/ 21 h 25"/>
                <a:gd name="T6" fmla="*/ 1 w 25"/>
                <a:gd name="T7" fmla="*/ 21 h 25"/>
                <a:gd name="T8" fmla="*/ 0 w 25"/>
                <a:gd name="T9" fmla="*/ 24 h 25"/>
                <a:gd name="T10" fmla="*/ 3 w 25"/>
                <a:gd name="T11" fmla="*/ 25 h 25"/>
                <a:gd name="T12" fmla="*/ 3 w 25"/>
                <a:gd name="T13" fmla="*/ 25 h 25"/>
                <a:gd name="T14" fmla="*/ 24 w 25"/>
                <a:gd name="T15" fmla="*/ 3 h 25"/>
                <a:gd name="T16" fmla="*/ 23 w 25"/>
                <a:gd name="T17"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5">
                  <a:moveTo>
                    <a:pt x="23" y="0"/>
                  </a:moveTo>
                  <a:cubicBezTo>
                    <a:pt x="22" y="0"/>
                    <a:pt x="21" y="0"/>
                    <a:pt x="20" y="1"/>
                  </a:cubicBezTo>
                  <a:cubicBezTo>
                    <a:pt x="17" y="11"/>
                    <a:pt x="10" y="17"/>
                    <a:pt x="1" y="21"/>
                  </a:cubicBezTo>
                  <a:cubicBezTo>
                    <a:pt x="1" y="21"/>
                    <a:pt x="1" y="21"/>
                    <a:pt x="1" y="21"/>
                  </a:cubicBezTo>
                  <a:cubicBezTo>
                    <a:pt x="0" y="22"/>
                    <a:pt x="0" y="23"/>
                    <a:pt x="0" y="24"/>
                  </a:cubicBezTo>
                  <a:cubicBezTo>
                    <a:pt x="1" y="25"/>
                    <a:pt x="2" y="25"/>
                    <a:pt x="3" y="25"/>
                  </a:cubicBezTo>
                  <a:cubicBezTo>
                    <a:pt x="3" y="25"/>
                    <a:pt x="3" y="25"/>
                    <a:pt x="3" y="25"/>
                  </a:cubicBezTo>
                  <a:cubicBezTo>
                    <a:pt x="12" y="21"/>
                    <a:pt x="20" y="13"/>
                    <a:pt x="24" y="3"/>
                  </a:cubicBezTo>
                  <a:cubicBezTo>
                    <a:pt x="25" y="2"/>
                    <a:pt x="24" y="1"/>
                    <a:pt x="23" y="0"/>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71" name="Freeform 54"/>
            <p:cNvSpPr>
              <a:spLocks/>
            </p:cNvSpPr>
            <p:nvPr/>
          </p:nvSpPr>
          <p:spPr bwMode="auto">
            <a:xfrm>
              <a:off x="2139950" y="5089526"/>
              <a:ext cx="74612" cy="79375"/>
            </a:xfrm>
            <a:custGeom>
              <a:avLst/>
              <a:gdLst>
                <a:gd name="T0" fmla="*/ 20 w 20"/>
                <a:gd name="T1" fmla="*/ 2 h 21"/>
                <a:gd name="T2" fmla="*/ 17 w 20"/>
                <a:gd name="T3" fmla="*/ 1 h 21"/>
                <a:gd name="T4" fmla="*/ 17 w 20"/>
                <a:gd name="T5" fmla="*/ 1 h 21"/>
                <a:gd name="T6" fmla="*/ 0 w 20"/>
                <a:gd name="T7" fmla="*/ 18 h 21"/>
                <a:gd name="T8" fmla="*/ 0 w 20"/>
                <a:gd name="T9" fmla="*/ 18 h 21"/>
                <a:gd name="T10" fmla="*/ 1 w 20"/>
                <a:gd name="T11" fmla="*/ 21 h 21"/>
                <a:gd name="T12" fmla="*/ 4 w 20"/>
                <a:gd name="T13" fmla="*/ 20 h 21"/>
                <a:gd name="T14" fmla="*/ 4 w 20"/>
                <a:gd name="T15" fmla="*/ 20 h 21"/>
                <a:gd name="T16" fmla="*/ 19 w 20"/>
                <a:gd name="T17" fmla="*/ 4 h 21"/>
                <a:gd name="T18" fmla="*/ 20 w 20"/>
                <a:gd name="T19"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1">
                  <a:moveTo>
                    <a:pt x="20" y="2"/>
                  </a:moveTo>
                  <a:cubicBezTo>
                    <a:pt x="20" y="1"/>
                    <a:pt x="18" y="0"/>
                    <a:pt x="17" y="1"/>
                  </a:cubicBezTo>
                  <a:cubicBezTo>
                    <a:pt x="17" y="1"/>
                    <a:pt x="17" y="1"/>
                    <a:pt x="17" y="1"/>
                  </a:cubicBezTo>
                  <a:cubicBezTo>
                    <a:pt x="10" y="4"/>
                    <a:pt x="4" y="10"/>
                    <a:pt x="0" y="18"/>
                  </a:cubicBezTo>
                  <a:cubicBezTo>
                    <a:pt x="0" y="18"/>
                    <a:pt x="0" y="18"/>
                    <a:pt x="0" y="18"/>
                  </a:cubicBezTo>
                  <a:cubicBezTo>
                    <a:pt x="0" y="19"/>
                    <a:pt x="0" y="20"/>
                    <a:pt x="1" y="21"/>
                  </a:cubicBezTo>
                  <a:cubicBezTo>
                    <a:pt x="2" y="21"/>
                    <a:pt x="4" y="21"/>
                    <a:pt x="4" y="20"/>
                  </a:cubicBezTo>
                  <a:cubicBezTo>
                    <a:pt x="4" y="20"/>
                    <a:pt x="4" y="20"/>
                    <a:pt x="4" y="20"/>
                  </a:cubicBezTo>
                  <a:cubicBezTo>
                    <a:pt x="7" y="12"/>
                    <a:pt x="12" y="7"/>
                    <a:pt x="19" y="4"/>
                  </a:cubicBezTo>
                  <a:cubicBezTo>
                    <a:pt x="20" y="4"/>
                    <a:pt x="20" y="3"/>
                    <a:pt x="20" y="2"/>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72" name="Freeform 55"/>
            <p:cNvSpPr>
              <a:spLocks/>
            </p:cNvSpPr>
            <p:nvPr/>
          </p:nvSpPr>
          <p:spPr bwMode="auto">
            <a:xfrm>
              <a:off x="2082800" y="5033963"/>
              <a:ext cx="109537" cy="112713"/>
            </a:xfrm>
            <a:custGeom>
              <a:avLst/>
              <a:gdLst>
                <a:gd name="T0" fmla="*/ 29 w 29"/>
                <a:gd name="T1" fmla="*/ 2 h 30"/>
                <a:gd name="T2" fmla="*/ 26 w 29"/>
                <a:gd name="T3" fmla="*/ 1 h 30"/>
                <a:gd name="T4" fmla="*/ 26 w 29"/>
                <a:gd name="T5" fmla="*/ 1 h 30"/>
                <a:gd name="T6" fmla="*/ 0 w 29"/>
                <a:gd name="T7" fmla="*/ 27 h 30"/>
                <a:gd name="T8" fmla="*/ 2 w 29"/>
                <a:gd name="T9" fmla="*/ 30 h 30"/>
                <a:gd name="T10" fmla="*/ 4 w 29"/>
                <a:gd name="T11" fmla="*/ 29 h 30"/>
                <a:gd name="T12" fmla="*/ 28 w 29"/>
                <a:gd name="T13" fmla="*/ 5 h 30"/>
                <a:gd name="T14" fmla="*/ 29 w 29"/>
                <a:gd name="T15" fmla="*/ 2 h 3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30">
                  <a:moveTo>
                    <a:pt x="29" y="2"/>
                  </a:moveTo>
                  <a:cubicBezTo>
                    <a:pt x="28" y="1"/>
                    <a:pt x="27" y="0"/>
                    <a:pt x="26" y="1"/>
                  </a:cubicBezTo>
                  <a:cubicBezTo>
                    <a:pt x="26" y="1"/>
                    <a:pt x="26" y="1"/>
                    <a:pt x="26" y="1"/>
                  </a:cubicBezTo>
                  <a:cubicBezTo>
                    <a:pt x="15" y="6"/>
                    <a:pt x="5" y="15"/>
                    <a:pt x="0" y="27"/>
                  </a:cubicBezTo>
                  <a:cubicBezTo>
                    <a:pt x="0" y="28"/>
                    <a:pt x="1" y="29"/>
                    <a:pt x="2" y="30"/>
                  </a:cubicBezTo>
                  <a:cubicBezTo>
                    <a:pt x="3" y="30"/>
                    <a:pt x="4" y="30"/>
                    <a:pt x="4" y="29"/>
                  </a:cubicBezTo>
                  <a:cubicBezTo>
                    <a:pt x="9" y="17"/>
                    <a:pt x="17" y="9"/>
                    <a:pt x="28" y="5"/>
                  </a:cubicBezTo>
                  <a:cubicBezTo>
                    <a:pt x="29" y="4"/>
                    <a:pt x="29" y="3"/>
                    <a:pt x="29" y="2"/>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73" name="Freeform 56"/>
            <p:cNvSpPr>
              <a:spLocks/>
            </p:cNvSpPr>
            <p:nvPr/>
          </p:nvSpPr>
          <p:spPr bwMode="auto">
            <a:xfrm>
              <a:off x="2109788" y="5064126"/>
              <a:ext cx="93662" cy="93663"/>
            </a:xfrm>
            <a:custGeom>
              <a:avLst/>
              <a:gdLst>
                <a:gd name="T0" fmla="*/ 24 w 25"/>
                <a:gd name="T1" fmla="*/ 4 h 25"/>
                <a:gd name="T2" fmla="*/ 25 w 25"/>
                <a:gd name="T3" fmla="*/ 1 h 25"/>
                <a:gd name="T4" fmla="*/ 22 w 25"/>
                <a:gd name="T5" fmla="*/ 0 h 25"/>
                <a:gd name="T6" fmla="*/ 22 w 25"/>
                <a:gd name="T7" fmla="*/ 0 h 25"/>
                <a:gd name="T8" fmla="*/ 1 w 25"/>
                <a:gd name="T9" fmla="*/ 22 h 25"/>
                <a:gd name="T10" fmla="*/ 2 w 25"/>
                <a:gd name="T11" fmla="*/ 25 h 25"/>
                <a:gd name="T12" fmla="*/ 5 w 25"/>
                <a:gd name="T13" fmla="*/ 24 h 25"/>
                <a:gd name="T14" fmla="*/ 24 w 25"/>
                <a:gd name="T15" fmla="*/ 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24" y="4"/>
                  </a:moveTo>
                  <a:cubicBezTo>
                    <a:pt x="25" y="3"/>
                    <a:pt x="25" y="2"/>
                    <a:pt x="25" y="1"/>
                  </a:cubicBezTo>
                  <a:cubicBezTo>
                    <a:pt x="24" y="0"/>
                    <a:pt x="23" y="0"/>
                    <a:pt x="22" y="0"/>
                  </a:cubicBezTo>
                  <a:cubicBezTo>
                    <a:pt x="22" y="0"/>
                    <a:pt x="22" y="0"/>
                    <a:pt x="22" y="0"/>
                  </a:cubicBezTo>
                  <a:cubicBezTo>
                    <a:pt x="13" y="4"/>
                    <a:pt x="5" y="12"/>
                    <a:pt x="1" y="22"/>
                  </a:cubicBezTo>
                  <a:cubicBezTo>
                    <a:pt x="0" y="23"/>
                    <a:pt x="1" y="24"/>
                    <a:pt x="2" y="25"/>
                  </a:cubicBezTo>
                  <a:cubicBezTo>
                    <a:pt x="3" y="25"/>
                    <a:pt x="4" y="25"/>
                    <a:pt x="5" y="24"/>
                  </a:cubicBezTo>
                  <a:cubicBezTo>
                    <a:pt x="8" y="14"/>
                    <a:pt x="15" y="8"/>
                    <a:pt x="24" y="4"/>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grpSp>
      <p:grpSp>
        <p:nvGrpSpPr>
          <p:cNvPr id="23" name="Group 24"/>
          <p:cNvGrpSpPr/>
          <p:nvPr/>
        </p:nvGrpSpPr>
        <p:grpSpPr bwMode="auto">
          <a:xfrm>
            <a:off x="6415084" y="3659867"/>
            <a:ext cx="267890" cy="252398"/>
            <a:chOff x="1049338" y="4976813"/>
            <a:chExt cx="495300" cy="466725"/>
          </a:xfrm>
          <a:solidFill>
            <a:srgbClr val="FFFFFF"/>
          </a:solidFill>
        </p:grpSpPr>
        <p:sp>
          <p:nvSpPr>
            <p:cNvPr id="63" name="Oval 57"/>
            <p:cNvSpPr>
              <a:spLocks noChangeArrowheads="1"/>
            </p:cNvSpPr>
            <p:nvPr/>
          </p:nvSpPr>
          <p:spPr bwMode="auto">
            <a:xfrm>
              <a:off x="1289050" y="5232401"/>
              <a:ext cx="60325" cy="60325"/>
            </a:xfrm>
            <a:prstGeom prst="ellipse">
              <a:avLst/>
            </a:pr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64" name="Freeform 58"/>
            <p:cNvSpPr>
              <a:spLocks noEditPoints="1"/>
            </p:cNvSpPr>
            <p:nvPr/>
          </p:nvSpPr>
          <p:spPr bwMode="auto">
            <a:xfrm>
              <a:off x="1049338" y="4976813"/>
              <a:ext cx="495300"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grpSp>
      <p:sp>
        <p:nvSpPr>
          <p:cNvPr id="24" name="Freeform 59"/>
          <p:cNvSpPr>
            <a:spLocks noEditPoints="1"/>
          </p:cNvSpPr>
          <p:nvPr/>
        </p:nvSpPr>
        <p:spPr bwMode="auto">
          <a:xfrm>
            <a:off x="7255269" y="2465823"/>
            <a:ext cx="261178" cy="258947"/>
          </a:xfrm>
          <a:custGeom>
            <a:avLst/>
            <a:gdLst>
              <a:gd name="T0" fmla="*/ 81 w 128"/>
              <a:gd name="T1" fmla="*/ 14 h 128"/>
              <a:gd name="T2" fmla="*/ 53 w 128"/>
              <a:gd name="T3" fmla="*/ 36 h 128"/>
              <a:gd name="T4" fmla="*/ 33 w 128"/>
              <a:gd name="T5" fmla="*/ 36 h 128"/>
              <a:gd name="T6" fmla="*/ 0 w 128"/>
              <a:gd name="T7" fmla="*/ 56 h 128"/>
              <a:gd name="T8" fmla="*/ 24 w 128"/>
              <a:gd name="T9" fmla="*/ 84 h 128"/>
              <a:gd name="T10" fmla="*/ 32 w 128"/>
              <a:gd name="T11" fmla="*/ 128 h 128"/>
              <a:gd name="T12" fmla="*/ 56 w 128"/>
              <a:gd name="T13" fmla="*/ 120 h 128"/>
              <a:gd name="T14" fmla="*/ 52 w 128"/>
              <a:gd name="T15" fmla="*/ 108 h 128"/>
              <a:gd name="T16" fmla="*/ 52 w 128"/>
              <a:gd name="T17" fmla="*/ 80 h 128"/>
              <a:gd name="T18" fmla="*/ 53 w 128"/>
              <a:gd name="T19" fmla="*/ 78 h 128"/>
              <a:gd name="T20" fmla="*/ 54 w 128"/>
              <a:gd name="T21" fmla="*/ 77 h 128"/>
              <a:gd name="T22" fmla="*/ 55 w 128"/>
              <a:gd name="T23" fmla="*/ 76 h 128"/>
              <a:gd name="T24" fmla="*/ 81 w 128"/>
              <a:gd name="T25" fmla="*/ 98 h 128"/>
              <a:gd name="T26" fmla="*/ 128 w 128"/>
              <a:gd name="T27" fmla="*/ 56 h 128"/>
              <a:gd name="T28" fmla="*/ 80 w 128"/>
              <a:gd name="T29" fmla="*/ 56 h 128"/>
              <a:gd name="T30" fmla="*/ 92 w 128"/>
              <a:gd name="T31" fmla="*/ 44 h 128"/>
              <a:gd name="T32" fmla="*/ 92 w 128"/>
              <a:gd name="T33" fmla="*/ 68 h 128"/>
              <a:gd name="T34" fmla="*/ 80 w 128"/>
              <a:gd name="T35" fmla="*/ 56 h 128"/>
              <a:gd name="T36" fmla="*/ 16 w 128"/>
              <a:gd name="T37" fmla="*/ 44 h 128"/>
              <a:gd name="T38" fmla="*/ 40 w 128"/>
              <a:gd name="T39" fmla="*/ 56 h 128"/>
              <a:gd name="T40" fmla="*/ 16 w 128"/>
              <a:gd name="T41" fmla="*/ 68 h 128"/>
              <a:gd name="T42" fmla="*/ 48 w 128"/>
              <a:gd name="T43" fmla="*/ 120 h 128"/>
              <a:gd name="T44" fmla="*/ 32 w 128"/>
              <a:gd name="T45" fmla="*/ 84 h 128"/>
              <a:gd name="T46" fmla="*/ 33 w 128"/>
              <a:gd name="T47" fmla="*/ 76 h 128"/>
              <a:gd name="T48" fmla="*/ 45 w 128"/>
              <a:gd name="T49" fmla="*/ 76 h 128"/>
              <a:gd name="T50" fmla="*/ 44 w 128"/>
              <a:gd name="T51" fmla="*/ 108 h 128"/>
              <a:gd name="T52" fmla="*/ 48 w 128"/>
              <a:gd name="T53" fmla="*/ 117 h 128"/>
              <a:gd name="T54" fmla="*/ 53 w 128"/>
              <a:gd name="T55" fmla="*/ 68 h 128"/>
              <a:gd name="T56" fmla="*/ 52 w 128"/>
              <a:gd name="T57" fmla="*/ 68 h 128"/>
              <a:gd name="T58" fmla="*/ 52 w 128"/>
              <a:gd name="T59" fmla="*/ 44 h 128"/>
              <a:gd name="T60" fmla="*/ 74 w 128"/>
              <a:gd name="T61" fmla="*/ 36 h 128"/>
              <a:gd name="T62" fmla="*/ 74 w 128"/>
              <a:gd name="T63" fmla="*/ 76 h 128"/>
              <a:gd name="T64" fmla="*/ 100 w 128"/>
              <a:gd name="T65" fmla="*/ 104 h 128"/>
              <a:gd name="T66" fmla="*/ 92 w 128"/>
              <a:gd name="T67" fmla="*/ 76 h 128"/>
              <a:gd name="T68" fmla="*/ 92 w 128"/>
              <a:gd name="T69" fmla="*/ 36 h 128"/>
              <a:gd name="T70" fmla="*/ 100 w 128"/>
              <a:gd name="T71" fmla="*/ 8 h 128"/>
              <a:gd name="T72" fmla="*/ 100 w 128"/>
              <a:gd name="T73" fmla="*/ 10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8" h="128">
                <a:moveTo>
                  <a:pt x="100" y="0"/>
                </a:moveTo>
                <a:cubicBezTo>
                  <a:pt x="92" y="0"/>
                  <a:pt x="85" y="6"/>
                  <a:pt x="81" y="14"/>
                </a:cubicBezTo>
                <a:cubicBezTo>
                  <a:pt x="81" y="14"/>
                  <a:pt x="81" y="14"/>
                  <a:pt x="81" y="14"/>
                </a:cubicBezTo>
                <a:cubicBezTo>
                  <a:pt x="74" y="27"/>
                  <a:pt x="64" y="36"/>
                  <a:pt x="53" y="36"/>
                </a:cubicBezTo>
                <a:cubicBezTo>
                  <a:pt x="50" y="36"/>
                  <a:pt x="50" y="36"/>
                  <a:pt x="50" y="36"/>
                </a:cubicBezTo>
                <a:cubicBezTo>
                  <a:pt x="33" y="36"/>
                  <a:pt x="33" y="36"/>
                  <a:pt x="33" y="36"/>
                </a:cubicBezTo>
                <a:cubicBezTo>
                  <a:pt x="16" y="36"/>
                  <a:pt x="16" y="36"/>
                  <a:pt x="16" y="36"/>
                </a:cubicBezTo>
                <a:cubicBezTo>
                  <a:pt x="7" y="36"/>
                  <a:pt x="0" y="45"/>
                  <a:pt x="0" y="56"/>
                </a:cubicBezTo>
                <a:cubicBezTo>
                  <a:pt x="0" y="67"/>
                  <a:pt x="7" y="76"/>
                  <a:pt x="16" y="76"/>
                </a:cubicBezTo>
                <a:cubicBezTo>
                  <a:pt x="20" y="76"/>
                  <a:pt x="24" y="80"/>
                  <a:pt x="24" y="84"/>
                </a:cubicBezTo>
                <a:cubicBezTo>
                  <a:pt x="24" y="120"/>
                  <a:pt x="24" y="120"/>
                  <a:pt x="24" y="120"/>
                </a:cubicBezTo>
                <a:cubicBezTo>
                  <a:pt x="24" y="124"/>
                  <a:pt x="28" y="128"/>
                  <a:pt x="32" y="128"/>
                </a:cubicBezTo>
                <a:cubicBezTo>
                  <a:pt x="48" y="128"/>
                  <a:pt x="48" y="128"/>
                  <a:pt x="48" y="128"/>
                </a:cubicBezTo>
                <a:cubicBezTo>
                  <a:pt x="52" y="128"/>
                  <a:pt x="56" y="124"/>
                  <a:pt x="56" y="120"/>
                </a:cubicBezTo>
                <a:cubicBezTo>
                  <a:pt x="56" y="116"/>
                  <a:pt x="56" y="116"/>
                  <a:pt x="56" y="116"/>
                </a:cubicBezTo>
                <a:cubicBezTo>
                  <a:pt x="56" y="112"/>
                  <a:pt x="52" y="110"/>
                  <a:pt x="52" y="108"/>
                </a:cubicBezTo>
                <a:cubicBezTo>
                  <a:pt x="52" y="80"/>
                  <a:pt x="52" y="80"/>
                  <a:pt x="52" y="80"/>
                </a:cubicBezTo>
                <a:cubicBezTo>
                  <a:pt x="52" y="80"/>
                  <a:pt x="52" y="80"/>
                  <a:pt x="52" y="80"/>
                </a:cubicBezTo>
                <a:cubicBezTo>
                  <a:pt x="52" y="79"/>
                  <a:pt x="52" y="79"/>
                  <a:pt x="53" y="78"/>
                </a:cubicBezTo>
                <a:cubicBezTo>
                  <a:pt x="53" y="78"/>
                  <a:pt x="53" y="78"/>
                  <a:pt x="53" y="78"/>
                </a:cubicBezTo>
                <a:cubicBezTo>
                  <a:pt x="53" y="77"/>
                  <a:pt x="53" y="77"/>
                  <a:pt x="54" y="77"/>
                </a:cubicBezTo>
                <a:cubicBezTo>
                  <a:pt x="54" y="77"/>
                  <a:pt x="54" y="77"/>
                  <a:pt x="54" y="77"/>
                </a:cubicBezTo>
                <a:cubicBezTo>
                  <a:pt x="54" y="77"/>
                  <a:pt x="54" y="77"/>
                  <a:pt x="54" y="77"/>
                </a:cubicBezTo>
                <a:cubicBezTo>
                  <a:pt x="54" y="76"/>
                  <a:pt x="55" y="76"/>
                  <a:pt x="55" y="76"/>
                </a:cubicBezTo>
                <a:cubicBezTo>
                  <a:pt x="65" y="77"/>
                  <a:pt x="74" y="85"/>
                  <a:pt x="81" y="98"/>
                </a:cubicBezTo>
                <a:cubicBezTo>
                  <a:pt x="81" y="98"/>
                  <a:pt x="81" y="98"/>
                  <a:pt x="81" y="98"/>
                </a:cubicBezTo>
                <a:cubicBezTo>
                  <a:pt x="85" y="106"/>
                  <a:pt x="92" y="112"/>
                  <a:pt x="100" y="112"/>
                </a:cubicBezTo>
                <a:cubicBezTo>
                  <a:pt x="118" y="112"/>
                  <a:pt x="128" y="84"/>
                  <a:pt x="128" y="56"/>
                </a:cubicBezTo>
                <a:cubicBezTo>
                  <a:pt x="128" y="28"/>
                  <a:pt x="118" y="0"/>
                  <a:pt x="100" y="0"/>
                </a:cubicBezTo>
                <a:close/>
                <a:moveTo>
                  <a:pt x="80" y="56"/>
                </a:moveTo>
                <a:cubicBezTo>
                  <a:pt x="80" y="52"/>
                  <a:pt x="80" y="48"/>
                  <a:pt x="81" y="44"/>
                </a:cubicBezTo>
                <a:cubicBezTo>
                  <a:pt x="92" y="44"/>
                  <a:pt x="92" y="44"/>
                  <a:pt x="92" y="44"/>
                </a:cubicBezTo>
                <a:cubicBezTo>
                  <a:pt x="96" y="44"/>
                  <a:pt x="100" y="49"/>
                  <a:pt x="100" y="56"/>
                </a:cubicBezTo>
                <a:cubicBezTo>
                  <a:pt x="100" y="63"/>
                  <a:pt x="96" y="68"/>
                  <a:pt x="92" y="68"/>
                </a:cubicBezTo>
                <a:cubicBezTo>
                  <a:pt x="81" y="68"/>
                  <a:pt x="81" y="68"/>
                  <a:pt x="81" y="68"/>
                </a:cubicBezTo>
                <a:cubicBezTo>
                  <a:pt x="80" y="64"/>
                  <a:pt x="80" y="60"/>
                  <a:pt x="80" y="56"/>
                </a:cubicBezTo>
                <a:close/>
                <a:moveTo>
                  <a:pt x="8" y="56"/>
                </a:moveTo>
                <a:cubicBezTo>
                  <a:pt x="8" y="49"/>
                  <a:pt x="12" y="44"/>
                  <a:pt x="16" y="44"/>
                </a:cubicBezTo>
                <a:cubicBezTo>
                  <a:pt x="44" y="44"/>
                  <a:pt x="44" y="44"/>
                  <a:pt x="44" y="44"/>
                </a:cubicBezTo>
                <a:cubicBezTo>
                  <a:pt x="42" y="47"/>
                  <a:pt x="40" y="51"/>
                  <a:pt x="40" y="56"/>
                </a:cubicBezTo>
                <a:cubicBezTo>
                  <a:pt x="40" y="61"/>
                  <a:pt x="42" y="65"/>
                  <a:pt x="44" y="68"/>
                </a:cubicBezTo>
                <a:cubicBezTo>
                  <a:pt x="16" y="68"/>
                  <a:pt x="16" y="68"/>
                  <a:pt x="16" y="68"/>
                </a:cubicBezTo>
                <a:cubicBezTo>
                  <a:pt x="12" y="68"/>
                  <a:pt x="8" y="63"/>
                  <a:pt x="8" y="56"/>
                </a:cubicBezTo>
                <a:close/>
                <a:moveTo>
                  <a:pt x="48" y="120"/>
                </a:moveTo>
                <a:cubicBezTo>
                  <a:pt x="32" y="120"/>
                  <a:pt x="32" y="120"/>
                  <a:pt x="32" y="120"/>
                </a:cubicBezTo>
                <a:cubicBezTo>
                  <a:pt x="32" y="84"/>
                  <a:pt x="32" y="84"/>
                  <a:pt x="32" y="84"/>
                </a:cubicBezTo>
                <a:cubicBezTo>
                  <a:pt x="32" y="81"/>
                  <a:pt x="31" y="78"/>
                  <a:pt x="30" y="76"/>
                </a:cubicBezTo>
                <a:cubicBezTo>
                  <a:pt x="33" y="76"/>
                  <a:pt x="33" y="76"/>
                  <a:pt x="33" y="76"/>
                </a:cubicBezTo>
                <a:cubicBezTo>
                  <a:pt x="33" y="76"/>
                  <a:pt x="33" y="76"/>
                  <a:pt x="33" y="76"/>
                </a:cubicBezTo>
                <a:cubicBezTo>
                  <a:pt x="45" y="76"/>
                  <a:pt x="45" y="76"/>
                  <a:pt x="45" y="76"/>
                </a:cubicBezTo>
                <a:cubicBezTo>
                  <a:pt x="44" y="77"/>
                  <a:pt x="44" y="79"/>
                  <a:pt x="44" y="80"/>
                </a:cubicBezTo>
                <a:cubicBezTo>
                  <a:pt x="44" y="108"/>
                  <a:pt x="44" y="108"/>
                  <a:pt x="44" y="108"/>
                </a:cubicBezTo>
                <a:cubicBezTo>
                  <a:pt x="44" y="112"/>
                  <a:pt x="46" y="114"/>
                  <a:pt x="47" y="116"/>
                </a:cubicBezTo>
                <a:cubicBezTo>
                  <a:pt x="48" y="116"/>
                  <a:pt x="48" y="116"/>
                  <a:pt x="48" y="117"/>
                </a:cubicBezTo>
                <a:lnTo>
                  <a:pt x="48" y="120"/>
                </a:lnTo>
                <a:close/>
                <a:moveTo>
                  <a:pt x="53" y="68"/>
                </a:moveTo>
                <a:cubicBezTo>
                  <a:pt x="52" y="68"/>
                  <a:pt x="52" y="68"/>
                  <a:pt x="52" y="68"/>
                </a:cubicBezTo>
                <a:cubicBezTo>
                  <a:pt x="52" y="68"/>
                  <a:pt x="52" y="68"/>
                  <a:pt x="52" y="68"/>
                </a:cubicBezTo>
                <a:cubicBezTo>
                  <a:pt x="48" y="68"/>
                  <a:pt x="44" y="63"/>
                  <a:pt x="44" y="56"/>
                </a:cubicBezTo>
                <a:cubicBezTo>
                  <a:pt x="44" y="49"/>
                  <a:pt x="48" y="44"/>
                  <a:pt x="52" y="44"/>
                </a:cubicBezTo>
                <a:cubicBezTo>
                  <a:pt x="53" y="44"/>
                  <a:pt x="53" y="44"/>
                  <a:pt x="53" y="44"/>
                </a:cubicBezTo>
                <a:cubicBezTo>
                  <a:pt x="60" y="44"/>
                  <a:pt x="68" y="41"/>
                  <a:pt x="74" y="36"/>
                </a:cubicBezTo>
                <a:cubicBezTo>
                  <a:pt x="73" y="42"/>
                  <a:pt x="72" y="49"/>
                  <a:pt x="72" y="56"/>
                </a:cubicBezTo>
                <a:cubicBezTo>
                  <a:pt x="72" y="63"/>
                  <a:pt x="73" y="70"/>
                  <a:pt x="74" y="76"/>
                </a:cubicBezTo>
                <a:cubicBezTo>
                  <a:pt x="68" y="71"/>
                  <a:pt x="60" y="68"/>
                  <a:pt x="53" y="68"/>
                </a:cubicBezTo>
                <a:close/>
                <a:moveTo>
                  <a:pt x="100" y="104"/>
                </a:moveTo>
                <a:cubicBezTo>
                  <a:pt x="92" y="104"/>
                  <a:pt x="85" y="93"/>
                  <a:pt x="82" y="76"/>
                </a:cubicBezTo>
                <a:cubicBezTo>
                  <a:pt x="92" y="76"/>
                  <a:pt x="92" y="76"/>
                  <a:pt x="92" y="76"/>
                </a:cubicBezTo>
                <a:cubicBezTo>
                  <a:pt x="101" y="76"/>
                  <a:pt x="108" y="67"/>
                  <a:pt x="108" y="56"/>
                </a:cubicBezTo>
                <a:cubicBezTo>
                  <a:pt x="108" y="45"/>
                  <a:pt x="101" y="36"/>
                  <a:pt x="92" y="36"/>
                </a:cubicBezTo>
                <a:cubicBezTo>
                  <a:pt x="82" y="36"/>
                  <a:pt x="82" y="36"/>
                  <a:pt x="82" y="36"/>
                </a:cubicBezTo>
                <a:cubicBezTo>
                  <a:pt x="85" y="19"/>
                  <a:pt x="92" y="8"/>
                  <a:pt x="100" y="8"/>
                </a:cubicBezTo>
                <a:cubicBezTo>
                  <a:pt x="111" y="8"/>
                  <a:pt x="120" y="29"/>
                  <a:pt x="120" y="56"/>
                </a:cubicBezTo>
                <a:cubicBezTo>
                  <a:pt x="120" y="83"/>
                  <a:pt x="111" y="104"/>
                  <a:pt x="100" y="104"/>
                </a:cubicBezTo>
                <a:close/>
              </a:path>
            </a:pathLst>
          </a:custGeom>
          <a:solidFill>
            <a:srgbClr val="FFFFFF"/>
          </a:solidFill>
          <a:ln>
            <a:solidFill>
              <a:srgbClr val="D25E84"/>
            </a:solidFill>
          </a:ln>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25" name="Freeform 60"/>
          <p:cNvSpPr>
            <a:spLocks noEditPoints="1"/>
          </p:cNvSpPr>
          <p:nvPr/>
        </p:nvSpPr>
        <p:spPr bwMode="auto">
          <a:xfrm>
            <a:off x="4855546" y="2889960"/>
            <a:ext cx="261180" cy="261180"/>
          </a:xfrm>
          <a:custGeom>
            <a:avLst/>
            <a:gdLst>
              <a:gd name="T0" fmla="*/ 126 w 129"/>
              <a:gd name="T1" fmla="*/ 2 h 128"/>
              <a:gd name="T2" fmla="*/ 121 w 129"/>
              <a:gd name="T3" fmla="*/ 0 h 128"/>
              <a:gd name="T4" fmla="*/ 120 w 129"/>
              <a:gd name="T5" fmla="*/ 0 h 128"/>
              <a:gd name="T6" fmla="*/ 52 w 129"/>
              <a:gd name="T7" fmla="*/ 12 h 128"/>
              <a:gd name="T8" fmla="*/ 45 w 129"/>
              <a:gd name="T9" fmla="*/ 20 h 128"/>
              <a:gd name="T10" fmla="*/ 45 w 129"/>
              <a:gd name="T11" fmla="*/ 28 h 128"/>
              <a:gd name="T12" fmla="*/ 45 w 129"/>
              <a:gd name="T13" fmla="*/ 32 h 128"/>
              <a:gd name="T14" fmla="*/ 45 w 129"/>
              <a:gd name="T15" fmla="*/ 89 h 128"/>
              <a:gd name="T16" fmla="*/ 30 w 129"/>
              <a:gd name="T17" fmla="*/ 84 h 128"/>
              <a:gd name="T18" fmla="*/ 20 w 129"/>
              <a:gd name="T19" fmla="*/ 86 h 128"/>
              <a:gd name="T20" fmla="*/ 3 w 129"/>
              <a:gd name="T21" fmla="*/ 100 h 128"/>
              <a:gd name="T22" fmla="*/ 2 w 129"/>
              <a:gd name="T23" fmla="*/ 115 h 128"/>
              <a:gd name="T24" fmla="*/ 24 w 129"/>
              <a:gd name="T25" fmla="*/ 128 h 128"/>
              <a:gd name="T26" fmla="*/ 34 w 129"/>
              <a:gd name="T27" fmla="*/ 126 h 128"/>
              <a:gd name="T28" fmla="*/ 51 w 129"/>
              <a:gd name="T29" fmla="*/ 112 h 128"/>
              <a:gd name="T30" fmla="*/ 53 w 129"/>
              <a:gd name="T31" fmla="*/ 104 h 128"/>
              <a:gd name="T32" fmla="*/ 53 w 129"/>
              <a:gd name="T33" fmla="*/ 104 h 128"/>
              <a:gd name="T34" fmla="*/ 53 w 129"/>
              <a:gd name="T35" fmla="*/ 40 h 128"/>
              <a:gd name="T36" fmla="*/ 54 w 129"/>
              <a:gd name="T37" fmla="*/ 40 h 128"/>
              <a:gd name="T38" fmla="*/ 121 w 129"/>
              <a:gd name="T39" fmla="*/ 28 h 128"/>
              <a:gd name="T40" fmla="*/ 121 w 129"/>
              <a:gd name="T41" fmla="*/ 77 h 128"/>
              <a:gd name="T42" fmla="*/ 106 w 129"/>
              <a:gd name="T43" fmla="*/ 72 h 128"/>
              <a:gd name="T44" fmla="*/ 96 w 129"/>
              <a:gd name="T45" fmla="*/ 74 h 128"/>
              <a:gd name="T46" fmla="*/ 79 w 129"/>
              <a:gd name="T47" fmla="*/ 88 h 128"/>
              <a:gd name="T48" fmla="*/ 78 w 129"/>
              <a:gd name="T49" fmla="*/ 103 h 128"/>
              <a:gd name="T50" fmla="*/ 100 w 129"/>
              <a:gd name="T51" fmla="*/ 116 h 128"/>
              <a:gd name="T52" fmla="*/ 110 w 129"/>
              <a:gd name="T53" fmla="*/ 114 h 128"/>
              <a:gd name="T54" fmla="*/ 127 w 129"/>
              <a:gd name="T55" fmla="*/ 100 h 128"/>
              <a:gd name="T56" fmla="*/ 129 w 129"/>
              <a:gd name="T57" fmla="*/ 92 h 128"/>
              <a:gd name="T58" fmla="*/ 129 w 129"/>
              <a:gd name="T59" fmla="*/ 92 h 128"/>
              <a:gd name="T60" fmla="*/ 129 w 129"/>
              <a:gd name="T61" fmla="*/ 20 h 128"/>
              <a:gd name="T62" fmla="*/ 129 w 129"/>
              <a:gd name="T63" fmla="*/ 16 h 128"/>
              <a:gd name="T64" fmla="*/ 129 w 129"/>
              <a:gd name="T65" fmla="*/ 8 h 128"/>
              <a:gd name="T66" fmla="*/ 126 w 129"/>
              <a:gd name="T67" fmla="*/ 2 h 128"/>
              <a:gd name="T68" fmla="*/ 32 w 129"/>
              <a:gd name="T69" fmla="*/ 119 h 128"/>
              <a:gd name="T70" fmla="*/ 10 w 129"/>
              <a:gd name="T71" fmla="*/ 112 h 128"/>
              <a:gd name="T72" fmla="*/ 22 w 129"/>
              <a:gd name="T73" fmla="*/ 93 h 128"/>
              <a:gd name="T74" fmla="*/ 44 w 129"/>
              <a:gd name="T75" fmla="*/ 100 h 128"/>
              <a:gd name="T76" fmla="*/ 32 w 129"/>
              <a:gd name="T77" fmla="*/ 119 h 128"/>
              <a:gd name="T78" fmla="*/ 108 w 129"/>
              <a:gd name="T79" fmla="*/ 107 h 128"/>
              <a:gd name="T80" fmla="*/ 85 w 129"/>
              <a:gd name="T81" fmla="*/ 100 h 128"/>
              <a:gd name="T82" fmla="*/ 98 w 129"/>
              <a:gd name="T83" fmla="*/ 81 h 128"/>
              <a:gd name="T84" fmla="*/ 120 w 129"/>
              <a:gd name="T85" fmla="*/ 88 h 128"/>
              <a:gd name="T86" fmla="*/ 108 w 129"/>
              <a:gd name="T87" fmla="*/ 107 h 128"/>
              <a:gd name="T88" fmla="*/ 121 w 129"/>
              <a:gd name="T89" fmla="*/ 20 h 128"/>
              <a:gd name="T90" fmla="*/ 53 w 129"/>
              <a:gd name="T91" fmla="*/ 32 h 128"/>
              <a:gd name="T92" fmla="*/ 53 w 129"/>
              <a:gd name="T93" fmla="*/ 28 h 128"/>
              <a:gd name="T94" fmla="*/ 53 w 129"/>
              <a:gd name="T95" fmla="*/ 20 h 128"/>
              <a:gd name="T96" fmla="*/ 121 w 129"/>
              <a:gd name="T97" fmla="*/ 8 h 128"/>
              <a:gd name="T98" fmla="*/ 121 w 129"/>
              <a:gd name="T99" fmla="*/ 16 h 128"/>
              <a:gd name="T100" fmla="*/ 121 w 129"/>
              <a:gd name="T101" fmla="*/ 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 h="128">
                <a:moveTo>
                  <a:pt x="126" y="2"/>
                </a:moveTo>
                <a:cubicBezTo>
                  <a:pt x="125" y="1"/>
                  <a:pt x="123" y="0"/>
                  <a:pt x="121" y="0"/>
                </a:cubicBezTo>
                <a:cubicBezTo>
                  <a:pt x="121" y="0"/>
                  <a:pt x="120" y="0"/>
                  <a:pt x="120" y="0"/>
                </a:cubicBezTo>
                <a:cubicBezTo>
                  <a:pt x="52" y="12"/>
                  <a:pt x="52" y="12"/>
                  <a:pt x="52" y="12"/>
                </a:cubicBezTo>
                <a:cubicBezTo>
                  <a:pt x="48" y="13"/>
                  <a:pt x="45" y="16"/>
                  <a:pt x="45" y="20"/>
                </a:cubicBezTo>
                <a:cubicBezTo>
                  <a:pt x="45" y="28"/>
                  <a:pt x="45" y="28"/>
                  <a:pt x="45" y="28"/>
                </a:cubicBezTo>
                <a:cubicBezTo>
                  <a:pt x="45" y="32"/>
                  <a:pt x="45" y="32"/>
                  <a:pt x="45" y="32"/>
                </a:cubicBezTo>
                <a:cubicBezTo>
                  <a:pt x="45" y="89"/>
                  <a:pt x="45" y="89"/>
                  <a:pt x="45" y="89"/>
                </a:cubicBezTo>
                <a:cubicBezTo>
                  <a:pt x="41" y="86"/>
                  <a:pt x="36" y="84"/>
                  <a:pt x="30" y="84"/>
                </a:cubicBezTo>
                <a:cubicBezTo>
                  <a:pt x="26" y="84"/>
                  <a:pt x="23" y="85"/>
                  <a:pt x="20" y="86"/>
                </a:cubicBezTo>
                <a:cubicBezTo>
                  <a:pt x="12" y="88"/>
                  <a:pt x="6" y="93"/>
                  <a:pt x="3" y="100"/>
                </a:cubicBezTo>
                <a:cubicBezTo>
                  <a:pt x="1" y="104"/>
                  <a:pt x="0" y="110"/>
                  <a:pt x="2" y="115"/>
                </a:cubicBezTo>
                <a:cubicBezTo>
                  <a:pt x="5" y="123"/>
                  <a:pt x="14" y="128"/>
                  <a:pt x="24" y="128"/>
                </a:cubicBezTo>
                <a:cubicBezTo>
                  <a:pt x="28" y="128"/>
                  <a:pt x="31" y="127"/>
                  <a:pt x="34" y="126"/>
                </a:cubicBezTo>
                <a:cubicBezTo>
                  <a:pt x="42" y="124"/>
                  <a:pt x="48" y="119"/>
                  <a:pt x="51" y="112"/>
                </a:cubicBezTo>
                <a:cubicBezTo>
                  <a:pt x="52" y="110"/>
                  <a:pt x="53" y="107"/>
                  <a:pt x="53" y="104"/>
                </a:cubicBezTo>
                <a:cubicBezTo>
                  <a:pt x="53" y="104"/>
                  <a:pt x="53" y="104"/>
                  <a:pt x="53" y="104"/>
                </a:cubicBezTo>
                <a:cubicBezTo>
                  <a:pt x="53" y="40"/>
                  <a:pt x="53" y="40"/>
                  <a:pt x="53" y="40"/>
                </a:cubicBezTo>
                <a:cubicBezTo>
                  <a:pt x="53" y="40"/>
                  <a:pt x="54" y="40"/>
                  <a:pt x="54" y="40"/>
                </a:cubicBezTo>
                <a:cubicBezTo>
                  <a:pt x="121" y="28"/>
                  <a:pt x="121" y="28"/>
                  <a:pt x="121" y="28"/>
                </a:cubicBezTo>
                <a:cubicBezTo>
                  <a:pt x="121" y="77"/>
                  <a:pt x="121" y="77"/>
                  <a:pt x="121" y="77"/>
                </a:cubicBezTo>
                <a:cubicBezTo>
                  <a:pt x="117" y="74"/>
                  <a:pt x="112" y="72"/>
                  <a:pt x="106" y="72"/>
                </a:cubicBezTo>
                <a:cubicBezTo>
                  <a:pt x="102" y="72"/>
                  <a:pt x="99" y="73"/>
                  <a:pt x="96" y="74"/>
                </a:cubicBezTo>
                <a:cubicBezTo>
                  <a:pt x="88" y="76"/>
                  <a:pt x="82" y="81"/>
                  <a:pt x="79" y="88"/>
                </a:cubicBezTo>
                <a:cubicBezTo>
                  <a:pt x="77" y="92"/>
                  <a:pt x="76" y="98"/>
                  <a:pt x="78" y="103"/>
                </a:cubicBezTo>
                <a:cubicBezTo>
                  <a:pt x="81" y="111"/>
                  <a:pt x="90" y="116"/>
                  <a:pt x="100" y="116"/>
                </a:cubicBezTo>
                <a:cubicBezTo>
                  <a:pt x="104" y="116"/>
                  <a:pt x="107" y="115"/>
                  <a:pt x="110" y="114"/>
                </a:cubicBezTo>
                <a:cubicBezTo>
                  <a:pt x="118" y="112"/>
                  <a:pt x="124" y="107"/>
                  <a:pt x="127" y="100"/>
                </a:cubicBezTo>
                <a:cubicBezTo>
                  <a:pt x="128" y="98"/>
                  <a:pt x="129" y="95"/>
                  <a:pt x="129" y="92"/>
                </a:cubicBezTo>
                <a:cubicBezTo>
                  <a:pt x="129" y="92"/>
                  <a:pt x="129" y="92"/>
                  <a:pt x="129" y="92"/>
                </a:cubicBezTo>
                <a:cubicBezTo>
                  <a:pt x="129" y="20"/>
                  <a:pt x="129" y="20"/>
                  <a:pt x="129" y="20"/>
                </a:cubicBezTo>
                <a:cubicBezTo>
                  <a:pt x="129" y="16"/>
                  <a:pt x="129" y="16"/>
                  <a:pt x="129" y="16"/>
                </a:cubicBezTo>
                <a:cubicBezTo>
                  <a:pt x="129" y="8"/>
                  <a:pt x="129" y="8"/>
                  <a:pt x="129" y="8"/>
                </a:cubicBezTo>
                <a:cubicBezTo>
                  <a:pt x="129" y="6"/>
                  <a:pt x="128" y="3"/>
                  <a:pt x="126" y="2"/>
                </a:cubicBezTo>
                <a:close/>
                <a:moveTo>
                  <a:pt x="32" y="119"/>
                </a:moveTo>
                <a:cubicBezTo>
                  <a:pt x="22" y="122"/>
                  <a:pt x="12" y="119"/>
                  <a:pt x="10" y="112"/>
                </a:cubicBezTo>
                <a:cubicBezTo>
                  <a:pt x="7" y="105"/>
                  <a:pt x="13" y="96"/>
                  <a:pt x="22" y="93"/>
                </a:cubicBezTo>
                <a:cubicBezTo>
                  <a:pt x="32" y="90"/>
                  <a:pt x="42" y="93"/>
                  <a:pt x="44" y="100"/>
                </a:cubicBezTo>
                <a:cubicBezTo>
                  <a:pt x="47" y="107"/>
                  <a:pt x="41" y="116"/>
                  <a:pt x="32" y="119"/>
                </a:cubicBezTo>
                <a:close/>
                <a:moveTo>
                  <a:pt x="108" y="107"/>
                </a:moveTo>
                <a:cubicBezTo>
                  <a:pt x="98" y="110"/>
                  <a:pt x="88" y="107"/>
                  <a:pt x="85" y="100"/>
                </a:cubicBezTo>
                <a:cubicBezTo>
                  <a:pt x="83" y="93"/>
                  <a:pt x="88" y="84"/>
                  <a:pt x="98" y="81"/>
                </a:cubicBezTo>
                <a:cubicBezTo>
                  <a:pt x="108" y="78"/>
                  <a:pt x="118" y="81"/>
                  <a:pt x="120" y="88"/>
                </a:cubicBezTo>
                <a:cubicBezTo>
                  <a:pt x="123" y="95"/>
                  <a:pt x="117" y="104"/>
                  <a:pt x="108" y="107"/>
                </a:cubicBezTo>
                <a:close/>
                <a:moveTo>
                  <a:pt x="121" y="20"/>
                </a:moveTo>
                <a:cubicBezTo>
                  <a:pt x="53" y="32"/>
                  <a:pt x="53" y="32"/>
                  <a:pt x="53" y="32"/>
                </a:cubicBezTo>
                <a:cubicBezTo>
                  <a:pt x="53" y="28"/>
                  <a:pt x="53" y="28"/>
                  <a:pt x="53" y="28"/>
                </a:cubicBezTo>
                <a:cubicBezTo>
                  <a:pt x="53" y="20"/>
                  <a:pt x="53" y="20"/>
                  <a:pt x="53" y="20"/>
                </a:cubicBezTo>
                <a:cubicBezTo>
                  <a:pt x="121" y="8"/>
                  <a:pt x="121" y="8"/>
                  <a:pt x="121" y="8"/>
                </a:cubicBezTo>
                <a:cubicBezTo>
                  <a:pt x="121" y="16"/>
                  <a:pt x="121" y="16"/>
                  <a:pt x="121" y="16"/>
                </a:cubicBezTo>
                <a:lnTo>
                  <a:pt x="121" y="20"/>
                </a:lnTo>
                <a:close/>
              </a:path>
            </a:pathLst>
          </a:custGeom>
          <a:solidFill>
            <a:srgbClr val="FFFFFF"/>
          </a:solidFill>
          <a:ln>
            <a:solidFill>
              <a:srgbClr val="D25E84"/>
            </a:solidFill>
          </a:ln>
        </p:spPr>
        <p:txBody>
          <a:bodyPr lIns="96435" tIns="48218" rIns="96435" bIns="48218"/>
          <a:lstStyle/>
          <a:p>
            <a:pPr defTabSz="964258">
              <a:defRPr/>
            </a:pPr>
            <a:endParaRPr lang="id-ID" sz="1500" dirty="0">
              <a:latin typeface="微软雅黑"/>
              <a:ea typeface="微软雅黑"/>
              <a:cs typeface="+mn-ea"/>
              <a:sym typeface="微软雅黑"/>
            </a:endParaRPr>
          </a:p>
        </p:txBody>
      </p:sp>
      <p:grpSp>
        <p:nvGrpSpPr>
          <p:cNvPr id="26" name="Group 27"/>
          <p:cNvGrpSpPr/>
          <p:nvPr/>
        </p:nvGrpSpPr>
        <p:grpSpPr bwMode="auto">
          <a:xfrm>
            <a:off x="6171143" y="1918403"/>
            <a:ext cx="228394" cy="260983"/>
            <a:chOff x="2041525" y="3035301"/>
            <a:chExt cx="422275" cy="482600"/>
          </a:xfrm>
          <a:solidFill>
            <a:srgbClr val="FFFFFF"/>
          </a:solidFill>
        </p:grpSpPr>
        <p:sp>
          <p:nvSpPr>
            <p:cNvPr id="59" name="Freeform 61"/>
            <p:cNvSpPr>
              <a:spLocks noEditPoints="1"/>
            </p:cNvSpPr>
            <p:nvPr/>
          </p:nvSpPr>
          <p:spPr bwMode="auto">
            <a:xfrm>
              <a:off x="2041525" y="3035301"/>
              <a:ext cx="422275" cy="482600"/>
            </a:xfrm>
            <a:custGeom>
              <a:avLst/>
              <a:gdLst>
                <a:gd name="T0" fmla="*/ 56 w 112"/>
                <a:gd name="T1" fmla="*/ 0 h 128"/>
                <a:gd name="T2" fmla="*/ 0 w 112"/>
                <a:gd name="T3" fmla="*/ 26 h 128"/>
                <a:gd name="T4" fmla="*/ 0 w 112"/>
                <a:gd name="T5" fmla="*/ 102 h 128"/>
                <a:gd name="T6" fmla="*/ 56 w 112"/>
                <a:gd name="T7" fmla="*/ 128 h 128"/>
                <a:gd name="T8" fmla="*/ 112 w 112"/>
                <a:gd name="T9" fmla="*/ 102 h 128"/>
                <a:gd name="T10" fmla="*/ 112 w 112"/>
                <a:gd name="T11" fmla="*/ 26 h 128"/>
                <a:gd name="T12" fmla="*/ 56 w 112"/>
                <a:gd name="T13" fmla="*/ 0 h 128"/>
                <a:gd name="T14" fmla="*/ 104 w 112"/>
                <a:gd name="T15" fmla="*/ 102 h 128"/>
                <a:gd name="T16" fmla="*/ 56 w 112"/>
                <a:gd name="T17" fmla="*/ 120 h 128"/>
                <a:gd name="T18" fmla="*/ 8 w 112"/>
                <a:gd name="T19" fmla="*/ 102 h 128"/>
                <a:gd name="T20" fmla="*/ 8 w 112"/>
                <a:gd name="T21" fmla="*/ 87 h 128"/>
                <a:gd name="T22" fmla="*/ 56 w 112"/>
                <a:gd name="T23" fmla="*/ 100 h 128"/>
                <a:gd name="T24" fmla="*/ 104 w 112"/>
                <a:gd name="T25" fmla="*/ 87 h 128"/>
                <a:gd name="T26" fmla="*/ 104 w 112"/>
                <a:gd name="T27" fmla="*/ 102 h 128"/>
                <a:gd name="T28" fmla="*/ 104 w 112"/>
                <a:gd name="T29" fmla="*/ 78 h 128"/>
                <a:gd name="T30" fmla="*/ 104 w 112"/>
                <a:gd name="T31" fmla="*/ 78 h 128"/>
                <a:gd name="T32" fmla="*/ 104 w 112"/>
                <a:gd name="T33" fmla="*/ 78 h 128"/>
                <a:gd name="T34" fmla="*/ 56 w 112"/>
                <a:gd name="T35" fmla="*/ 96 h 128"/>
                <a:gd name="T36" fmla="*/ 8 w 112"/>
                <a:gd name="T37" fmla="*/ 78 h 128"/>
                <a:gd name="T38" fmla="*/ 8 w 112"/>
                <a:gd name="T39" fmla="*/ 78 h 128"/>
                <a:gd name="T40" fmla="*/ 8 w 112"/>
                <a:gd name="T41" fmla="*/ 78 h 128"/>
                <a:gd name="T42" fmla="*/ 8 w 112"/>
                <a:gd name="T43" fmla="*/ 63 h 128"/>
                <a:gd name="T44" fmla="*/ 56 w 112"/>
                <a:gd name="T45" fmla="*/ 76 h 128"/>
                <a:gd name="T46" fmla="*/ 104 w 112"/>
                <a:gd name="T47" fmla="*/ 63 h 128"/>
                <a:gd name="T48" fmla="*/ 104 w 112"/>
                <a:gd name="T49" fmla="*/ 78 h 128"/>
                <a:gd name="T50" fmla="*/ 104 w 112"/>
                <a:gd name="T51" fmla="*/ 54 h 128"/>
                <a:gd name="T52" fmla="*/ 104 w 112"/>
                <a:gd name="T53" fmla="*/ 54 h 128"/>
                <a:gd name="T54" fmla="*/ 104 w 112"/>
                <a:gd name="T55" fmla="*/ 54 h 128"/>
                <a:gd name="T56" fmla="*/ 56 w 112"/>
                <a:gd name="T57" fmla="*/ 72 h 128"/>
                <a:gd name="T58" fmla="*/ 8 w 112"/>
                <a:gd name="T59" fmla="*/ 54 h 128"/>
                <a:gd name="T60" fmla="*/ 8 w 112"/>
                <a:gd name="T61" fmla="*/ 54 h 128"/>
                <a:gd name="T62" fmla="*/ 8 w 112"/>
                <a:gd name="T63" fmla="*/ 54 h 128"/>
                <a:gd name="T64" fmla="*/ 8 w 112"/>
                <a:gd name="T65" fmla="*/ 40 h 128"/>
                <a:gd name="T66" fmla="*/ 56 w 112"/>
                <a:gd name="T67" fmla="*/ 52 h 128"/>
                <a:gd name="T68" fmla="*/ 104 w 112"/>
                <a:gd name="T69" fmla="*/ 40 h 128"/>
                <a:gd name="T70" fmla="*/ 104 w 112"/>
                <a:gd name="T71" fmla="*/ 54 h 128"/>
                <a:gd name="T72" fmla="*/ 56 w 112"/>
                <a:gd name="T73" fmla="*/ 44 h 128"/>
                <a:gd name="T74" fmla="*/ 8 w 112"/>
                <a:gd name="T75" fmla="*/ 26 h 128"/>
                <a:gd name="T76" fmla="*/ 56 w 112"/>
                <a:gd name="T77" fmla="*/ 8 h 128"/>
                <a:gd name="T78" fmla="*/ 104 w 112"/>
                <a:gd name="T79" fmla="*/ 26 h 128"/>
                <a:gd name="T80" fmla="*/ 56 w 112"/>
                <a:gd name="T81" fmla="*/ 4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2" h="128">
                  <a:moveTo>
                    <a:pt x="56" y="0"/>
                  </a:moveTo>
                  <a:cubicBezTo>
                    <a:pt x="29" y="0"/>
                    <a:pt x="0" y="8"/>
                    <a:pt x="0" y="26"/>
                  </a:cubicBezTo>
                  <a:cubicBezTo>
                    <a:pt x="0" y="102"/>
                    <a:pt x="0" y="102"/>
                    <a:pt x="0" y="102"/>
                  </a:cubicBezTo>
                  <a:cubicBezTo>
                    <a:pt x="0" y="120"/>
                    <a:pt x="29" y="128"/>
                    <a:pt x="56" y="128"/>
                  </a:cubicBezTo>
                  <a:cubicBezTo>
                    <a:pt x="83" y="128"/>
                    <a:pt x="112" y="120"/>
                    <a:pt x="112" y="102"/>
                  </a:cubicBezTo>
                  <a:cubicBezTo>
                    <a:pt x="112" y="26"/>
                    <a:pt x="112" y="26"/>
                    <a:pt x="112" y="26"/>
                  </a:cubicBezTo>
                  <a:cubicBezTo>
                    <a:pt x="112" y="8"/>
                    <a:pt x="83" y="0"/>
                    <a:pt x="56" y="0"/>
                  </a:cubicBezTo>
                  <a:close/>
                  <a:moveTo>
                    <a:pt x="104" y="102"/>
                  </a:moveTo>
                  <a:cubicBezTo>
                    <a:pt x="104" y="112"/>
                    <a:pt x="83" y="120"/>
                    <a:pt x="56" y="120"/>
                  </a:cubicBezTo>
                  <a:cubicBezTo>
                    <a:pt x="29" y="120"/>
                    <a:pt x="8" y="112"/>
                    <a:pt x="8" y="102"/>
                  </a:cubicBezTo>
                  <a:cubicBezTo>
                    <a:pt x="8" y="87"/>
                    <a:pt x="8" y="87"/>
                    <a:pt x="8" y="87"/>
                  </a:cubicBezTo>
                  <a:cubicBezTo>
                    <a:pt x="16" y="96"/>
                    <a:pt x="36" y="100"/>
                    <a:pt x="56" y="100"/>
                  </a:cubicBezTo>
                  <a:cubicBezTo>
                    <a:pt x="76" y="100"/>
                    <a:pt x="96" y="96"/>
                    <a:pt x="104" y="87"/>
                  </a:cubicBezTo>
                  <a:lnTo>
                    <a:pt x="104" y="102"/>
                  </a:lnTo>
                  <a:close/>
                  <a:moveTo>
                    <a:pt x="104" y="78"/>
                  </a:moveTo>
                  <a:cubicBezTo>
                    <a:pt x="104" y="78"/>
                    <a:pt x="104" y="78"/>
                    <a:pt x="104" y="78"/>
                  </a:cubicBezTo>
                  <a:cubicBezTo>
                    <a:pt x="104" y="78"/>
                    <a:pt x="104" y="78"/>
                    <a:pt x="104" y="78"/>
                  </a:cubicBezTo>
                  <a:cubicBezTo>
                    <a:pt x="104" y="88"/>
                    <a:pt x="83" y="96"/>
                    <a:pt x="56" y="96"/>
                  </a:cubicBezTo>
                  <a:cubicBezTo>
                    <a:pt x="29" y="96"/>
                    <a:pt x="8" y="88"/>
                    <a:pt x="8" y="78"/>
                  </a:cubicBezTo>
                  <a:cubicBezTo>
                    <a:pt x="8" y="78"/>
                    <a:pt x="8" y="78"/>
                    <a:pt x="8" y="78"/>
                  </a:cubicBezTo>
                  <a:cubicBezTo>
                    <a:pt x="8" y="78"/>
                    <a:pt x="8" y="78"/>
                    <a:pt x="8" y="78"/>
                  </a:cubicBezTo>
                  <a:cubicBezTo>
                    <a:pt x="8" y="63"/>
                    <a:pt x="8" y="63"/>
                    <a:pt x="8" y="63"/>
                  </a:cubicBezTo>
                  <a:cubicBezTo>
                    <a:pt x="16" y="72"/>
                    <a:pt x="36" y="76"/>
                    <a:pt x="56" y="76"/>
                  </a:cubicBezTo>
                  <a:cubicBezTo>
                    <a:pt x="76" y="76"/>
                    <a:pt x="96" y="72"/>
                    <a:pt x="104" y="63"/>
                  </a:cubicBezTo>
                  <a:lnTo>
                    <a:pt x="104" y="78"/>
                  </a:lnTo>
                  <a:close/>
                  <a:moveTo>
                    <a:pt x="104" y="54"/>
                  </a:moveTo>
                  <a:cubicBezTo>
                    <a:pt x="104" y="54"/>
                    <a:pt x="104" y="54"/>
                    <a:pt x="104" y="54"/>
                  </a:cubicBezTo>
                  <a:cubicBezTo>
                    <a:pt x="104" y="54"/>
                    <a:pt x="104" y="54"/>
                    <a:pt x="104" y="54"/>
                  </a:cubicBezTo>
                  <a:cubicBezTo>
                    <a:pt x="104" y="64"/>
                    <a:pt x="83" y="72"/>
                    <a:pt x="56" y="72"/>
                  </a:cubicBezTo>
                  <a:cubicBezTo>
                    <a:pt x="29" y="72"/>
                    <a:pt x="8" y="64"/>
                    <a:pt x="8" y="54"/>
                  </a:cubicBezTo>
                  <a:cubicBezTo>
                    <a:pt x="8" y="54"/>
                    <a:pt x="8" y="54"/>
                    <a:pt x="8" y="54"/>
                  </a:cubicBezTo>
                  <a:cubicBezTo>
                    <a:pt x="8" y="54"/>
                    <a:pt x="8" y="54"/>
                    <a:pt x="8" y="54"/>
                  </a:cubicBezTo>
                  <a:cubicBezTo>
                    <a:pt x="8" y="40"/>
                    <a:pt x="8" y="40"/>
                    <a:pt x="8" y="40"/>
                  </a:cubicBezTo>
                  <a:cubicBezTo>
                    <a:pt x="18" y="48"/>
                    <a:pt x="38" y="52"/>
                    <a:pt x="56" y="52"/>
                  </a:cubicBezTo>
                  <a:cubicBezTo>
                    <a:pt x="74" y="52"/>
                    <a:pt x="94" y="48"/>
                    <a:pt x="104" y="40"/>
                  </a:cubicBezTo>
                  <a:lnTo>
                    <a:pt x="104" y="54"/>
                  </a:lnTo>
                  <a:close/>
                  <a:moveTo>
                    <a:pt x="56" y="44"/>
                  </a:moveTo>
                  <a:cubicBezTo>
                    <a:pt x="29" y="44"/>
                    <a:pt x="8" y="36"/>
                    <a:pt x="8" y="26"/>
                  </a:cubicBezTo>
                  <a:cubicBezTo>
                    <a:pt x="8" y="16"/>
                    <a:pt x="29" y="8"/>
                    <a:pt x="56" y="8"/>
                  </a:cubicBezTo>
                  <a:cubicBezTo>
                    <a:pt x="83" y="8"/>
                    <a:pt x="104" y="16"/>
                    <a:pt x="104" y="26"/>
                  </a:cubicBezTo>
                  <a:cubicBezTo>
                    <a:pt x="104" y="36"/>
                    <a:pt x="83" y="44"/>
                    <a:pt x="56" y="44"/>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60" name="Oval 62"/>
            <p:cNvSpPr>
              <a:spLocks noChangeArrowheads="1"/>
            </p:cNvSpPr>
            <p:nvPr/>
          </p:nvSpPr>
          <p:spPr bwMode="auto">
            <a:xfrm>
              <a:off x="2373313" y="3411538"/>
              <a:ext cx="30162" cy="30163"/>
            </a:xfrm>
            <a:prstGeom prst="ellipse">
              <a:avLst/>
            </a:pr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61" name="Oval 63"/>
            <p:cNvSpPr>
              <a:spLocks noChangeArrowheads="1"/>
            </p:cNvSpPr>
            <p:nvPr/>
          </p:nvSpPr>
          <p:spPr bwMode="auto">
            <a:xfrm>
              <a:off x="2373313" y="3321051"/>
              <a:ext cx="30162" cy="30163"/>
            </a:xfrm>
            <a:prstGeom prst="ellipse">
              <a:avLst/>
            </a:pr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62" name="Oval 64"/>
            <p:cNvSpPr>
              <a:spLocks noChangeArrowheads="1"/>
            </p:cNvSpPr>
            <p:nvPr/>
          </p:nvSpPr>
          <p:spPr bwMode="auto">
            <a:xfrm>
              <a:off x="2373313" y="3230563"/>
              <a:ext cx="30162" cy="30163"/>
            </a:xfrm>
            <a:prstGeom prst="ellipse">
              <a:avLst/>
            </a:pr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grpSp>
      <p:grpSp>
        <p:nvGrpSpPr>
          <p:cNvPr id="27" name="Group 28"/>
          <p:cNvGrpSpPr/>
          <p:nvPr/>
        </p:nvGrpSpPr>
        <p:grpSpPr bwMode="auto">
          <a:xfrm>
            <a:off x="7182117" y="3648940"/>
            <a:ext cx="264456" cy="260983"/>
            <a:chOff x="1044576" y="3035301"/>
            <a:chExt cx="488950" cy="482600"/>
          </a:xfrm>
          <a:solidFill>
            <a:srgbClr val="FFFFFF"/>
          </a:solidFill>
        </p:grpSpPr>
        <p:sp>
          <p:nvSpPr>
            <p:cNvPr id="55" name="Freeform 65"/>
            <p:cNvSpPr>
              <a:spLocks noEditPoints="1"/>
            </p:cNvSpPr>
            <p:nvPr/>
          </p:nvSpPr>
          <p:spPr bwMode="auto">
            <a:xfrm>
              <a:off x="1044576" y="3035301"/>
              <a:ext cx="488950" cy="48260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56" name="Freeform 66"/>
            <p:cNvSpPr>
              <a:spLocks noEditPoints="1"/>
            </p:cNvSpPr>
            <p:nvPr/>
          </p:nvSpPr>
          <p:spPr bwMode="auto">
            <a:xfrm>
              <a:off x="1222375" y="3205163"/>
              <a:ext cx="131762" cy="134938"/>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57" name="Freeform 67"/>
            <p:cNvSpPr>
              <a:spLocks/>
            </p:cNvSpPr>
            <p:nvPr/>
          </p:nvSpPr>
          <p:spPr bwMode="auto">
            <a:xfrm>
              <a:off x="1211263" y="3367088"/>
              <a:ext cx="71437"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58" name="Freeform 68"/>
            <p:cNvSpPr>
              <a:spLocks/>
            </p:cNvSpPr>
            <p:nvPr/>
          </p:nvSpPr>
          <p:spPr bwMode="auto">
            <a:xfrm>
              <a:off x="1296988" y="3111501"/>
              <a:ext cx="74612" cy="77788"/>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grpSp>
      <p:grpSp>
        <p:nvGrpSpPr>
          <p:cNvPr id="28" name="Group 29"/>
          <p:cNvGrpSpPr/>
          <p:nvPr/>
        </p:nvGrpSpPr>
        <p:grpSpPr bwMode="auto">
          <a:xfrm>
            <a:off x="5544884" y="3344777"/>
            <a:ext cx="179452" cy="260983"/>
            <a:chOff x="4029075" y="2071688"/>
            <a:chExt cx="331787" cy="482600"/>
          </a:xfrm>
          <a:solidFill>
            <a:srgbClr val="FFFFFF"/>
          </a:solidFill>
        </p:grpSpPr>
        <p:sp>
          <p:nvSpPr>
            <p:cNvPr id="46" name="Oval 69"/>
            <p:cNvSpPr>
              <a:spLocks noChangeArrowheads="1"/>
            </p:cNvSpPr>
            <p:nvPr/>
          </p:nvSpPr>
          <p:spPr bwMode="auto">
            <a:xfrm>
              <a:off x="4164013" y="2208213"/>
              <a:ext cx="30162" cy="30163"/>
            </a:xfrm>
            <a:prstGeom prst="ellipse">
              <a:avLst/>
            </a:pr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47" name="Oval 70"/>
            <p:cNvSpPr>
              <a:spLocks noChangeArrowheads="1"/>
            </p:cNvSpPr>
            <p:nvPr/>
          </p:nvSpPr>
          <p:spPr bwMode="auto">
            <a:xfrm>
              <a:off x="4164013" y="2389188"/>
              <a:ext cx="30162" cy="28575"/>
            </a:xfrm>
            <a:prstGeom prst="ellipse">
              <a:avLst/>
            </a:pr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48" name="Oval 71"/>
            <p:cNvSpPr>
              <a:spLocks noChangeArrowheads="1"/>
            </p:cNvSpPr>
            <p:nvPr/>
          </p:nvSpPr>
          <p:spPr bwMode="auto">
            <a:xfrm>
              <a:off x="4073525" y="2298701"/>
              <a:ext cx="30162" cy="30163"/>
            </a:xfrm>
            <a:prstGeom prst="ellipse">
              <a:avLst/>
            </a:pr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49" name="Oval 72"/>
            <p:cNvSpPr>
              <a:spLocks noChangeArrowheads="1"/>
            </p:cNvSpPr>
            <p:nvPr/>
          </p:nvSpPr>
          <p:spPr bwMode="auto">
            <a:xfrm>
              <a:off x="4254500" y="2298701"/>
              <a:ext cx="30162" cy="30163"/>
            </a:xfrm>
            <a:prstGeom prst="ellipse">
              <a:avLst/>
            </a:pr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50" name="Freeform 73"/>
            <p:cNvSpPr>
              <a:spLocks/>
            </p:cNvSpPr>
            <p:nvPr/>
          </p:nvSpPr>
          <p:spPr bwMode="auto">
            <a:xfrm>
              <a:off x="4100513" y="2362201"/>
              <a:ext cx="30162"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51" name="Freeform 74"/>
            <p:cNvSpPr>
              <a:spLocks/>
            </p:cNvSpPr>
            <p:nvPr/>
          </p:nvSpPr>
          <p:spPr bwMode="auto">
            <a:xfrm>
              <a:off x="4100513" y="2233613"/>
              <a:ext cx="30162"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52" name="Freeform 75"/>
            <p:cNvSpPr>
              <a:spLocks/>
            </p:cNvSpPr>
            <p:nvPr/>
          </p:nvSpPr>
          <p:spPr bwMode="auto">
            <a:xfrm>
              <a:off x="4229100" y="2362201"/>
              <a:ext cx="30162" cy="30163"/>
            </a:xfrm>
            <a:custGeom>
              <a:avLst/>
              <a:gdLst>
                <a:gd name="T0" fmla="*/ 1 w 8"/>
                <a:gd name="T1" fmla="*/ 1 h 8"/>
                <a:gd name="T2" fmla="*/ 1 w 8"/>
                <a:gd name="T3" fmla="*/ 7 h 8"/>
                <a:gd name="T4" fmla="*/ 7 w 8"/>
                <a:gd name="T5" fmla="*/ 7 h 8"/>
                <a:gd name="T6" fmla="*/ 7 w 8"/>
                <a:gd name="T7" fmla="*/ 1 h 8"/>
                <a:gd name="T8" fmla="*/ 1 w 8"/>
                <a:gd name="T9" fmla="*/ 1 h 8"/>
              </a:gdLst>
              <a:ahLst/>
              <a:cxnLst>
                <a:cxn ang="0">
                  <a:pos x="T0" y="T1"/>
                </a:cxn>
                <a:cxn ang="0">
                  <a:pos x="T2" y="T3"/>
                </a:cxn>
                <a:cxn ang="0">
                  <a:pos x="T4" y="T5"/>
                </a:cxn>
                <a:cxn ang="0">
                  <a:pos x="T6" y="T7"/>
                </a:cxn>
                <a:cxn ang="0">
                  <a:pos x="T8" y="T9"/>
                </a:cxn>
              </a:cxnLst>
              <a:rect l="0" t="0" r="r" b="b"/>
              <a:pathLst>
                <a:path w="8" h="8">
                  <a:moveTo>
                    <a:pt x="1" y="1"/>
                  </a:moveTo>
                  <a:cubicBezTo>
                    <a:pt x="0" y="3"/>
                    <a:pt x="0" y="5"/>
                    <a:pt x="1" y="7"/>
                  </a:cubicBezTo>
                  <a:cubicBezTo>
                    <a:pt x="3" y="8"/>
                    <a:pt x="5" y="8"/>
                    <a:pt x="7" y="7"/>
                  </a:cubicBezTo>
                  <a:cubicBezTo>
                    <a:pt x="8" y="5"/>
                    <a:pt x="8" y="3"/>
                    <a:pt x="7" y="1"/>
                  </a:cubicBezTo>
                  <a:cubicBezTo>
                    <a:pt x="5" y="0"/>
                    <a:pt x="3" y="0"/>
                    <a:pt x="1" y="1"/>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53" name="Freeform 76"/>
            <p:cNvSpPr>
              <a:spLocks noEditPoints="1"/>
            </p:cNvSpPr>
            <p:nvPr/>
          </p:nvSpPr>
          <p:spPr bwMode="auto">
            <a:xfrm>
              <a:off x="4029075" y="2071688"/>
              <a:ext cx="331787" cy="482600"/>
            </a:xfrm>
            <a:custGeom>
              <a:avLst/>
              <a:gdLst>
                <a:gd name="T0" fmla="*/ 80 w 88"/>
                <a:gd name="T1" fmla="*/ 56 h 128"/>
                <a:gd name="T2" fmla="*/ 79 w 88"/>
                <a:gd name="T3" fmla="*/ 56 h 128"/>
                <a:gd name="T4" fmla="*/ 70 w 88"/>
                <a:gd name="T5" fmla="*/ 38 h 128"/>
                <a:gd name="T6" fmla="*/ 64 w 88"/>
                <a:gd name="T7" fmla="*/ 7 h 128"/>
                <a:gd name="T8" fmla="*/ 56 w 88"/>
                <a:gd name="T9" fmla="*/ 0 h 128"/>
                <a:gd name="T10" fmla="*/ 24 w 88"/>
                <a:gd name="T11" fmla="*/ 0 h 128"/>
                <a:gd name="T12" fmla="*/ 17 w 88"/>
                <a:gd name="T13" fmla="*/ 7 h 128"/>
                <a:gd name="T14" fmla="*/ 11 w 88"/>
                <a:gd name="T15" fmla="*/ 37 h 128"/>
                <a:gd name="T16" fmla="*/ 0 w 88"/>
                <a:gd name="T17" fmla="*/ 64 h 128"/>
                <a:gd name="T18" fmla="*/ 10 w 88"/>
                <a:gd name="T19" fmla="*/ 91 h 128"/>
                <a:gd name="T20" fmla="*/ 16 w 88"/>
                <a:gd name="T21" fmla="*/ 121 h 128"/>
                <a:gd name="T22" fmla="*/ 24 w 88"/>
                <a:gd name="T23" fmla="*/ 128 h 128"/>
                <a:gd name="T24" fmla="*/ 56 w 88"/>
                <a:gd name="T25" fmla="*/ 128 h 128"/>
                <a:gd name="T26" fmla="*/ 64 w 88"/>
                <a:gd name="T27" fmla="*/ 121 h 128"/>
                <a:gd name="T28" fmla="*/ 70 w 88"/>
                <a:gd name="T29" fmla="*/ 91 h 128"/>
                <a:gd name="T30" fmla="*/ 79 w 88"/>
                <a:gd name="T31" fmla="*/ 72 h 128"/>
                <a:gd name="T32" fmla="*/ 80 w 88"/>
                <a:gd name="T33" fmla="*/ 72 h 128"/>
                <a:gd name="T34" fmla="*/ 88 w 88"/>
                <a:gd name="T35" fmla="*/ 64 h 128"/>
                <a:gd name="T36" fmla="*/ 80 w 88"/>
                <a:gd name="T37" fmla="*/ 56 h 128"/>
                <a:gd name="T38" fmla="*/ 24 w 88"/>
                <a:gd name="T39" fmla="*/ 8 h 128"/>
                <a:gd name="T40" fmla="*/ 56 w 88"/>
                <a:gd name="T41" fmla="*/ 8 h 128"/>
                <a:gd name="T42" fmla="*/ 60 w 88"/>
                <a:gd name="T43" fmla="*/ 30 h 128"/>
                <a:gd name="T44" fmla="*/ 40 w 88"/>
                <a:gd name="T45" fmla="*/ 24 h 128"/>
                <a:gd name="T46" fmla="*/ 20 w 88"/>
                <a:gd name="T47" fmla="*/ 30 h 128"/>
                <a:gd name="T48" fmla="*/ 24 w 88"/>
                <a:gd name="T49" fmla="*/ 8 h 128"/>
                <a:gd name="T50" fmla="*/ 56 w 88"/>
                <a:gd name="T51" fmla="*/ 120 h 128"/>
                <a:gd name="T52" fmla="*/ 24 w 88"/>
                <a:gd name="T53" fmla="*/ 120 h 128"/>
                <a:gd name="T54" fmla="*/ 20 w 88"/>
                <a:gd name="T55" fmla="*/ 98 h 128"/>
                <a:gd name="T56" fmla="*/ 40 w 88"/>
                <a:gd name="T57" fmla="*/ 104 h 128"/>
                <a:gd name="T58" fmla="*/ 60 w 88"/>
                <a:gd name="T59" fmla="*/ 98 h 128"/>
                <a:gd name="T60" fmla="*/ 56 w 88"/>
                <a:gd name="T61" fmla="*/ 120 h 128"/>
                <a:gd name="T62" fmla="*/ 40 w 88"/>
                <a:gd name="T63" fmla="*/ 96 h 128"/>
                <a:gd name="T64" fmla="*/ 8 w 88"/>
                <a:gd name="T65" fmla="*/ 64 h 128"/>
                <a:gd name="T66" fmla="*/ 40 w 88"/>
                <a:gd name="T67" fmla="*/ 32 h 128"/>
                <a:gd name="T68" fmla="*/ 72 w 88"/>
                <a:gd name="T69" fmla="*/ 64 h 128"/>
                <a:gd name="T70" fmla="*/ 40 w 88"/>
                <a:gd name="T71" fmla="*/ 9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 h="128">
                  <a:moveTo>
                    <a:pt x="80" y="56"/>
                  </a:moveTo>
                  <a:cubicBezTo>
                    <a:pt x="80" y="56"/>
                    <a:pt x="79" y="56"/>
                    <a:pt x="79" y="56"/>
                  </a:cubicBezTo>
                  <a:cubicBezTo>
                    <a:pt x="78" y="49"/>
                    <a:pt x="75" y="43"/>
                    <a:pt x="70" y="38"/>
                  </a:cubicBezTo>
                  <a:cubicBezTo>
                    <a:pt x="64" y="7"/>
                    <a:pt x="64" y="7"/>
                    <a:pt x="64" y="7"/>
                  </a:cubicBezTo>
                  <a:cubicBezTo>
                    <a:pt x="64" y="3"/>
                    <a:pt x="60" y="0"/>
                    <a:pt x="56" y="0"/>
                  </a:cubicBezTo>
                  <a:cubicBezTo>
                    <a:pt x="24" y="0"/>
                    <a:pt x="24" y="0"/>
                    <a:pt x="24" y="0"/>
                  </a:cubicBezTo>
                  <a:cubicBezTo>
                    <a:pt x="21" y="0"/>
                    <a:pt x="17" y="3"/>
                    <a:pt x="17" y="7"/>
                  </a:cubicBezTo>
                  <a:cubicBezTo>
                    <a:pt x="11" y="37"/>
                    <a:pt x="11" y="37"/>
                    <a:pt x="11" y="37"/>
                  </a:cubicBezTo>
                  <a:cubicBezTo>
                    <a:pt x="4" y="44"/>
                    <a:pt x="0" y="53"/>
                    <a:pt x="0" y="64"/>
                  </a:cubicBezTo>
                  <a:cubicBezTo>
                    <a:pt x="0" y="74"/>
                    <a:pt x="4" y="84"/>
                    <a:pt x="10" y="91"/>
                  </a:cubicBezTo>
                  <a:cubicBezTo>
                    <a:pt x="16" y="121"/>
                    <a:pt x="16" y="121"/>
                    <a:pt x="16" y="121"/>
                  </a:cubicBezTo>
                  <a:cubicBezTo>
                    <a:pt x="17" y="125"/>
                    <a:pt x="20" y="128"/>
                    <a:pt x="24" y="128"/>
                  </a:cubicBezTo>
                  <a:cubicBezTo>
                    <a:pt x="56" y="128"/>
                    <a:pt x="56" y="128"/>
                    <a:pt x="56" y="128"/>
                  </a:cubicBezTo>
                  <a:cubicBezTo>
                    <a:pt x="60" y="128"/>
                    <a:pt x="63" y="125"/>
                    <a:pt x="64" y="121"/>
                  </a:cubicBezTo>
                  <a:cubicBezTo>
                    <a:pt x="70" y="91"/>
                    <a:pt x="70" y="91"/>
                    <a:pt x="70" y="91"/>
                  </a:cubicBezTo>
                  <a:cubicBezTo>
                    <a:pt x="74" y="85"/>
                    <a:pt x="78" y="79"/>
                    <a:pt x="79" y="72"/>
                  </a:cubicBezTo>
                  <a:cubicBezTo>
                    <a:pt x="79" y="72"/>
                    <a:pt x="80" y="72"/>
                    <a:pt x="80" y="72"/>
                  </a:cubicBezTo>
                  <a:cubicBezTo>
                    <a:pt x="84" y="72"/>
                    <a:pt x="88" y="68"/>
                    <a:pt x="88" y="64"/>
                  </a:cubicBezTo>
                  <a:cubicBezTo>
                    <a:pt x="88" y="60"/>
                    <a:pt x="84" y="56"/>
                    <a:pt x="80" y="56"/>
                  </a:cubicBezTo>
                  <a:close/>
                  <a:moveTo>
                    <a:pt x="24" y="8"/>
                  </a:moveTo>
                  <a:cubicBezTo>
                    <a:pt x="56" y="8"/>
                    <a:pt x="56" y="8"/>
                    <a:pt x="56" y="8"/>
                  </a:cubicBezTo>
                  <a:cubicBezTo>
                    <a:pt x="60" y="30"/>
                    <a:pt x="60" y="30"/>
                    <a:pt x="60" y="30"/>
                  </a:cubicBezTo>
                  <a:cubicBezTo>
                    <a:pt x="55" y="26"/>
                    <a:pt x="48" y="24"/>
                    <a:pt x="40" y="24"/>
                  </a:cubicBezTo>
                  <a:cubicBezTo>
                    <a:pt x="33" y="24"/>
                    <a:pt x="26" y="26"/>
                    <a:pt x="20" y="30"/>
                  </a:cubicBezTo>
                  <a:lnTo>
                    <a:pt x="24" y="8"/>
                  </a:lnTo>
                  <a:close/>
                  <a:moveTo>
                    <a:pt x="56" y="120"/>
                  </a:moveTo>
                  <a:cubicBezTo>
                    <a:pt x="24" y="120"/>
                    <a:pt x="24" y="120"/>
                    <a:pt x="24" y="120"/>
                  </a:cubicBezTo>
                  <a:cubicBezTo>
                    <a:pt x="20" y="98"/>
                    <a:pt x="20" y="98"/>
                    <a:pt x="20" y="98"/>
                  </a:cubicBezTo>
                  <a:cubicBezTo>
                    <a:pt x="26" y="102"/>
                    <a:pt x="33" y="104"/>
                    <a:pt x="40" y="104"/>
                  </a:cubicBezTo>
                  <a:cubicBezTo>
                    <a:pt x="47" y="104"/>
                    <a:pt x="54" y="102"/>
                    <a:pt x="60" y="98"/>
                  </a:cubicBezTo>
                  <a:lnTo>
                    <a:pt x="56" y="120"/>
                  </a:lnTo>
                  <a:close/>
                  <a:moveTo>
                    <a:pt x="40" y="96"/>
                  </a:moveTo>
                  <a:cubicBezTo>
                    <a:pt x="22" y="96"/>
                    <a:pt x="8" y="82"/>
                    <a:pt x="8" y="64"/>
                  </a:cubicBezTo>
                  <a:cubicBezTo>
                    <a:pt x="8" y="46"/>
                    <a:pt x="22" y="32"/>
                    <a:pt x="40" y="32"/>
                  </a:cubicBezTo>
                  <a:cubicBezTo>
                    <a:pt x="58" y="32"/>
                    <a:pt x="72" y="46"/>
                    <a:pt x="72" y="64"/>
                  </a:cubicBezTo>
                  <a:cubicBezTo>
                    <a:pt x="72" y="82"/>
                    <a:pt x="58" y="96"/>
                    <a:pt x="40" y="96"/>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54" name="Freeform 77"/>
            <p:cNvSpPr>
              <a:spLocks/>
            </p:cNvSpPr>
            <p:nvPr/>
          </p:nvSpPr>
          <p:spPr bwMode="auto">
            <a:xfrm>
              <a:off x="4164013" y="2238376"/>
              <a:ext cx="90487" cy="90488"/>
            </a:xfrm>
            <a:custGeom>
              <a:avLst/>
              <a:gdLst>
                <a:gd name="T0" fmla="*/ 24 w 24"/>
                <a:gd name="T1" fmla="*/ 0 h 24"/>
                <a:gd name="T2" fmla="*/ 22 w 24"/>
                <a:gd name="T3" fmla="*/ 0 h 24"/>
                <a:gd name="T4" fmla="*/ 1 w 24"/>
                <a:gd name="T5" fmla="*/ 17 h 24"/>
                <a:gd name="T6" fmla="*/ 0 w 24"/>
                <a:gd name="T7" fmla="*/ 20 h 24"/>
                <a:gd name="T8" fmla="*/ 1 w 24"/>
                <a:gd name="T9" fmla="*/ 23 h 24"/>
                <a:gd name="T10" fmla="*/ 4 w 24"/>
                <a:gd name="T11" fmla="*/ 24 h 24"/>
                <a:gd name="T12" fmla="*/ 7 w 24"/>
                <a:gd name="T13" fmla="*/ 23 h 24"/>
                <a:gd name="T14" fmla="*/ 14 w 24"/>
                <a:gd name="T15" fmla="*/ 14 h 24"/>
                <a:gd name="T16" fmla="*/ 24 w 24"/>
                <a:gd name="T17" fmla="*/ 2 h 24"/>
                <a:gd name="T18" fmla="*/ 24 w 24"/>
                <a:gd name="T19"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24" y="0"/>
                  </a:moveTo>
                  <a:cubicBezTo>
                    <a:pt x="23" y="0"/>
                    <a:pt x="23" y="0"/>
                    <a:pt x="22" y="0"/>
                  </a:cubicBezTo>
                  <a:cubicBezTo>
                    <a:pt x="1" y="17"/>
                    <a:pt x="1" y="17"/>
                    <a:pt x="1" y="17"/>
                  </a:cubicBezTo>
                  <a:cubicBezTo>
                    <a:pt x="0" y="18"/>
                    <a:pt x="0" y="19"/>
                    <a:pt x="0" y="20"/>
                  </a:cubicBezTo>
                  <a:cubicBezTo>
                    <a:pt x="0" y="21"/>
                    <a:pt x="0" y="22"/>
                    <a:pt x="1" y="23"/>
                  </a:cubicBezTo>
                  <a:cubicBezTo>
                    <a:pt x="2" y="24"/>
                    <a:pt x="3" y="24"/>
                    <a:pt x="4" y="24"/>
                  </a:cubicBezTo>
                  <a:cubicBezTo>
                    <a:pt x="5" y="24"/>
                    <a:pt x="6" y="24"/>
                    <a:pt x="7" y="23"/>
                  </a:cubicBezTo>
                  <a:cubicBezTo>
                    <a:pt x="14" y="14"/>
                    <a:pt x="14" y="14"/>
                    <a:pt x="14" y="14"/>
                  </a:cubicBezTo>
                  <a:cubicBezTo>
                    <a:pt x="24" y="2"/>
                    <a:pt x="24" y="2"/>
                    <a:pt x="24" y="2"/>
                  </a:cubicBezTo>
                  <a:cubicBezTo>
                    <a:pt x="24" y="1"/>
                    <a:pt x="24" y="1"/>
                    <a:pt x="24" y="0"/>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grpSp>
      <p:grpSp>
        <p:nvGrpSpPr>
          <p:cNvPr id="29" name="Group 30"/>
          <p:cNvGrpSpPr/>
          <p:nvPr/>
        </p:nvGrpSpPr>
        <p:grpSpPr bwMode="auto">
          <a:xfrm>
            <a:off x="6526922" y="2411632"/>
            <a:ext cx="261021" cy="244672"/>
            <a:chOff x="2974975" y="2071688"/>
            <a:chExt cx="482600" cy="452438"/>
          </a:xfrm>
          <a:solidFill>
            <a:srgbClr val="FFFFFF"/>
          </a:solidFill>
        </p:grpSpPr>
        <p:sp>
          <p:nvSpPr>
            <p:cNvPr id="37" name="Freeform 78"/>
            <p:cNvSpPr>
              <a:spLocks noEditPoints="1"/>
            </p:cNvSpPr>
            <p:nvPr/>
          </p:nvSpPr>
          <p:spPr bwMode="auto">
            <a:xfrm>
              <a:off x="2974975" y="2071688"/>
              <a:ext cx="482600" cy="452438"/>
            </a:xfrm>
            <a:custGeom>
              <a:avLst/>
              <a:gdLst>
                <a:gd name="T0" fmla="*/ 126 w 128"/>
                <a:gd name="T1" fmla="*/ 26 h 120"/>
                <a:gd name="T2" fmla="*/ 102 w 128"/>
                <a:gd name="T3" fmla="*/ 2 h 120"/>
                <a:gd name="T4" fmla="*/ 96 w 128"/>
                <a:gd name="T5" fmla="*/ 0 h 120"/>
                <a:gd name="T6" fmla="*/ 12 w 128"/>
                <a:gd name="T7" fmla="*/ 0 h 120"/>
                <a:gd name="T8" fmla="*/ 0 w 128"/>
                <a:gd name="T9" fmla="*/ 12 h 120"/>
                <a:gd name="T10" fmla="*/ 0 w 128"/>
                <a:gd name="T11" fmla="*/ 108 h 120"/>
                <a:gd name="T12" fmla="*/ 12 w 128"/>
                <a:gd name="T13" fmla="*/ 120 h 120"/>
                <a:gd name="T14" fmla="*/ 116 w 128"/>
                <a:gd name="T15" fmla="*/ 120 h 120"/>
                <a:gd name="T16" fmla="*/ 128 w 128"/>
                <a:gd name="T17" fmla="*/ 108 h 120"/>
                <a:gd name="T18" fmla="*/ 128 w 128"/>
                <a:gd name="T19" fmla="*/ 32 h 120"/>
                <a:gd name="T20" fmla="*/ 126 w 128"/>
                <a:gd name="T21" fmla="*/ 26 h 120"/>
                <a:gd name="T22" fmla="*/ 120 w 128"/>
                <a:gd name="T23" fmla="*/ 108 h 120"/>
                <a:gd name="T24" fmla="*/ 116 w 128"/>
                <a:gd name="T25" fmla="*/ 112 h 120"/>
                <a:gd name="T26" fmla="*/ 12 w 128"/>
                <a:gd name="T27" fmla="*/ 112 h 120"/>
                <a:gd name="T28" fmla="*/ 8 w 128"/>
                <a:gd name="T29" fmla="*/ 108 h 120"/>
                <a:gd name="T30" fmla="*/ 8 w 128"/>
                <a:gd name="T31" fmla="*/ 12 h 120"/>
                <a:gd name="T32" fmla="*/ 12 w 128"/>
                <a:gd name="T33" fmla="*/ 8 h 120"/>
                <a:gd name="T34" fmla="*/ 92 w 128"/>
                <a:gd name="T35" fmla="*/ 8 h 120"/>
                <a:gd name="T36" fmla="*/ 92 w 128"/>
                <a:gd name="T37" fmla="*/ 24 h 120"/>
                <a:gd name="T38" fmla="*/ 92 w 128"/>
                <a:gd name="T39" fmla="*/ 24 h 120"/>
                <a:gd name="T40" fmla="*/ 104 w 128"/>
                <a:gd name="T41" fmla="*/ 36 h 120"/>
                <a:gd name="T42" fmla="*/ 108 w 128"/>
                <a:gd name="T43" fmla="*/ 36 h 120"/>
                <a:gd name="T44" fmla="*/ 120 w 128"/>
                <a:gd name="T45" fmla="*/ 36 h 120"/>
                <a:gd name="T46" fmla="*/ 120 w 128"/>
                <a:gd name="T47" fmla="*/ 108 h 120"/>
                <a:gd name="T48" fmla="*/ 108 w 128"/>
                <a:gd name="T49" fmla="*/ 32 h 120"/>
                <a:gd name="T50" fmla="*/ 104 w 128"/>
                <a:gd name="T51" fmla="*/ 32 h 120"/>
                <a:gd name="T52" fmla="*/ 96 w 128"/>
                <a:gd name="T53" fmla="*/ 24 h 120"/>
                <a:gd name="T54" fmla="*/ 96 w 128"/>
                <a:gd name="T55" fmla="*/ 24 h 120"/>
                <a:gd name="T56" fmla="*/ 96 w 128"/>
                <a:gd name="T57" fmla="*/ 8 h 120"/>
                <a:gd name="T58" fmla="*/ 120 w 128"/>
                <a:gd name="T59" fmla="*/ 32 h 120"/>
                <a:gd name="T60" fmla="*/ 108 w 128"/>
                <a:gd name="T61" fmla="*/ 3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0">
                  <a:moveTo>
                    <a:pt x="126" y="26"/>
                  </a:moveTo>
                  <a:cubicBezTo>
                    <a:pt x="102" y="2"/>
                    <a:pt x="102" y="2"/>
                    <a:pt x="102" y="2"/>
                  </a:cubicBezTo>
                  <a:cubicBezTo>
                    <a:pt x="100" y="1"/>
                    <a:pt x="98" y="0"/>
                    <a:pt x="96" y="0"/>
                  </a:cubicBezTo>
                  <a:cubicBezTo>
                    <a:pt x="12" y="0"/>
                    <a:pt x="12" y="0"/>
                    <a:pt x="12" y="0"/>
                  </a:cubicBezTo>
                  <a:cubicBezTo>
                    <a:pt x="5" y="0"/>
                    <a:pt x="0" y="5"/>
                    <a:pt x="0" y="12"/>
                  </a:cubicBezTo>
                  <a:cubicBezTo>
                    <a:pt x="0" y="108"/>
                    <a:pt x="0" y="108"/>
                    <a:pt x="0" y="108"/>
                  </a:cubicBezTo>
                  <a:cubicBezTo>
                    <a:pt x="0" y="115"/>
                    <a:pt x="5" y="120"/>
                    <a:pt x="12" y="120"/>
                  </a:cubicBezTo>
                  <a:cubicBezTo>
                    <a:pt x="116" y="120"/>
                    <a:pt x="116" y="120"/>
                    <a:pt x="116" y="120"/>
                  </a:cubicBezTo>
                  <a:cubicBezTo>
                    <a:pt x="123" y="120"/>
                    <a:pt x="128" y="115"/>
                    <a:pt x="128" y="108"/>
                  </a:cubicBezTo>
                  <a:cubicBezTo>
                    <a:pt x="128" y="32"/>
                    <a:pt x="128" y="32"/>
                    <a:pt x="128" y="32"/>
                  </a:cubicBezTo>
                  <a:cubicBezTo>
                    <a:pt x="128" y="30"/>
                    <a:pt x="127" y="28"/>
                    <a:pt x="126" y="26"/>
                  </a:cubicBezTo>
                  <a:close/>
                  <a:moveTo>
                    <a:pt x="120" y="108"/>
                  </a:moveTo>
                  <a:cubicBezTo>
                    <a:pt x="120" y="110"/>
                    <a:pt x="118" y="112"/>
                    <a:pt x="116" y="112"/>
                  </a:cubicBezTo>
                  <a:cubicBezTo>
                    <a:pt x="12" y="112"/>
                    <a:pt x="12" y="112"/>
                    <a:pt x="12" y="112"/>
                  </a:cubicBezTo>
                  <a:cubicBezTo>
                    <a:pt x="10" y="112"/>
                    <a:pt x="8" y="110"/>
                    <a:pt x="8" y="108"/>
                  </a:cubicBezTo>
                  <a:cubicBezTo>
                    <a:pt x="8" y="12"/>
                    <a:pt x="8" y="12"/>
                    <a:pt x="8" y="12"/>
                  </a:cubicBezTo>
                  <a:cubicBezTo>
                    <a:pt x="8" y="10"/>
                    <a:pt x="10" y="8"/>
                    <a:pt x="12" y="8"/>
                  </a:cubicBezTo>
                  <a:cubicBezTo>
                    <a:pt x="92" y="8"/>
                    <a:pt x="92" y="8"/>
                    <a:pt x="92" y="8"/>
                  </a:cubicBezTo>
                  <a:cubicBezTo>
                    <a:pt x="92" y="24"/>
                    <a:pt x="92" y="24"/>
                    <a:pt x="92" y="24"/>
                  </a:cubicBezTo>
                  <a:cubicBezTo>
                    <a:pt x="92" y="24"/>
                    <a:pt x="92" y="24"/>
                    <a:pt x="92" y="24"/>
                  </a:cubicBezTo>
                  <a:cubicBezTo>
                    <a:pt x="92" y="31"/>
                    <a:pt x="97" y="36"/>
                    <a:pt x="104" y="36"/>
                  </a:cubicBezTo>
                  <a:cubicBezTo>
                    <a:pt x="108" y="36"/>
                    <a:pt x="108" y="36"/>
                    <a:pt x="108" y="36"/>
                  </a:cubicBezTo>
                  <a:cubicBezTo>
                    <a:pt x="120" y="36"/>
                    <a:pt x="120" y="36"/>
                    <a:pt x="120" y="36"/>
                  </a:cubicBezTo>
                  <a:lnTo>
                    <a:pt x="120" y="108"/>
                  </a:lnTo>
                  <a:close/>
                  <a:moveTo>
                    <a:pt x="108" y="32"/>
                  </a:moveTo>
                  <a:cubicBezTo>
                    <a:pt x="104" y="32"/>
                    <a:pt x="104" y="32"/>
                    <a:pt x="104" y="32"/>
                  </a:cubicBezTo>
                  <a:cubicBezTo>
                    <a:pt x="100" y="32"/>
                    <a:pt x="96" y="28"/>
                    <a:pt x="96" y="24"/>
                  </a:cubicBezTo>
                  <a:cubicBezTo>
                    <a:pt x="96" y="24"/>
                    <a:pt x="96" y="24"/>
                    <a:pt x="96" y="24"/>
                  </a:cubicBezTo>
                  <a:cubicBezTo>
                    <a:pt x="96" y="8"/>
                    <a:pt x="96" y="8"/>
                    <a:pt x="96" y="8"/>
                  </a:cubicBezTo>
                  <a:cubicBezTo>
                    <a:pt x="120" y="32"/>
                    <a:pt x="120" y="32"/>
                    <a:pt x="120" y="32"/>
                  </a:cubicBezTo>
                  <a:lnTo>
                    <a:pt x="108" y="32"/>
                  </a:ln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38" name="Freeform 79"/>
            <p:cNvSpPr>
              <a:spLocks/>
            </p:cNvSpPr>
            <p:nvPr/>
          </p:nvSpPr>
          <p:spPr bwMode="auto">
            <a:xfrm>
              <a:off x="3200400" y="2162176"/>
              <a:ext cx="90487" cy="15875"/>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39" name="Freeform 80"/>
            <p:cNvSpPr>
              <a:spLocks/>
            </p:cNvSpPr>
            <p:nvPr/>
          </p:nvSpPr>
          <p:spPr bwMode="auto">
            <a:xfrm>
              <a:off x="3200400" y="2208213"/>
              <a:ext cx="90487" cy="14288"/>
            </a:xfrm>
            <a:custGeom>
              <a:avLst/>
              <a:gdLst>
                <a:gd name="T0" fmla="*/ 2 w 24"/>
                <a:gd name="T1" fmla="*/ 4 h 4"/>
                <a:gd name="T2" fmla="*/ 22 w 24"/>
                <a:gd name="T3" fmla="*/ 4 h 4"/>
                <a:gd name="T4" fmla="*/ 24 w 24"/>
                <a:gd name="T5" fmla="*/ 2 h 4"/>
                <a:gd name="T6" fmla="*/ 22 w 24"/>
                <a:gd name="T7" fmla="*/ 0 h 4"/>
                <a:gd name="T8" fmla="*/ 2 w 24"/>
                <a:gd name="T9" fmla="*/ 0 h 4"/>
                <a:gd name="T10" fmla="*/ 0 w 24"/>
                <a:gd name="T11" fmla="*/ 2 h 4"/>
                <a:gd name="T12" fmla="*/ 2 w 24"/>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4" h="4">
                  <a:moveTo>
                    <a:pt x="2" y="4"/>
                  </a:moveTo>
                  <a:cubicBezTo>
                    <a:pt x="22" y="4"/>
                    <a:pt x="22" y="4"/>
                    <a:pt x="22" y="4"/>
                  </a:cubicBezTo>
                  <a:cubicBezTo>
                    <a:pt x="23" y="4"/>
                    <a:pt x="24" y="3"/>
                    <a:pt x="24" y="2"/>
                  </a:cubicBezTo>
                  <a:cubicBezTo>
                    <a:pt x="24" y="1"/>
                    <a:pt x="23" y="0"/>
                    <a:pt x="22" y="0"/>
                  </a:cubicBezTo>
                  <a:cubicBezTo>
                    <a:pt x="2" y="0"/>
                    <a:pt x="2" y="0"/>
                    <a:pt x="2" y="0"/>
                  </a:cubicBezTo>
                  <a:cubicBezTo>
                    <a:pt x="1" y="0"/>
                    <a:pt x="0" y="1"/>
                    <a:pt x="0" y="2"/>
                  </a:cubicBezTo>
                  <a:cubicBezTo>
                    <a:pt x="0" y="3"/>
                    <a:pt x="1" y="4"/>
                    <a:pt x="2" y="4"/>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40" name="Freeform 81"/>
            <p:cNvSpPr>
              <a:spLocks/>
            </p:cNvSpPr>
            <p:nvPr/>
          </p:nvSpPr>
          <p:spPr bwMode="auto">
            <a:xfrm>
              <a:off x="3200400" y="2252663"/>
              <a:ext cx="196850" cy="15875"/>
            </a:xfrm>
            <a:custGeom>
              <a:avLst/>
              <a:gdLst>
                <a:gd name="T0" fmla="*/ 0 w 52"/>
                <a:gd name="T1" fmla="*/ 2 h 4"/>
                <a:gd name="T2" fmla="*/ 2 w 52"/>
                <a:gd name="T3" fmla="*/ 4 h 4"/>
                <a:gd name="T4" fmla="*/ 50 w 52"/>
                <a:gd name="T5" fmla="*/ 4 h 4"/>
                <a:gd name="T6" fmla="*/ 52 w 52"/>
                <a:gd name="T7" fmla="*/ 2 h 4"/>
                <a:gd name="T8" fmla="*/ 50 w 52"/>
                <a:gd name="T9" fmla="*/ 0 h 4"/>
                <a:gd name="T10" fmla="*/ 2 w 52"/>
                <a:gd name="T11" fmla="*/ 0 h 4"/>
                <a:gd name="T12" fmla="*/ 0 w 52"/>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52" h="4">
                  <a:moveTo>
                    <a:pt x="0" y="2"/>
                  </a:moveTo>
                  <a:cubicBezTo>
                    <a:pt x="0" y="3"/>
                    <a:pt x="1" y="4"/>
                    <a:pt x="2" y="4"/>
                  </a:cubicBezTo>
                  <a:cubicBezTo>
                    <a:pt x="50" y="4"/>
                    <a:pt x="50" y="4"/>
                    <a:pt x="50" y="4"/>
                  </a:cubicBezTo>
                  <a:cubicBezTo>
                    <a:pt x="51" y="4"/>
                    <a:pt x="52" y="3"/>
                    <a:pt x="52" y="2"/>
                  </a:cubicBezTo>
                  <a:cubicBezTo>
                    <a:pt x="52" y="1"/>
                    <a:pt x="51" y="0"/>
                    <a:pt x="50" y="0"/>
                  </a:cubicBezTo>
                  <a:cubicBezTo>
                    <a:pt x="2" y="0"/>
                    <a:pt x="2" y="0"/>
                    <a:pt x="2" y="0"/>
                  </a:cubicBezTo>
                  <a:cubicBezTo>
                    <a:pt x="1" y="0"/>
                    <a:pt x="0" y="1"/>
                    <a:pt x="0" y="2"/>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41" name="Freeform 82"/>
            <p:cNvSpPr>
              <a:spLocks/>
            </p:cNvSpPr>
            <p:nvPr/>
          </p:nvSpPr>
          <p:spPr bwMode="auto">
            <a:xfrm>
              <a:off x="3035300" y="2343151"/>
              <a:ext cx="361950" cy="15875"/>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42" name="Freeform 83"/>
            <p:cNvSpPr>
              <a:spLocks/>
            </p:cNvSpPr>
            <p:nvPr/>
          </p:nvSpPr>
          <p:spPr bwMode="auto">
            <a:xfrm>
              <a:off x="3035300" y="238918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43" name="Freeform 84"/>
            <p:cNvSpPr>
              <a:spLocks/>
            </p:cNvSpPr>
            <p:nvPr/>
          </p:nvSpPr>
          <p:spPr bwMode="auto">
            <a:xfrm>
              <a:off x="3035300" y="2433638"/>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44" name="Freeform 85"/>
            <p:cNvSpPr>
              <a:spLocks/>
            </p:cNvSpPr>
            <p:nvPr/>
          </p:nvSpPr>
          <p:spPr bwMode="auto">
            <a:xfrm>
              <a:off x="3035300" y="2298701"/>
              <a:ext cx="361950" cy="14288"/>
            </a:xfrm>
            <a:custGeom>
              <a:avLst/>
              <a:gdLst>
                <a:gd name="T0" fmla="*/ 94 w 96"/>
                <a:gd name="T1" fmla="*/ 0 h 4"/>
                <a:gd name="T2" fmla="*/ 2 w 96"/>
                <a:gd name="T3" fmla="*/ 0 h 4"/>
                <a:gd name="T4" fmla="*/ 0 w 96"/>
                <a:gd name="T5" fmla="*/ 2 h 4"/>
                <a:gd name="T6" fmla="*/ 2 w 96"/>
                <a:gd name="T7" fmla="*/ 4 h 4"/>
                <a:gd name="T8" fmla="*/ 94 w 96"/>
                <a:gd name="T9" fmla="*/ 4 h 4"/>
                <a:gd name="T10" fmla="*/ 96 w 96"/>
                <a:gd name="T11" fmla="*/ 2 h 4"/>
                <a:gd name="T12" fmla="*/ 94 w 9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96" h="4">
                  <a:moveTo>
                    <a:pt x="94" y="0"/>
                  </a:moveTo>
                  <a:cubicBezTo>
                    <a:pt x="2" y="0"/>
                    <a:pt x="2" y="0"/>
                    <a:pt x="2" y="0"/>
                  </a:cubicBezTo>
                  <a:cubicBezTo>
                    <a:pt x="1" y="0"/>
                    <a:pt x="0" y="1"/>
                    <a:pt x="0" y="2"/>
                  </a:cubicBezTo>
                  <a:cubicBezTo>
                    <a:pt x="0" y="3"/>
                    <a:pt x="1" y="4"/>
                    <a:pt x="2" y="4"/>
                  </a:cubicBezTo>
                  <a:cubicBezTo>
                    <a:pt x="94" y="4"/>
                    <a:pt x="94" y="4"/>
                    <a:pt x="94" y="4"/>
                  </a:cubicBezTo>
                  <a:cubicBezTo>
                    <a:pt x="95" y="4"/>
                    <a:pt x="96" y="3"/>
                    <a:pt x="96" y="2"/>
                  </a:cubicBezTo>
                  <a:cubicBezTo>
                    <a:pt x="96" y="1"/>
                    <a:pt x="95" y="0"/>
                    <a:pt x="94" y="0"/>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45" name="Freeform 86"/>
            <p:cNvSpPr>
              <a:spLocks noEditPoints="1"/>
            </p:cNvSpPr>
            <p:nvPr/>
          </p:nvSpPr>
          <p:spPr bwMode="auto">
            <a:xfrm>
              <a:off x="3035300" y="2147888"/>
              <a:ext cx="134937" cy="120650"/>
            </a:xfrm>
            <a:custGeom>
              <a:avLst/>
              <a:gdLst>
                <a:gd name="T0" fmla="*/ 4 w 36"/>
                <a:gd name="T1" fmla="*/ 32 h 32"/>
                <a:gd name="T2" fmla="*/ 32 w 36"/>
                <a:gd name="T3" fmla="*/ 32 h 32"/>
                <a:gd name="T4" fmla="*/ 36 w 36"/>
                <a:gd name="T5" fmla="*/ 28 h 32"/>
                <a:gd name="T6" fmla="*/ 36 w 36"/>
                <a:gd name="T7" fmla="*/ 4 h 32"/>
                <a:gd name="T8" fmla="*/ 32 w 36"/>
                <a:gd name="T9" fmla="*/ 0 h 32"/>
                <a:gd name="T10" fmla="*/ 4 w 36"/>
                <a:gd name="T11" fmla="*/ 0 h 32"/>
                <a:gd name="T12" fmla="*/ 0 w 36"/>
                <a:gd name="T13" fmla="*/ 4 h 32"/>
                <a:gd name="T14" fmla="*/ 0 w 36"/>
                <a:gd name="T15" fmla="*/ 28 h 32"/>
                <a:gd name="T16" fmla="*/ 4 w 36"/>
                <a:gd name="T17" fmla="*/ 32 h 32"/>
                <a:gd name="T18" fmla="*/ 8 w 36"/>
                <a:gd name="T19" fmla="*/ 8 h 32"/>
                <a:gd name="T20" fmla="*/ 28 w 36"/>
                <a:gd name="T21" fmla="*/ 8 h 32"/>
                <a:gd name="T22" fmla="*/ 28 w 36"/>
                <a:gd name="T23" fmla="*/ 24 h 32"/>
                <a:gd name="T24" fmla="*/ 8 w 36"/>
                <a:gd name="T25" fmla="*/ 24 h 32"/>
                <a:gd name="T26" fmla="*/ 8 w 36"/>
                <a:gd name="T27"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2">
                  <a:moveTo>
                    <a:pt x="4" y="32"/>
                  </a:moveTo>
                  <a:cubicBezTo>
                    <a:pt x="32" y="32"/>
                    <a:pt x="32" y="32"/>
                    <a:pt x="32" y="32"/>
                  </a:cubicBezTo>
                  <a:cubicBezTo>
                    <a:pt x="34" y="32"/>
                    <a:pt x="36" y="30"/>
                    <a:pt x="36" y="28"/>
                  </a:cubicBezTo>
                  <a:cubicBezTo>
                    <a:pt x="36" y="4"/>
                    <a:pt x="36" y="4"/>
                    <a:pt x="36" y="4"/>
                  </a:cubicBezTo>
                  <a:cubicBezTo>
                    <a:pt x="36" y="2"/>
                    <a:pt x="34" y="0"/>
                    <a:pt x="32" y="0"/>
                  </a:cubicBezTo>
                  <a:cubicBezTo>
                    <a:pt x="4" y="0"/>
                    <a:pt x="4" y="0"/>
                    <a:pt x="4" y="0"/>
                  </a:cubicBezTo>
                  <a:cubicBezTo>
                    <a:pt x="2" y="0"/>
                    <a:pt x="0" y="2"/>
                    <a:pt x="0" y="4"/>
                  </a:cubicBezTo>
                  <a:cubicBezTo>
                    <a:pt x="0" y="28"/>
                    <a:pt x="0" y="28"/>
                    <a:pt x="0" y="28"/>
                  </a:cubicBezTo>
                  <a:cubicBezTo>
                    <a:pt x="0" y="30"/>
                    <a:pt x="2" y="32"/>
                    <a:pt x="4" y="32"/>
                  </a:cubicBezTo>
                  <a:close/>
                  <a:moveTo>
                    <a:pt x="8" y="8"/>
                  </a:moveTo>
                  <a:cubicBezTo>
                    <a:pt x="28" y="8"/>
                    <a:pt x="28" y="8"/>
                    <a:pt x="28" y="8"/>
                  </a:cubicBezTo>
                  <a:cubicBezTo>
                    <a:pt x="28" y="24"/>
                    <a:pt x="28" y="24"/>
                    <a:pt x="28" y="24"/>
                  </a:cubicBezTo>
                  <a:cubicBezTo>
                    <a:pt x="8" y="24"/>
                    <a:pt x="8" y="24"/>
                    <a:pt x="8" y="24"/>
                  </a:cubicBezTo>
                  <a:lnTo>
                    <a:pt x="8" y="8"/>
                  </a:ln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grpSp>
      <p:grpSp>
        <p:nvGrpSpPr>
          <p:cNvPr id="30" name="Group 31"/>
          <p:cNvGrpSpPr/>
          <p:nvPr/>
        </p:nvGrpSpPr>
        <p:grpSpPr bwMode="auto">
          <a:xfrm>
            <a:off x="7051606" y="1891222"/>
            <a:ext cx="243849" cy="260983"/>
            <a:chOff x="2027238" y="2071688"/>
            <a:chExt cx="450850" cy="482600"/>
          </a:xfrm>
          <a:solidFill>
            <a:srgbClr val="FFFFFF"/>
          </a:solidFill>
        </p:grpSpPr>
        <p:sp>
          <p:nvSpPr>
            <p:cNvPr id="34" name="Freeform 87"/>
            <p:cNvSpPr>
              <a:spLocks noEditPoints="1"/>
            </p:cNvSpPr>
            <p:nvPr/>
          </p:nvSpPr>
          <p:spPr bwMode="auto">
            <a:xfrm>
              <a:off x="2027238" y="2071688"/>
              <a:ext cx="450850" cy="482600"/>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7" y="0"/>
                    <a:pt x="0" y="7"/>
                    <a:pt x="0" y="16"/>
                  </a:cubicBezTo>
                  <a:cubicBezTo>
                    <a:pt x="0" y="112"/>
                    <a:pt x="0" y="112"/>
                    <a:pt x="0" y="112"/>
                  </a:cubicBezTo>
                  <a:cubicBezTo>
                    <a:pt x="0" y="121"/>
                    <a:pt x="7"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8" y="120"/>
                    <a:pt x="104" y="120"/>
                  </a:cubicBezTo>
                  <a:cubicBezTo>
                    <a:pt x="16" y="120"/>
                    <a:pt x="16" y="120"/>
                    <a:pt x="16" y="120"/>
                  </a:cubicBezTo>
                  <a:cubicBezTo>
                    <a:pt x="12" y="120"/>
                    <a:pt x="8" y="116"/>
                    <a:pt x="8" y="112"/>
                  </a:cubicBezTo>
                  <a:cubicBezTo>
                    <a:pt x="8" y="16"/>
                    <a:pt x="8" y="16"/>
                    <a:pt x="8" y="16"/>
                  </a:cubicBezTo>
                  <a:cubicBezTo>
                    <a:pt x="8" y="12"/>
                    <a:pt x="12" y="8"/>
                    <a:pt x="16" y="8"/>
                  </a:cubicBezTo>
                  <a:cubicBezTo>
                    <a:pt x="104" y="8"/>
                    <a:pt x="104" y="8"/>
                    <a:pt x="104" y="8"/>
                  </a:cubicBezTo>
                  <a:cubicBezTo>
                    <a:pt x="108" y="8"/>
                    <a:pt x="112" y="12"/>
                    <a:pt x="112" y="16"/>
                  </a:cubicBezTo>
                  <a:lnTo>
                    <a:pt x="112" y="112"/>
                  </a:ln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35" name="Freeform 88"/>
            <p:cNvSpPr>
              <a:spLocks noEditPoints="1"/>
            </p:cNvSpPr>
            <p:nvPr/>
          </p:nvSpPr>
          <p:spPr bwMode="auto">
            <a:xfrm>
              <a:off x="2087563" y="2132013"/>
              <a:ext cx="330200" cy="301625"/>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2 w 88"/>
                <a:gd name="T47" fmla="*/ 61 h 80"/>
                <a:gd name="T48" fmla="*/ 55 w 88"/>
                <a:gd name="T49" fmla="*/ 63 h 80"/>
                <a:gd name="T50" fmla="*/ 66 w 88"/>
                <a:gd name="T51" fmla="*/ 76 h 80"/>
                <a:gd name="T52" fmla="*/ 4 w 88"/>
                <a:gd name="T53" fmla="*/ 76 h 80"/>
                <a:gd name="T54" fmla="*/ 4 w 88"/>
                <a:gd name="T55" fmla="*/ 42 h 80"/>
                <a:gd name="T56" fmla="*/ 71 w 88"/>
                <a:gd name="T57" fmla="*/ 76 h 80"/>
                <a:gd name="T58" fmla="*/ 57 w 88"/>
                <a:gd name="T59" fmla="*/ 60 h 80"/>
                <a:gd name="T60" fmla="*/ 68 w 88"/>
                <a:gd name="T61" fmla="*/ 48 h 80"/>
                <a:gd name="T62" fmla="*/ 84 w 88"/>
                <a:gd name="T63" fmla="*/ 66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6" y="80"/>
                    <a:pt x="88" y="78"/>
                    <a:pt x="88" y="76"/>
                  </a:cubicBezTo>
                  <a:cubicBezTo>
                    <a:pt x="88" y="4"/>
                    <a:pt x="88" y="4"/>
                    <a:pt x="88" y="4"/>
                  </a:cubicBezTo>
                  <a:cubicBezTo>
                    <a:pt x="88" y="2"/>
                    <a:pt x="86" y="0"/>
                    <a:pt x="84" y="0"/>
                  </a:cubicBezTo>
                  <a:close/>
                  <a:moveTo>
                    <a:pt x="84" y="4"/>
                  </a:moveTo>
                  <a:cubicBezTo>
                    <a:pt x="84" y="59"/>
                    <a:pt x="84" y="59"/>
                    <a:pt x="84" y="59"/>
                  </a:cubicBezTo>
                  <a:cubicBezTo>
                    <a:pt x="71" y="45"/>
                    <a:pt x="71" y="45"/>
                    <a:pt x="71" y="45"/>
                  </a:cubicBezTo>
                  <a:cubicBezTo>
                    <a:pt x="70" y="44"/>
                    <a:pt x="69" y="44"/>
                    <a:pt x="68" y="44"/>
                  </a:cubicBezTo>
                  <a:cubicBezTo>
                    <a:pt x="67" y="44"/>
                    <a:pt x="66" y="44"/>
                    <a:pt x="65" y="45"/>
                  </a:cubicBezTo>
                  <a:cubicBezTo>
                    <a:pt x="55" y="57"/>
                    <a:pt x="55" y="57"/>
                    <a:pt x="55" y="57"/>
                  </a:cubicBezTo>
                  <a:cubicBezTo>
                    <a:pt x="23" y="21"/>
                    <a:pt x="23" y="21"/>
                    <a:pt x="23" y="21"/>
                  </a:cubicBezTo>
                  <a:cubicBezTo>
                    <a:pt x="22" y="20"/>
                    <a:pt x="21"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2" y="61"/>
                    <a:pt x="52" y="61"/>
                    <a:pt x="52" y="61"/>
                  </a:cubicBezTo>
                  <a:cubicBezTo>
                    <a:pt x="55" y="63"/>
                    <a:pt x="55" y="63"/>
                    <a:pt x="55" y="63"/>
                  </a:cubicBezTo>
                  <a:cubicBezTo>
                    <a:pt x="66" y="76"/>
                    <a:pt x="66" y="76"/>
                    <a:pt x="66" y="76"/>
                  </a:cubicBezTo>
                  <a:cubicBezTo>
                    <a:pt x="4" y="76"/>
                    <a:pt x="4" y="76"/>
                    <a:pt x="4" y="76"/>
                  </a:cubicBezTo>
                  <a:lnTo>
                    <a:pt x="4" y="42"/>
                  </a:lnTo>
                  <a:close/>
                  <a:moveTo>
                    <a:pt x="71" y="76"/>
                  </a:moveTo>
                  <a:cubicBezTo>
                    <a:pt x="57" y="60"/>
                    <a:pt x="57" y="60"/>
                    <a:pt x="57" y="60"/>
                  </a:cubicBezTo>
                  <a:cubicBezTo>
                    <a:pt x="68" y="48"/>
                    <a:pt x="68" y="48"/>
                    <a:pt x="68" y="48"/>
                  </a:cubicBezTo>
                  <a:cubicBezTo>
                    <a:pt x="84" y="66"/>
                    <a:pt x="84" y="66"/>
                    <a:pt x="84" y="66"/>
                  </a:cubicBezTo>
                  <a:cubicBezTo>
                    <a:pt x="84" y="76"/>
                    <a:pt x="84" y="76"/>
                    <a:pt x="84" y="76"/>
                  </a:cubicBezTo>
                  <a:lnTo>
                    <a:pt x="71" y="76"/>
                  </a:ln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36" name="Freeform 89"/>
            <p:cNvSpPr>
              <a:spLocks noEditPoints="1"/>
            </p:cNvSpPr>
            <p:nvPr/>
          </p:nvSpPr>
          <p:spPr bwMode="auto">
            <a:xfrm>
              <a:off x="2268538" y="2178051"/>
              <a:ext cx="88900" cy="9048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5" y="0"/>
                    <a:pt x="0" y="5"/>
                    <a:pt x="0" y="12"/>
                  </a:cubicBezTo>
                  <a:cubicBezTo>
                    <a:pt x="0" y="19"/>
                    <a:pt x="5" y="24"/>
                    <a:pt x="12" y="24"/>
                  </a:cubicBezTo>
                  <a:close/>
                  <a:moveTo>
                    <a:pt x="12" y="4"/>
                  </a:moveTo>
                  <a:cubicBezTo>
                    <a:pt x="16" y="4"/>
                    <a:pt x="20" y="8"/>
                    <a:pt x="20" y="12"/>
                  </a:cubicBezTo>
                  <a:cubicBezTo>
                    <a:pt x="20" y="16"/>
                    <a:pt x="16" y="20"/>
                    <a:pt x="12" y="20"/>
                  </a:cubicBezTo>
                  <a:cubicBezTo>
                    <a:pt x="8" y="20"/>
                    <a:pt x="4" y="16"/>
                    <a:pt x="4" y="12"/>
                  </a:cubicBezTo>
                  <a:cubicBezTo>
                    <a:pt x="4" y="8"/>
                    <a:pt x="8" y="4"/>
                    <a:pt x="12" y="4"/>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grpSp>
      <p:grpSp>
        <p:nvGrpSpPr>
          <p:cNvPr id="31" name="Group 32"/>
          <p:cNvGrpSpPr/>
          <p:nvPr/>
        </p:nvGrpSpPr>
        <p:grpSpPr bwMode="auto">
          <a:xfrm>
            <a:off x="7110211" y="3004333"/>
            <a:ext cx="260162" cy="260983"/>
            <a:chOff x="1049338" y="2071688"/>
            <a:chExt cx="481012" cy="482600"/>
          </a:xfrm>
          <a:solidFill>
            <a:srgbClr val="FFFFFF"/>
          </a:solidFill>
        </p:grpSpPr>
        <p:sp>
          <p:nvSpPr>
            <p:cNvPr id="32" name="Freeform 90"/>
            <p:cNvSpPr>
              <a:spLocks noEditPoints="1"/>
            </p:cNvSpPr>
            <p:nvPr/>
          </p:nvSpPr>
          <p:spPr bwMode="auto">
            <a:xfrm>
              <a:off x="1049338" y="2071688"/>
              <a:ext cx="481012" cy="482600"/>
            </a:xfrm>
            <a:custGeom>
              <a:avLst/>
              <a:gdLst>
                <a:gd name="T0" fmla="*/ 83 w 128"/>
                <a:gd name="T1" fmla="*/ 40 h 128"/>
                <a:gd name="T2" fmla="*/ 64 w 128"/>
                <a:gd name="T3" fmla="*/ 0 h 128"/>
                <a:gd name="T4" fmla="*/ 36 w 128"/>
                <a:gd name="T5" fmla="*/ 41 h 128"/>
                <a:gd name="T6" fmla="*/ 32 w 128"/>
                <a:gd name="T7" fmla="*/ 43 h 128"/>
                <a:gd name="T8" fmla="*/ 12 w 128"/>
                <a:gd name="T9" fmla="*/ 40 h 128"/>
                <a:gd name="T10" fmla="*/ 0 w 128"/>
                <a:gd name="T11" fmla="*/ 116 h 128"/>
                <a:gd name="T12" fmla="*/ 24 w 128"/>
                <a:gd name="T13" fmla="*/ 128 h 128"/>
                <a:gd name="T14" fmla="*/ 35 w 128"/>
                <a:gd name="T15" fmla="*/ 121 h 128"/>
                <a:gd name="T16" fmla="*/ 36 w 128"/>
                <a:gd name="T17" fmla="*/ 121 h 128"/>
                <a:gd name="T18" fmla="*/ 76 w 128"/>
                <a:gd name="T19" fmla="*/ 128 h 128"/>
                <a:gd name="T20" fmla="*/ 112 w 128"/>
                <a:gd name="T21" fmla="*/ 120 h 128"/>
                <a:gd name="T22" fmla="*/ 114 w 128"/>
                <a:gd name="T23" fmla="*/ 109 h 128"/>
                <a:gd name="T24" fmla="*/ 121 w 128"/>
                <a:gd name="T25" fmla="*/ 88 h 128"/>
                <a:gd name="T26" fmla="*/ 124 w 128"/>
                <a:gd name="T27" fmla="*/ 67 h 128"/>
                <a:gd name="T28" fmla="*/ 128 w 128"/>
                <a:gd name="T29" fmla="*/ 58 h 128"/>
                <a:gd name="T30" fmla="*/ 117 w 128"/>
                <a:gd name="T31" fmla="*/ 42 h 128"/>
                <a:gd name="T32" fmla="*/ 24 w 128"/>
                <a:gd name="T33" fmla="*/ 120 h 128"/>
                <a:gd name="T34" fmla="*/ 8 w 128"/>
                <a:gd name="T35" fmla="*/ 116 h 128"/>
                <a:gd name="T36" fmla="*/ 12 w 128"/>
                <a:gd name="T37" fmla="*/ 48 h 128"/>
                <a:gd name="T38" fmla="*/ 28 w 128"/>
                <a:gd name="T39" fmla="*/ 52 h 128"/>
                <a:gd name="T40" fmla="*/ 120 w 128"/>
                <a:gd name="T41" fmla="*/ 58 h 128"/>
                <a:gd name="T42" fmla="*/ 104 w 128"/>
                <a:gd name="T43" fmla="*/ 64 h 128"/>
                <a:gd name="T44" fmla="*/ 104 w 128"/>
                <a:gd name="T45" fmla="*/ 68 h 128"/>
                <a:gd name="T46" fmla="*/ 118 w 128"/>
                <a:gd name="T47" fmla="*/ 75 h 128"/>
                <a:gd name="T48" fmla="*/ 100 w 128"/>
                <a:gd name="T49" fmla="*/ 84 h 128"/>
                <a:gd name="T50" fmla="*/ 100 w 128"/>
                <a:gd name="T51" fmla="*/ 88 h 128"/>
                <a:gd name="T52" fmla="*/ 113 w 128"/>
                <a:gd name="T53" fmla="*/ 96 h 128"/>
                <a:gd name="T54" fmla="*/ 96 w 128"/>
                <a:gd name="T55" fmla="*/ 104 h 128"/>
                <a:gd name="T56" fmla="*/ 96 w 128"/>
                <a:gd name="T57" fmla="*/ 108 h 128"/>
                <a:gd name="T58" fmla="*/ 106 w 128"/>
                <a:gd name="T59" fmla="*/ 114 h 128"/>
                <a:gd name="T60" fmla="*/ 98 w 128"/>
                <a:gd name="T61" fmla="*/ 120 h 128"/>
                <a:gd name="T62" fmla="*/ 54 w 128"/>
                <a:gd name="T63" fmla="*/ 117 h 128"/>
                <a:gd name="T64" fmla="*/ 32 w 128"/>
                <a:gd name="T65" fmla="*/ 110 h 128"/>
                <a:gd name="T66" fmla="*/ 35 w 128"/>
                <a:gd name="T67" fmla="*/ 50 h 128"/>
                <a:gd name="T68" fmla="*/ 60 w 128"/>
                <a:gd name="T69" fmla="*/ 12 h 128"/>
                <a:gd name="T70" fmla="*/ 76 w 128"/>
                <a:gd name="T71" fmla="*/ 27 h 128"/>
                <a:gd name="T72" fmla="*/ 115 w 128"/>
                <a:gd name="T73" fmla="*/ 50 h 128"/>
                <a:gd name="T74" fmla="*/ 120 w 128"/>
                <a:gd name="T75" fmla="*/ 5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8" h="128">
                  <a:moveTo>
                    <a:pt x="117" y="42"/>
                  </a:moveTo>
                  <a:cubicBezTo>
                    <a:pt x="112" y="41"/>
                    <a:pt x="100" y="41"/>
                    <a:pt x="83" y="40"/>
                  </a:cubicBezTo>
                  <a:cubicBezTo>
                    <a:pt x="84" y="36"/>
                    <a:pt x="84" y="33"/>
                    <a:pt x="84" y="27"/>
                  </a:cubicBezTo>
                  <a:cubicBezTo>
                    <a:pt x="84" y="13"/>
                    <a:pt x="73" y="0"/>
                    <a:pt x="64" y="0"/>
                  </a:cubicBezTo>
                  <a:cubicBezTo>
                    <a:pt x="57" y="0"/>
                    <a:pt x="52" y="5"/>
                    <a:pt x="52" y="12"/>
                  </a:cubicBezTo>
                  <a:cubicBezTo>
                    <a:pt x="52" y="20"/>
                    <a:pt x="49" y="34"/>
                    <a:pt x="36" y="41"/>
                  </a:cubicBezTo>
                  <a:cubicBezTo>
                    <a:pt x="35" y="41"/>
                    <a:pt x="32" y="43"/>
                    <a:pt x="32" y="43"/>
                  </a:cubicBezTo>
                  <a:cubicBezTo>
                    <a:pt x="32" y="43"/>
                    <a:pt x="32" y="43"/>
                    <a:pt x="32" y="43"/>
                  </a:cubicBezTo>
                  <a:cubicBezTo>
                    <a:pt x="30" y="41"/>
                    <a:pt x="27" y="40"/>
                    <a:pt x="24" y="40"/>
                  </a:cubicBezTo>
                  <a:cubicBezTo>
                    <a:pt x="12" y="40"/>
                    <a:pt x="12" y="40"/>
                    <a:pt x="12" y="40"/>
                  </a:cubicBezTo>
                  <a:cubicBezTo>
                    <a:pt x="5" y="40"/>
                    <a:pt x="0" y="45"/>
                    <a:pt x="0" y="52"/>
                  </a:cubicBezTo>
                  <a:cubicBezTo>
                    <a:pt x="0" y="116"/>
                    <a:pt x="0" y="116"/>
                    <a:pt x="0" y="116"/>
                  </a:cubicBezTo>
                  <a:cubicBezTo>
                    <a:pt x="0" y="123"/>
                    <a:pt x="5" y="128"/>
                    <a:pt x="12" y="128"/>
                  </a:cubicBezTo>
                  <a:cubicBezTo>
                    <a:pt x="24" y="128"/>
                    <a:pt x="24" y="128"/>
                    <a:pt x="24" y="128"/>
                  </a:cubicBezTo>
                  <a:cubicBezTo>
                    <a:pt x="29" y="128"/>
                    <a:pt x="33" y="125"/>
                    <a:pt x="35" y="121"/>
                  </a:cubicBezTo>
                  <a:cubicBezTo>
                    <a:pt x="35" y="121"/>
                    <a:pt x="35" y="121"/>
                    <a:pt x="35" y="121"/>
                  </a:cubicBezTo>
                  <a:cubicBezTo>
                    <a:pt x="35" y="121"/>
                    <a:pt x="35" y="121"/>
                    <a:pt x="36" y="121"/>
                  </a:cubicBezTo>
                  <a:cubicBezTo>
                    <a:pt x="36" y="121"/>
                    <a:pt x="36" y="121"/>
                    <a:pt x="36" y="121"/>
                  </a:cubicBezTo>
                  <a:cubicBezTo>
                    <a:pt x="38" y="122"/>
                    <a:pt x="43" y="123"/>
                    <a:pt x="52" y="125"/>
                  </a:cubicBezTo>
                  <a:cubicBezTo>
                    <a:pt x="54" y="126"/>
                    <a:pt x="65" y="128"/>
                    <a:pt x="76" y="128"/>
                  </a:cubicBezTo>
                  <a:cubicBezTo>
                    <a:pt x="98" y="128"/>
                    <a:pt x="98" y="128"/>
                    <a:pt x="98" y="128"/>
                  </a:cubicBezTo>
                  <a:cubicBezTo>
                    <a:pt x="105" y="128"/>
                    <a:pt x="109" y="125"/>
                    <a:pt x="112" y="120"/>
                  </a:cubicBezTo>
                  <a:cubicBezTo>
                    <a:pt x="112" y="120"/>
                    <a:pt x="113" y="118"/>
                    <a:pt x="114" y="116"/>
                  </a:cubicBezTo>
                  <a:cubicBezTo>
                    <a:pt x="115" y="114"/>
                    <a:pt x="115" y="112"/>
                    <a:pt x="114" y="109"/>
                  </a:cubicBezTo>
                  <a:cubicBezTo>
                    <a:pt x="118" y="106"/>
                    <a:pt x="120" y="102"/>
                    <a:pt x="121" y="99"/>
                  </a:cubicBezTo>
                  <a:cubicBezTo>
                    <a:pt x="122" y="94"/>
                    <a:pt x="122" y="90"/>
                    <a:pt x="121" y="88"/>
                  </a:cubicBezTo>
                  <a:cubicBezTo>
                    <a:pt x="123" y="85"/>
                    <a:pt x="125" y="82"/>
                    <a:pt x="126" y="77"/>
                  </a:cubicBezTo>
                  <a:cubicBezTo>
                    <a:pt x="127" y="73"/>
                    <a:pt x="126" y="70"/>
                    <a:pt x="124" y="67"/>
                  </a:cubicBezTo>
                  <a:cubicBezTo>
                    <a:pt x="127" y="65"/>
                    <a:pt x="128" y="61"/>
                    <a:pt x="128" y="58"/>
                  </a:cubicBezTo>
                  <a:cubicBezTo>
                    <a:pt x="128" y="58"/>
                    <a:pt x="128" y="58"/>
                    <a:pt x="128" y="58"/>
                  </a:cubicBezTo>
                  <a:cubicBezTo>
                    <a:pt x="128" y="57"/>
                    <a:pt x="128" y="57"/>
                    <a:pt x="128" y="56"/>
                  </a:cubicBezTo>
                  <a:cubicBezTo>
                    <a:pt x="128" y="51"/>
                    <a:pt x="125" y="44"/>
                    <a:pt x="117" y="42"/>
                  </a:cubicBezTo>
                  <a:close/>
                  <a:moveTo>
                    <a:pt x="28" y="116"/>
                  </a:moveTo>
                  <a:cubicBezTo>
                    <a:pt x="28" y="118"/>
                    <a:pt x="26" y="120"/>
                    <a:pt x="24" y="120"/>
                  </a:cubicBezTo>
                  <a:cubicBezTo>
                    <a:pt x="12" y="120"/>
                    <a:pt x="12" y="120"/>
                    <a:pt x="12" y="120"/>
                  </a:cubicBezTo>
                  <a:cubicBezTo>
                    <a:pt x="10" y="120"/>
                    <a:pt x="8" y="118"/>
                    <a:pt x="8" y="116"/>
                  </a:cubicBezTo>
                  <a:cubicBezTo>
                    <a:pt x="8" y="52"/>
                    <a:pt x="8" y="52"/>
                    <a:pt x="8" y="52"/>
                  </a:cubicBezTo>
                  <a:cubicBezTo>
                    <a:pt x="8" y="50"/>
                    <a:pt x="10" y="48"/>
                    <a:pt x="12" y="48"/>
                  </a:cubicBezTo>
                  <a:cubicBezTo>
                    <a:pt x="24" y="48"/>
                    <a:pt x="24" y="48"/>
                    <a:pt x="24" y="48"/>
                  </a:cubicBezTo>
                  <a:cubicBezTo>
                    <a:pt x="26" y="48"/>
                    <a:pt x="28" y="50"/>
                    <a:pt x="28" y="52"/>
                  </a:cubicBezTo>
                  <a:lnTo>
                    <a:pt x="28" y="116"/>
                  </a:lnTo>
                  <a:close/>
                  <a:moveTo>
                    <a:pt x="120" y="58"/>
                  </a:moveTo>
                  <a:cubicBezTo>
                    <a:pt x="120" y="60"/>
                    <a:pt x="119" y="64"/>
                    <a:pt x="112" y="64"/>
                  </a:cubicBezTo>
                  <a:cubicBezTo>
                    <a:pt x="106" y="64"/>
                    <a:pt x="104" y="64"/>
                    <a:pt x="104" y="64"/>
                  </a:cubicBezTo>
                  <a:cubicBezTo>
                    <a:pt x="103" y="64"/>
                    <a:pt x="102" y="65"/>
                    <a:pt x="102" y="66"/>
                  </a:cubicBezTo>
                  <a:cubicBezTo>
                    <a:pt x="102" y="67"/>
                    <a:pt x="103" y="68"/>
                    <a:pt x="104" y="68"/>
                  </a:cubicBezTo>
                  <a:cubicBezTo>
                    <a:pt x="104" y="68"/>
                    <a:pt x="106" y="68"/>
                    <a:pt x="112" y="68"/>
                  </a:cubicBezTo>
                  <a:cubicBezTo>
                    <a:pt x="118" y="68"/>
                    <a:pt x="119" y="73"/>
                    <a:pt x="118" y="75"/>
                  </a:cubicBezTo>
                  <a:cubicBezTo>
                    <a:pt x="118" y="78"/>
                    <a:pt x="116" y="84"/>
                    <a:pt x="110" y="84"/>
                  </a:cubicBezTo>
                  <a:cubicBezTo>
                    <a:pt x="103" y="84"/>
                    <a:pt x="100" y="84"/>
                    <a:pt x="100" y="84"/>
                  </a:cubicBezTo>
                  <a:cubicBezTo>
                    <a:pt x="99" y="84"/>
                    <a:pt x="98" y="85"/>
                    <a:pt x="98" y="86"/>
                  </a:cubicBezTo>
                  <a:cubicBezTo>
                    <a:pt x="98" y="87"/>
                    <a:pt x="99" y="88"/>
                    <a:pt x="100" y="88"/>
                  </a:cubicBezTo>
                  <a:cubicBezTo>
                    <a:pt x="100" y="88"/>
                    <a:pt x="105" y="88"/>
                    <a:pt x="108" y="88"/>
                  </a:cubicBezTo>
                  <a:cubicBezTo>
                    <a:pt x="115" y="88"/>
                    <a:pt x="114" y="93"/>
                    <a:pt x="113" y="96"/>
                  </a:cubicBezTo>
                  <a:cubicBezTo>
                    <a:pt x="112" y="100"/>
                    <a:pt x="111" y="104"/>
                    <a:pt x="103" y="104"/>
                  </a:cubicBezTo>
                  <a:cubicBezTo>
                    <a:pt x="100" y="104"/>
                    <a:pt x="96" y="104"/>
                    <a:pt x="96" y="104"/>
                  </a:cubicBezTo>
                  <a:cubicBezTo>
                    <a:pt x="95" y="104"/>
                    <a:pt x="94" y="105"/>
                    <a:pt x="94" y="106"/>
                  </a:cubicBezTo>
                  <a:cubicBezTo>
                    <a:pt x="94" y="107"/>
                    <a:pt x="95" y="108"/>
                    <a:pt x="96" y="108"/>
                  </a:cubicBezTo>
                  <a:cubicBezTo>
                    <a:pt x="96" y="108"/>
                    <a:pt x="99" y="108"/>
                    <a:pt x="102" y="108"/>
                  </a:cubicBezTo>
                  <a:cubicBezTo>
                    <a:pt x="107" y="108"/>
                    <a:pt x="107" y="112"/>
                    <a:pt x="106" y="114"/>
                  </a:cubicBezTo>
                  <a:cubicBezTo>
                    <a:pt x="106" y="115"/>
                    <a:pt x="105" y="116"/>
                    <a:pt x="105" y="117"/>
                  </a:cubicBezTo>
                  <a:cubicBezTo>
                    <a:pt x="104" y="119"/>
                    <a:pt x="102" y="120"/>
                    <a:pt x="98" y="120"/>
                  </a:cubicBezTo>
                  <a:cubicBezTo>
                    <a:pt x="76" y="120"/>
                    <a:pt x="76" y="120"/>
                    <a:pt x="76" y="120"/>
                  </a:cubicBezTo>
                  <a:cubicBezTo>
                    <a:pt x="65" y="120"/>
                    <a:pt x="54" y="118"/>
                    <a:pt x="54" y="117"/>
                  </a:cubicBezTo>
                  <a:cubicBezTo>
                    <a:pt x="37" y="114"/>
                    <a:pt x="36" y="113"/>
                    <a:pt x="35" y="113"/>
                  </a:cubicBezTo>
                  <a:cubicBezTo>
                    <a:pt x="35" y="113"/>
                    <a:pt x="32" y="112"/>
                    <a:pt x="32" y="110"/>
                  </a:cubicBezTo>
                  <a:cubicBezTo>
                    <a:pt x="32" y="54"/>
                    <a:pt x="32" y="54"/>
                    <a:pt x="32" y="54"/>
                  </a:cubicBezTo>
                  <a:cubicBezTo>
                    <a:pt x="32" y="52"/>
                    <a:pt x="33" y="51"/>
                    <a:pt x="35" y="50"/>
                  </a:cubicBezTo>
                  <a:cubicBezTo>
                    <a:pt x="35" y="50"/>
                    <a:pt x="36" y="50"/>
                    <a:pt x="36" y="50"/>
                  </a:cubicBezTo>
                  <a:cubicBezTo>
                    <a:pt x="54" y="42"/>
                    <a:pt x="60" y="26"/>
                    <a:pt x="60" y="12"/>
                  </a:cubicBezTo>
                  <a:cubicBezTo>
                    <a:pt x="60" y="10"/>
                    <a:pt x="62" y="8"/>
                    <a:pt x="64" y="8"/>
                  </a:cubicBezTo>
                  <a:cubicBezTo>
                    <a:pt x="68" y="8"/>
                    <a:pt x="76" y="16"/>
                    <a:pt x="76" y="27"/>
                  </a:cubicBezTo>
                  <a:cubicBezTo>
                    <a:pt x="76" y="36"/>
                    <a:pt x="75" y="38"/>
                    <a:pt x="72" y="48"/>
                  </a:cubicBezTo>
                  <a:cubicBezTo>
                    <a:pt x="112" y="48"/>
                    <a:pt x="112" y="49"/>
                    <a:pt x="115" y="50"/>
                  </a:cubicBezTo>
                  <a:cubicBezTo>
                    <a:pt x="120" y="51"/>
                    <a:pt x="120" y="54"/>
                    <a:pt x="120" y="56"/>
                  </a:cubicBezTo>
                  <a:cubicBezTo>
                    <a:pt x="120" y="57"/>
                    <a:pt x="120" y="57"/>
                    <a:pt x="120" y="58"/>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sp>
          <p:nvSpPr>
            <p:cNvPr id="33" name="Freeform 91"/>
            <p:cNvSpPr>
              <a:spLocks noEditPoints="1"/>
            </p:cNvSpPr>
            <p:nvPr/>
          </p:nvSpPr>
          <p:spPr bwMode="auto">
            <a:xfrm>
              <a:off x="1093788" y="2463801"/>
              <a:ext cx="44450" cy="44450"/>
            </a:xfrm>
            <a:custGeom>
              <a:avLst/>
              <a:gdLst>
                <a:gd name="T0" fmla="*/ 6 w 12"/>
                <a:gd name="T1" fmla="*/ 0 h 12"/>
                <a:gd name="T2" fmla="*/ 0 w 12"/>
                <a:gd name="T3" fmla="*/ 6 h 12"/>
                <a:gd name="T4" fmla="*/ 6 w 12"/>
                <a:gd name="T5" fmla="*/ 12 h 12"/>
                <a:gd name="T6" fmla="*/ 12 w 12"/>
                <a:gd name="T7" fmla="*/ 6 h 12"/>
                <a:gd name="T8" fmla="*/ 6 w 12"/>
                <a:gd name="T9" fmla="*/ 0 h 12"/>
                <a:gd name="T10" fmla="*/ 6 w 12"/>
                <a:gd name="T11" fmla="*/ 8 h 12"/>
                <a:gd name="T12" fmla="*/ 4 w 12"/>
                <a:gd name="T13" fmla="*/ 6 h 12"/>
                <a:gd name="T14" fmla="*/ 6 w 12"/>
                <a:gd name="T15" fmla="*/ 4 h 12"/>
                <a:gd name="T16" fmla="*/ 8 w 12"/>
                <a:gd name="T17" fmla="*/ 6 h 12"/>
                <a:gd name="T18" fmla="*/ 6 w 12"/>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0"/>
                  </a:moveTo>
                  <a:cubicBezTo>
                    <a:pt x="3" y="0"/>
                    <a:pt x="0" y="3"/>
                    <a:pt x="0" y="6"/>
                  </a:cubicBezTo>
                  <a:cubicBezTo>
                    <a:pt x="0" y="9"/>
                    <a:pt x="3" y="12"/>
                    <a:pt x="6" y="12"/>
                  </a:cubicBezTo>
                  <a:cubicBezTo>
                    <a:pt x="9" y="12"/>
                    <a:pt x="12" y="9"/>
                    <a:pt x="12" y="6"/>
                  </a:cubicBezTo>
                  <a:cubicBezTo>
                    <a:pt x="12" y="3"/>
                    <a:pt x="9" y="0"/>
                    <a:pt x="6" y="0"/>
                  </a:cubicBezTo>
                  <a:close/>
                  <a:moveTo>
                    <a:pt x="6" y="8"/>
                  </a:moveTo>
                  <a:cubicBezTo>
                    <a:pt x="5" y="8"/>
                    <a:pt x="4" y="7"/>
                    <a:pt x="4" y="6"/>
                  </a:cubicBezTo>
                  <a:cubicBezTo>
                    <a:pt x="4" y="5"/>
                    <a:pt x="5" y="4"/>
                    <a:pt x="6" y="4"/>
                  </a:cubicBezTo>
                  <a:cubicBezTo>
                    <a:pt x="7" y="4"/>
                    <a:pt x="8" y="5"/>
                    <a:pt x="8" y="6"/>
                  </a:cubicBezTo>
                  <a:cubicBezTo>
                    <a:pt x="8" y="7"/>
                    <a:pt x="7" y="8"/>
                    <a:pt x="6" y="8"/>
                  </a:cubicBezTo>
                  <a:close/>
                </a:path>
              </a:pathLst>
            </a:custGeom>
            <a:grpFill/>
            <a:ln w="9525">
              <a:solidFill>
                <a:srgbClr val="D25E84"/>
              </a:solidFill>
              <a:round/>
              <a:headEnd/>
              <a:tailEnd/>
            </a:ln>
            <a:extLst/>
          </p:spPr>
          <p:txBody>
            <a:bodyPr lIns="96435" tIns="48218" rIns="96435" bIns="48218"/>
            <a:lstStyle/>
            <a:p>
              <a:pPr defTabSz="964258">
                <a:defRPr/>
              </a:pPr>
              <a:endParaRPr lang="id-ID" sz="1500" dirty="0">
                <a:latin typeface="微软雅黑"/>
                <a:ea typeface="微软雅黑"/>
                <a:cs typeface="+mn-ea"/>
                <a:sym typeface="微软雅黑"/>
              </a:endParaRPr>
            </a:p>
          </p:txBody>
        </p:sp>
      </p:grpSp>
      <p:grpSp>
        <p:nvGrpSpPr>
          <p:cNvPr id="81" name="Group 84"/>
          <p:cNvGrpSpPr>
            <a:grpSpLocks noChangeAspect="1"/>
          </p:cNvGrpSpPr>
          <p:nvPr/>
        </p:nvGrpSpPr>
        <p:grpSpPr bwMode="auto">
          <a:xfrm>
            <a:off x="9002043" y="2188428"/>
            <a:ext cx="607163" cy="607978"/>
            <a:chOff x="7275513" y="5302250"/>
            <a:chExt cx="1012825" cy="1012825"/>
          </a:xfrm>
          <a:solidFill>
            <a:srgbClr val="D25E84"/>
          </a:solidFill>
        </p:grpSpPr>
        <p:sp>
          <p:nvSpPr>
            <p:cNvPr id="83" name="Freeform 34"/>
            <p:cNvSpPr>
              <a:spLocks/>
            </p:cNvSpPr>
            <p:nvPr/>
          </p:nvSpPr>
          <p:spPr bwMode="auto">
            <a:xfrm>
              <a:off x="7467601" y="5521325"/>
              <a:ext cx="608013" cy="606425"/>
            </a:xfrm>
            <a:custGeom>
              <a:avLst/>
              <a:gdLst>
                <a:gd name="T0" fmla="*/ 189 w 211"/>
                <a:gd name="T1" fmla="*/ 85 h 211"/>
                <a:gd name="T2" fmla="*/ 187 w 211"/>
                <a:gd name="T3" fmla="*/ 64 h 211"/>
                <a:gd name="T4" fmla="*/ 192 w 211"/>
                <a:gd name="T5" fmla="*/ 41 h 211"/>
                <a:gd name="T6" fmla="*/ 179 w 211"/>
                <a:gd name="T7" fmla="*/ 31 h 211"/>
                <a:gd name="T8" fmla="*/ 170 w 211"/>
                <a:gd name="T9" fmla="*/ 36 h 211"/>
                <a:gd name="T10" fmla="*/ 164 w 211"/>
                <a:gd name="T11" fmla="*/ 34 h 211"/>
                <a:gd name="T12" fmla="*/ 155 w 211"/>
                <a:gd name="T13" fmla="*/ 26 h 211"/>
                <a:gd name="T14" fmla="*/ 148 w 211"/>
                <a:gd name="T15" fmla="*/ 20 h 211"/>
                <a:gd name="T16" fmla="*/ 149 w 211"/>
                <a:gd name="T17" fmla="*/ 11 h 211"/>
                <a:gd name="T18" fmla="*/ 125 w 211"/>
                <a:gd name="T19" fmla="*/ 5 h 211"/>
                <a:gd name="T20" fmla="*/ 106 w 211"/>
                <a:gd name="T21" fmla="*/ 1 h 211"/>
                <a:gd name="T22" fmla="*/ 89 w 211"/>
                <a:gd name="T23" fmla="*/ 2 h 211"/>
                <a:gd name="T24" fmla="*/ 88 w 211"/>
                <a:gd name="T25" fmla="*/ 7 h 211"/>
                <a:gd name="T26" fmla="*/ 99 w 211"/>
                <a:gd name="T27" fmla="*/ 3 h 211"/>
                <a:gd name="T28" fmla="*/ 101 w 211"/>
                <a:gd name="T29" fmla="*/ 13 h 211"/>
                <a:gd name="T30" fmla="*/ 83 w 211"/>
                <a:gd name="T31" fmla="*/ 23 h 211"/>
                <a:gd name="T32" fmla="*/ 87 w 211"/>
                <a:gd name="T33" fmla="*/ 31 h 211"/>
                <a:gd name="T34" fmla="*/ 96 w 211"/>
                <a:gd name="T35" fmla="*/ 25 h 211"/>
                <a:gd name="T36" fmla="*/ 108 w 211"/>
                <a:gd name="T37" fmla="*/ 30 h 211"/>
                <a:gd name="T38" fmla="*/ 118 w 211"/>
                <a:gd name="T39" fmla="*/ 29 h 211"/>
                <a:gd name="T40" fmla="*/ 130 w 211"/>
                <a:gd name="T41" fmla="*/ 32 h 211"/>
                <a:gd name="T42" fmla="*/ 128 w 211"/>
                <a:gd name="T43" fmla="*/ 37 h 211"/>
                <a:gd name="T44" fmla="*/ 116 w 211"/>
                <a:gd name="T45" fmla="*/ 43 h 211"/>
                <a:gd name="T46" fmla="*/ 117 w 211"/>
                <a:gd name="T47" fmla="*/ 50 h 211"/>
                <a:gd name="T48" fmla="*/ 113 w 211"/>
                <a:gd name="T49" fmla="*/ 58 h 211"/>
                <a:gd name="T50" fmla="*/ 110 w 211"/>
                <a:gd name="T51" fmla="*/ 91 h 211"/>
                <a:gd name="T52" fmla="*/ 104 w 211"/>
                <a:gd name="T53" fmla="*/ 97 h 211"/>
                <a:gd name="T54" fmla="*/ 88 w 211"/>
                <a:gd name="T55" fmla="*/ 77 h 211"/>
                <a:gd name="T56" fmla="*/ 57 w 211"/>
                <a:gd name="T57" fmla="*/ 83 h 211"/>
                <a:gd name="T58" fmla="*/ 73 w 211"/>
                <a:gd name="T59" fmla="*/ 89 h 211"/>
                <a:gd name="T60" fmla="*/ 75 w 211"/>
                <a:gd name="T61" fmla="*/ 94 h 211"/>
                <a:gd name="T62" fmla="*/ 63 w 211"/>
                <a:gd name="T63" fmla="*/ 97 h 211"/>
                <a:gd name="T64" fmla="*/ 62 w 211"/>
                <a:gd name="T65" fmla="*/ 105 h 211"/>
                <a:gd name="T66" fmla="*/ 70 w 211"/>
                <a:gd name="T67" fmla="*/ 110 h 211"/>
                <a:gd name="T68" fmla="*/ 84 w 211"/>
                <a:gd name="T69" fmla="*/ 107 h 211"/>
                <a:gd name="T70" fmla="*/ 99 w 211"/>
                <a:gd name="T71" fmla="*/ 114 h 211"/>
                <a:gd name="T72" fmla="*/ 116 w 211"/>
                <a:gd name="T73" fmla="*/ 109 h 211"/>
                <a:gd name="T74" fmla="*/ 118 w 211"/>
                <a:gd name="T75" fmla="*/ 131 h 211"/>
                <a:gd name="T76" fmla="*/ 109 w 211"/>
                <a:gd name="T77" fmla="*/ 159 h 211"/>
                <a:gd name="T78" fmla="*/ 90 w 211"/>
                <a:gd name="T79" fmla="*/ 189 h 211"/>
                <a:gd name="T80" fmla="*/ 82 w 211"/>
                <a:gd name="T81" fmla="*/ 197 h 211"/>
                <a:gd name="T82" fmla="*/ 79 w 211"/>
                <a:gd name="T83" fmla="*/ 181 h 211"/>
                <a:gd name="T84" fmla="*/ 78 w 211"/>
                <a:gd name="T85" fmla="*/ 159 h 211"/>
                <a:gd name="T86" fmla="*/ 63 w 211"/>
                <a:gd name="T87" fmla="*/ 132 h 211"/>
                <a:gd name="T88" fmla="*/ 72 w 211"/>
                <a:gd name="T89" fmla="*/ 125 h 211"/>
                <a:gd name="T90" fmla="*/ 60 w 211"/>
                <a:gd name="T91" fmla="*/ 115 h 211"/>
                <a:gd name="T92" fmla="*/ 55 w 211"/>
                <a:gd name="T93" fmla="*/ 102 h 211"/>
                <a:gd name="T94" fmla="*/ 50 w 211"/>
                <a:gd name="T95" fmla="*/ 89 h 211"/>
                <a:gd name="T96" fmla="*/ 38 w 211"/>
                <a:gd name="T97" fmla="*/ 78 h 211"/>
                <a:gd name="T98" fmla="*/ 37 w 211"/>
                <a:gd name="T99" fmla="*/ 91 h 211"/>
                <a:gd name="T100" fmla="*/ 30 w 211"/>
                <a:gd name="T101" fmla="*/ 91 h 211"/>
                <a:gd name="T102" fmla="*/ 32 w 211"/>
                <a:gd name="T103" fmla="*/ 52 h 211"/>
                <a:gd name="T104" fmla="*/ 20 w 211"/>
                <a:gd name="T105" fmla="*/ 148 h 211"/>
                <a:gd name="T106" fmla="*/ 167 w 211"/>
                <a:gd name="T107" fmla="*/ 185 h 211"/>
                <a:gd name="T108" fmla="*/ 160 w 211"/>
                <a:gd name="T109" fmla="*/ 127 h 211"/>
                <a:gd name="T110" fmla="*/ 184 w 211"/>
                <a:gd name="T111" fmla="*/ 133 h 211"/>
                <a:gd name="T112" fmla="*/ 201 w 211"/>
                <a:gd name="T113" fmla="*/ 146 h 211"/>
                <a:gd name="T114" fmla="*/ 206 w 211"/>
                <a:gd name="T115" fmla="*/ 10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1" h="211">
                  <a:moveTo>
                    <a:pt x="196" y="93"/>
                  </a:moveTo>
                  <a:cubicBezTo>
                    <a:pt x="195" y="88"/>
                    <a:pt x="194" y="87"/>
                    <a:pt x="189" y="85"/>
                  </a:cubicBezTo>
                  <a:cubicBezTo>
                    <a:pt x="183" y="84"/>
                    <a:pt x="181" y="81"/>
                    <a:pt x="183" y="76"/>
                  </a:cubicBezTo>
                  <a:cubicBezTo>
                    <a:pt x="184" y="72"/>
                    <a:pt x="186" y="68"/>
                    <a:pt x="187" y="64"/>
                  </a:cubicBezTo>
                  <a:cubicBezTo>
                    <a:pt x="189" y="61"/>
                    <a:pt x="190" y="57"/>
                    <a:pt x="189" y="52"/>
                  </a:cubicBezTo>
                  <a:cubicBezTo>
                    <a:pt x="188" y="48"/>
                    <a:pt x="189" y="44"/>
                    <a:pt x="192" y="41"/>
                  </a:cubicBezTo>
                  <a:cubicBezTo>
                    <a:pt x="189" y="37"/>
                    <a:pt x="186" y="34"/>
                    <a:pt x="182" y="30"/>
                  </a:cubicBezTo>
                  <a:cubicBezTo>
                    <a:pt x="181" y="28"/>
                    <a:pt x="180" y="29"/>
                    <a:pt x="179" y="31"/>
                  </a:cubicBezTo>
                  <a:cubicBezTo>
                    <a:pt x="179" y="32"/>
                    <a:pt x="179" y="33"/>
                    <a:pt x="179" y="33"/>
                  </a:cubicBezTo>
                  <a:cubicBezTo>
                    <a:pt x="178" y="38"/>
                    <a:pt x="174" y="39"/>
                    <a:pt x="170" y="36"/>
                  </a:cubicBezTo>
                  <a:cubicBezTo>
                    <a:pt x="170" y="36"/>
                    <a:pt x="169" y="35"/>
                    <a:pt x="168" y="35"/>
                  </a:cubicBezTo>
                  <a:cubicBezTo>
                    <a:pt x="167" y="34"/>
                    <a:pt x="165" y="34"/>
                    <a:pt x="164" y="34"/>
                  </a:cubicBezTo>
                  <a:cubicBezTo>
                    <a:pt x="160" y="35"/>
                    <a:pt x="159" y="34"/>
                    <a:pt x="159" y="30"/>
                  </a:cubicBezTo>
                  <a:cubicBezTo>
                    <a:pt x="160" y="27"/>
                    <a:pt x="159" y="25"/>
                    <a:pt x="155" y="26"/>
                  </a:cubicBezTo>
                  <a:cubicBezTo>
                    <a:pt x="154" y="26"/>
                    <a:pt x="153" y="26"/>
                    <a:pt x="152" y="26"/>
                  </a:cubicBezTo>
                  <a:cubicBezTo>
                    <a:pt x="149" y="26"/>
                    <a:pt x="147" y="23"/>
                    <a:pt x="148" y="20"/>
                  </a:cubicBezTo>
                  <a:cubicBezTo>
                    <a:pt x="148" y="18"/>
                    <a:pt x="149" y="17"/>
                    <a:pt x="149" y="15"/>
                  </a:cubicBezTo>
                  <a:cubicBezTo>
                    <a:pt x="150" y="14"/>
                    <a:pt x="150" y="12"/>
                    <a:pt x="149" y="11"/>
                  </a:cubicBezTo>
                  <a:cubicBezTo>
                    <a:pt x="147" y="9"/>
                    <a:pt x="144" y="7"/>
                    <a:pt x="141" y="5"/>
                  </a:cubicBezTo>
                  <a:cubicBezTo>
                    <a:pt x="136" y="1"/>
                    <a:pt x="130" y="4"/>
                    <a:pt x="125" y="5"/>
                  </a:cubicBezTo>
                  <a:cubicBezTo>
                    <a:pt x="124" y="9"/>
                    <a:pt x="124" y="10"/>
                    <a:pt x="119" y="9"/>
                  </a:cubicBezTo>
                  <a:cubicBezTo>
                    <a:pt x="114" y="7"/>
                    <a:pt x="110" y="5"/>
                    <a:pt x="106" y="1"/>
                  </a:cubicBezTo>
                  <a:cubicBezTo>
                    <a:pt x="106" y="0"/>
                    <a:pt x="105" y="0"/>
                    <a:pt x="104" y="0"/>
                  </a:cubicBezTo>
                  <a:cubicBezTo>
                    <a:pt x="99" y="1"/>
                    <a:pt x="94" y="1"/>
                    <a:pt x="89" y="2"/>
                  </a:cubicBezTo>
                  <a:cubicBezTo>
                    <a:pt x="88" y="2"/>
                    <a:pt x="87" y="3"/>
                    <a:pt x="87" y="4"/>
                  </a:cubicBezTo>
                  <a:cubicBezTo>
                    <a:pt x="87" y="5"/>
                    <a:pt x="87" y="6"/>
                    <a:pt x="88" y="7"/>
                  </a:cubicBezTo>
                  <a:cubicBezTo>
                    <a:pt x="90" y="7"/>
                    <a:pt x="92" y="7"/>
                    <a:pt x="93" y="6"/>
                  </a:cubicBezTo>
                  <a:cubicBezTo>
                    <a:pt x="95" y="5"/>
                    <a:pt x="97" y="4"/>
                    <a:pt x="99" y="3"/>
                  </a:cubicBezTo>
                  <a:cubicBezTo>
                    <a:pt x="102" y="2"/>
                    <a:pt x="103" y="2"/>
                    <a:pt x="104" y="5"/>
                  </a:cubicBezTo>
                  <a:cubicBezTo>
                    <a:pt x="105" y="8"/>
                    <a:pt x="104" y="11"/>
                    <a:pt x="101" y="13"/>
                  </a:cubicBezTo>
                  <a:cubicBezTo>
                    <a:pt x="98" y="15"/>
                    <a:pt x="94" y="17"/>
                    <a:pt x="90" y="19"/>
                  </a:cubicBezTo>
                  <a:cubicBezTo>
                    <a:pt x="88" y="20"/>
                    <a:pt x="85" y="22"/>
                    <a:pt x="83" y="23"/>
                  </a:cubicBezTo>
                  <a:cubicBezTo>
                    <a:pt x="81" y="25"/>
                    <a:pt x="79" y="27"/>
                    <a:pt x="81" y="30"/>
                  </a:cubicBezTo>
                  <a:cubicBezTo>
                    <a:pt x="82" y="32"/>
                    <a:pt x="85" y="31"/>
                    <a:pt x="87" y="31"/>
                  </a:cubicBezTo>
                  <a:cubicBezTo>
                    <a:pt x="89" y="30"/>
                    <a:pt x="91" y="29"/>
                    <a:pt x="93" y="28"/>
                  </a:cubicBezTo>
                  <a:cubicBezTo>
                    <a:pt x="94" y="27"/>
                    <a:pt x="95" y="26"/>
                    <a:pt x="96" y="25"/>
                  </a:cubicBezTo>
                  <a:cubicBezTo>
                    <a:pt x="98" y="24"/>
                    <a:pt x="99" y="24"/>
                    <a:pt x="100" y="27"/>
                  </a:cubicBezTo>
                  <a:cubicBezTo>
                    <a:pt x="102" y="31"/>
                    <a:pt x="105" y="32"/>
                    <a:pt x="108" y="30"/>
                  </a:cubicBezTo>
                  <a:cubicBezTo>
                    <a:pt x="110" y="29"/>
                    <a:pt x="111" y="27"/>
                    <a:pt x="113" y="26"/>
                  </a:cubicBezTo>
                  <a:cubicBezTo>
                    <a:pt x="116" y="25"/>
                    <a:pt x="118" y="26"/>
                    <a:pt x="118" y="29"/>
                  </a:cubicBezTo>
                  <a:cubicBezTo>
                    <a:pt x="119" y="33"/>
                    <a:pt x="120" y="34"/>
                    <a:pt x="124" y="33"/>
                  </a:cubicBezTo>
                  <a:cubicBezTo>
                    <a:pt x="126" y="33"/>
                    <a:pt x="128" y="33"/>
                    <a:pt x="130" y="32"/>
                  </a:cubicBezTo>
                  <a:cubicBezTo>
                    <a:pt x="130" y="33"/>
                    <a:pt x="131" y="33"/>
                    <a:pt x="131" y="33"/>
                  </a:cubicBezTo>
                  <a:cubicBezTo>
                    <a:pt x="130" y="34"/>
                    <a:pt x="130" y="36"/>
                    <a:pt x="128" y="37"/>
                  </a:cubicBezTo>
                  <a:cubicBezTo>
                    <a:pt x="127" y="39"/>
                    <a:pt x="124" y="40"/>
                    <a:pt x="122" y="41"/>
                  </a:cubicBezTo>
                  <a:cubicBezTo>
                    <a:pt x="119" y="42"/>
                    <a:pt x="116" y="43"/>
                    <a:pt x="116" y="43"/>
                  </a:cubicBezTo>
                  <a:cubicBezTo>
                    <a:pt x="116" y="43"/>
                    <a:pt x="120" y="45"/>
                    <a:pt x="118" y="46"/>
                  </a:cubicBezTo>
                  <a:cubicBezTo>
                    <a:pt x="114" y="47"/>
                    <a:pt x="108" y="53"/>
                    <a:pt x="117" y="50"/>
                  </a:cubicBezTo>
                  <a:cubicBezTo>
                    <a:pt x="118" y="50"/>
                    <a:pt x="120" y="50"/>
                    <a:pt x="122" y="49"/>
                  </a:cubicBezTo>
                  <a:cubicBezTo>
                    <a:pt x="120" y="54"/>
                    <a:pt x="116" y="56"/>
                    <a:pt x="113" y="58"/>
                  </a:cubicBezTo>
                  <a:cubicBezTo>
                    <a:pt x="102" y="64"/>
                    <a:pt x="101" y="79"/>
                    <a:pt x="107" y="86"/>
                  </a:cubicBezTo>
                  <a:cubicBezTo>
                    <a:pt x="108" y="88"/>
                    <a:pt x="109" y="89"/>
                    <a:pt x="110" y="91"/>
                  </a:cubicBezTo>
                  <a:cubicBezTo>
                    <a:pt x="111" y="93"/>
                    <a:pt x="111" y="96"/>
                    <a:pt x="109" y="97"/>
                  </a:cubicBezTo>
                  <a:cubicBezTo>
                    <a:pt x="108" y="98"/>
                    <a:pt x="105" y="97"/>
                    <a:pt x="104" y="97"/>
                  </a:cubicBezTo>
                  <a:cubicBezTo>
                    <a:pt x="101" y="94"/>
                    <a:pt x="98" y="92"/>
                    <a:pt x="96" y="89"/>
                  </a:cubicBezTo>
                  <a:cubicBezTo>
                    <a:pt x="93" y="85"/>
                    <a:pt x="91" y="81"/>
                    <a:pt x="88" y="77"/>
                  </a:cubicBezTo>
                  <a:cubicBezTo>
                    <a:pt x="78" y="66"/>
                    <a:pt x="66" y="68"/>
                    <a:pt x="57" y="77"/>
                  </a:cubicBezTo>
                  <a:cubicBezTo>
                    <a:pt x="54" y="79"/>
                    <a:pt x="55" y="81"/>
                    <a:pt x="57" y="83"/>
                  </a:cubicBezTo>
                  <a:cubicBezTo>
                    <a:pt x="58" y="83"/>
                    <a:pt x="59" y="84"/>
                    <a:pt x="60" y="84"/>
                  </a:cubicBezTo>
                  <a:cubicBezTo>
                    <a:pt x="65" y="86"/>
                    <a:pt x="69" y="88"/>
                    <a:pt x="73" y="89"/>
                  </a:cubicBezTo>
                  <a:cubicBezTo>
                    <a:pt x="74" y="90"/>
                    <a:pt x="75" y="90"/>
                    <a:pt x="76" y="91"/>
                  </a:cubicBezTo>
                  <a:cubicBezTo>
                    <a:pt x="77" y="92"/>
                    <a:pt x="77" y="93"/>
                    <a:pt x="75" y="94"/>
                  </a:cubicBezTo>
                  <a:cubicBezTo>
                    <a:pt x="74" y="95"/>
                    <a:pt x="72" y="95"/>
                    <a:pt x="71" y="95"/>
                  </a:cubicBezTo>
                  <a:cubicBezTo>
                    <a:pt x="68" y="96"/>
                    <a:pt x="65" y="96"/>
                    <a:pt x="63" y="97"/>
                  </a:cubicBezTo>
                  <a:cubicBezTo>
                    <a:pt x="61" y="98"/>
                    <a:pt x="59" y="100"/>
                    <a:pt x="59" y="101"/>
                  </a:cubicBezTo>
                  <a:cubicBezTo>
                    <a:pt x="59" y="102"/>
                    <a:pt x="61" y="104"/>
                    <a:pt x="62" y="105"/>
                  </a:cubicBezTo>
                  <a:cubicBezTo>
                    <a:pt x="63" y="106"/>
                    <a:pt x="64" y="106"/>
                    <a:pt x="65" y="107"/>
                  </a:cubicBezTo>
                  <a:cubicBezTo>
                    <a:pt x="67" y="108"/>
                    <a:pt x="69" y="109"/>
                    <a:pt x="70" y="110"/>
                  </a:cubicBezTo>
                  <a:cubicBezTo>
                    <a:pt x="72" y="113"/>
                    <a:pt x="74" y="113"/>
                    <a:pt x="76" y="112"/>
                  </a:cubicBezTo>
                  <a:cubicBezTo>
                    <a:pt x="79" y="110"/>
                    <a:pt x="81" y="109"/>
                    <a:pt x="84" y="107"/>
                  </a:cubicBezTo>
                  <a:cubicBezTo>
                    <a:pt x="87" y="105"/>
                    <a:pt x="87" y="105"/>
                    <a:pt x="89" y="108"/>
                  </a:cubicBezTo>
                  <a:cubicBezTo>
                    <a:pt x="91" y="112"/>
                    <a:pt x="94" y="115"/>
                    <a:pt x="99" y="114"/>
                  </a:cubicBezTo>
                  <a:cubicBezTo>
                    <a:pt x="102" y="114"/>
                    <a:pt x="106" y="112"/>
                    <a:pt x="109" y="111"/>
                  </a:cubicBezTo>
                  <a:cubicBezTo>
                    <a:pt x="111" y="110"/>
                    <a:pt x="113" y="109"/>
                    <a:pt x="116" y="109"/>
                  </a:cubicBezTo>
                  <a:cubicBezTo>
                    <a:pt x="121" y="108"/>
                    <a:pt x="124" y="112"/>
                    <a:pt x="124" y="118"/>
                  </a:cubicBezTo>
                  <a:cubicBezTo>
                    <a:pt x="125" y="124"/>
                    <a:pt x="122" y="128"/>
                    <a:pt x="118" y="131"/>
                  </a:cubicBezTo>
                  <a:cubicBezTo>
                    <a:pt x="114" y="135"/>
                    <a:pt x="112" y="139"/>
                    <a:pt x="114" y="145"/>
                  </a:cubicBezTo>
                  <a:cubicBezTo>
                    <a:pt x="116" y="150"/>
                    <a:pt x="114" y="155"/>
                    <a:pt x="109" y="159"/>
                  </a:cubicBezTo>
                  <a:cubicBezTo>
                    <a:pt x="106" y="162"/>
                    <a:pt x="103" y="164"/>
                    <a:pt x="99" y="167"/>
                  </a:cubicBezTo>
                  <a:cubicBezTo>
                    <a:pt x="95" y="169"/>
                    <a:pt x="89" y="184"/>
                    <a:pt x="90" y="189"/>
                  </a:cubicBezTo>
                  <a:cubicBezTo>
                    <a:pt x="90" y="190"/>
                    <a:pt x="91" y="191"/>
                    <a:pt x="90" y="192"/>
                  </a:cubicBezTo>
                  <a:cubicBezTo>
                    <a:pt x="90" y="197"/>
                    <a:pt x="87" y="196"/>
                    <a:pt x="82" y="197"/>
                  </a:cubicBezTo>
                  <a:cubicBezTo>
                    <a:pt x="79" y="198"/>
                    <a:pt x="80" y="192"/>
                    <a:pt x="79" y="189"/>
                  </a:cubicBezTo>
                  <a:cubicBezTo>
                    <a:pt x="78" y="186"/>
                    <a:pt x="78" y="183"/>
                    <a:pt x="79" y="181"/>
                  </a:cubicBezTo>
                  <a:cubicBezTo>
                    <a:pt x="79" y="178"/>
                    <a:pt x="81" y="176"/>
                    <a:pt x="81" y="173"/>
                  </a:cubicBezTo>
                  <a:cubicBezTo>
                    <a:pt x="83" y="168"/>
                    <a:pt x="82" y="163"/>
                    <a:pt x="78" y="159"/>
                  </a:cubicBezTo>
                  <a:cubicBezTo>
                    <a:pt x="76" y="158"/>
                    <a:pt x="74" y="156"/>
                    <a:pt x="73" y="154"/>
                  </a:cubicBezTo>
                  <a:cubicBezTo>
                    <a:pt x="66" y="148"/>
                    <a:pt x="63" y="141"/>
                    <a:pt x="63" y="132"/>
                  </a:cubicBezTo>
                  <a:cubicBezTo>
                    <a:pt x="63" y="128"/>
                    <a:pt x="65" y="126"/>
                    <a:pt x="69" y="126"/>
                  </a:cubicBezTo>
                  <a:cubicBezTo>
                    <a:pt x="70" y="126"/>
                    <a:pt x="71" y="125"/>
                    <a:pt x="72" y="125"/>
                  </a:cubicBezTo>
                  <a:cubicBezTo>
                    <a:pt x="71" y="122"/>
                    <a:pt x="70" y="120"/>
                    <a:pt x="66" y="120"/>
                  </a:cubicBezTo>
                  <a:cubicBezTo>
                    <a:pt x="63" y="120"/>
                    <a:pt x="61" y="118"/>
                    <a:pt x="60" y="115"/>
                  </a:cubicBezTo>
                  <a:cubicBezTo>
                    <a:pt x="59" y="114"/>
                    <a:pt x="59" y="112"/>
                    <a:pt x="59" y="111"/>
                  </a:cubicBezTo>
                  <a:cubicBezTo>
                    <a:pt x="57" y="108"/>
                    <a:pt x="57" y="104"/>
                    <a:pt x="55" y="102"/>
                  </a:cubicBezTo>
                  <a:cubicBezTo>
                    <a:pt x="53" y="99"/>
                    <a:pt x="52" y="97"/>
                    <a:pt x="52" y="94"/>
                  </a:cubicBezTo>
                  <a:cubicBezTo>
                    <a:pt x="52" y="92"/>
                    <a:pt x="51" y="91"/>
                    <a:pt x="50" y="89"/>
                  </a:cubicBezTo>
                  <a:cubicBezTo>
                    <a:pt x="47" y="87"/>
                    <a:pt x="45" y="84"/>
                    <a:pt x="42" y="82"/>
                  </a:cubicBezTo>
                  <a:cubicBezTo>
                    <a:pt x="41" y="81"/>
                    <a:pt x="40" y="80"/>
                    <a:pt x="38" y="78"/>
                  </a:cubicBezTo>
                  <a:cubicBezTo>
                    <a:pt x="38" y="81"/>
                    <a:pt x="38" y="83"/>
                    <a:pt x="38" y="84"/>
                  </a:cubicBezTo>
                  <a:cubicBezTo>
                    <a:pt x="38" y="86"/>
                    <a:pt x="38" y="89"/>
                    <a:pt x="37" y="91"/>
                  </a:cubicBezTo>
                  <a:cubicBezTo>
                    <a:pt x="37" y="92"/>
                    <a:pt x="35" y="94"/>
                    <a:pt x="34" y="94"/>
                  </a:cubicBezTo>
                  <a:cubicBezTo>
                    <a:pt x="33" y="94"/>
                    <a:pt x="31" y="92"/>
                    <a:pt x="30" y="91"/>
                  </a:cubicBezTo>
                  <a:cubicBezTo>
                    <a:pt x="30" y="89"/>
                    <a:pt x="30" y="86"/>
                    <a:pt x="30" y="84"/>
                  </a:cubicBezTo>
                  <a:cubicBezTo>
                    <a:pt x="32" y="73"/>
                    <a:pt x="33" y="62"/>
                    <a:pt x="32" y="52"/>
                  </a:cubicBezTo>
                  <a:cubicBezTo>
                    <a:pt x="32" y="48"/>
                    <a:pt x="31" y="44"/>
                    <a:pt x="30" y="39"/>
                  </a:cubicBezTo>
                  <a:cubicBezTo>
                    <a:pt x="10" y="64"/>
                    <a:pt x="0" y="108"/>
                    <a:pt x="20" y="148"/>
                  </a:cubicBezTo>
                  <a:cubicBezTo>
                    <a:pt x="42" y="190"/>
                    <a:pt x="89" y="211"/>
                    <a:pt x="135" y="199"/>
                  </a:cubicBezTo>
                  <a:cubicBezTo>
                    <a:pt x="147" y="196"/>
                    <a:pt x="158" y="191"/>
                    <a:pt x="167" y="185"/>
                  </a:cubicBezTo>
                  <a:cubicBezTo>
                    <a:pt x="162" y="183"/>
                    <a:pt x="155" y="180"/>
                    <a:pt x="154" y="161"/>
                  </a:cubicBezTo>
                  <a:cubicBezTo>
                    <a:pt x="153" y="133"/>
                    <a:pt x="157" y="127"/>
                    <a:pt x="160" y="127"/>
                  </a:cubicBezTo>
                  <a:cubicBezTo>
                    <a:pt x="162" y="127"/>
                    <a:pt x="164" y="126"/>
                    <a:pt x="172" y="134"/>
                  </a:cubicBezTo>
                  <a:cubicBezTo>
                    <a:pt x="179" y="143"/>
                    <a:pt x="183" y="139"/>
                    <a:pt x="184" y="133"/>
                  </a:cubicBezTo>
                  <a:cubicBezTo>
                    <a:pt x="184" y="127"/>
                    <a:pt x="190" y="118"/>
                    <a:pt x="193" y="127"/>
                  </a:cubicBezTo>
                  <a:cubicBezTo>
                    <a:pt x="194" y="133"/>
                    <a:pt x="198" y="141"/>
                    <a:pt x="201" y="146"/>
                  </a:cubicBezTo>
                  <a:cubicBezTo>
                    <a:pt x="207" y="135"/>
                    <a:pt x="210" y="123"/>
                    <a:pt x="211" y="111"/>
                  </a:cubicBezTo>
                  <a:cubicBezTo>
                    <a:pt x="209" y="110"/>
                    <a:pt x="208" y="110"/>
                    <a:pt x="206" y="109"/>
                  </a:cubicBezTo>
                  <a:cubicBezTo>
                    <a:pt x="200" y="106"/>
                    <a:pt x="196" y="101"/>
                    <a:pt x="196" y="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258">
                <a:lnSpc>
                  <a:spcPct val="150000"/>
                </a:lnSpc>
                <a:defRPr/>
              </a:pPr>
              <a:endParaRPr lang="id-ID" sz="1000" dirty="0">
                <a:latin typeface="微软雅黑"/>
                <a:ea typeface="微软雅黑"/>
                <a:cs typeface="+mn-ea"/>
                <a:sym typeface="微软雅黑"/>
              </a:endParaRPr>
            </a:p>
          </p:txBody>
        </p:sp>
        <p:sp>
          <p:nvSpPr>
            <p:cNvPr id="84" name="Freeform 35"/>
            <p:cNvSpPr>
              <a:spLocks noEditPoints="1"/>
            </p:cNvSpPr>
            <p:nvPr/>
          </p:nvSpPr>
          <p:spPr bwMode="auto">
            <a:xfrm>
              <a:off x="7275513" y="5302250"/>
              <a:ext cx="1012825" cy="1012825"/>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258 w 352"/>
                <a:gd name="T11" fmla="*/ 261 h 352"/>
                <a:gd name="T12" fmla="*/ 188 w 352"/>
                <a:gd name="T13" fmla="*/ 294 h 352"/>
                <a:gd name="T14" fmla="*/ 96 w 352"/>
                <a:gd name="T15" fmla="*/ 263 h 352"/>
                <a:gd name="T16" fmla="*/ 59 w 352"/>
                <a:gd name="T17" fmla="*/ 189 h 352"/>
                <a:gd name="T18" fmla="*/ 157 w 352"/>
                <a:gd name="T19" fmla="*/ 60 h 352"/>
                <a:gd name="T20" fmla="*/ 175 w 352"/>
                <a:gd name="T21" fmla="*/ 58 h 352"/>
                <a:gd name="T22" fmla="*/ 176 w 352"/>
                <a:gd name="T23" fmla="*/ 58 h 352"/>
                <a:gd name="T24" fmla="*/ 196 w 352"/>
                <a:gd name="T25" fmla="*/ 60 h 352"/>
                <a:gd name="T26" fmla="*/ 272 w 352"/>
                <a:gd name="T27" fmla="*/ 108 h 352"/>
                <a:gd name="T28" fmla="*/ 293 w 352"/>
                <a:gd name="T29" fmla="*/ 162 h 352"/>
                <a:gd name="T30" fmla="*/ 258 w 352"/>
                <a:gd name="T31" fmla="*/ 26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258" y="261"/>
                  </a:moveTo>
                  <a:cubicBezTo>
                    <a:pt x="238" y="280"/>
                    <a:pt x="215" y="291"/>
                    <a:pt x="188" y="294"/>
                  </a:cubicBezTo>
                  <a:cubicBezTo>
                    <a:pt x="153" y="297"/>
                    <a:pt x="122" y="287"/>
                    <a:pt x="96" y="263"/>
                  </a:cubicBezTo>
                  <a:cubicBezTo>
                    <a:pt x="75" y="243"/>
                    <a:pt x="62" y="218"/>
                    <a:pt x="59" y="189"/>
                  </a:cubicBezTo>
                  <a:cubicBezTo>
                    <a:pt x="52" y="127"/>
                    <a:pt x="96" y="69"/>
                    <a:pt x="157" y="60"/>
                  </a:cubicBezTo>
                  <a:cubicBezTo>
                    <a:pt x="163" y="59"/>
                    <a:pt x="169" y="59"/>
                    <a:pt x="175" y="58"/>
                  </a:cubicBezTo>
                  <a:cubicBezTo>
                    <a:pt x="176" y="58"/>
                    <a:pt x="176" y="58"/>
                    <a:pt x="176" y="58"/>
                  </a:cubicBezTo>
                  <a:cubicBezTo>
                    <a:pt x="183" y="59"/>
                    <a:pt x="189" y="59"/>
                    <a:pt x="196" y="60"/>
                  </a:cubicBezTo>
                  <a:cubicBezTo>
                    <a:pt x="227" y="66"/>
                    <a:pt x="253" y="82"/>
                    <a:pt x="272" y="108"/>
                  </a:cubicBezTo>
                  <a:cubicBezTo>
                    <a:pt x="283" y="124"/>
                    <a:pt x="291" y="142"/>
                    <a:pt x="293" y="162"/>
                  </a:cubicBezTo>
                  <a:cubicBezTo>
                    <a:pt x="297" y="200"/>
                    <a:pt x="286" y="234"/>
                    <a:pt x="258"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258">
                <a:lnSpc>
                  <a:spcPct val="150000"/>
                </a:lnSpc>
                <a:defRPr/>
              </a:pPr>
              <a:endParaRPr lang="id-ID" sz="1000" dirty="0">
                <a:latin typeface="微软雅黑"/>
                <a:ea typeface="微软雅黑"/>
                <a:cs typeface="+mn-ea"/>
                <a:sym typeface="微软雅黑"/>
              </a:endParaRPr>
            </a:p>
          </p:txBody>
        </p:sp>
      </p:grpSp>
      <p:sp>
        <p:nvSpPr>
          <p:cNvPr id="82" name="Text Box 10"/>
          <p:cNvSpPr txBox="1">
            <a:spLocks noChangeArrowheads="1"/>
          </p:cNvSpPr>
          <p:nvPr/>
        </p:nvSpPr>
        <p:spPr bwMode="auto">
          <a:xfrm>
            <a:off x="9743167" y="2221912"/>
            <a:ext cx="2256855" cy="1568171"/>
          </a:xfrm>
          <a:prstGeom prst="rect">
            <a:avLst/>
          </a:prstGeom>
          <a:noFill/>
          <a:ln w="9525">
            <a:noFill/>
            <a:miter lim="800000"/>
            <a:headEnd/>
            <a:tailEnd/>
          </a:ln>
        </p:spPr>
        <p:txBody>
          <a:bodyPr lIns="64290" tIns="32145" rIns="64290" bIns="32145">
            <a:spAutoFit/>
          </a:bodyPr>
          <a:lstStyle/>
          <a:p>
            <a:pPr>
              <a:lnSpc>
                <a:spcPct val="150000"/>
              </a:lnSpc>
            </a:pPr>
            <a:r>
              <a:rPr lang="zh-CN" altLang="en-US" sz="1500" dirty="0">
                <a:latin typeface="微软雅黑"/>
                <a:ea typeface="微软雅黑"/>
                <a:cs typeface="+mn-ea"/>
                <a:sym typeface="微软雅黑"/>
              </a:rPr>
              <a:t>点击请替换文字内容</a:t>
            </a:r>
          </a:p>
          <a:p>
            <a:pPr>
              <a:lnSpc>
                <a:spcPct val="150000"/>
              </a:lnSpc>
            </a:pPr>
            <a:r>
              <a:rPr lang="zh-CN" altLang="en-US" sz="1000" dirty="0">
                <a:latin typeface="微软雅黑"/>
                <a:ea typeface="微软雅黑"/>
                <a:cs typeface="+mn-ea"/>
                <a:sym typeface="微软雅黑"/>
              </a:rPr>
              <a:t>请替换文字内容，点击添加相关标题文字，修改文字内容，也可以直接复制你的内容到此。请替换文字内容，点击添加相关标题文字，修改文字内容，也可以直接复制你的内容到此。</a:t>
            </a:r>
          </a:p>
        </p:txBody>
      </p:sp>
      <p:grpSp>
        <p:nvGrpSpPr>
          <p:cNvPr id="86" name="Group 92"/>
          <p:cNvGrpSpPr>
            <a:grpSpLocks noChangeAspect="1"/>
          </p:cNvGrpSpPr>
          <p:nvPr/>
        </p:nvGrpSpPr>
        <p:grpSpPr bwMode="auto">
          <a:xfrm>
            <a:off x="9002042" y="3905067"/>
            <a:ext cx="607553" cy="608935"/>
            <a:chOff x="4427538" y="3192463"/>
            <a:chExt cx="823913" cy="825500"/>
          </a:xfrm>
          <a:solidFill>
            <a:srgbClr val="D25E84"/>
          </a:solidFill>
        </p:grpSpPr>
        <p:sp>
          <p:nvSpPr>
            <p:cNvPr id="88" name="Oval 23"/>
            <p:cNvSpPr>
              <a:spLocks noChangeArrowheads="1"/>
            </p:cNvSpPr>
            <p:nvPr/>
          </p:nvSpPr>
          <p:spPr bwMode="auto">
            <a:xfrm>
              <a:off x="4813301" y="3825875"/>
              <a:ext cx="57150" cy="571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258">
                <a:lnSpc>
                  <a:spcPct val="150000"/>
                </a:lnSpc>
                <a:defRPr/>
              </a:pPr>
              <a:endParaRPr lang="id-ID" sz="1000" dirty="0">
                <a:latin typeface="微软雅黑"/>
                <a:ea typeface="微软雅黑"/>
                <a:cs typeface="+mn-ea"/>
                <a:sym typeface="微软雅黑"/>
              </a:endParaRPr>
            </a:p>
          </p:txBody>
        </p:sp>
        <p:sp>
          <p:nvSpPr>
            <p:cNvPr id="89" name="Rectangle 24"/>
            <p:cNvSpPr>
              <a:spLocks noChangeArrowheads="1"/>
            </p:cNvSpPr>
            <p:nvPr/>
          </p:nvSpPr>
          <p:spPr bwMode="auto">
            <a:xfrm>
              <a:off x="4784726" y="3352800"/>
              <a:ext cx="115888" cy="158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964258">
                <a:lnSpc>
                  <a:spcPct val="150000"/>
                </a:lnSpc>
                <a:defRPr/>
              </a:pPr>
              <a:endParaRPr lang="id-ID" sz="1000" dirty="0">
                <a:latin typeface="微软雅黑"/>
                <a:ea typeface="微软雅黑"/>
                <a:cs typeface="+mn-ea"/>
                <a:sym typeface="微软雅黑"/>
              </a:endParaRPr>
            </a:p>
          </p:txBody>
        </p:sp>
        <p:sp>
          <p:nvSpPr>
            <p:cNvPr id="90" name="Freeform 25"/>
            <p:cNvSpPr>
              <a:spLocks noEditPoints="1"/>
            </p:cNvSpPr>
            <p:nvPr/>
          </p:nvSpPr>
          <p:spPr bwMode="auto">
            <a:xfrm>
              <a:off x="4427538" y="3192463"/>
              <a:ext cx="823913" cy="825500"/>
            </a:xfrm>
            <a:custGeom>
              <a:avLst/>
              <a:gdLst>
                <a:gd name="T0" fmla="*/ 143 w 286"/>
                <a:gd name="T1" fmla="*/ 0 h 287"/>
                <a:gd name="T2" fmla="*/ 0 w 286"/>
                <a:gd name="T3" fmla="*/ 143 h 287"/>
                <a:gd name="T4" fmla="*/ 143 w 286"/>
                <a:gd name="T5" fmla="*/ 287 h 287"/>
                <a:gd name="T6" fmla="*/ 286 w 286"/>
                <a:gd name="T7" fmla="*/ 143 h 287"/>
                <a:gd name="T8" fmla="*/ 143 w 286"/>
                <a:gd name="T9" fmla="*/ 0 h 287"/>
                <a:gd name="T10" fmla="*/ 201 w 286"/>
                <a:gd name="T11" fmla="*/ 234 h 287"/>
                <a:gd name="T12" fmla="*/ 187 w 286"/>
                <a:gd name="T13" fmla="*/ 248 h 287"/>
                <a:gd name="T14" fmla="*/ 101 w 286"/>
                <a:gd name="T15" fmla="*/ 248 h 287"/>
                <a:gd name="T16" fmla="*/ 87 w 286"/>
                <a:gd name="T17" fmla="*/ 234 h 287"/>
                <a:gd name="T18" fmla="*/ 87 w 286"/>
                <a:gd name="T19" fmla="*/ 60 h 287"/>
                <a:gd name="T20" fmla="*/ 101 w 286"/>
                <a:gd name="T21" fmla="*/ 46 h 287"/>
                <a:gd name="T22" fmla="*/ 187 w 286"/>
                <a:gd name="T23" fmla="*/ 46 h 287"/>
                <a:gd name="T24" fmla="*/ 201 w 286"/>
                <a:gd name="T25" fmla="*/ 60 h 287"/>
                <a:gd name="T26" fmla="*/ 201 w 286"/>
                <a:gd name="T27" fmla="*/ 23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6" h="287">
                  <a:moveTo>
                    <a:pt x="143" y="0"/>
                  </a:moveTo>
                  <a:cubicBezTo>
                    <a:pt x="64" y="0"/>
                    <a:pt x="0" y="64"/>
                    <a:pt x="0" y="143"/>
                  </a:cubicBezTo>
                  <a:cubicBezTo>
                    <a:pt x="0" y="222"/>
                    <a:pt x="64" y="287"/>
                    <a:pt x="143" y="287"/>
                  </a:cubicBezTo>
                  <a:cubicBezTo>
                    <a:pt x="222" y="287"/>
                    <a:pt x="286" y="222"/>
                    <a:pt x="286" y="143"/>
                  </a:cubicBezTo>
                  <a:cubicBezTo>
                    <a:pt x="286" y="64"/>
                    <a:pt x="222" y="0"/>
                    <a:pt x="143" y="0"/>
                  </a:cubicBezTo>
                  <a:close/>
                  <a:moveTo>
                    <a:pt x="201" y="234"/>
                  </a:moveTo>
                  <a:cubicBezTo>
                    <a:pt x="201" y="242"/>
                    <a:pt x="195" y="248"/>
                    <a:pt x="187" y="248"/>
                  </a:cubicBezTo>
                  <a:cubicBezTo>
                    <a:pt x="101" y="248"/>
                    <a:pt x="101" y="248"/>
                    <a:pt x="101" y="248"/>
                  </a:cubicBezTo>
                  <a:cubicBezTo>
                    <a:pt x="93" y="248"/>
                    <a:pt x="87" y="242"/>
                    <a:pt x="87" y="234"/>
                  </a:cubicBezTo>
                  <a:cubicBezTo>
                    <a:pt x="87" y="60"/>
                    <a:pt x="87" y="60"/>
                    <a:pt x="87" y="60"/>
                  </a:cubicBezTo>
                  <a:cubicBezTo>
                    <a:pt x="87" y="52"/>
                    <a:pt x="93" y="46"/>
                    <a:pt x="101" y="46"/>
                  </a:cubicBezTo>
                  <a:cubicBezTo>
                    <a:pt x="187" y="46"/>
                    <a:pt x="187" y="46"/>
                    <a:pt x="187" y="46"/>
                  </a:cubicBezTo>
                  <a:cubicBezTo>
                    <a:pt x="195" y="46"/>
                    <a:pt x="201" y="52"/>
                    <a:pt x="201" y="60"/>
                  </a:cubicBezTo>
                  <a:lnTo>
                    <a:pt x="201" y="2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258">
                <a:lnSpc>
                  <a:spcPct val="150000"/>
                </a:lnSpc>
                <a:defRPr/>
              </a:pPr>
              <a:endParaRPr lang="id-ID" sz="1000" dirty="0">
                <a:latin typeface="微软雅黑"/>
                <a:ea typeface="微软雅黑"/>
                <a:cs typeface="+mn-ea"/>
                <a:sym typeface="微软雅黑"/>
              </a:endParaRPr>
            </a:p>
          </p:txBody>
        </p:sp>
        <p:sp>
          <p:nvSpPr>
            <p:cNvPr id="91" name="Oval 26"/>
            <p:cNvSpPr>
              <a:spLocks noChangeArrowheads="1"/>
            </p:cNvSpPr>
            <p:nvPr/>
          </p:nvSpPr>
          <p:spPr bwMode="auto">
            <a:xfrm>
              <a:off x="4926013" y="3351213"/>
              <a:ext cx="22225" cy="190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lIns="96435" tIns="48218" rIns="96435" bIns="48218"/>
            <a:lstStyle/>
            <a:p>
              <a:pPr defTabSz="964258">
                <a:lnSpc>
                  <a:spcPct val="150000"/>
                </a:lnSpc>
                <a:defRPr/>
              </a:pPr>
              <a:endParaRPr lang="id-ID" sz="1000" dirty="0">
                <a:latin typeface="微软雅黑"/>
                <a:ea typeface="微软雅黑"/>
                <a:cs typeface="+mn-ea"/>
                <a:sym typeface="微软雅黑"/>
              </a:endParaRPr>
            </a:p>
          </p:txBody>
        </p:sp>
        <p:sp>
          <p:nvSpPr>
            <p:cNvPr id="92" name="Rectangle 27"/>
            <p:cNvSpPr>
              <a:spLocks noChangeArrowheads="1"/>
            </p:cNvSpPr>
            <p:nvPr/>
          </p:nvSpPr>
          <p:spPr bwMode="auto">
            <a:xfrm>
              <a:off x="4710113" y="3397250"/>
              <a:ext cx="265113" cy="4000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6435" tIns="48218" rIns="96435" bIns="48218"/>
            <a:lstStyle/>
            <a:p>
              <a:pPr defTabSz="964258">
                <a:lnSpc>
                  <a:spcPct val="150000"/>
                </a:lnSpc>
                <a:defRPr/>
              </a:pPr>
              <a:endParaRPr lang="id-ID" sz="1000" dirty="0">
                <a:latin typeface="微软雅黑"/>
                <a:ea typeface="微软雅黑"/>
                <a:cs typeface="+mn-ea"/>
                <a:sym typeface="微软雅黑"/>
              </a:endParaRPr>
            </a:p>
          </p:txBody>
        </p:sp>
      </p:grpSp>
      <p:sp>
        <p:nvSpPr>
          <p:cNvPr id="87" name="Text Box 10"/>
          <p:cNvSpPr txBox="1">
            <a:spLocks noChangeArrowheads="1"/>
          </p:cNvSpPr>
          <p:nvPr/>
        </p:nvSpPr>
        <p:spPr bwMode="auto">
          <a:xfrm>
            <a:off x="9761023" y="4023380"/>
            <a:ext cx="2259087" cy="1568171"/>
          </a:xfrm>
          <a:prstGeom prst="rect">
            <a:avLst/>
          </a:prstGeom>
          <a:noFill/>
          <a:ln w="9525">
            <a:noFill/>
            <a:miter lim="800000"/>
            <a:headEnd/>
            <a:tailEnd/>
          </a:ln>
        </p:spPr>
        <p:txBody>
          <a:bodyPr lIns="64290" tIns="32145" rIns="64290" bIns="32145">
            <a:spAutoFit/>
          </a:bodyPr>
          <a:lstStyle/>
          <a:p>
            <a:pPr>
              <a:lnSpc>
                <a:spcPct val="150000"/>
              </a:lnSpc>
            </a:pPr>
            <a:r>
              <a:rPr lang="zh-CN" altLang="en-US" sz="1500" dirty="0">
                <a:latin typeface="微软雅黑"/>
                <a:ea typeface="微软雅黑"/>
                <a:cs typeface="+mn-ea"/>
                <a:sym typeface="微软雅黑"/>
              </a:rPr>
              <a:t>点击请替换文字内容</a:t>
            </a:r>
          </a:p>
          <a:p>
            <a:pPr>
              <a:lnSpc>
                <a:spcPct val="150000"/>
              </a:lnSpc>
            </a:pPr>
            <a:r>
              <a:rPr lang="zh-CN" altLang="en-US" sz="1000" dirty="0">
                <a:latin typeface="微软雅黑"/>
                <a:ea typeface="微软雅黑"/>
                <a:cs typeface="+mn-ea"/>
                <a:sym typeface="微软雅黑"/>
              </a:rPr>
              <a:t>请替换文字内容，点击添加相关标题文字，修改文字内容，也可以直接复制你的内容到此。请替换文字内容，点击添加相关标题文字，修改文字内容，也可以直接复制你的内容到此。</a:t>
            </a:r>
          </a:p>
        </p:txBody>
      </p:sp>
      <p:sp>
        <p:nvSpPr>
          <p:cNvPr id="94" name="Freeform 31"/>
          <p:cNvSpPr>
            <a:spLocks noChangeAspect="1" noEditPoints="1"/>
          </p:cNvSpPr>
          <p:nvPr/>
        </p:nvSpPr>
        <p:spPr bwMode="auto">
          <a:xfrm>
            <a:off x="3338392" y="2181727"/>
            <a:ext cx="607492" cy="608631"/>
          </a:xfrm>
          <a:custGeom>
            <a:avLst/>
            <a:gdLst>
              <a:gd name="T0" fmla="*/ 216000 w 280"/>
              <a:gd name="T1" fmla="*/ 0 h 280"/>
              <a:gd name="T2" fmla="*/ 0 w 280"/>
              <a:gd name="T3" fmla="*/ 216426 h 280"/>
              <a:gd name="T4" fmla="*/ 216000 w 280"/>
              <a:gd name="T5" fmla="*/ 432851 h 280"/>
              <a:gd name="T6" fmla="*/ 432000 w 280"/>
              <a:gd name="T7" fmla="*/ 216426 h 280"/>
              <a:gd name="T8" fmla="*/ 216000 w 280"/>
              <a:gd name="T9" fmla="*/ 0 h 280"/>
              <a:gd name="T10" fmla="*/ 285429 w 280"/>
              <a:gd name="T11" fmla="*/ 106667 h 280"/>
              <a:gd name="T12" fmla="*/ 325543 w 280"/>
              <a:gd name="T13" fmla="*/ 146860 h 280"/>
              <a:gd name="T14" fmla="*/ 285429 w 280"/>
              <a:gd name="T15" fmla="*/ 188599 h 280"/>
              <a:gd name="T16" fmla="*/ 268457 w 280"/>
              <a:gd name="T17" fmla="*/ 183962 h 280"/>
              <a:gd name="T18" fmla="*/ 243771 w 280"/>
              <a:gd name="T19" fmla="*/ 146860 h 280"/>
              <a:gd name="T20" fmla="*/ 285429 w 280"/>
              <a:gd name="T21" fmla="*/ 106667 h 280"/>
              <a:gd name="T22" fmla="*/ 217543 w 280"/>
              <a:gd name="T23" fmla="*/ 148406 h 280"/>
              <a:gd name="T24" fmla="*/ 257657 w 280"/>
              <a:gd name="T25" fmla="*/ 190145 h 280"/>
              <a:gd name="T26" fmla="*/ 217543 w 280"/>
              <a:gd name="T27" fmla="*/ 230339 h 280"/>
              <a:gd name="T28" fmla="*/ 177429 w 280"/>
              <a:gd name="T29" fmla="*/ 190145 h 280"/>
              <a:gd name="T30" fmla="*/ 217543 w 280"/>
              <a:gd name="T31" fmla="*/ 148406 h 280"/>
              <a:gd name="T32" fmla="*/ 146571 w 280"/>
              <a:gd name="T33" fmla="*/ 106667 h 280"/>
              <a:gd name="T34" fmla="*/ 186686 w 280"/>
              <a:gd name="T35" fmla="*/ 146860 h 280"/>
              <a:gd name="T36" fmla="*/ 186686 w 280"/>
              <a:gd name="T37" fmla="*/ 149952 h 280"/>
              <a:gd name="T38" fmla="*/ 168171 w 280"/>
              <a:gd name="T39" fmla="*/ 182416 h 280"/>
              <a:gd name="T40" fmla="*/ 146571 w 280"/>
              <a:gd name="T41" fmla="*/ 188599 h 280"/>
              <a:gd name="T42" fmla="*/ 104914 w 280"/>
              <a:gd name="T43" fmla="*/ 146860 h 280"/>
              <a:gd name="T44" fmla="*/ 146571 w 280"/>
              <a:gd name="T45" fmla="*/ 106667 h 280"/>
              <a:gd name="T46" fmla="*/ 138857 w 280"/>
              <a:gd name="T47" fmla="*/ 298358 h 280"/>
              <a:gd name="T48" fmla="*/ 80229 w 280"/>
              <a:gd name="T49" fmla="*/ 287537 h 280"/>
              <a:gd name="T50" fmla="*/ 77143 w 280"/>
              <a:gd name="T51" fmla="*/ 285991 h 280"/>
              <a:gd name="T52" fmla="*/ 77143 w 280"/>
              <a:gd name="T53" fmla="*/ 285991 h 280"/>
              <a:gd name="T54" fmla="*/ 77143 w 280"/>
              <a:gd name="T55" fmla="*/ 242706 h 280"/>
              <a:gd name="T56" fmla="*/ 129600 w 280"/>
              <a:gd name="T57" fmla="*/ 191691 h 280"/>
              <a:gd name="T58" fmla="*/ 163543 w 280"/>
              <a:gd name="T59" fmla="*/ 191691 h 280"/>
              <a:gd name="T60" fmla="*/ 166629 w 280"/>
              <a:gd name="T61" fmla="*/ 191691 h 280"/>
              <a:gd name="T62" fmla="*/ 182057 w 280"/>
              <a:gd name="T63" fmla="*/ 225701 h 280"/>
              <a:gd name="T64" fmla="*/ 138857 w 280"/>
              <a:gd name="T65" fmla="*/ 285991 h 280"/>
              <a:gd name="T66" fmla="*/ 138857 w 280"/>
              <a:gd name="T67" fmla="*/ 298358 h 280"/>
              <a:gd name="T68" fmla="*/ 286971 w 280"/>
              <a:gd name="T69" fmla="*/ 327730 h 280"/>
              <a:gd name="T70" fmla="*/ 286971 w 280"/>
              <a:gd name="T71" fmla="*/ 327730 h 280"/>
              <a:gd name="T72" fmla="*/ 283886 w 280"/>
              <a:gd name="T73" fmla="*/ 329276 h 280"/>
              <a:gd name="T74" fmla="*/ 222171 w 280"/>
              <a:gd name="T75" fmla="*/ 340097 h 280"/>
              <a:gd name="T76" fmla="*/ 151200 w 280"/>
              <a:gd name="T77" fmla="*/ 329276 h 280"/>
              <a:gd name="T78" fmla="*/ 148114 w 280"/>
              <a:gd name="T79" fmla="*/ 327730 h 280"/>
              <a:gd name="T80" fmla="*/ 148114 w 280"/>
              <a:gd name="T81" fmla="*/ 327730 h 280"/>
              <a:gd name="T82" fmla="*/ 148114 w 280"/>
              <a:gd name="T83" fmla="*/ 285991 h 280"/>
              <a:gd name="T84" fmla="*/ 200571 w 280"/>
              <a:gd name="T85" fmla="*/ 233430 h 280"/>
              <a:gd name="T86" fmla="*/ 234514 w 280"/>
              <a:gd name="T87" fmla="*/ 233430 h 280"/>
              <a:gd name="T88" fmla="*/ 286971 w 280"/>
              <a:gd name="T89" fmla="*/ 285991 h 280"/>
              <a:gd name="T90" fmla="*/ 286971 w 280"/>
              <a:gd name="T91" fmla="*/ 327730 h 280"/>
              <a:gd name="T92" fmla="*/ 354857 w 280"/>
              <a:gd name="T93" fmla="*/ 285991 h 280"/>
              <a:gd name="T94" fmla="*/ 354857 w 280"/>
              <a:gd name="T95" fmla="*/ 285991 h 280"/>
              <a:gd name="T96" fmla="*/ 351771 w 280"/>
              <a:gd name="T97" fmla="*/ 287537 h 280"/>
              <a:gd name="T98" fmla="*/ 296229 w 280"/>
              <a:gd name="T99" fmla="*/ 298358 h 280"/>
              <a:gd name="T100" fmla="*/ 296229 w 280"/>
              <a:gd name="T101" fmla="*/ 285991 h 280"/>
              <a:gd name="T102" fmla="*/ 253029 w 280"/>
              <a:gd name="T103" fmla="*/ 225701 h 280"/>
              <a:gd name="T104" fmla="*/ 268457 w 280"/>
              <a:gd name="T105" fmla="*/ 191691 h 280"/>
              <a:gd name="T106" fmla="*/ 302400 w 280"/>
              <a:gd name="T107" fmla="*/ 191691 h 280"/>
              <a:gd name="T108" fmla="*/ 354857 w 280"/>
              <a:gd name="T109" fmla="*/ 242706 h 280"/>
              <a:gd name="T110" fmla="*/ 354857 w 280"/>
              <a:gd name="T111" fmla="*/ 285991 h 28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rgbClr val="D25E84"/>
          </a:solidFill>
          <a:ln>
            <a:noFill/>
          </a:ln>
          <a:extLst/>
        </p:spPr>
        <p:txBody>
          <a:bodyPr lIns="96435" tIns="48218" rIns="96435" bIns="48218"/>
          <a:lstStyle/>
          <a:p>
            <a:endParaRPr lang="zh-CN" altLang="en-US" sz="2800">
              <a:latin typeface="微软雅黑"/>
              <a:ea typeface="微软雅黑"/>
              <a:cs typeface="+mn-ea"/>
              <a:sym typeface="微软雅黑"/>
            </a:endParaRPr>
          </a:p>
        </p:txBody>
      </p:sp>
      <p:sp>
        <p:nvSpPr>
          <p:cNvPr id="95" name="Text Box 10"/>
          <p:cNvSpPr txBox="1">
            <a:spLocks noChangeArrowheads="1"/>
          </p:cNvSpPr>
          <p:nvPr/>
        </p:nvSpPr>
        <p:spPr bwMode="auto">
          <a:xfrm>
            <a:off x="851917" y="2235301"/>
            <a:ext cx="2358952" cy="1568171"/>
          </a:xfrm>
          <a:prstGeom prst="rect">
            <a:avLst/>
          </a:prstGeom>
          <a:noFill/>
          <a:ln w="9525">
            <a:noFill/>
            <a:miter lim="800000"/>
            <a:headEnd/>
            <a:tailEnd/>
          </a:ln>
        </p:spPr>
        <p:txBody>
          <a:bodyPr wrap="square" lIns="64290" tIns="32145" rIns="64290" bIns="32145">
            <a:spAutoFit/>
          </a:bodyPr>
          <a:lstStyle/>
          <a:p>
            <a:pPr>
              <a:lnSpc>
                <a:spcPct val="150000"/>
              </a:lnSpc>
            </a:pPr>
            <a:r>
              <a:rPr lang="zh-CN" altLang="en-US" sz="1500" dirty="0">
                <a:latin typeface="微软雅黑"/>
                <a:ea typeface="微软雅黑"/>
                <a:cs typeface="+mn-ea"/>
                <a:sym typeface="微软雅黑"/>
              </a:rPr>
              <a:t>点击请替换文字内容</a:t>
            </a:r>
          </a:p>
          <a:p>
            <a:pPr>
              <a:lnSpc>
                <a:spcPct val="150000"/>
              </a:lnSpc>
            </a:pPr>
            <a:r>
              <a:rPr lang="zh-CN" altLang="en-US" sz="1000" dirty="0">
                <a:latin typeface="微软雅黑"/>
                <a:ea typeface="微软雅黑"/>
                <a:cs typeface="+mn-ea"/>
                <a:sym typeface="微软雅黑"/>
              </a:rPr>
              <a:t>请替换文字内容，点击添加相关标题文字，修改文字内容，也可以直接复制你的内容到此。请替换文字内容，点击添加相关标题文字，修改文字内容，也可以直接复制你的内容到此。</a:t>
            </a:r>
          </a:p>
        </p:txBody>
      </p:sp>
      <p:sp>
        <p:nvSpPr>
          <p:cNvPr id="97" name="Freeform 45"/>
          <p:cNvSpPr>
            <a:spLocks noChangeAspect="1" noEditPoints="1"/>
          </p:cNvSpPr>
          <p:nvPr/>
        </p:nvSpPr>
        <p:spPr bwMode="auto">
          <a:xfrm>
            <a:off x="3338392" y="3900602"/>
            <a:ext cx="607492" cy="607771"/>
          </a:xfrm>
          <a:custGeom>
            <a:avLst/>
            <a:gdLst>
              <a:gd name="T0" fmla="*/ 0 w 342"/>
              <a:gd name="T1" fmla="*/ 216349 h 342"/>
              <a:gd name="T2" fmla="*/ 432000 w 342"/>
              <a:gd name="T3" fmla="*/ 216349 h 342"/>
              <a:gd name="T4" fmla="*/ 60632 w 342"/>
              <a:gd name="T5" fmla="*/ 177128 h 342"/>
              <a:gd name="T6" fmla="*/ 136421 w 342"/>
              <a:gd name="T7" fmla="*/ 207493 h 342"/>
              <a:gd name="T8" fmla="*/ 60632 w 342"/>
              <a:gd name="T9" fmla="*/ 177128 h 342"/>
              <a:gd name="T10" fmla="*/ 137684 w 342"/>
              <a:gd name="T11" fmla="*/ 216349 h 342"/>
              <a:gd name="T12" fmla="*/ 83368 w 342"/>
              <a:gd name="T13" fmla="*/ 264427 h 342"/>
              <a:gd name="T14" fmla="*/ 120000 w 342"/>
              <a:gd name="T15" fmla="*/ 358051 h 342"/>
              <a:gd name="T16" fmla="*/ 120000 w 342"/>
              <a:gd name="T17" fmla="*/ 309974 h 342"/>
              <a:gd name="T18" fmla="*/ 120000 w 342"/>
              <a:gd name="T19" fmla="*/ 358051 h 342"/>
              <a:gd name="T20" fmla="*/ 84632 w 342"/>
              <a:gd name="T21" fmla="*/ 273283 h 342"/>
              <a:gd name="T22" fmla="*/ 144000 w 342"/>
              <a:gd name="T23" fmla="*/ 302383 h 342"/>
              <a:gd name="T24" fmla="*/ 213474 w 342"/>
              <a:gd name="T25" fmla="*/ 302383 h 342"/>
              <a:gd name="T26" fmla="*/ 151579 w 342"/>
              <a:gd name="T27" fmla="*/ 273283 h 342"/>
              <a:gd name="T28" fmla="*/ 213474 w 342"/>
              <a:gd name="T29" fmla="*/ 302383 h 342"/>
              <a:gd name="T30" fmla="*/ 150316 w 342"/>
              <a:gd name="T31" fmla="*/ 264427 h 342"/>
              <a:gd name="T32" fmla="*/ 221053 w 342"/>
              <a:gd name="T33" fmla="*/ 216349 h 342"/>
              <a:gd name="T34" fmla="*/ 146526 w 342"/>
              <a:gd name="T35" fmla="*/ 207493 h 342"/>
              <a:gd name="T36" fmla="*/ 223579 w 342"/>
              <a:gd name="T37" fmla="*/ 177128 h 342"/>
              <a:gd name="T38" fmla="*/ 146526 w 342"/>
              <a:gd name="T39" fmla="*/ 207493 h 342"/>
              <a:gd name="T40" fmla="*/ 223579 w 342"/>
              <a:gd name="T41" fmla="*/ 334012 h 342"/>
              <a:gd name="T42" fmla="*/ 271579 w 342"/>
              <a:gd name="T43" fmla="*/ 334012 h 342"/>
              <a:gd name="T44" fmla="*/ 274105 w 342"/>
              <a:gd name="T45" fmla="*/ 302383 h 342"/>
              <a:gd name="T46" fmla="*/ 224842 w 342"/>
              <a:gd name="T47" fmla="*/ 273283 h 342"/>
              <a:gd name="T48" fmla="*/ 274105 w 342"/>
              <a:gd name="T49" fmla="*/ 302383 h 342"/>
              <a:gd name="T50" fmla="*/ 226105 w 342"/>
              <a:gd name="T51" fmla="*/ 264427 h 342"/>
              <a:gd name="T52" fmla="*/ 296842 w 342"/>
              <a:gd name="T53" fmla="*/ 216349 h 342"/>
              <a:gd name="T54" fmla="*/ 357474 w 342"/>
              <a:gd name="T55" fmla="*/ 159415 h 342"/>
              <a:gd name="T56" fmla="*/ 304421 w 342"/>
              <a:gd name="T57" fmla="*/ 188515 h 342"/>
              <a:gd name="T58" fmla="*/ 229895 w 342"/>
              <a:gd name="T59" fmla="*/ 207493 h 342"/>
              <a:gd name="T60" fmla="*/ 277895 w 342"/>
              <a:gd name="T61" fmla="*/ 177128 h 342"/>
              <a:gd name="T62" fmla="*/ 318316 w 342"/>
              <a:gd name="T63" fmla="*/ 135376 h 342"/>
              <a:gd name="T64" fmla="*/ 328421 w 342"/>
              <a:gd name="T65" fmla="*/ 130315 h 342"/>
              <a:gd name="T66" fmla="*/ 357474 w 342"/>
              <a:gd name="T67" fmla="*/ 159415 h 34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42" h="342">
                <a:moveTo>
                  <a:pt x="171" y="0"/>
                </a:moveTo>
                <a:cubicBezTo>
                  <a:pt x="76" y="0"/>
                  <a:pt x="0" y="77"/>
                  <a:pt x="0" y="171"/>
                </a:cubicBezTo>
                <a:cubicBezTo>
                  <a:pt x="0" y="266"/>
                  <a:pt x="76" y="342"/>
                  <a:pt x="171" y="342"/>
                </a:cubicBezTo>
                <a:cubicBezTo>
                  <a:pt x="265" y="342"/>
                  <a:pt x="342" y="266"/>
                  <a:pt x="342" y="171"/>
                </a:cubicBezTo>
                <a:cubicBezTo>
                  <a:pt x="342" y="77"/>
                  <a:pt x="265" y="0"/>
                  <a:pt x="171" y="0"/>
                </a:cubicBezTo>
                <a:close/>
                <a:moveTo>
                  <a:pt x="48" y="140"/>
                </a:moveTo>
                <a:cubicBezTo>
                  <a:pt x="106" y="140"/>
                  <a:pt x="106" y="140"/>
                  <a:pt x="106" y="140"/>
                </a:cubicBezTo>
                <a:cubicBezTo>
                  <a:pt x="108" y="164"/>
                  <a:pt x="108" y="164"/>
                  <a:pt x="108" y="164"/>
                </a:cubicBezTo>
                <a:cubicBezTo>
                  <a:pt x="54" y="164"/>
                  <a:pt x="54" y="164"/>
                  <a:pt x="54" y="164"/>
                </a:cubicBezTo>
                <a:lnTo>
                  <a:pt x="48" y="140"/>
                </a:lnTo>
                <a:close/>
                <a:moveTo>
                  <a:pt x="56" y="171"/>
                </a:moveTo>
                <a:cubicBezTo>
                  <a:pt x="109" y="171"/>
                  <a:pt x="109" y="171"/>
                  <a:pt x="109" y="171"/>
                </a:cubicBezTo>
                <a:cubicBezTo>
                  <a:pt x="112" y="209"/>
                  <a:pt x="112" y="209"/>
                  <a:pt x="112" y="209"/>
                </a:cubicBezTo>
                <a:cubicBezTo>
                  <a:pt x="66" y="209"/>
                  <a:pt x="66" y="209"/>
                  <a:pt x="66" y="209"/>
                </a:cubicBezTo>
                <a:lnTo>
                  <a:pt x="56" y="171"/>
                </a:lnTo>
                <a:close/>
                <a:moveTo>
                  <a:pt x="95" y="283"/>
                </a:moveTo>
                <a:cubicBezTo>
                  <a:pt x="85" y="283"/>
                  <a:pt x="76" y="275"/>
                  <a:pt x="76" y="264"/>
                </a:cubicBezTo>
                <a:cubicBezTo>
                  <a:pt x="76" y="254"/>
                  <a:pt x="85" y="245"/>
                  <a:pt x="95" y="245"/>
                </a:cubicBezTo>
                <a:cubicBezTo>
                  <a:pt x="106" y="245"/>
                  <a:pt x="114" y="254"/>
                  <a:pt x="114" y="264"/>
                </a:cubicBezTo>
                <a:cubicBezTo>
                  <a:pt x="114" y="275"/>
                  <a:pt x="106" y="283"/>
                  <a:pt x="95" y="283"/>
                </a:cubicBezTo>
                <a:close/>
                <a:moveTo>
                  <a:pt x="73" y="239"/>
                </a:moveTo>
                <a:cubicBezTo>
                  <a:pt x="67" y="216"/>
                  <a:pt x="67" y="216"/>
                  <a:pt x="67" y="216"/>
                </a:cubicBezTo>
                <a:cubicBezTo>
                  <a:pt x="113" y="216"/>
                  <a:pt x="113" y="216"/>
                  <a:pt x="113" y="216"/>
                </a:cubicBezTo>
                <a:cubicBezTo>
                  <a:pt x="114" y="239"/>
                  <a:pt x="114" y="239"/>
                  <a:pt x="114" y="239"/>
                </a:cubicBezTo>
                <a:lnTo>
                  <a:pt x="73" y="239"/>
                </a:lnTo>
                <a:close/>
                <a:moveTo>
                  <a:pt x="169" y="239"/>
                </a:moveTo>
                <a:cubicBezTo>
                  <a:pt x="122" y="239"/>
                  <a:pt x="122" y="239"/>
                  <a:pt x="122" y="239"/>
                </a:cubicBezTo>
                <a:cubicBezTo>
                  <a:pt x="120" y="216"/>
                  <a:pt x="120" y="216"/>
                  <a:pt x="120" y="216"/>
                </a:cubicBezTo>
                <a:cubicBezTo>
                  <a:pt x="171" y="216"/>
                  <a:pt x="171" y="216"/>
                  <a:pt x="171" y="216"/>
                </a:cubicBezTo>
                <a:lnTo>
                  <a:pt x="169" y="239"/>
                </a:lnTo>
                <a:close/>
                <a:moveTo>
                  <a:pt x="171" y="209"/>
                </a:moveTo>
                <a:cubicBezTo>
                  <a:pt x="119" y="209"/>
                  <a:pt x="119" y="209"/>
                  <a:pt x="119" y="209"/>
                </a:cubicBezTo>
                <a:cubicBezTo>
                  <a:pt x="116" y="171"/>
                  <a:pt x="116" y="171"/>
                  <a:pt x="116" y="171"/>
                </a:cubicBezTo>
                <a:cubicBezTo>
                  <a:pt x="175" y="171"/>
                  <a:pt x="175" y="171"/>
                  <a:pt x="175" y="171"/>
                </a:cubicBezTo>
                <a:lnTo>
                  <a:pt x="171" y="209"/>
                </a:lnTo>
                <a:close/>
                <a:moveTo>
                  <a:pt x="116" y="164"/>
                </a:moveTo>
                <a:cubicBezTo>
                  <a:pt x="114" y="140"/>
                  <a:pt x="114" y="140"/>
                  <a:pt x="114" y="140"/>
                </a:cubicBezTo>
                <a:cubicBezTo>
                  <a:pt x="177" y="140"/>
                  <a:pt x="177" y="140"/>
                  <a:pt x="177" y="140"/>
                </a:cubicBezTo>
                <a:cubicBezTo>
                  <a:pt x="175" y="164"/>
                  <a:pt x="175" y="164"/>
                  <a:pt x="175" y="164"/>
                </a:cubicBezTo>
                <a:lnTo>
                  <a:pt x="116" y="164"/>
                </a:lnTo>
                <a:close/>
                <a:moveTo>
                  <a:pt x="196" y="283"/>
                </a:moveTo>
                <a:cubicBezTo>
                  <a:pt x="185" y="283"/>
                  <a:pt x="177" y="275"/>
                  <a:pt x="177" y="264"/>
                </a:cubicBezTo>
                <a:cubicBezTo>
                  <a:pt x="177" y="254"/>
                  <a:pt x="185" y="245"/>
                  <a:pt x="196" y="245"/>
                </a:cubicBezTo>
                <a:cubicBezTo>
                  <a:pt x="206" y="245"/>
                  <a:pt x="215" y="254"/>
                  <a:pt x="215" y="264"/>
                </a:cubicBezTo>
                <a:cubicBezTo>
                  <a:pt x="215" y="275"/>
                  <a:pt x="206" y="283"/>
                  <a:pt x="196" y="283"/>
                </a:cubicBezTo>
                <a:close/>
                <a:moveTo>
                  <a:pt x="217" y="239"/>
                </a:moveTo>
                <a:cubicBezTo>
                  <a:pt x="176" y="239"/>
                  <a:pt x="176" y="239"/>
                  <a:pt x="176" y="239"/>
                </a:cubicBezTo>
                <a:cubicBezTo>
                  <a:pt x="178" y="216"/>
                  <a:pt x="178" y="216"/>
                  <a:pt x="178" y="216"/>
                </a:cubicBezTo>
                <a:cubicBezTo>
                  <a:pt x="223" y="216"/>
                  <a:pt x="223" y="216"/>
                  <a:pt x="223" y="216"/>
                </a:cubicBezTo>
                <a:lnTo>
                  <a:pt x="217" y="239"/>
                </a:lnTo>
                <a:close/>
                <a:moveTo>
                  <a:pt x="225" y="209"/>
                </a:moveTo>
                <a:cubicBezTo>
                  <a:pt x="179" y="209"/>
                  <a:pt x="179" y="209"/>
                  <a:pt x="179" y="209"/>
                </a:cubicBezTo>
                <a:cubicBezTo>
                  <a:pt x="182" y="171"/>
                  <a:pt x="182" y="171"/>
                  <a:pt x="182" y="171"/>
                </a:cubicBezTo>
                <a:cubicBezTo>
                  <a:pt x="235" y="171"/>
                  <a:pt x="235" y="171"/>
                  <a:pt x="235" y="171"/>
                </a:cubicBezTo>
                <a:lnTo>
                  <a:pt x="225" y="209"/>
                </a:lnTo>
                <a:close/>
                <a:moveTo>
                  <a:pt x="283" y="126"/>
                </a:moveTo>
                <a:cubicBezTo>
                  <a:pt x="264" y="126"/>
                  <a:pt x="264" y="126"/>
                  <a:pt x="264" y="126"/>
                </a:cubicBezTo>
                <a:cubicBezTo>
                  <a:pt x="256" y="133"/>
                  <a:pt x="249" y="141"/>
                  <a:pt x="241" y="149"/>
                </a:cubicBezTo>
                <a:cubicBezTo>
                  <a:pt x="237" y="164"/>
                  <a:pt x="237" y="164"/>
                  <a:pt x="237" y="164"/>
                </a:cubicBezTo>
                <a:cubicBezTo>
                  <a:pt x="182" y="164"/>
                  <a:pt x="182" y="164"/>
                  <a:pt x="182" y="164"/>
                </a:cubicBezTo>
                <a:cubicBezTo>
                  <a:pt x="184" y="140"/>
                  <a:pt x="184" y="140"/>
                  <a:pt x="184" y="140"/>
                </a:cubicBezTo>
                <a:cubicBezTo>
                  <a:pt x="220" y="140"/>
                  <a:pt x="220" y="140"/>
                  <a:pt x="220" y="140"/>
                </a:cubicBezTo>
                <a:cubicBezTo>
                  <a:pt x="221" y="139"/>
                  <a:pt x="221" y="138"/>
                  <a:pt x="222" y="137"/>
                </a:cubicBezTo>
                <a:cubicBezTo>
                  <a:pt x="232" y="127"/>
                  <a:pt x="242" y="117"/>
                  <a:pt x="252" y="107"/>
                </a:cubicBezTo>
                <a:cubicBezTo>
                  <a:pt x="252" y="107"/>
                  <a:pt x="253" y="106"/>
                  <a:pt x="254" y="105"/>
                </a:cubicBezTo>
                <a:cubicBezTo>
                  <a:pt x="256" y="104"/>
                  <a:pt x="258" y="103"/>
                  <a:pt x="260" y="103"/>
                </a:cubicBezTo>
                <a:cubicBezTo>
                  <a:pt x="283" y="103"/>
                  <a:pt x="283" y="103"/>
                  <a:pt x="283" y="103"/>
                </a:cubicBezTo>
                <a:cubicBezTo>
                  <a:pt x="297" y="103"/>
                  <a:pt x="297" y="126"/>
                  <a:pt x="283" y="126"/>
                </a:cubicBezTo>
                <a:close/>
              </a:path>
            </a:pathLst>
          </a:custGeom>
          <a:solidFill>
            <a:srgbClr val="D25E84"/>
          </a:solidFill>
          <a:ln>
            <a:noFill/>
          </a:ln>
          <a:extLst/>
        </p:spPr>
        <p:txBody>
          <a:bodyPr lIns="96435" tIns="48218" rIns="96435" bIns="48218"/>
          <a:lstStyle/>
          <a:p>
            <a:endParaRPr lang="zh-CN" altLang="en-US" sz="2800">
              <a:latin typeface="微软雅黑"/>
              <a:ea typeface="微软雅黑"/>
              <a:cs typeface="+mn-ea"/>
              <a:sym typeface="微软雅黑"/>
            </a:endParaRPr>
          </a:p>
        </p:txBody>
      </p:sp>
      <p:sp>
        <p:nvSpPr>
          <p:cNvPr id="98" name="Text Box 10"/>
          <p:cNvSpPr txBox="1">
            <a:spLocks noChangeArrowheads="1"/>
          </p:cNvSpPr>
          <p:nvPr/>
        </p:nvSpPr>
        <p:spPr bwMode="auto">
          <a:xfrm>
            <a:off x="851917" y="3998823"/>
            <a:ext cx="2259087" cy="1568171"/>
          </a:xfrm>
          <a:prstGeom prst="rect">
            <a:avLst/>
          </a:prstGeom>
          <a:noFill/>
          <a:ln w="9525">
            <a:noFill/>
            <a:miter lim="800000"/>
            <a:headEnd/>
            <a:tailEnd/>
          </a:ln>
        </p:spPr>
        <p:txBody>
          <a:bodyPr lIns="64290" tIns="32145" rIns="64290" bIns="32145">
            <a:spAutoFit/>
          </a:bodyPr>
          <a:lstStyle/>
          <a:p>
            <a:pPr>
              <a:lnSpc>
                <a:spcPct val="150000"/>
              </a:lnSpc>
            </a:pPr>
            <a:r>
              <a:rPr lang="zh-CN" altLang="en-US" sz="1500" dirty="0">
                <a:latin typeface="微软雅黑"/>
                <a:ea typeface="微软雅黑"/>
                <a:cs typeface="+mn-ea"/>
                <a:sym typeface="微软雅黑"/>
              </a:rPr>
              <a:t>点击请替换文字内容</a:t>
            </a:r>
          </a:p>
          <a:p>
            <a:pPr>
              <a:lnSpc>
                <a:spcPct val="150000"/>
              </a:lnSpc>
            </a:pPr>
            <a:r>
              <a:rPr lang="zh-CN" altLang="en-US" sz="1000" dirty="0">
                <a:latin typeface="微软雅黑"/>
                <a:ea typeface="微软雅黑"/>
                <a:cs typeface="+mn-ea"/>
                <a:sym typeface="微软雅黑"/>
              </a:rPr>
              <a:t>请替换文字内容，点击添加相关标题文字，修改文字内容，也可以直接复制你的内容到此。请替换文字内容，点击添加相关标题文字，修改文字内容，也可以直接复制你的内容到此。</a:t>
            </a:r>
          </a:p>
        </p:txBody>
      </p:sp>
      <p:sp>
        <p:nvSpPr>
          <p:cNvPr id="99" name="矩形 98"/>
          <p:cNvSpPr/>
          <p:nvPr/>
        </p:nvSpPr>
        <p:spPr>
          <a:xfrm>
            <a:off x="633"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latin typeface="微软雅黑"/>
              <a:ea typeface="微软雅黑"/>
              <a:cs typeface="+mn-ea"/>
              <a:sym typeface="微软雅黑"/>
            </a:endParaRPr>
          </a:p>
        </p:txBody>
      </p:sp>
    </p:spTree>
    <p:extLst>
      <p:ext uri="{BB962C8B-B14F-4D97-AF65-F5344CB8AC3E}">
        <p14:creationId xmlns:p14="http://schemas.microsoft.com/office/powerpoint/2010/main" val="3064995338"/>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6"/>
                                        </p:tgtEl>
                                        <p:attrNameLst>
                                          <p:attrName>style.visibility</p:attrName>
                                        </p:attrNameLst>
                                      </p:cBhvr>
                                      <p:to>
                                        <p:strVal val="visible"/>
                                      </p:to>
                                    </p:set>
                                    <p:anim calcmode="lin" valueType="num">
                                      <p:cBhvr additive="base">
                                        <p:cTn id="7" dur="500" fill="hold"/>
                                        <p:tgtEl>
                                          <p:spTgt spid="76"/>
                                        </p:tgtEl>
                                        <p:attrNameLst>
                                          <p:attrName>ppt_x</p:attrName>
                                        </p:attrNameLst>
                                      </p:cBhvr>
                                      <p:tavLst>
                                        <p:tav tm="0">
                                          <p:val>
                                            <p:strVal val="#ppt_x"/>
                                          </p:val>
                                        </p:tav>
                                        <p:tav tm="100000">
                                          <p:val>
                                            <p:strVal val="#ppt_x"/>
                                          </p:val>
                                        </p:tav>
                                      </p:tavLst>
                                    </p:anim>
                                    <p:anim calcmode="lin" valueType="num">
                                      <p:cBhvr additive="base">
                                        <p:cTn id="8" dur="500" fill="hold"/>
                                        <p:tgtEl>
                                          <p:spTgt spid="7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fill="hold"/>
                                        <p:tgtEl>
                                          <p:spTgt spid="77"/>
                                        </p:tgtEl>
                                        <p:attrNameLst>
                                          <p:attrName>ppt_x</p:attrName>
                                        </p:attrNameLst>
                                      </p:cBhvr>
                                      <p:tavLst>
                                        <p:tav tm="0">
                                          <p:val>
                                            <p:strVal val="#ppt_x"/>
                                          </p:val>
                                        </p:tav>
                                        <p:tav tm="100000">
                                          <p:val>
                                            <p:strVal val="#ppt_x"/>
                                          </p:val>
                                        </p:tav>
                                      </p:tavLst>
                                    </p:anim>
                                    <p:anim calcmode="lin" valueType="num">
                                      <p:cBhvr additive="base">
                                        <p:cTn id="12" dur="500" fill="hold"/>
                                        <p:tgtEl>
                                          <p:spTgt spid="7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additive="base">
                                        <p:cTn id="15" dur="500" fill="hold"/>
                                        <p:tgtEl>
                                          <p:spTgt spid="78"/>
                                        </p:tgtEl>
                                        <p:attrNameLst>
                                          <p:attrName>ppt_x</p:attrName>
                                        </p:attrNameLst>
                                      </p:cBhvr>
                                      <p:tavLst>
                                        <p:tav tm="0">
                                          <p:val>
                                            <p:strVal val="#ppt_x"/>
                                          </p:val>
                                        </p:tav>
                                        <p:tav tm="100000">
                                          <p:val>
                                            <p:strVal val="#ppt_x"/>
                                          </p:val>
                                        </p:tav>
                                      </p:tavLst>
                                    </p:anim>
                                    <p:anim calcmode="lin" valueType="num">
                                      <p:cBhvr additive="base">
                                        <p:cTn id="16" dur="500" fill="hold"/>
                                        <p:tgtEl>
                                          <p:spTgt spid="7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9"/>
                                        </p:tgtEl>
                                        <p:attrNameLst>
                                          <p:attrName>style.visibility</p:attrName>
                                        </p:attrNameLst>
                                      </p:cBhvr>
                                      <p:to>
                                        <p:strVal val="visible"/>
                                      </p:to>
                                    </p:set>
                                    <p:anim calcmode="lin" valueType="num">
                                      <p:cBhvr additive="base">
                                        <p:cTn id="19" dur="500" fill="hold"/>
                                        <p:tgtEl>
                                          <p:spTgt spid="79"/>
                                        </p:tgtEl>
                                        <p:attrNameLst>
                                          <p:attrName>ppt_x</p:attrName>
                                        </p:attrNameLst>
                                      </p:cBhvr>
                                      <p:tavLst>
                                        <p:tav tm="0">
                                          <p:val>
                                            <p:strVal val="#ppt_x"/>
                                          </p:val>
                                        </p:tav>
                                        <p:tav tm="100000">
                                          <p:val>
                                            <p:strVal val="#ppt_x"/>
                                          </p:val>
                                        </p:tav>
                                      </p:tavLst>
                                    </p:anim>
                                    <p:anim calcmode="lin" valueType="num">
                                      <p:cBhvr additive="base">
                                        <p:cTn id="20" dur="500" fill="hold"/>
                                        <p:tgtEl>
                                          <p:spTgt spid="7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ppt_x"/>
                                          </p:val>
                                        </p:tav>
                                        <p:tav tm="100000">
                                          <p:val>
                                            <p:strVal val="#ppt_x"/>
                                          </p:val>
                                        </p:tav>
                                      </p:tavLst>
                                    </p:anim>
                                    <p:anim calcmode="lin" valueType="num">
                                      <p:cBhvr additive="base">
                                        <p:cTn id="28" dur="500" fill="hold"/>
                                        <p:tgtEl>
                                          <p:spTgt spid="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additive="base">
                                        <p:cTn id="35" dur="500" fill="hold"/>
                                        <p:tgtEl>
                                          <p:spTgt spid="10"/>
                                        </p:tgtEl>
                                        <p:attrNameLst>
                                          <p:attrName>ppt_x</p:attrName>
                                        </p:attrNameLst>
                                      </p:cBhvr>
                                      <p:tavLst>
                                        <p:tav tm="0">
                                          <p:val>
                                            <p:strVal val="#ppt_x"/>
                                          </p:val>
                                        </p:tav>
                                        <p:tav tm="100000">
                                          <p:val>
                                            <p:strVal val="#ppt_x"/>
                                          </p:val>
                                        </p:tav>
                                      </p:tavLst>
                                    </p:anim>
                                    <p:anim calcmode="lin" valueType="num">
                                      <p:cBhvr additive="base">
                                        <p:cTn id="36" dur="500" fill="hold"/>
                                        <p:tgtEl>
                                          <p:spTgt spid="1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ppt_x"/>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ppt_x"/>
                                          </p:val>
                                        </p:tav>
                                        <p:tav tm="100000">
                                          <p:val>
                                            <p:strVal val="#ppt_x"/>
                                          </p:val>
                                        </p:tav>
                                      </p:tavLst>
                                    </p:anim>
                                    <p:anim calcmode="lin" valueType="num">
                                      <p:cBhvr additive="base">
                                        <p:cTn id="48" dur="500" fill="hold"/>
                                        <p:tgtEl>
                                          <p:spTgt spid="13"/>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ppt_x"/>
                                          </p:val>
                                        </p:tav>
                                        <p:tav tm="100000">
                                          <p:val>
                                            <p:strVal val="#ppt_x"/>
                                          </p:val>
                                        </p:tav>
                                      </p:tavLst>
                                    </p:anim>
                                    <p:anim calcmode="lin" valueType="num">
                                      <p:cBhvr additive="base">
                                        <p:cTn id="56" dur="500" fill="hold"/>
                                        <p:tgtEl>
                                          <p:spTgt spid="15"/>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ppt_x"/>
                                          </p:val>
                                        </p:tav>
                                        <p:tav tm="100000">
                                          <p:val>
                                            <p:strVal val="#ppt_x"/>
                                          </p:val>
                                        </p:tav>
                                      </p:tavLst>
                                    </p:anim>
                                    <p:anim calcmode="lin" valueType="num">
                                      <p:cBhvr additive="base">
                                        <p:cTn id="60" dur="500" fill="hold"/>
                                        <p:tgtEl>
                                          <p:spTgt spid="1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additive="base">
                                        <p:cTn id="63" dur="500" fill="hold"/>
                                        <p:tgtEl>
                                          <p:spTgt spid="18"/>
                                        </p:tgtEl>
                                        <p:attrNameLst>
                                          <p:attrName>ppt_x</p:attrName>
                                        </p:attrNameLst>
                                      </p:cBhvr>
                                      <p:tavLst>
                                        <p:tav tm="0">
                                          <p:val>
                                            <p:strVal val="#ppt_x"/>
                                          </p:val>
                                        </p:tav>
                                        <p:tav tm="100000">
                                          <p:val>
                                            <p:strVal val="#ppt_x"/>
                                          </p:val>
                                        </p:tav>
                                      </p:tavLst>
                                    </p:anim>
                                    <p:anim calcmode="lin" valueType="num">
                                      <p:cBhvr additive="base">
                                        <p:cTn id="64" dur="500" fill="hold"/>
                                        <p:tgtEl>
                                          <p:spTgt spid="18"/>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 calcmode="lin" valueType="num">
                                      <p:cBhvr additive="base">
                                        <p:cTn id="67" dur="500" fill="hold"/>
                                        <p:tgtEl>
                                          <p:spTgt spid="19"/>
                                        </p:tgtEl>
                                        <p:attrNameLst>
                                          <p:attrName>ppt_x</p:attrName>
                                        </p:attrNameLst>
                                      </p:cBhvr>
                                      <p:tavLst>
                                        <p:tav tm="0">
                                          <p:val>
                                            <p:strVal val="#ppt_x"/>
                                          </p:val>
                                        </p:tav>
                                        <p:tav tm="100000">
                                          <p:val>
                                            <p:strVal val="#ppt_x"/>
                                          </p:val>
                                        </p:tav>
                                      </p:tavLst>
                                    </p:anim>
                                    <p:anim calcmode="lin" valueType="num">
                                      <p:cBhvr additive="base">
                                        <p:cTn id="68" dur="500" fill="hold"/>
                                        <p:tgtEl>
                                          <p:spTgt spid="19"/>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additive="base">
                                        <p:cTn id="71" dur="500" fill="hold"/>
                                        <p:tgtEl>
                                          <p:spTgt spid="20"/>
                                        </p:tgtEl>
                                        <p:attrNameLst>
                                          <p:attrName>ppt_x</p:attrName>
                                        </p:attrNameLst>
                                      </p:cBhvr>
                                      <p:tavLst>
                                        <p:tav tm="0">
                                          <p:val>
                                            <p:strVal val="#ppt_x"/>
                                          </p:val>
                                        </p:tav>
                                        <p:tav tm="100000">
                                          <p:val>
                                            <p:strVal val="#ppt_x"/>
                                          </p:val>
                                        </p:tav>
                                      </p:tavLst>
                                    </p:anim>
                                    <p:anim calcmode="lin" valueType="num">
                                      <p:cBhvr additive="base">
                                        <p:cTn id="72" dur="500" fill="hold"/>
                                        <p:tgtEl>
                                          <p:spTgt spid="20"/>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ppt_x"/>
                                          </p:val>
                                        </p:tav>
                                        <p:tav tm="100000">
                                          <p:val>
                                            <p:strVal val="#ppt_x"/>
                                          </p:val>
                                        </p:tav>
                                      </p:tavLst>
                                    </p:anim>
                                    <p:anim calcmode="lin" valueType="num">
                                      <p:cBhvr additive="base">
                                        <p:cTn id="76" dur="500" fill="hold"/>
                                        <p:tgtEl>
                                          <p:spTgt spid="21"/>
                                        </p:tgtEl>
                                        <p:attrNameLst>
                                          <p:attrName>ppt_y</p:attrName>
                                        </p:attrNameLst>
                                      </p:cBhvr>
                                      <p:tavLst>
                                        <p:tav tm="0">
                                          <p:val>
                                            <p:strVal val="1+#ppt_h/2"/>
                                          </p:val>
                                        </p:tav>
                                        <p:tav tm="100000">
                                          <p:val>
                                            <p:strVal val="#ppt_y"/>
                                          </p:val>
                                        </p:tav>
                                      </p:tavLst>
                                    </p:anim>
                                  </p:childTnLst>
                                </p:cTn>
                              </p:par>
                              <p:par>
                                <p:cTn id="77" presetID="2" presetClass="entr" presetSubtype="4" fill="hold" nodeType="withEffect">
                                  <p:stCondLst>
                                    <p:cond delay="0"/>
                                  </p:stCondLst>
                                  <p:childTnLst>
                                    <p:set>
                                      <p:cBhvr>
                                        <p:cTn id="78" dur="1" fill="hold">
                                          <p:stCondLst>
                                            <p:cond delay="0"/>
                                          </p:stCondLst>
                                        </p:cTn>
                                        <p:tgtEl>
                                          <p:spTgt spid="22"/>
                                        </p:tgtEl>
                                        <p:attrNameLst>
                                          <p:attrName>style.visibility</p:attrName>
                                        </p:attrNameLst>
                                      </p:cBhvr>
                                      <p:to>
                                        <p:strVal val="visible"/>
                                      </p:to>
                                    </p:set>
                                    <p:anim calcmode="lin" valueType="num">
                                      <p:cBhvr additive="base">
                                        <p:cTn id="79" dur="500" fill="hold"/>
                                        <p:tgtEl>
                                          <p:spTgt spid="22"/>
                                        </p:tgtEl>
                                        <p:attrNameLst>
                                          <p:attrName>ppt_x</p:attrName>
                                        </p:attrNameLst>
                                      </p:cBhvr>
                                      <p:tavLst>
                                        <p:tav tm="0">
                                          <p:val>
                                            <p:strVal val="#ppt_x"/>
                                          </p:val>
                                        </p:tav>
                                        <p:tav tm="100000">
                                          <p:val>
                                            <p:strVal val="#ppt_x"/>
                                          </p:val>
                                        </p:tav>
                                      </p:tavLst>
                                    </p:anim>
                                    <p:anim calcmode="lin" valueType="num">
                                      <p:cBhvr additive="base">
                                        <p:cTn id="80" dur="500" fill="hold"/>
                                        <p:tgtEl>
                                          <p:spTgt spid="22"/>
                                        </p:tgtEl>
                                        <p:attrNameLst>
                                          <p:attrName>ppt_y</p:attrName>
                                        </p:attrNameLst>
                                      </p:cBhvr>
                                      <p:tavLst>
                                        <p:tav tm="0">
                                          <p:val>
                                            <p:strVal val="1+#ppt_h/2"/>
                                          </p:val>
                                        </p:tav>
                                        <p:tav tm="100000">
                                          <p:val>
                                            <p:strVal val="#ppt_y"/>
                                          </p:val>
                                        </p:tav>
                                      </p:tavLst>
                                    </p:anim>
                                  </p:childTnLst>
                                </p:cTn>
                              </p:par>
                              <p:par>
                                <p:cTn id="81" presetID="2" presetClass="entr" presetSubtype="4" fill="hold" nodeType="withEffect">
                                  <p:stCondLst>
                                    <p:cond delay="0"/>
                                  </p:stCondLst>
                                  <p:childTnLst>
                                    <p:set>
                                      <p:cBhvr>
                                        <p:cTn id="82" dur="1" fill="hold">
                                          <p:stCondLst>
                                            <p:cond delay="0"/>
                                          </p:stCondLst>
                                        </p:cTn>
                                        <p:tgtEl>
                                          <p:spTgt spid="23"/>
                                        </p:tgtEl>
                                        <p:attrNameLst>
                                          <p:attrName>style.visibility</p:attrName>
                                        </p:attrNameLst>
                                      </p:cBhvr>
                                      <p:to>
                                        <p:strVal val="visible"/>
                                      </p:to>
                                    </p:set>
                                    <p:anim calcmode="lin" valueType="num">
                                      <p:cBhvr additive="base">
                                        <p:cTn id="83" dur="500" fill="hold"/>
                                        <p:tgtEl>
                                          <p:spTgt spid="23"/>
                                        </p:tgtEl>
                                        <p:attrNameLst>
                                          <p:attrName>ppt_x</p:attrName>
                                        </p:attrNameLst>
                                      </p:cBhvr>
                                      <p:tavLst>
                                        <p:tav tm="0">
                                          <p:val>
                                            <p:strVal val="#ppt_x"/>
                                          </p:val>
                                        </p:tav>
                                        <p:tav tm="100000">
                                          <p:val>
                                            <p:strVal val="#ppt_x"/>
                                          </p:val>
                                        </p:tav>
                                      </p:tavLst>
                                    </p:anim>
                                    <p:anim calcmode="lin" valueType="num">
                                      <p:cBhvr additive="base">
                                        <p:cTn id="84" dur="500" fill="hold"/>
                                        <p:tgtEl>
                                          <p:spTgt spid="23"/>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additive="base">
                                        <p:cTn id="87" dur="500" fill="hold"/>
                                        <p:tgtEl>
                                          <p:spTgt spid="24"/>
                                        </p:tgtEl>
                                        <p:attrNameLst>
                                          <p:attrName>ppt_x</p:attrName>
                                        </p:attrNameLst>
                                      </p:cBhvr>
                                      <p:tavLst>
                                        <p:tav tm="0">
                                          <p:val>
                                            <p:strVal val="#ppt_x"/>
                                          </p:val>
                                        </p:tav>
                                        <p:tav tm="100000">
                                          <p:val>
                                            <p:strVal val="#ppt_x"/>
                                          </p:val>
                                        </p:tav>
                                      </p:tavLst>
                                    </p:anim>
                                    <p:anim calcmode="lin" valueType="num">
                                      <p:cBhvr additive="base">
                                        <p:cTn id="88" dur="500" fill="hold"/>
                                        <p:tgtEl>
                                          <p:spTgt spid="24"/>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additive="base">
                                        <p:cTn id="91" dur="500" fill="hold"/>
                                        <p:tgtEl>
                                          <p:spTgt spid="25"/>
                                        </p:tgtEl>
                                        <p:attrNameLst>
                                          <p:attrName>ppt_x</p:attrName>
                                        </p:attrNameLst>
                                      </p:cBhvr>
                                      <p:tavLst>
                                        <p:tav tm="0">
                                          <p:val>
                                            <p:strVal val="#ppt_x"/>
                                          </p:val>
                                        </p:tav>
                                        <p:tav tm="100000">
                                          <p:val>
                                            <p:strVal val="#ppt_x"/>
                                          </p:val>
                                        </p:tav>
                                      </p:tavLst>
                                    </p:anim>
                                    <p:anim calcmode="lin" valueType="num">
                                      <p:cBhvr additive="base">
                                        <p:cTn id="92" dur="500" fill="hold"/>
                                        <p:tgtEl>
                                          <p:spTgt spid="25"/>
                                        </p:tgtEl>
                                        <p:attrNameLst>
                                          <p:attrName>ppt_y</p:attrName>
                                        </p:attrNameLst>
                                      </p:cBhvr>
                                      <p:tavLst>
                                        <p:tav tm="0">
                                          <p:val>
                                            <p:strVal val="1+#ppt_h/2"/>
                                          </p:val>
                                        </p:tav>
                                        <p:tav tm="100000">
                                          <p:val>
                                            <p:strVal val="#ppt_y"/>
                                          </p:val>
                                        </p:tav>
                                      </p:tavLst>
                                    </p:anim>
                                  </p:childTnLst>
                                </p:cTn>
                              </p:par>
                              <p:par>
                                <p:cTn id="93" presetID="2" presetClass="entr" presetSubtype="4" fill="hold" nodeType="withEffect">
                                  <p:stCondLst>
                                    <p:cond delay="0"/>
                                  </p:stCondLst>
                                  <p:childTnLst>
                                    <p:set>
                                      <p:cBhvr>
                                        <p:cTn id="94" dur="1" fill="hold">
                                          <p:stCondLst>
                                            <p:cond delay="0"/>
                                          </p:stCondLst>
                                        </p:cTn>
                                        <p:tgtEl>
                                          <p:spTgt spid="26"/>
                                        </p:tgtEl>
                                        <p:attrNameLst>
                                          <p:attrName>style.visibility</p:attrName>
                                        </p:attrNameLst>
                                      </p:cBhvr>
                                      <p:to>
                                        <p:strVal val="visible"/>
                                      </p:to>
                                    </p:set>
                                    <p:anim calcmode="lin" valueType="num">
                                      <p:cBhvr additive="base">
                                        <p:cTn id="95" dur="500" fill="hold"/>
                                        <p:tgtEl>
                                          <p:spTgt spid="26"/>
                                        </p:tgtEl>
                                        <p:attrNameLst>
                                          <p:attrName>ppt_x</p:attrName>
                                        </p:attrNameLst>
                                      </p:cBhvr>
                                      <p:tavLst>
                                        <p:tav tm="0">
                                          <p:val>
                                            <p:strVal val="#ppt_x"/>
                                          </p:val>
                                        </p:tav>
                                        <p:tav tm="100000">
                                          <p:val>
                                            <p:strVal val="#ppt_x"/>
                                          </p:val>
                                        </p:tav>
                                      </p:tavLst>
                                    </p:anim>
                                    <p:anim calcmode="lin" valueType="num">
                                      <p:cBhvr additive="base">
                                        <p:cTn id="96" dur="500" fill="hold"/>
                                        <p:tgtEl>
                                          <p:spTgt spid="26"/>
                                        </p:tgtEl>
                                        <p:attrNameLst>
                                          <p:attrName>ppt_y</p:attrName>
                                        </p:attrNameLst>
                                      </p:cBhvr>
                                      <p:tavLst>
                                        <p:tav tm="0">
                                          <p:val>
                                            <p:strVal val="1+#ppt_h/2"/>
                                          </p:val>
                                        </p:tav>
                                        <p:tav tm="100000">
                                          <p:val>
                                            <p:strVal val="#ppt_y"/>
                                          </p:val>
                                        </p:tav>
                                      </p:tavLst>
                                    </p:anim>
                                  </p:childTnLst>
                                </p:cTn>
                              </p:par>
                              <p:par>
                                <p:cTn id="97" presetID="2" presetClass="entr" presetSubtype="4" fill="hold" nodeType="with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additive="base">
                                        <p:cTn id="99" dur="500" fill="hold"/>
                                        <p:tgtEl>
                                          <p:spTgt spid="27"/>
                                        </p:tgtEl>
                                        <p:attrNameLst>
                                          <p:attrName>ppt_x</p:attrName>
                                        </p:attrNameLst>
                                      </p:cBhvr>
                                      <p:tavLst>
                                        <p:tav tm="0">
                                          <p:val>
                                            <p:strVal val="#ppt_x"/>
                                          </p:val>
                                        </p:tav>
                                        <p:tav tm="100000">
                                          <p:val>
                                            <p:strVal val="#ppt_x"/>
                                          </p:val>
                                        </p:tav>
                                      </p:tavLst>
                                    </p:anim>
                                    <p:anim calcmode="lin" valueType="num">
                                      <p:cBhvr additive="base">
                                        <p:cTn id="100" dur="500" fill="hold"/>
                                        <p:tgtEl>
                                          <p:spTgt spid="27"/>
                                        </p:tgtEl>
                                        <p:attrNameLst>
                                          <p:attrName>ppt_y</p:attrName>
                                        </p:attrNameLst>
                                      </p:cBhvr>
                                      <p:tavLst>
                                        <p:tav tm="0">
                                          <p:val>
                                            <p:strVal val="1+#ppt_h/2"/>
                                          </p:val>
                                        </p:tav>
                                        <p:tav tm="100000">
                                          <p:val>
                                            <p:strVal val="#ppt_y"/>
                                          </p:val>
                                        </p:tav>
                                      </p:tavLst>
                                    </p:anim>
                                  </p:childTnLst>
                                </p:cTn>
                              </p:par>
                              <p:par>
                                <p:cTn id="101" presetID="2" presetClass="entr" presetSubtype="4" fill="hold" nodeType="withEffect">
                                  <p:stCondLst>
                                    <p:cond delay="0"/>
                                  </p:stCondLst>
                                  <p:childTnLst>
                                    <p:set>
                                      <p:cBhvr>
                                        <p:cTn id="102" dur="1" fill="hold">
                                          <p:stCondLst>
                                            <p:cond delay="0"/>
                                          </p:stCondLst>
                                        </p:cTn>
                                        <p:tgtEl>
                                          <p:spTgt spid="28"/>
                                        </p:tgtEl>
                                        <p:attrNameLst>
                                          <p:attrName>style.visibility</p:attrName>
                                        </p:attrNameLst>
                                      </p:cBhvr>
                                      <p:to>
                                        <p:strVal val="visible"/>
                                      </p:to>
                                    </p:set>
                                    <p:anim calcmode="lin" valueType="num">
                                      <p:cBhvr additive="base">
                                        <p:cTn id="103" dur="500" fill="hold"/>
                                        <p:tgtEl>
                                          <p:spTgt spid="28"/>
                                        </p:tgtEl>
                                        <p:attrNameLst>
                                          <p:attrName>ppt_x</p:attrName>
                                        </p:attrNameLst>
                                      </p:cBhvr>
                                      <p:tavLst>
                                        <p:tav tm="0">
                                          <p:val>
                                            <p:strVal val="#ppt_x"/>
                                          </p:val>
                                        </p:tav>
                                        <p:tav tm="100000">
                                          <p:val>
                                            <p:strVal val="#ppt_x"/>
                                          </p:val>
                                        </p:tav>
                                      </p:tavLst>
                                    </p:anim>
                                    <p:anim calcmode="lin" valueType="num">
                                      <p:cBhvr additive="base">
                                        <p:cTn id="104" dur="500" fill="hold"/>
                                        <p:tgtEl>
                                          <p:spTgt spid="28"/>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29"/>
                                        </p:tgtEl>
                                        <p:attrNameLst>
                                          <p:attrName>style.visibility</p:attrName>
                                        </p:attrNameLst>
                                      </p:cBhvr>
                                      <p:to>
                                        <p:strVal val="visible"/>
                                      </p:to>
                                    </p:set>
                                    <p:anim calcmode="lin" valueType="num">
                                      <p:cBhvr additive="base">
                                        <p:cTn id="107" dur="500" fill="hold"/>
                                        <p:tgtEl>
                                          <p:spTgt spid="29"/>
                                        </p:tgtEl>
                                        <p:attrNameLst>
                                          <p:attrName>ppt_x</p:attrName>
                                        </p:attrNameLst>
                                      </p:cBhvr>
                                      <p:tavLst>
                                        <p:tav tm="0">
                                          <p:val>
                                            <p:strVal val="#ppt_x"/>
                                          </p:val>
                                        </p:tav>
                                        <p:tav tm="100000">
                                          <p:val>
                                            <p:strVal val="#ppt_x"/>
                                          </p:val>
                                        </p:tav>
                                      </p:tavLst>
                                    </p:anim>
                                    <p:anim calcmode="lin" valueType="num">
                                      <p:cBhvr additive="base">
                                        <p:cTn id="108" dur="500" fill="hold"/>
                                        <p:tgtEl>
                                          <p:spTgt spid="29"/>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30"/>
                                        </p:tgtEl>
                                        <p:attrNameLst>
                                          <p:attrName>style.visibility</p:attrName>
                                        </p:attrNameLst>
                                      </p:cBhvr>
                                      <p:to>
                                        <p:strVal val="visible"/>
                                      </p:to>
                                    </p:set>
                                    <p:anim calcmode="lin" valueType="num">
                                      <p:cBhvr additive="base">
                                        <p:cTn id="111" dur="500" fill="hold"/>
                                        <p:tgtEl>
                                          <p:spTgt spid="30"/>
                                        </p:tgtEl>
                                        <p:attrNameLst>
                                          <p:attrName>ppt_x</p:attrName>
                                        </p:attrNameLst>
                                      </p:cBhvr>
                                      <p:tavLst>
                                        <p:tav tm="0">
                                          <p:val>
                                            <p:strVal val="#ppt_x"/>
                                          </p:val>
                                        </p:tav>
                                        <p:tav tm="100000">
                                          <p:val>
                                            <p:strVal val="#ppt_x"/>
                                          </p:val>
                                        </p:tav>
                                      </p:tavLst>
                                    </p:anim>
                                    <p:anim calcmode="lin" valueType="num">
                                      <p:cBhvr additive="base">
                                        <p:cTn id="112" dur="500" fill="hold"/>
                                        <p:tgtEl>
                                          <p:spTgt spid="30"/>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31"/>
                                        </p:tgtEl>
                                        <p:attrNameLst>
                                          <p:attrName>style.visibility</p:attrName>
                                        </p:attrNameLst>
                                      </p:cBhvr>
                                      <p:to>
                                        <p:strVal val="visible"/>
                                      </p:to>
                                    </p:set>
                                    <p:anim calcmode="lin" valueType="num">
                                      <p:cBhvr additive="base">
                                        <p:cTn id="115" dur="500" fill="hold"/>
                                        <p:tgtEl>
                                          <p:spTgt spid="31"/>
                                        </p:tgtEl>
                                        <p:attrNameLst>
                                          <p:attrName>ppt_x</p:attrName>
                                        </p:attrNameLst>
                                      </p:cBhvr>
                                      <p:tavLst>
                                        <p:tav tm="0">
                                          <p:val>
                                            <p:strVal val="#ppt_x"/>
                                          </p:val>
                                        </p:tav>
                                        <p:tav tm="100000">
                                          <p:val>
                                            <p:strVal val="#ppt_x"/>
                                          </p:val>
                                        </p:tav>
                                      </p:tavLst>
                                    </p:anim>
                                    <p:anim calcmode="lin" valueType="num">
                                      <p:cBhvr additive="base">
                                        <p:cTn id="116" dur="500" fill="hold"/>
                                        <p:tgtEl>
                                          <p:spTgt spid="31"/>
                                        </p:tgtEl>
                                        <p:attrNameLst>
                                          <p:attrName>ppt_y</p:attrName>
                                        </p:attrNameLst>
                                      </p:cBhvr>
                                      <p:tavLst>
                                        <p:tav tm="0">
                                          <p:val>
                                            <p:strVal val="1+#ppt_h/2"/>
                                          </p:val>
                                        </p:tav>
                                        <p:tav tm="100000">
                                          <p:val>
                                            <p:strVal val="#ppt_y"/>
                                          </p:val>
                                        </p:tav>
                                      </p:tavLst>
                                    </p:anim>
                                  </p:childTnLst>
                                </p:cTn>
                              </p:par>
                              <p:par>
                                <p:cTn id="117" presetID="2" presetClass="entr" presetSubtype="4" fill="hold" nodeType="withEffect">
                                  <p:stCondLst>
                                    <p:cond delay="0"/>
                                  </p:stCondLst>
                                  <p:childTnLst>
                                    <p:set>
                                      <p:cBhvr>
                                        <p:cTn id="118" dur="1" fill="hold">
                                          <p:stCondLst>
                                            <p:cond delay="0"/>
                                          </p:stCondLst>
                                        </p:cTn>
                                        <p:tgtEl>
                                          <p:spTgt spid="81"/>
                                        </p:tgtEl>
                                        <p:attrNameLst>
                                          <p:attrName>style.visibility</p:attrName>
                                        </p:attrNameLst>
                                      </p:cBhvr>
                                      <p:to>
                                        <p:strVal val="visible"/>
                                      </p:to>
                                    </p:set>
                                    <p:anim calcmode="lin" valueType="num">
                                      <p:cBhvr additive="base">
                                        <p:cTn id="119" dur="500" fill="hold"/>
                                        <p:tgtEl>
                                          <p:spTgt spid="81"/>
                                        </p:tgtEl>
                                        <p:attrNameLst>
                                          <p:attrName>ppt_x</p:attrName>
                                        </p:attrNameLst>
                                      </p:cBhvr>
                                      <p:tavLst>
                                        <p:tav tm="0">
                                          <p:val>
                                            <p:strVal val="#ppt_x"/>
                                          </p:val>
                                        </p:tav>
                                        <p:tav tm="100000">
                                          <p:val>
                                            <p:strVal val="#ppt_x"/>
                                          </p:val>
                                        </p:tav>
                                      </p:tavLst>
                                    </p:anim>
                                    <p:anim calcmode="lin" valueType="num">
                                      <p:cBhvr additive="base">
                                        <p:cTn id="120" dur="500" fill="hold"/>
                                        <p:tgtEl>
                                          <p:spTgt spid="81"/>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82"/>
                                        </p:tgtEl>
                                        <p:attrNameLst>
                                          <p:attrName>style.visibility</p:attrName>
                                        </p:attrNameLst>
                                      </p:cBhvr>
                                      <p:to>
                                        <p:strVal val="visible"/>
                                      </p:to>
                                    </p:set>
                                    <p:anim calcmode="lin" valueType="num">
                                      <p:cBhvr additive="base">
                                        <p:cTn id="123" dur="500" fill="hold"/>
                                        <p:tgtEl>
                                          <p:spTgt spid="82"/>
                                        </p:tgtEl>
                                        <p:attrNameLst>
                                          <p:attrName>ppt_x</p:attrName>
                                        </p:attrNameLst>
                                      </p:cBhvr>
                                      <p:tavLst>
                                        <p:tav tm="0">
                                          <p:val>
                                            <p:strVal val="#ppt_x"/>
                                          </p:val>
                                        </p:tav>
                                        <p:tav tm="100000">
                                          <p:val>
                                            <p:strVal val="#ppt_x"/>
                                          </p:val>
                                        </p:tav>
                                      </p:tavLst>
                                    </p:anim>
                                    <p:anim calcmode="lin" valueType="num">
                                      <p:cBhvr additive="base">
                                        <p:cTn id="124" dur="500" fill="hold"/>
                                        <p:tgtEl>
                                          <p:spTgt spid="82"/>
                                        </p:tgtEl>
                                        <p:attrNameLst>
                                          <p:attrName>ppt_y</p:attrName>
                                        </p:attrNameLst>
                                      </p:cBhvr>
                                      <p:tavLst>
                                        <p:tav tm="0">
                                          <p:val>
                                            <p:strVal val="1+#ppt_h/2"/>
                                          </p:val>
                                        </p:tav>
                                        <p:tav tm="100000">
                                          <p:val>
                                            <p:strVal val="#ppt_y"/>
                                          </p:val>
                                        </p:tav>
                                      </p:tavLst>
                                    </p:anim>
                                  </p:childTnLst>
                                </p:cTn>
                              </p:par>
                              <p:par>
                                <p:cTn id="125" presetID="2" presetClass="entr" presetSubtype="4" fill="hold" nodeType="withEffect">
                                  <p:stCondLst>
                                    <p:cond delay="0"/>
                                  </p:stCondLst>
                                  <p:childTnLst>
                                    <p:set>
                                      <p:cBhvr>
                                        <p:cTn id="126" dur="1" fill="hold">
                                          <p:stCondLst>
                                            <p:cond delay="0"/>
                                          </p:stCondLst>
                                        </p:cTn>
                                        <p:tgtEl>
                                          <p:spTgt spid="86"/>
                                        </p:tgtEl>
                                        <p:attrNameLst>
                                          <p:attrName>style.visibility</p:attrName>
                                        </p:attrNameLst>
                                      </p:cBhvr>
                                      <p:to>
                                        <p:strVal val="visible"/>
                                      </p:to>
                                    </p:set>
                                    <p:anim calcmode="lin" valueType="num">
                                      <p:cBhvr additive="base">
                                        <p:cTn id="127" dur="500" fill="hold"/>
                                        <p:tgtEl>
                                          <p:spTgt spid="86"/>
                                        </p:tgtEl>
                                        <p:attrNameLst>
                                          <p:attrName>ppt_x</p:attrName>
                                        </p:attrNameLst>
                                      </p:cBhvr>
                                      <p:tavLst>
                                        <p:tav tm="0">
                                          <p:val>
                                            <p:strVal val="#ppt_x"/>
                                          </p:val>
                                        </p:tav>
                                        <p:tav tm="100000">
                                          <p:val>
                                            <p:strVal val="#ppt_x"/>
                                          </p:val>
                                        </p:tav>
                                      </p:tavLst>
                                    </p:anim>
                                    <p:anim calcmode="lin" valueType="num">
                                      <p:cBhvr additive="base">
                                        <p:cTn id="128" dur="500" fill="hold"/>
                                        <p:tgtEl>
                                          <p:spTgt spid="86"/>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87"/>
                                        </p:tgtEl>
                                        <p:attrNameLst>
                                          <p:attrName>style.visibility</p:attrName>
                                        </p:attrNameLst>
                                      </p:cBhvr>
                                      <p:to>
                                        <p:strVal val="visible"/>
                                      </p:to>
                                    </p:set>
                                    <p:anim calcmode="lin" valueType="num">
                                      <p:cBhvr additive="base">
                                        <p:cTn id="131" dur="500" fill="hold"/>
                                        <p:tgtEl>
                                          <p:spTgt spid="87"/>
                                        </p:tgtEl>
                                        <p:attrNameLst>
                                          <p:attrName>ppt_x</p:attrName>
                                        </p:attrNameLst>
                                      </p:cBhvr>
                                      <p:tavLst>
                                        <p:tav tm="0">
                                          <p:val>
                                            <p:strVal val="#ppt_x"/>
                                          </p:val>
                                        </p:tav>
                                        <p:tav tm="100000">
                                          <p:val>
                                            <p:strVal val="#ppt_x"/>
                                          </p:val>
                                        </p:tav>
                                      </p:tavLst>
                                    </p:anim>
                                    <p:anim calcmode="lin" valueType="num">
                                      <p:cBhvr additive="base">
                                        <p:cTn id="132" dur="500" fill="hold"/>
                                        <p:tgtEl>
                                          <p:spTgt spid="87"/>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97"/>
                                        </p:tgtEl>
                                        <p:attrNameLst>
                                          <p:attrName>style.visibility</p:attrName>
                                        </p:attrNameLst>
                                      </p:cBhvr>
                                      <p:to>
                                        <p:strVal val="visible"/>
                                      </p:to>
                                    </p:set>
                                    <p:anim calcmode="lin" valueType="num">
                                      <p:cBhvr additive="base">
                                        <p:cTn id="143" dur="500" fill="hold"/>
                                        <p:tgtEl>
                                          <p:spTgt spid="97"/>
                                        </p:tgtEl>
                                        <p:attrNameLst>
                                          <p:attrName>ppt_x</p:attrName>
                                        </p:attrNameLst>
                                      </p:cBhvr>
                                      <p:tavLst>
                                        <p:tav tm="0">
                                          <p:val>
                                            <p:strVal val="#ppt_x"/>
                                          </p:val>
                                        </p:tav>
                                        <p:tav tm="100000">
                                          <p:val>
                                            <p:strVal val="#ppt_x"/>
                                          </p:val>
                                        </p:tav>
                                      </p:tavLst>
                                    </p:anim>
                                    <p:anim calcmode="lin" valueType="num">
                                      <p:cBhvr additive="base">
                                        <p:cTn id="144" dur="500" fill="hold"/>
                                        <p:tgtEl>
                                          <p:spTgt spid="97"/>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98"/>
                                        </p:tgtEl>
                                        <p:attrNameLst>
                                          <p:attrName>style.visibility</p:attrName>
                                        </p:attrNameLst>
                                      </p:cBhvr>
                                      <p:to>
                                        <p:strVal val="visible"/>
                                      </p:to>
                                    </p:set>
                                    <p:anim calcmode="lin" valueType="num">
                                      <p:cBhvr additive="base">
                                        <p:cTn id="147" dur="500" fill="hold"/>
                                        <p:tgtEl>
                                          <p:spTgt spid="98"/>
                                        </p:tgtEl>
                                        <p:attrNameLst>
                                          <p:attrName>ppt_x</p:attrName>
                                        </p:attrNameLst>
                                      </p:cBhvr>
                                      <p:tavLst>
                                        <p:tav tm="0">
                                          <p:val>
                                            <p:strVal val="#ppt_x"/>
                                          </p:val>
                                        </p:tav>
                                        <p:tav tm="100000">
                                          <p:val>
                                            <p:strVal val="#ppt_x"/>
                                          </p:val>
                                        </p:tav>
                                      </p:tavLst>
                                    </p:anim>
                                    <p:anim calcmode="lin" valueType="num">
                                      <p:cBhvr additive="base">
                                        <p:cTn id="148" dur="500" fill="hold"/>
                                        <p:tgtEl>
                                          <p:spTgt spid="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animBg="1"/>
      <p:bldP spid="78" grpId="0" animBg="1"/>
      <p:bldP spid="79" grpId="0" animBg="1"/>
      <p:bldP spid="7" grpId="0" animBg="1"/>
      <p:bldP spid="8" grpId="0" animBg="1"/>
      <p:bldP spid="9" grpId="0" animBg="1"/>
      <p:bldP spid="10" grpId="0" animBg="1"/>
      <p:bldP spid="11" grpId="0" animBg="1"/>
      <p:bldP spid="12" grpId="0" animBg="1"/>
      <p:bldP spid="13" grpId="0" animBg="1"/>
      <p:bldP spid="14" grpId="0" animBg="1"/>
      <p:bldP spid="15" grpId="0" animBg="1"/>
      <p:bldP spid="17" grpId="0" animBg="1"/>
      <p:bldP spid="18" grpId="0" animBg="1"/>
      <p:bldP spid="19" grpId="0" animBg="1"/>
      <p:bldP spid="20" grpId="0" animBg="1"/>
      <p:bldP spid="24" grpId="0" animBg="1"/>
      <p:bldP spid="25" grpId="0" animBg="1"/>
      <p:bldP spid="82" grpId="0"/>
      <p:bldP spid="87" grpId="0"/>
      <p:bldP spid="94" grpId="0" animBg="1"/>
      <p:bldP spid="95" grpId="0"/>
      <p:bldP spid="97" grpId="0" animBg="1"/>
      <p:bldP spid="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圆角矩形 9"/>
          <p:cNvSpPr/>
          <p:nvPr/>
        </p:nvSpPr>
        <p:spPr>
          <a:xfrm>
            <a:off x="1506825" y="4336405"/>
            <a:ext cx="2407011" cy="2127171"/>
          </a:xfrm>
          <a:prstGeom prst="roundRect">
            <a:avLst>
              <a:gd name="adj" fmla="val 6371"/>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微软雅黑"/>
              <a:ea typeface="微软雅黑"/>
              <a:cs typeface="+mn-ea"/>
              <a:sym typeface="微软雅黑"/>
            </a:endParaRPr>
          </a:p>
        </p:txBody>
      </p:sp>
      <p:sp>
        <p:nvSpPr>
          <p:cNvPr id="51" name="圆角矩形 10"/>
          <p:cNvSpPr/>
          <p:nvPr/>
        </p:nvSpPr>
        <p:spPr>
          <a:xfrm>
            <a:off x="1563287" y="4390297"/>
            <a:ext cx="2278481" cy="1647845"/>
          </a:xfrm>
          <a:prstGeom prst="roundRect">
            <a:avLst>
              <a:gd name="adj" fmla="val 637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微软雅黑"/>
              <a:ea typeface="微软雅黑"/>
              <a:cs typeface="+mn-ea"/>
              <a:sym typeface="微软雅黑"/>
            </a:endParaRPr>
          </a:p>
        </p:txBody>
      </p:sp>
      <p:sp>
        <p:nvSpPr>
          <p:cNvPr id="62" name="Text Box 41"/>
          <p:cNvSpPr txBox="1">
            <a:spLocks noChangeArrowheads="1"/>
          </p:cNvSpPr>
          <p:nvPr/>
        </p:nvSpPr>
        <p:spPr bwMode="auto">
          <a:xfrm>
            <a:off x="1563287" y="4661533"/>
            <a:ext cx="2278481" cy="108386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400" dirty="0">
                <a:latin typeface="微软雅黑"/>
                <a:ea typeface="微软雅黑"/>
                <a:cs typeface="+mn-ea"/>
                <a:sym typeface="微软雅黑"/>
              </a:rPr>
              <a:t>标题数字等都可以通过点击和重新输入进行更改，顶部</a:t>
            </a:r>
            <a:r>
              <a:rPr lang="en-US" altLang="zh-CN" sz="1400" dirty="0">
                <a:latin typeface="微软雅黑"/>
                <a:ea typeface="微软雅黑"/>
                <a:cs typeface="+mn-ea"/>
                <a:sym typeface="微软雅黑"/>
              </a:rPr>
              <a:t>“</a:t>
            </a:r>
            <a:r>
              <a:rPr lang="zh-CN" altLang="en-US" sz="1400" dirty="0">
                <a:latin typeface="微软雅黑"/>
                <a:ea typeface="微软雅黑"/>
                <a:cs typeface="+mn-ea"/>
                <a:sym typeface="微软雅黑"/>
              </a:rPr>
              <a:t>开始</a:t>
            </a:r>
            <a:r>
              <a:rPr lang="en-US" altLang="zh-CN" sz="1400" dirty="0">
                <a:latin typeface="微软雅黑"/>
                <a:ea typeface="微软雅黑"/>
                <a:cs typeface="+mn-ea"/>
                <a:sym typeface="微软雅黑"/>
              </a:rPr>
              <a:t>”</a:t>
            </a:r>
            <a:r>
              <a:rPr lang="zh-CN" altLang="en-US" sz="1400" dirty="0">
                <a:latin typeface="微软雅黑"/>
                <a:ea typeface="微软雅黑"/>
                <a:cs typeface="+mn-ea"/>
                <a:sym typeface="微软雅黑"/>
              </a:rPr>
              <a:t>面板中可以对字体</a:t>
            </a:r>
          </a:p>
        </p:txBody>
      </p:sp>
      <p:sp>
        <p:nvSpPr>
          <p:cNvPr id="66" name="矩形 27"/>
          <p:cNvSpPr/>
          <p:nvPr/>
        </p:nvSpPr>
        <p:spPr>
          <a:xfrm>
            <a:off x="2189203" y="6054745"/>
            <a:ext cx="1067149" cy="357050"/>
          </a:xfrm>
          <a:prstGeom prst="rect">
            <a:avLst/>
          </a:prstGeom>
        </p:spPr>
        <p:txBody>
          <a:bodyPr wrap="none">
            <a:spAutoFit/>
          </a:bodyPr>
          <a:lstStyle/>
          <a:p>
            <a:pPr algn="ctr"/>
            <a:r>
              <a:rPr lang="zh-CN" altLang="en-US" sz="1700" b="1" dirty="0">
                <a:solidFill>
                  <a:schemeClr val="bg1"/>
                </a:solidFill>
                <a:latin typeface="微软雅黑"/>
                <a:ea typeface="微软雅黑"/>
                <a:cs typeface="+mn-ea"/>
                <a:sym typeface="微软雅黑"/>
              </a:rPr>
              <a:t>添加内容</a:t>
            </a:r>
            <a:endParaRPr lang="en-US" altLang="ko-KR" sz="1700" b="1" dirty="0">
              <a:solidFill>
                <a:schemeClr val="bg1"/>
              </a:solidFill>
              <a:latin typeface="微软雅黑"/>
              <a:ea typeface="微软雅黑"/>
              <a:cs typeface="+mn-ea"/>
              <a:sym typeface="微软雅黑"/>
            </a:endParaRPr>
          </a:p>
        </p:txBody>
      </p:sp>
      <p:sp>
        <p:nvSpPr>
          <p:cNvPr id="52" name="圆角矩形 11"/>
          <p:cNvSpPr/>
          <p:nvPr/>
        </p:nvSpPr>
        <p:spPr>
          <a:xfrm>
            <a:off x="3999802" y="4346826"/>
            <a:ext cx="2407011" cy="2127169"/>
          </a:xfrm>
          <a:prstGeom prst="roundRect">
            <a:avLst>
              <a:gd name="adj" fmla="val 6371"/>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微软雅黑"/>
              <a:ea typeface="微软雅黑"/>
              <a:cs typeface="+mn-ea"/>
              <a:sym typeface="微软雅黑"/>
            </a:endParaRPr>
          </a:p>
        </p:txBody>
      </p:sp>
      <p:sp>
        <p:nvSpPr>
          <p:cNvPr id="53" name="圆角矩形 12"/>
          <p:cNvSpPr/>
          <p:nvPr/>
        </p:nvSpPr>
        <p:spPr>
          <a:xfrm>
            <a:off x="4056262" y="4400718"/>
            <a:ext cx="2278481" cy="1647844"/>
          </a:xfrm>
          <a:prstGeom prst="roundRect">
            <a:avLst>
              <a:gd name="adj" fmla="val 637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微软雅黑"/>
              <a:ea typeface="微软雅黑"/>
              <a:cs typeface="+mn-ea"/>
              <a:sym typeface="微软雅黑"/>
            </a:endParaRPr>
          </a:p>
        </p:txBody>
      </p:sp>
      <p:sp>
        <p:nvSpPr>
          <p:cNvPr id="67" name="矩形 28"/>
          <p:cNvSpPr/>
          <p:nvPr/>
        </p:nvSpPr>
        <p:spPr>
          <a:xfrm>
            <a:off x="4679671" y="6054743"/>
            <a:ext cx="1067149" cy="357049"/>
          </a:xfrm>
          <a:prstGeom prst="rect">
            <a:avLst/>
          </a:prstGeom>
        </p:spPr>
        <p:txBody>
          <a:bodyPr wrap="none">
            <a:spAutoFit/>
          </a:bodyPr>
          <a:lstStyle/>
          <a:p>
            <a:pPr algn="ctr"/>
            <a:r>
              <a:rPr lang="zh-CN" altLang="en-US" sz="1700" b="1" dirty="0">
                <a:solidFill>
                  <a:schemeClr val="bg1"/>
                </a:solidFill>
                <a:latin typeface="微软雅黑"/>
                <a:ea typeface="微软雅黑"/>
                <a:cs typeface="+mn-ea"/>
                <a:sym typeface="微软雅黑"/>
              </a:rPr>
              <a:t>添加内容</a:t>
            </a:r>
            <a:endParaRPr lang="en-US" altLang="ko-KR" sz="1700" b="1" dirty="0">
              <a:solidFill>
                <a:schemeClr val="bg1"/>
              </a:solidFill>
              <a:latin typeface="微软雅黑"/>
              <a:ea typeface="微软雅黑"/>
              <a:cs typeface="+mn-ea"/>
              <a:sym typeface="微软雅黑"/>
            </a:endParaRPr>
          </a:p>
        </p:txBody>
      </p:sp>
      <p:sp>
        <p:nvSpPr>
          <p:cNvPr id="70" name="Text Box 41"/>
          <p:cNvSpPr txBox="1">
            <a:spLocks noChangeArrowheads="1"/>
          </p:cNvSpPr>
          <p:nvPr/>
        </p:nvSpPr>
        <p:spPr bwMode="auto">
          <a:xfrm>
            <a:off x="4056025" y="4661533"/>
            <a:ext cx="2278481" cy="108386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400" dirty="0">
                <a:latin typeface="微软雅黑"/>
                <a:ea typeface="微软雅黑"/>
                <a:cs typeface="+mn-ea"/>
                <a:sym typeface="微软雅黑"/>
              </a:rPr>
              <a:t>标题数字等都可以通过点击和重新输入进行更改，顶部</a:t>
            </a:r>
            <a:r>
              <a:rPr lang="en-US" altLang="zh-CN" sz="1400" dirty="0">
                <a:latin typeface="微软雅黑"/>
                <a:ea typeface="微软雅黑"/>
                <a:cs typeface="+mn-ea"/>
                <a:sym typeface="微软雅黑"/>
              </a:rPr>
              <a:t>“</a:t>
            </a:r>
            <a:r>
              <a:rPr lang="zh-CN" altLang="en-US" sz="1400" dirty="0">
                <a:latin typeface="微软雅黑"/>
                <a:ea typeface="微软雅黑"/>
                <a:cs typeface="+mn-ea"/>
                <a:sym typeface="微软雅黑"/>
              </a:rPr>
              <a:t>开始</a:t>
            </a:r>
            <a:r>
              <a:rPr lang="en-US" altLang="zh-CN" sz="1400" dirty="0">
                <a:latin typeface="微软雅黑"/>
                <a:ea typeface="微软雅黑"/>
                <a:cs typeface="+mn-ea"/>
                <a:sym typeface="微软雅黑"/>
              </a:rPr>
              <a:t>”</a:t>
            </a:r>
            <a:r>
              <a:rPr lang="zh-CN" altLang="en-US" sz="1400" dirty="0">
                <a:latin typeface="微软雅黑"/>
                <a:ea typeface="微软雅黑"/>
                <a:cs typeface="+mn-ea"/>
                <a:sym typeface="微软雅黑"/>
              </a:rPr>
              <a:t>面板中可以对字体</a:t>
            </a:r>
          </a:p>
        </p:txBody>
      </p:sp>
      <p:sp>
        <p:nvSpPr>
          <p:cNvPr id="54" name="圆角矩形 13"/>
          <p:cNvSpPr/>
          <p:nvPr/>
        </p:nvSpPr>
        <p:spPr>
          <a:xfrm>
            <a:off x="6492776" y="4351007"/>
            <a:ext cx="2407011" cy="2127169"/>
          </a:xfrm>
          <a:prstGeom prst="roundRect">
            <a:avLst>
              <a:gd name="adj" fmla="val 6371"/>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微软雅黑"/>
              <a:ea typeface="微软雅黑"/>
              <a:cs typeface="+mn-ea"/>
              <a:sym typeface="微软雅黑"/>
            </a:endParaRPr>
          </a:p>
        </p:txBody>
      </p:sp>
      <p:sp>
        <p:nvSpPr>
          <p:cNvPr id="55" name="圆角矩形 14"/>
          <p:cNvSpPr/>
          <p:nvPr/>
        </p:nvSpPr>
        <p:spPr>
          <a:xfrm>
            <a:off x="6549238" y="4404900"/>
            <a:ext cx="2278481" cy="1647844"/>
          </a:xfrm>
          <a:prstGeom prst="roundRect">
            <a:avLst>
              <a:gd name="adj" fmla="val 637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微软雅黑"/>
              <a:ea typeface="微软雅黑"/>
              <a:cs typeface="+mn-ea"/>
              <a:sym typeface="微软雅黑"/>
            </a:endParaRPr>
          </a:p>
        </p:txBody>
      </p:sp>
      <p:sp>
        <p:nvSpPr>
          <p:cNvPr id="68" name="矩形 29"/>
          <p:cNvSpPr/>
          <p:nvPr/>
        </p:nvSpPr>
        <p:spPr>
          <a:xfrm>
            <a:off x="7127935" y="6054744"/>
            <a:ext cx="1067149" cy="357049"/>
          </a:xfrm>
          <a:prstGeom prst="rect">
            <a:avLst/>
          </a:prstGeom>
        </p:spPr>
        <p:txBody>
          <a:bodyPr wrap="none">
            <a:spAutoFit/>
          </a:bodyPr>
          <a:lstStyle/>
          <a:p>
            <a:pPr algn="ctr"/>
            <a:r>
              <a:rPr lang="zh-CN" altLang="en-US" sz="1700" b="1" dirty="0">
                <a:solidFill>
                  <a:schemeClr val="bg1"/>
                </a:solidFill>
                <a:latin typeface="微软雅黑"/>
                <a:ea typeface="微软雅黑"/>
                <a:cs typeface="+mn-ea"/>
                <a:sym typeface="微软雅黑"/>
              </a:rPr>
              <a:t>添加内容</a:t>
            </a:r>
            <a:endParaRPr lang="en-US" altLang="ko-KR" sz="1700" b="1" dirty="0">
              <a:solidFill>
                <a:schemeClr val="bg1"/>
              </a:solidFill>
              <a:latin typeface="微软雅黑"/>
              <a:ea typeface="微软雅黑"/>
              <a:cs typeface="+mn-ea"/>
              <a:sym typeface="微软雅黑"/>
            </a:endParaRPr>
          </a:p>
        </p:txBody>
      </p:sp>
      <p:sp>
        <p:nvSpPr>
          <p:cNvPr id="71" name="Text Box 41"/>
          <p:cNvSpPr txBox="1">
            <a:spLocks noChangeArrowheads="1"/>
          </p:cNvSpPr>
          <p:nvPr/>
        </p:nvSpPr>
        <p:spPr bwMode="auto">
          <a:xfrm>
            <a:off x="6533367" y="4674924"/>
            <a:ext cx="2278481" cy="108386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400" dirty="0">
                <a:latin typeface="微软雅黑"/>
                <a:ea typeface="微软雅黑"/>
                <a:cs typeface="+mn-ea"/>
                <a:sym typeface="微软雅黑"/>
              </a:rPr>
              <a:t>标题数字等都可以通过点击和重新输入进行更改，顶部</a:t>
            </a:r>
            <a:r>
              <a:rPr lang="en-US" altLang="zh-CN" sz="1400" dirty="0">
                <a:latin typeface="微软雅黑"/>
                <a:ea typeface="微软雅黑"/>
                <a:cs typeface="+mn-ea"/>
                <a:sym typeface="微软雅黑"/>
              </a:rPr>
              <a:t>“</a:t>
            </a:r>
            <a:r>
              <a:rPr lang="zh-CN" altLang="en-US" sz="1400" dirty="0">
                <a:latin typeface="微软雅黑"/>
                <a:ea typeface="微软雅黑"/>
                <a:cs typeface="+mn-ea"/>
                <a:sym typeface="微软雅黑"/>
              </a:rPr>
              <a:t>开始</a:t>
            </a:r>
            <a:r>
              <a:rPr lang="en-US" altLang="zh-CN" sz="1400" dirty="0">
                <a:latin typeface="微软雅黑"/>
                <a:ea typeface="微软雅黑"/>
                <a:cs typeface="+mn-ea"/>
                <a:sym typeface="微软雅黑"/>
              </a:rPr>
              <a:t>”</a:t>
            </a:r>
            <a:r>
              <a:rPr lang="zh-CN" altLang="en-US" sz="1400" dirty="0">
                <a:latin typeface="微软雅黑"/>
                <a:ea typeface="微软雅黑"/>
                <a:cs typeface="+mn-ea"/>
                <a:sym typeface="微软雅黑"/>
              </a:rPr>
              <a:t>面板中可以对字体</a:t>
            </a:r>
          </a:p>
        </p:txBody>
      </p:sp>
      <p:sp>
        <p:nvSpPr>
          <p:cNvPr id="56" name="圆角矩形 15"/>
          <p:cNvSpPr/>
          <p:nvPr/>
        </p:nvSpPr>
        <p:spPr>
          <a:xfrm>
            <a:off x="8971858" y="4351007"/>
            <a:ext cx="2407011" cy="2127169"/>
          </a:xfrm>
          <a:prstGeom prst="roundRect">
            <a:avLst>
              <a:gd name="adj" fmla="val 6371"/>
            </a:avLst>
          </a:prstGeom>
          <a:solidFill>
            <a:srgbClr val="D25E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微软雅黑"/>
              <a:ea typeface="微软雅黑"/>
              <a:cs typeface="+mn-ea"/>
              <a:sym typeface="微软雅黑"/>
            </a:endParaRPr>
          </a:p>
        </p:txBody>
      </p:sp>
      <p:sp>
        <p:nvSpPr>
          <p:cNvPr id="57" name="圆角矩形 16"/>
          <p:cNvSpPr/>
          <p:nvPr/>
        </p:nvSpPr>
        <p:spPr>
          <a:xfrm>
            <a:off x="9028318" y="4404900"/>
            <a:ext cx="2278481" cy="1647844"/>
          </a:xfrm>
          <a:prstGeom prst="roundRect">
            <a:avLst>
              <a:gd name="adj" fmla="val 6371"/>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0">
              <a:latin typeface="微软雅黑"/>
              <a:ea typeface="微软雅黑"/>
              <a:cs typeface="+mn-ea"/>
              <a:sym typeface="微软雅黑"/>
            </a:endParaRPr>
          </a:p>
        </p:txBody>
      </p:sp>
      <p:sp>
        <p:nvSpPr>
          <p:cNvPr id="69" name="矩形 30"/>
          <p:cNvSpPr/>
          <p:nvPr/>
        </p:nvSpPr>
        <p:spPr>
          <a:xfrm>
            <a:off x="9641790" y="6054744"/>
            <a:ext cx="1067149" cy="357049"/>
          </a:xfrm>
          <a:prstGeom prst="rect">
            <a:avLst/>
          </a:prstGeom>
        </p:spPr>
        <p:txBody>
          <a:bodyPr wrap="none">
            <a:spAutoFit/>
          </a:bodyPr>
          <a:lstStyle/>
          <a:p>
            <a:pPr algn="ctr"/>
            <a:r>
              <a:rPr lang="zh-CN" altLang="en-US" sz="1700" b="1" dirty="0">
                <a:solidFill>
                  <a:schemeClr val="bg1"/>
                </a:solidFill>
                <a:latin typeface="微软雅黑"/>
                <a:ea typeface="微软雅黑"/>
                <a:cs typeface="+mn-ea"/>
                <a:sym typeface="微软雅黑"/>
              </a:rPr>
              <a:t>添加内容</a:t>
            </a:r>
            <a:endParaRPr lang="en-US" altLang="ko-KR" sz="1700" b="1" dirty="0">
              <a:solidFill>
                <a:schemeClr val="bg1"/>
              </a:solidFill>
              <a:latin typeface="微软雅黑"/>
              <a:ea typeface="微软雅黑"/>
              <a:cs typeface="+mn-ea"/>
              <a:sym typeface="微软雅黑"/>
            </a:endParaRPr>
          </a:p>
        </p:txBody>
      </p:sp>
      <p:sp>
        <p:nvSpPr>
          <p:cNvPr id="72" name="Text Box 41"/>
          <p:cNvSpPr txBox="1">
            <a:spLocks noChangeArrowheads="1"/>
          </p:cNvSpPr>
          <p:nvPr/>
        </p:nvSpPr>
        <p:spPr bwMode="auto">
          <a:xfrm>
            <a:off x="9100388" y="4688315"/>
            <a:ext cx="2278481" cy="1083861"/>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lnSpc>
                <a:spcPct val="114000"/>
              </a:lnSpc>
            </a:pPr>
            <a:r>
              <a:rPr lang="zh-CN" altLang="en-US" sz="1400" dirty="0">
                <a:latin typeface="微软雅黑"/>
                <a:ea typeface="微软雅黑"/>
                <a:cs typeface="+mn-ea"/>
                <a:sym typeface="微软雅黑"/>
              </a:rPr>
              <a:t>标题数字等都可以通过点击和重新输入进行更改，顶部</a:t>
            </a:r>
            <a:r>
              <a:rPr lang="en-US" altLang="zh-CN" sz="1400" dirty="0">
                <a:latin typeface="微软雅黑"/>
                <a:ea typeface="微软雅黑"/>
                <a:cs typeface="+mn-ea"/>
                <a:sym typeface="微软雅黑"/>
              </a:rPr>
              <a:t>“</a:t>
            </a:r>
            <a:r>
              <a:rPr lang="zh-CN" altLang="en-US" sz="1400" dirty="0">
                <a:latin typeface="微软雅黑"/>
                <a:ea typeface="微软雅黑"/>
                <a:cs typeface="+mn-ea"/>
                <a:sym typeface="微软雅黑"/>
              </a:rPr>
              <a:t>开始</a:t>
            </a:r>
            <a:r>
              <a:rPr lang="en-US" altLang="zh-CN" sz="1400" dirty="0">
                <a:latin typeface="微软雅黑"/>
                <a:ea typeface="微软雅黑"/>
                <a:cs typeface="+mn-ea"/>
                <a:sym typeface="微软雅黑"/>
              </a:rPr>
              <a:t>”</a:t>
            </a:r>
            <a:r>
              <a:rPr lang="zh-CN" altLang="en-US" sz="1400" dirty="0">
                <a:latin typeface="微软雅黑"/>
                <a:ea typeface="微软雅黑"/>
                <a:cs typeface="+mn-ea"/>
                <a:sym typeface="微软雅黑"/>
              </a:rPr>
              <a:t>面板中可以对字体</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11449" y="1024037"/>
            <a:ext cx="4845918" cy="3230612"/>
          </a:xfrm>
          <a:prstGeom prst="rect">
            <a:avLst/>
          </a:prstGeom>
        </p:spPr>
      </p:pic>
      <p:pic>
        <p:nvPicPr>
          <p:cNvPr id="113" name="图片 1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80001" y="1033785"/>
            <a:ext cx="4845918" cy="3230612"/>
          </a:xfrm>
          <a:prstGeom prst="rect">
            <a:avLst/>
          </a:prstGeom>
        </p:spPr>
      </p:pic>
      <p:sp>
        <p:nvSpPr>
          <p:cNvPr id="3" name="椭圆 2"/>
          <p:cNvSpPr/>
          <p:nvPr/>
        </p:nvSpPr>
        <p:spPr>
          <a:xfrm>
            <a:off x="3405039" y="3400301"/>
            <a:ext cx="1156799" cy="1156799"/>
          </a:xfrm>
          <a:prstGeom prst="ellipse">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114" name="椭圆 113"/>
          <p:cNvSpPr/>
          <p:nvPr/>
        </p:nvSpPr>
        <p:spPr>
          <a:xfrm>
            <a:off x="8403593" y="3400301"/>
            <a:ext cx="1156799" cy="1156799"/>
          </a:xfrm>
          <a:prstGeom prst="ellipse">
            <a:avLst/>
          </a:prstGeom>
          <a:solidFill>
            <a:srgbClr val="FFFFFF"/>
          </a:solidFill>
          <a:ln>
            <a:solidFill>
              <a:srgbClr val="D25E8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a:ea typeface="微软雅黑"/>
              <a:sym typeface="微软雅黑"/>
            </a:endParaRPr>
          </a:p>
        </p:txBody>
      </p:sp>
      <p:sp>
        <p:nvSpPr>
          <p:cNvPr id="4" name="矩形 3"/>
          <p:cNvSpPr/>
          <p:nvPr/>
        </p:nvSpPr>
        <p:spPr>
          <a:xfrm>
            <a:off x="3676636" y="3803650"/>
            <a:ext cx="646331" cy="369332"/>
          </a:xfrm>
          <a:prstGeom prst="rect">
            <a:avLst/>
          </a:prstGeom>
        </p:spPr>
        <p:txBody>
          <a:bodyPr wrap="none">
            <a:spAutoFit/>
          </a:bodyPr>
          <a:lstStyle/>
          <a:p>
            <a:r>
              <a:rPr lang="en-US" altLang="zh-CN" b="1" dirty="0" err="1">
                <a:solidFill>
                  <a:srgbClr val="404040"/>
                </a:solidFill>
                <a:latin typeface="微软雅黑"/>
                <a:ea typeface="微软雅黑"/>
                <a:cs typeface="+mn-ea"/>
                <a:sym typeface="微软雅黑"/>
              </a:rPr>
              <a:t>标题</a:t>
            </a:r>
            <a:endParaRPr lang="en-US" altLang="zh-CN" b="1" dirty="0">
              <a:solidFill>
                <a:srgbClr val="404040"/>
              </a:solidFill>
              <a:latin typeface="微软雅黑"/>
              <a:ea typeface="微软雅黑"/>
              <a:cs typeface="+mn-ea"/>
              <a:sym typeface="微软雅黑"/>
            </a:endParaRPr>
          </a:p>
        </p:txBody>
      </p:sp>
      <p:sp>
        <p:nvSpPr>
          <p:cNvPr id="115" name="矩形 114"/>
          <p:cNvSpPr/>
          <p:nvPr/>
        </p:nvSpPr>
        <p:spPr>
          <a:xfrm>
            <a:off x="8705152" y="3794034"/>
            <a:ext cx="646331" cy="369332"/>
          </a:xfrm>
          <a:prstGeom prst="rect">
            <a:avLst/>
          </a:prstGeom>
        </p:spPr>
        <p:txBody>
          <a:bodyPr wrap="none">
            <a:spAutoFit/>
          </a:bodyPr>
          <a:lstStyle/>
          <a:p>
            <a:r>
              <a:rPr lang="en-US" altLang="zh-CN" b="1" dirty="0" err="1">
                <a:solidFill>
                  <a:srgbClr val="404040"/>
                </a:solidFill>
                <a:latin typeface="微软雅黑"/>
                <a:ea typeface="微软雅黑"/>
                <a:cs typeface="+mn-ea"/>
                <a:sym typeface="微软雅黑"/>
              </a:rPr>
              <a:t>标题</a:t>
            </a:r>
            <a:endParaRPr lang="en-US" altLang="zh-CN" b="1" dirty="0">
              <a:solidFill>
                <a:srgbClr val="404040"/>
              </a:solidFill>
              <a:latin typeface="微软雅黑"/>
              <a:ea typeface="微软雅黑"/>
              <a:cs typeface="+mn-ea"/>
              <a:sym typeface="微软雅黑"/>
            </a:endParaRPr>
          </a:p>
        </p:txBody>
      </p:sp>
    </p:spTree>
    <p:extLst>
      <p:ext uri="{BB962C8B-B14F-4D97-AF65-F5344CB8AC3E}">
        <p14:creationId xmlns:p14="http://schemas.microsoft.com/office/powerpoint/2010/main" val="3380157264"/>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500" fill="hold"/>
                                        <p:tgtEl>
                                          <p:spTgt spid="62"/>
                                        </p:tgtEl>
                                        <p:attrNameLst>
                                          <p:attrName>ppt_x</p:attrName>
                                        </p:attrNameLst>
                                      </p:cBhvr>
                                      <p:tavLst>
                                        <p:tav tm="0">
                                          <p:val>
                                            <p:strVal val="#ppt_x"/>
                                          </p:val>
                                        </p:tav>
                                        <p:tav tm="100000">
                                          <p:val>
                                            <p:strVal val="#ppt_x"/>
                                          </p:val>
                                        </p:tav>
                                      </p:tavLst>
                                    </p:anim>
                                    <p:anim calcmode="lin" valueType="num">
                                      <p:cBhvr additive="base">
                                        <p:cTn id="16" dur="500" fill="hold"/>
                                        <p:tgtEl>
                                          <p:spTgt spid="6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500" fill="hold"/>
                                        <p:tgtEl>
                                          <p:spTgt spid="66"/>
                                        </p:tgtEl>
                                        <p:attrNameLst>
                                          <p:attrName>ppt_x</p:attrName>
                                        </p:attrNameLst>
                                      </p:cBhvr>
                                      <p:tavLst>
                                        <p:tav tm="0">
                                          <p:val>
                                            <p:strVal val="#ppt_x"/>
                                          </p:val>
                                        </p:tav>
                                        <p:tav tm="100000">
                                          <p:val>
                                            <p:strVal val="#ppt_x"/>
                                          </p:val>
                                        </p:tav>
                                      </p:tavLst>
                                    </p:anim>
                                    <p:anim calcmode="lin" valueType="num">
                                      <p:cBhvr additive="base">
                                        <p:cTn id="20" dur="500" fill="hold"/>
                                        <p:tgtEl>
                                          <p:spTgt spid="6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ppt_x"/>
                                          </p:val>
                                        </p:tav>
                                        <p:tav tm="100000">
                                          <p:val>
                                            <p:strVal val="#ppt_x"/>
                                          </p:val>
                                        </p:tav>
                                      </p:tavLst>
                                    </p:anim>
                                    <p:anim calcmode="lin" valueType="num">
                                      <p:cBhvr additive="base">
                                        <p:cTn id="28" dur="500" fill="hold"/>
                                        <p:tgtEl>
                                          <p:spTgt spid="5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ppt_x"/>
                                          </p:val>
                                        </p:tav>
                                        <p:tav tm="100000">
                                          <p:val>
                                            <p:strVal val="#ppt_x"/>
                                          </p:val>
                                        </p:tav>
                                      </p:tavLst>
                                    </p:anim>
                                    <p:anim calcmode="lin" valueType="num">
                                      <p:cBhvr additive="base">
                                        <p:cTn id="32" dur="500" fill="hold"/>
                                        <p:tgtEl>
                                          <p:spTgt spid="6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ppt_x"/>
                                          </p:val>
                                        </p:tav>
                                        <p:tav tm="100000">
                                          <p:val>
                                            <p:strVal val="#ppt_x"/>
                                          </p:val>
                                        </p:tav>
                                      </p:tavLst>
                                    </p:anim>
                                    <p:anim calcmode="lin" valueType="num">
                                      <p:cBhvr additive="base">
                                        <p:cTn id="36" dur="500" fill="hold"/>
                                        <p:tgtEl>
                                          <p:spTgt spid="70"/>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ppt_x"/>
                                          </p:val>
                                        </p:tav>
                                        <p:tav tm="100000">
                                          <p:val>
                                            <p:strVal val="#ppt_x"/>
                                          </p:val>
                                        </p:tav>
                                      </p:tavLst>
                                    </p:anim>
                                    <p:anim calcmode="lin" valueType="num">
                                      <p:cBhvr additive="base">
                                        <p:cTn id="40" dur="500" fill="hold"/>
                                        <p:tgtEl>
                                          <p:spTgt spid="5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ppt_x"/>
                                          </p:val>
                                        </p:tav>
                                        <p:tav tm="100000">
                                          <p:val>
                                            <p:strVal val="#ppt_x"/>
                                          </p:val>
                                        </p:tav>
                                      </p:tavLst>
                                    </p:anim>
                                    <p:anim calcmode="lin" valueType="num">
                                      <p:cBhvr additive="base">
                                        <p:cTn id="44" dur="500" fill="hold"/>
                                        <p:tgtEl>
                                          <p:spTgt spid="55"/>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8"/>
                                        </p:tgtEl>
                                        <p:attrNameLst>
                                          <p:attrName>style.visibility</p:attrName>
                                        </p:attrNameLst>
                                      </p:cBhvr>
                                      <p:to>
                                        <p:strVal val="visible"/>
                                      </p:to>
                                    </p:set>
                                    <p:anim calcmode="lin" valueType="num">
                                      <p:cBhvr additive="base">
                                        <p:cTn id="47" dur="500" fill="hold"/>
                                        <p:tgtEl>
                                          <p:spTgt spid="68"/>
                                        </p:tgtEl>
                                        <p:attrNameLst>
                                          <p:attrName>ppt_x</p:attrName>
                                        </p:attrNameLst>
                                      </p:cBhvr>
                                      <p:tavLst>
                                        <p:tav tm="0">
                                          <p:val>
                                            <p:strVal val="#ppt_x"/>
                                          </p:val>
                                        </p:tav>
                                        <p:tav tm="100000">
                                          <p:val>
                                            <p:strVal val="#ppt_x"/>
                                          </p:val>
                                        </p:tav>
                                      </p:tavLst>
                                    </p:anim>
                                    <p:anim calcmode="lin" valueType="num">
                                      <p:cBhvr additive="base">
                                        <p:cTn id="48" dur="500" fill="hold"/>
                                        <p:tgtEl>
                                          <p:spTgt spid="6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71"/>
                                        </p:tgtEl>
                                        <p:attrNameLst>
                                          <p:attrName>style.visibility</p:attrName>
                                        </p:attrNameLst>
                                      </p:cBhvr>
                                      <p:to>
                                        <p:strVal val="visible"/>
                                      </p:to>
                                    </p:set>
                                    <p:anim calcmode="lin" valueType="num">
                                      <p:cBhvr additive="base">
                                        <p:cTn id="51" dur="500" fill="hold"/>
                                        <p:tgtEl>
                                          <p:spTgt spid="71"/>
                                        </p:tgtEl>
                                        <p:attrNameLst>
                                          <p:attrName>ppt_x</p:attrName>
                                        </p:attrNameLst>
                                      </p:cBhvr>
                                      <p:tavLst>
                                        <p:tav tm="0">
                                          <p:val>
                                            <p:strVal val="#ppt_x"/>
                                          </p:val>
                                        </p:tav>
                                        <p:tav tm="100000">
                                          <p:val>
                                            <p:strVal val="#ppt_x"/>
                                          </p:val>
                                        </p:tav>
                                      </p:tavLst>
                                    </p:anim>
                                    <p:anim calcmode="lin" valueType="num">
                                      <p:cBhvr additive="base">
                                        <p:cTn id="52" dur="500" fill="hold"/>
                                        <p:tgtEl>
                                          <p:spTgt spid="7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ppt_x"/>
                                          </p:val>
                                        </p:tav>
                                        <p:tav tm="100000">
                                          <p:val>
                                            <p:strVal val="#ppt_x"/>
                                          </p:val>
                                        </p:tav>
                                      </p:tavLst>
                                    </p:anim>
                                    <p:anim calcmode="lin" valueType="num">
                                      <p:cBhvr additive="base">
                                        <p:cTn id="56" dur="500" fill="hold"/>
                                        <p:tgtEl>
                                          <p:spTgt spid="5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7"/>
                                        </p:tgtEl>
                                        <p:attrNameLst>
                                          <p:attrName>style.visibility</p:attrName>
                                        </p:attrNameLst>
                                      </p:cBhvr>
                                      <p:to>
                                        <p:strVal val="visible"/>
                                      </p:to>
                                    </p:set>
                                    <p:anim calcmode="lin" valueType="num">
                                      <p:cBhvr additive="base">
                                        <p:cTn id="59" dur="500" fill="hold"/>
                                        <p:tgtEl>
                                          <p:spTgt spid="57"/>
                                        </p:tgtEl>
                                        <p:attrNameLst>
                                          <p:attrName>ppt_x</p:attrName>
                                        </p:attrNameLst>
                                      </p:cBhvr>
                                      <p:tavLst>
                                        <p:tav tm="0">
                                          <p:val>
                                            <p:strVal val="#ppt_x"/>
                                          </p:val>
                                        </p:tav>
                                        <p:tav tm="100000">
                                          <p:val>
                                            <p:strVal val="#ppt_x"/>
                                          </p:val>
                                        </p:tav>
                                      </p:tavLst>
                                    </p:anim>
                                    <p:anim calcmode="lin" valueType="num">
                                      <p:cBhvr additive="base">
                                        <p:cTn id="60" dur="500" fill="hold"/>
                                        <p:tgtEl>
                                          <p:spTgt spid="57"/>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69"/>
                                        </p:tgtEl>
                                        <p:attrNameLst>
                                          <p:attrName>style.visibility</p:attrName>
                                        </p:attrNameLst>
                                      </p:cBhvr>
                                      <p:to>
                                        <p:strVal val="visible"/>
                                      </p:to>
                                    </p:set>
                                    <p:anim calcmode="lin" valueType="num">
                                      <p:cBhvr additive="base">
                                        <p:cTn id="63" dur="500" fill="hold"/>
                                        <p:tgtEl>
                                          <p:spTgt spid="69"/>
                                        </p:tgtEl>
                                        <p:attrNameLst>
                                          <p:attrName>ppt_x</p:attrName>
                                        </p:attrNameLst>
                                      </p:cBhvr>
                                      <p:tavLst>
                                        <p:tav tm="0">
                                          <p:val>
                                            <p:strVal val="#ppt_x"/>
                                          </p:val>
                                        </p:tav>
                                        <p:tav tm="100000">
                                          <p:val>
                                            <p:strVal val="#ppt_x"/>
                                          </p:val>
                                        </p:tav>
                                      </p:tavLst>
                                    </p:anim>
                                    <p:anim calcmode="lin" valueType="num">
                                      <p:cBhvr additive="base">
                                        <p:cTn id="64" dur="500" fill="hold"/>
                                        <p:tgtEl>
                                          <p:spTgt spid="6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72"/>
                                        </p:tgtEl>
                                        <p:attrNameLst>
                                          <p:attrName>style.visibility</p:attrName>
                                        </p:attrNameLst>
                                      </p:cBhvr>
                                      <p:to>
                                        <p:strVal val="visible"/>
                                      </p:to>
                                    </p:set>
                                    <p:anim calcmode="lin" valueType="num">
                                      <p:cBhvr additive="base">
                                        <p:cTn id="67" dur="500" fill="hold"/>
                                        <p:tgtEl>
                                          <p:spTgt spid="72"/>
                                        </p:tgtEl>
                                        <p:attrNameLst>
                                          <p:attrName>ppt_x</p:attrName>
                                        </p:attrNameLst>
                                      </p:cBhvr>
                                      <p:tavLst>
                                        <p:tav tm="0">
                                          <p:val>
                                            <p:strVal val="#ppt_x"/>
                                          </p:val>
                                        </p:tav>
                                        <p:tav tm="100000">
                                          <p:val>
                                            <p:strVal val="#ppt_x"/>
                                          </p:val>
                                        </p:tav>
                                      </p:tavLst>
                                    </p:anim>
                                    <p:anim calcmode="lin" valueType="num">
                                      <p:cBhvr additive="base">
                                        <p:cTn id="68" dur="500" fill="hold"/>
                                        <p:tgtEl>
                                          <p:spTgt spid="72"/>
                                        </p:tgtEl>
                                        <p:attrNameLst>
                                          <p:attrName>ppt_y</p:attrName>
                                        </p:attrNameLst>
                                      </p:cBhvr>
                                      <p:tavLst>
                                        <p:tav tm="0">
                                          <p:val>
                                            <p:strVal val="1+#ppt_h/2"/>
                                          </p:val>
                                        </p:tav>
                                        <p:tav tm="100000">
                                          <p:val>
                                            <p:strVal val="#ppt_y"/>
                                          </p:val>
                                        </p:tav>
                                      </p:tavLst>
                                    </p:anim>
                                  </p:childTnLst>
                                </p:cTn>
                              </p:par>
                              <p:par>
                                <p:cTn id="69" presetID="2" presetClass="entr" presetSubtype="4" fill="hold" nodeType="withEffect">
                                  <p:stCondLst>
                                    <p:cond delay="0"/>
                                  </p:stCondLst>
                                  <p:childTnLst>
                                    <p:set>
                                      <p:cBhvr>
                                        <p:cTn id="70" dur="1" fill="hold">
                                          <p:stCondLst>
                                            <p:cond delay="0"/>
                                          </p:stCondLst>
                                        </p:cTn>
                                        <p:tgtEl>
                                          <p:spTgt spid="2"/>
                                        </p:tgtEl>
                                        <p:attrNameLst>
                                          <p:attrName>style.visibility</p:attrName>
                                        </p:attrNameLst>
                                      </p:cBhvr>
                                      <p:to>
                                        <p:strVal val="visible"/>
                                      </p:to>
                                    </p:set>
                                    <p:anim calcmode="lin" valueType="num">
                                      <p:cBhvr additive="base">
                                        <p:cTn id="71" dur="500" fill="hold"/>
                                        <p:tgtEl>
                                          <p:spTgt spid="2"/>
                                        </p:tgtEl>
                                        <p:attrNameLst>
                                          <p:attrName>ppt_x</p:attrName>
                                        </p:attrNameLst>
                                      </p:cBhvr>
                                      <p:tavLst>
                                        <p:tav tm="0">
                                          <p:val>
                                            <p:strVal val="#ppt_x"/>
                                          </p:val>
                                        </p:tav>
                                        <p:tav tm="100000">
                                          <p:val>
                                            <p:strVal val="#ppt_x"/>
                                          </p:val>
                                        </p:tav>
                                      </p:tavLst>
                                    </p:anim>
                                    <p:anim calcmode="lin" valueType="num">
                                      <p:cBhvr additive="base">
                                        <p:cTn id="72" dur="500" fill="hold"/>
                                        <p:tgtEl>
                                          <p:spTgt spid="2"/>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13"/>
                                        </p:tgtEl>
                                        <p:attrNameLst>
                                          <p:attrName>style.visibility</p:attrName>
                                        </p:attrNameLst>
                                      </p:cBhvr>
                                      <p:to>
                                        <p:strVal val="visible"/>
                                      </p:to>
                                    </p:set>
                                    <p:anim calcmode="lin" valueType="num">
                                      <p:cBhvr additive="base">
                                        <p:cTn id="75" dur="500" fill="hold"/>
                                        <p:tgtEl>
                                          <p:spTgt spid="113"/>
                                        </p:tgtEl>
                                        <p:attrNameLst>
                                          <p:attrName>ppt_x</p:attrName>
                                        </p:attrNameLst>
                                      </p:cBhvr>
                                      <p:tavLst>
                                        <p:tav tm="0">
                                          <p:val>
                                            <p:strVal val="#ppt_x"/>
                                          </p:val>
                                        </p:tav>
                                        <p:tav tm="100000">
                                          <p:val>
                                            <p:strVal val="#ppt_x"/>
                                          </p:val>
                                        </p:tav>
                                      </p:tavLst>
                                    </p:anim>
                                    <p:anim calcmode="lin" valueType="num">
                                      <p:cBhvr additive="base">
                                        <p:cTn id="76" dur="500" fill="hold"/>
                                        <p:tgtEl>
                                          <p:spTgt spid="113"/>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3"/>
                                        </p:tgtEl>
                                        <p:attrNameLst>
                                          <p:attrName>style.visibility</p:attrName>
                                        </p:attrNameLst>
                                      </p:cBhvr>
                                      <p:to>
                                        <p:strVal val="visible"/>
                                      </p:to>
                                    </p:set>
                                    <p:anim calcmode="lin" valueType="num">
                                      <p:cBhvr additive="base">
                                        <p:cTn id="79" dur="500" fill="hold"/>
                                        <p:tgtEl>
                                          <p:spTgt spid="3"/>
                                        </p:tgtEl>
                                        <p:attrNameLst>
                                          <p:attrName>ppt_x</p:attrName>
                                        </p:attrNameLst>
                                      </p:cBhvr>
                                      <p:tavLst>
                                        <p:tav tm="0">
                                          <p:val>
                                            <p:strVal val="#ppt_x"/>
                                          </p:val>
                                        </p:tav>
                                        <p:tav tm="100000">
                                          <p:val>
                                            <p:strVal val="#ppt_x"/>
                                          </p:val>
                                        </p:tav>
                                      </p:tavLst>
                                    </p:anim>
                                    <p:anim calcmode="lin" valueType="num">
                                      <p:cBhvr additive="base">
                                        <p:cTn id="80" dur="500" fill="hold"/>
                                        <p:tgtEl>
                                          <p:spTgt spid="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14"/>
                                        </p:tgtEl>
                                        <p:attrNameLst>
                                          <p:attrName>style.visibility</p:attrName>
                                        </p:attrNameLst>
                                      </p:cBhvr>
                                      <p:to>
                                        <p:strVal val="visible"/>
                                      </p:to>
                                    </p:set>
                                    <p:anim calcmode="lin" valueType="num">
                                      <p:cBhvr additive="base">
                                        <p:cTn id="83" dur="500" fill="hold"/>
                                        <p:tgtEl>
                                          <p:spTgt spid="114"/>
                                        </p:tgtEl>
                                        <p:attrNameLst>
                                          <p:attrName>ppt_x</p:attrName>
                                        </p:attrNameLst>
                                      </p:cBhvr>
                                      <p:tavLst>
                                        <p:tav tm="0">
                                          <p:val>
                                            <p:strVal val="#ppt_x"/>
                                          </p:val>
                                        </p:tav>
                                        <p:tav tm="100000">
                                          <p:val>
                                            <p:strVal val="#ppt_x"/>
                                          </p:val>
                                        </p:tav>
                                      </p:tavLst>
                                    </p:anim>
                                    <p:anim calcmode="lin" valueType="num">
                                      <p:cBhvr additive="base">
                                        <p:cTn id="84" dur="500" fill="hold"/>
                                        <p:tgtEl>
                                          <p:spTgt spid="114"/>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4"/>
                                        </p:tgtEl>
                                        <p:attrNameLst>
                                          <p:attrName>style.visibility</p:attrName>
                                        </p:attrNameLst>
                                      </p:cBhvr>
                                      <p:to>
                                        <p:strVal val="visible"/>
                                      </p:to>
                                    </p:set>
                                    <p:anim calcmode="lin" valueType="num">
                                      <p:cBhvr additive="base">
                                        <p:cTn id="87" dur="500" fill="hold"/>
                                        <p:tgtEl>
                                          <p:spTgt spid="4"/>
                                        </p:tgtEl>
                                        <p:attrNameLst>
                                          <p:attrName>ppt_x</p:attrName>
                                        </p:attrNameLst>
                                      </p:cBhvr>
                                      <p:tavLst>
                                        <p:tav tm="0">
                                          <p:val>
                                            <p:strVal val="#ppt_x"/>
                                          </p:val>
                                        </p:tav>
                                        <p:tav tm="100000">
                                          <p:val>
                                            <p:strVal val="#ppt_x"/>
                                          </p:val>
                                        </p:tav>
                                      </p:tavLst>
                                    </p:anim>
                                    <p:anim calcmode="lin" valueType="num">
                                      <p:cBhvr additive="base">
                                        <p:cTn id="88" dur="500" fill="hold"/>
                                        <p:tgtEl>
                                          <p:spTgt spid="4"/>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15"/>
                                        </p:tgtEl>
                                        <p:attrNameLst>
                                          <p:attrName>style.visibility</p:attrName>
                                        </p:attrNameLst>
                                      </p:cBhvr>
                                      <p:to>
                                        <p:strVal val="visible"/>
                                      </p:to>
                                    </p:set>
                                    <p:anim calcmode="lin" valueType="num">
                                      <p:cBhvr additive="base">
                                        <p:cTn id="91" dur="500" fill="hold"/>
                                        <p:tgtEl>
                                          <p:spTgt spid="115"/>
                                        </p:tgtEl>
                                        <p:attrNameLst>
                                          <p:attrName>ppt_x</p:attrName>
                                        </p:attrNameLst>
                                      </p:cBhvr>
                                      <p:tavLst>
                                        <p:tav tm="0">
                                          <p:val>
                                            <p:strVal val="#ppt_x"/>
                                          </p:val>
                                        </p:tav>
                                        <p:tav tm="100000">
                                          <p:val>
                                            <p:strVal val="#ppt_x"/>
                                          </p:val>
                                        </p:tav>
                                      </p:tavLst>
                                    </p:anim>
                                    <p:anim calcmode="lin" valueType="num">
                                      <p:cBhvr additive="base">
                                        <p:cTn id="92" dur="500" fill="hold"/>
                                        <p:tgtEl>
                                          <p:spTgt spid="1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62" grpId="0"/>
      <p:bldP spid="66" grpId="0"/>
      <p:bldP spid="52" grpId="0" animBg="1"/>
      <p:bldP spid="53" grpId="0" animBg="1"/>
      <p:bldP spid="67" grpId="0"/>
      <p:bldP spid="70" grpId="0"/>
      <p:bldP spid="54" grpId="0" animBg="1"/>
      <p:bldP spid="55" grpId="0" animBg="1"/>
      <p:bldP spid="68" grpId="0"/>
      <p:bldP spid="71" grpId="0"/>
      <p:bldP spid="56" grpId="0" animBg="1"/>
      <p:bldP spid="57" grpId="0" animBg="1"/>
      <p:bldP spid="69" grpId="0"/>
      <p:bldP spid="72" grpId="0"/>
      <p:bldP spid="3" grpId="0" animBg="1"/>
      <p:bldP spid="114" grpId="0" animBg="1"/>
      <p:bldP spid="4" grpId="0"/>
      <p:bldP spid="1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25"/>
          <p:cNvSpPr>
            <a:spLocks/>
          </p:cNvSpPr>
          <p:nvPr/>
        </p:nvSpPr>
        <p:spPr bwMode="auto">
          <a:xfrm>
            <a:off x="6532527" y="2808949"/>
            <a:ext cx="2146002" cy="2143401"/>
          </a:xfrm>
          <a:custGeom>
            <a:avLst/>
            <a:gdLst>
              <a:gd name="T0" fmla="*/ 750 w 1497"/>
              <a:gd name="T1" fmla="*/ 0 h 1495"/>
              <a:gd name="T2" fmla="*/ 1497 w 1497"/>
              <a:gd name="T3" fmla="*/ 747 h 1495"/>
              <a:gd name="T4" fmla="*/ 750 w 1497"/>
              <a:gd name="T5" fmla="*/ 1495 h 1495"/>
              <a:gd name="T6" fmla="*/ 662 w 1497"/>
              <a:gd name="T7" fmla="*/ 1407 h 1495"/>
              <a:gd name="T8" fmla="*/ 776 w 1497"/>
              <a:gd name="T9" fmla="*/ 1293 h 1495"/>
              <a:gd name="T10" fmla="*/ 776 w 1497"/>
              <a:gd name="T11" fmla="*/ 1388 h 1495"/>
              <a:gd name="T12" fmla="*/ 845 w 1497"/>
              <a:gd name="T13" fmla="*/ 1388 h 1495"/>
              <a:gd name="T14" fmla="*/ 845 w 1497"/>
              <a:gd name="T15" fmla="*/ 1176 h 1495"/>
              <a:gd name="T16" fmla="*/ 632 w 1497"/>
              <a:gd name="T17" fmla="*/ 1176 h 1495"/>
              <a:gd name="T18" fmla="*/ 632 w 1497"/>
              <a:gd name="T19" fmla="*/ 1245 h 1495"/>
              <a:gd name="T20" fmla="*/ 727 w 1497"/>
              <a:gd name="T21" fmla="*/ 1245 h 1495"/>
              <a:gd name="T22" fmla="*/ 613 w 1497"/>
              <a:gd name="T23" fmla="*/ 1358 h 1495"/>
              <a:gd name="T24" fmla="*/ 526 w 1497"/>
              <a:gd name="T25" fmla="*/ 1271 h 1495"/>
              <a:gd name="T26" fmla="*/ 893 w 1497"/>
              <a:gd name="T27" fmla="*/ 905 h 1495"/>
              <a:gd name="T28" fmla="*/ 0 w 1497"/>
              <a:gd name="T29" fmla="*/ 905 h 1495"/>
              <a:gd name="T30" fmla="*/ 0 w 1497"/>
              <a:gd name="T31" fmla="*/ 782 h 1495"/>
              <a:gd name="T32" fmla="*/ 162 w 1497"/>
              <a:gd name="T33" fmla="*/ 782 h 1495"/>
              <a:gd name="T34" fmla="*/ 95 w 1497"/>
              <a:gd name="T35" fmla="*/ 849 h 1495"/>
              <a:gd name="T36" fmla="*/ 144 w 1497"/>
              <a:gd name="T37" fmla="*/ 898 h 1495"/>
              <a:gd name="T38" fmla="*/ 294 w 1497"/>
              <a:gd name="T39" fmla="*/ 747 h 1495"/>
              <a:gd name="T40" fmla="*/ 144 w 1497"/>
              <a:gd name="T41" fmla="*/ 597 h 1495"/>
              <a:gd name="T42" fmla="*/ 95 w 1497"/>
              <a:gd name="T43" fmla="*/ 646 h 1495"/>
              <a:gd name="T44" fmla="*/ 162 w 1497"/>
              <a:gd name="T45" fmla="*/ 713 h 1495"/>
              <a:gd name="T46" fmla="*/ 0 w 1497"/>
              <a:gd name="T47" fmla="*/ 713 h 1495"/>
              <a:gd name="T48" fmla="*/ 0 w 1497"/>
              <a:gd name="T49" fmla="*/ 590 h 1495"/>
              <a:gd name="T50" fmla="*/ 893 w 1497"/>
              <a:gd name="T51" fmla="*/ 590 h 1495"/>
              <a:gd name="T52" fmla="*/ 527 w 1497"/>
              <a:gd name="T53" fmla="*/ 224 h 1495"/>
              <a:gd name="T54" fmla="*/ 613 w 1497"/>
              <a:gd name="T55" fmla="*/ 136 h 1495"/>
              <a:gd name="T56" fmla="*/ 727 w 1497"/>
              <a:gd name="T57" fmla="*/ 251 h 1495"/>
              <a:gd name="T58" fmla="*/ 632 w 1497"/>
              <a:gd name="T59" fmla="*/ 251 h 1495"/>
              <a:gd name="T60" fmla="*/ 632 w 1497"/>
              <a:gd name="T61" fmla="*/ 319 h 1495"/>
              <a:gd name="T62" fmla="*/ 845 w 1497"/>
              <a:gd name="T63" fmla="*/ 319 h 1495"/>
              <a:gd name="T64" fmla="*/ 845 w 1497"/>
              <a:gd name="T65" fmla="*/ 107 h 1495"/>
              <a:gd name="T66" fmla="*/ 776 w 1497"/>
              <a:gd name="T67" fmla="*/ 107 h 1495"/>
              <a:gd name="T68" fmla="*/ 776 w 1497"/>
              <a:gd name="T69" fmla="*/ 202 h 1495"/>
              <a:gd name="T70" fmla="*/ 662 w 1497"/>
              <a:gd name="T71" fmla="*/ 87 h 1495"/>
              <a:gd name="T72" fmla="*/ 750 w 1497"/>
              <a:gd name="T73" fmla="*/ 0 h 1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7" h="1495">
                <a:moveTo>
                  <a:pt x="750" y="0"/>
                </a:moveTo>
                <a:lnTo>
                  <a:pt x="1497" y="747"/>
                </a:lnTo>
                <a:lnTo>
                  <a:pt x="750" y="1495"/>
                </a:lnTo>
                <a:lnTo>
                  <a:pt x="662" y="1407"/>
                </a:lnTo>
                <a:lnTo>
                  <a:pt x="776" y="1293"/>
                </a:lnTo>
                <a:lnTo>
                  <a:pt x="776" y="1388"/>
                </a:lnTo>
                <a:lnTo>
                  <a:pt x="845" y="1388"/>
                </a:lnTo>
                <a:lnTo>
                  <a:pt x="845" y="1176"/>
                </a:lnTo>
                <a:lnTo>
                  <a:pt x="632" y="1176"/>
                </a:lnTo>
                <a:lnTo>
                  <a:pt x="632" y="1245"/>
                </a:lnTo>
                <a:lnTo>
                  <a:pt x="727" y="1245"/>
                </a:lnTo>
                <a:lnTo>
                  <a:pt x="613" y="1358"/>
                </a:lnTo>
                <a:lnTo>
                  <a:pt x="526" y="1271"/>
                </a:lnTo>
                <a:lnTo>
                  <a:pt x="893" y="905"/>
                </a:lnTo>
                <a:lnTo>
                  <a:pt x="0" y="905"/>
                </a:lnTo>
                <a:lnTo>
                  <a:pt x="0" y="782"/>
                </a:lnTo>
                <a:lnTo>
                  <a:pt x="162" y="782"/>
                </a:lnTo>
                <a:lnTo>
                  <a:pt x="95" y="849"/>
                </a:lnTo>
                <a:lnTo>
                  <a:pt x="144" y="898"/>
                </a:lnTo>
                <a:lnTo>
                  <a:pt x="294" y="747"/>
                </a:lnTo>
                <a:lnTo>
                  <a:pt x="144" y="597"/>
                </a:lnTo>
                <a:lnTo>
                  <a:pt x="95" y="646"/>
                </a:lnTo>
                <a:lnTo>
                  <a:pt x="162" y="713"/>
                </a:lnTo>
                <a:lnTo>
                  <a:pt x="0" y="713"/>
                </a:lnTo>
                <a:lnTo>
                  <a:pt x="0" y="590"/>
                </a:lnTo>
                <a:lnTo>
                  <a:pt x="893" y="590"/>
                </a:lnTo>
                <a:lnTo>
                  <a:pt x="527" y="224"/>
                </a:lnTo>
                <a:lnTo>
                  <a:pt x="613" y="136"/>
                </a:lnTo>
                <a:lnTo>
                  <a:pt x="727" y="251"/>
                </a:lnTo>
                <a:lnTo>
                  <a:pt x="632" y="251"/>
                </a:lnTo>
                <a:lnTo>
                  <a:pt x="632" y="319"/>
                </a:lnTo>
                <a:lnTo>
                  <a:pt x="845" y="319"/>
                </a:lnTo>
                <a:lnTo>
                  <a:pt x="845" y="107"/>
                </a:lnTo>
                <a:lnTo>
                  <a:pt x="776" y="107"/>
                </a:lnTo>
                <a:lnTo>
                  <a:pt x="776" y="202"/>
                </a:lnTo>
                <a:lnTo>
                  <a:pt x="662" y="87"/>
                </a:lnTo>
                <a:lnTo>
                  <a:pt x="750" y="0"/>
                </a:lnTo>
                <a:close/>
              </a:path>
            </a:pathLst>
          </a:custGeom>
          <a:solidFill>
            <a:srgbClr val="D25E84"/>
          </a:solidFill>
          <a:ln>
            <a:noFill/>
          </a:ln>
          <a:extLst/>
        </p:spPr>
        <p:txBody>
          <a:bodyPr vert="horz" wrap="square" lIns="96420" tIns="48210" rIns="96420" bIns="48210" numCol="1" anchor="t" anchorCtr="0" compatLnSpc="1">
            <a:prstTxWarp prst="textNoShape">
              <a:avLst/>
            </a:prstTxWarp>
          </a:bodyPr>
          <a:lstStyle/>
          <a:p>
            <a:endParaRPr lang="zh-CN" altLang="en-US" sz="2500">
              <a:latin typeface="微软雅黑"/>
              <a:ea typeface="微软雅黑"/>
              <a:cs typeface="+mn-ea"/>
              <a:sym typeface="微软雅黑"/>
            </a:endParaRPr>
          </a:p>
        </p:txBody>
      </p:sp>
      <p:sp>
        <p:nvSpPr>
          <p:cNvPr id="8" name="Oval 2467"/>
          <p:cNvSpPr/>
          <p:nvPr/>
        </p:nvSpPr>
        <p:spPr>
          <a:xfrm flipH="1">
            <a:off x="9081838" y="2719140"/>
            <a:ext cx="2431623" cy="2414476"/>
          </a:xfrm>
          <a:prstGeom prst="ellipse">
            <a:avLst/>
          </a:prstGeom>
          <a:solidFill>
            <a:srgbClr val="D25E84"/>
          </a:solidFill>
          <a:ln w="25400" cap="flat" cmpd="sng" algn="ctr">
            <a:noFill/>
            <a:prstDash val="solid"/>
          </a:ln>
          <a:effectLst/>
        </p:spPr>
        <p:txBody>
          <a:bodyPr lIns="96420" tIns="48210" rIns="96420" bIns="48210" rtlCol="0" anchor="ctr"/>
          <a:lstStyle/>
          <a:p>
            <a:pPr algn="ctr" defTabSz="964210">
              <a:defRPr/>
            </a:pPr>
            <a:endParaRPr lang="en-US" sz="2000" kern="0" dirty="0">
              <a:solidFill>
                <a:sysClr val="window" lastClr="FFFFFF"/>
              </a:solidFill>
              <a:latin typeface="微软雅黑"/>
              <a:ea typeface="微软雅黑"/>
              <a:cs typeface="+mn-ea"/>
              <a:sym typeface="微软雅黑"/>
            </a:endParaRPr>
          </a:p>
        </p:txBody>
      </p:sp>
      <p:grpSp>
        <p:nvGrpSpPr>
          <p:cNvPr id="9" name="组合 258"/>
          <p:cNvGrpSpPr/>
          <p:nvPr/>
        </p:nvGrpSpPr>
        <p:grpSpPr>
          <a:xfrm>
            <a:off x="9588108" y="3165515"/>
            <a:ext cx="1492716" cy="1245062"/>
            <a:chOff x="1720466" y="3372704"/>
            <a:chExt cx="1415570" cy="1180568"/>
          </a:xfrm>
        </p:grpSpPr>
        <p:sp>
          <p:nvSpPr>
            <p:cNvPr id="10" name="TextBox 259"/>
            <p:cNvSpPr txBox="1"/>
            <p:nvPr/>
          </p:nvSpPr>
          <p:spPr>
            <a:xfrm>
              <a:off x="1720466" y="4217663"/>
              <a:ext cx="1415570" cy="335609"/>
            </a:xfrm>
            <a:prstGeom prst="rect">
              <a:avLst/>
            </a:prstGeom>
            <a:noFill/>
          </p:spPr>
          <p:txBody>
            <a:bodyPr wrap="none" rtlCol="0">
              <a:spAutoFit/>
            </a:bodyPr>
            <a:lstStyle/>
            <a:p>
              <a:pPr algn="r"/>
              <a:r>
                <a:rPr lang="zh-CN" altLang="en-US" sz="1700" dirty="0">
                  <a:solidFill>
                    <a:schemeClr val="bg1">
                      <a:lumMod val="95000"/>
                    </a:schemeClr>
                  </a:solidFill>
                  <a:latin typeface="微软雅黑"/>
                  <a:ea typeface="微软雅黑"/>
                  <a:cs typeface="+mn-ea"/>
                  <a:sym typeface="微软雅黑"/>
                </a:rPr>
                <a:t>点击输入标题</a:t>
              </a:r>
              <a:endParaRPr lang="en-US" altLang="zh-CN" sz="1700" dirty="0">
                <a:solidFill>
                  <a:schemeClr val="bg1">
                    <a:lumMod val="95000"/>
                  </a:schemeClr>
                </a:solidFill>
                <a:latin typeface="微软雅黑"/>
                <a:ea typeface="微软雅黑"/>
                <a:cs typeface="+mn-ea"/>
                <a:sym typeface="微软雅黑"/>
              </a:endParaRPr>
            </a:p>
          </p:txBody>
        </p:sp>
        <p:grpSp>
          <p:nvGrpSpPr>
            <p:cNvPr id="11" name="Group 63"/>
            <p:cNvGrpSpPr/>
            <p:nvPr/>
          </p:nvGrpSpPr>
          <p:grpSpPr>
            <a:xfrm>
              <a:off x="2059816" y="3372704"/>
              <a:ext cx="667037" cy="752359"/>
              <a:chOff x="5513440" y="1766202"/>
              <a:chExt cx="429274" cy="484183"/>
            </a:xfrm>
            <a:solidFill>
              <a:schemeClr val="bg1"/>
            </a:solidFill>
          </p:grpSpPr>
          <p:sp>
            <p:nvSpPr>
              <p:cNvPr id="12" name="Freeform 147"/>
              <p:cNvSpPr>
                <a:spLocks/>
              </p:cNvSpPr>
              <p:nvPr/>
            </p:nvSpPr>
            <p:spPr bwMode="auto">
              <a:xfrm>
                <a:off x="5513440" y="1766202"/>
                <a:ext cx="429274" cy="87353"/>
              </a:xfrm>
              <a:custGeom>
                <a:avLst/>
                <a:gdLst>
                  <a:gd name="T0" fmla="*/ 68 w 129"/>
                  <a:gd name="T1" fmla="*/ 8 h 26"/>
                  <a:gd name="T2" fmla="*/ 68 w 129"/>
                  <a:gd name="T3" fmla="*/ 4 h 26"/>
                  <a:gd name="T4" fmla="*/ 64 w 129"/>
                  <a:gd name="T5" fmla="*/ 0 h 26"/>
                  <a:gd name="T6" fmla="*/ 61 w 129"/>
                  <a:gd name="T7" fmla="*/ 4 h 26"/>
                  <a:gd name="T8" fmla="*/ 61 w 129"/>
                  <a:gd name="T9" fmla="*/ 8 h 26"/>
                  <a:gd name="T10" fmla="*/ 0 w 129"/>
                  <a:gd name="T11" fmla="*/ 8 h 26"/>
                  <a:gd name="T12" fmla="*/ 0 w 129"/>
                  <a:gd name="T13" fmla="*/ 26 h 26"/>
                  <a:gd name="T14" fmla="*/ 129 w 129"/>
                  <a:gd name="T15" fmla="*/ 26 h 26"/>
                  <a:gd name="T16" fmla="*/ 129 w 129"/>
                  <a:gd name="T17" fmla="*/ 8 h 26"/>
                  <a:gd name="T18" fmla="*/ 68 w 129"/>
                  <a:gd name="T19" fmla="*/ 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9" h="26">
                    <a:moveTo>
                      <a:pt x="68" y="8"/>
                    </a:moveTo>
                    <a:cubicBezTo>
                      <a:pt x="68" y="4"/>
                      <a:pt x="68" y="4"/>
                      <a:pt x="68" y="4"/>
                    </a:cubicBezTo>
                    <a:cubicBezTo>
                      <a:pt x="68" y="2"/>
                      <a:pt x="66" y="0"/>
                      <a:pt x="64" y="0"/>
                    </a:cubicBezTo>
                    <a:cubicBezTo>
                      <a:pt x="63" y="0"/>
                      <a:pt x="61" y="2"/>
                      <a:pt x="61" y="4"/>
                    </a:cubicBezTo>
                    <a:cubicBezTo>
                      <a:pt x="61" y="8"/>
                      <a:pt x="61" y="8"/>
                      <a:pt x="61" y="8"/>
                    </a:cubicBezTo>
                    <a:cubicBezTo>
                      <a:pt x="0" y="8"/>
                      <a:pt x="0" y="8"/>
                      <a:pt x="0" y="8"/>
                    </a:cubicBezTo>
                    <a:cubicBezTo>
                      <a:pt x="0" y="26"/>
                      <a:pt x="0" y="26"/>
                      <a:pt x="0" y="26"/>
                    </a:cubicBezTo>
                    <a:cubicBezTo>
                      <a:pt x="129" y="26"/>
                      <a:pt x="129" y="26"/>
                      <a:pt x="129" y="26"/>
                    </a:cubicBezTo>
                    <a:cubicBezTo>
                      <a:pt x="129" y="8"/>
                      <a:pt x="129" y="8"/>
                      <a:pt x="129" y="8"/>
                    </a:cubicBezTo>
                    <a:lnTo>
                      <a:pt x="68"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500">
                  <a:latin typeface="微软雅黑"/>
                  <a:ea typeface="微软雅黑"/>
                  <a:cs typeface="+mn-ea"/>
                  <a:sym typeface="微软雅黑"/>
                </a:endParaRPr>
              </a:p>
            </p:txBody>
          </p:sp>
          <p:sp>
            <p:nvSpPr>
              <p:cNvPr id="13" name="Freeform 148"/>
              <p:cNvSpPr>
                <a:spLocks noEditPoints="1"/>
              </p:cNvSpPr>
              <p:nvPr/>
            </p:nvSpPr>
            <p:spPr bwMode="auto">
              <a:xfrm>
                <a:off x="5550876" y="1873521"/>
                <a:ext cx="356897" cy="376864"/>
              </a:xfrm>
              <a:custGeom>
                <a:avLst/>
                <a:gdLst>
                  <a:gd name="T0" fmla="*/ 143 w 143"/>
                  <a:gd name="T1" fmla="*/ 95 h 151"/>
                  <a:gd name="T2" fmla="*/ 143 w 143"/>
                  <a:gd name="T3" fmla="*/ 0 h 151"/>
                  <a:gd name="T4" fmla="*/ 0 w 143"/>
                  <a:gd name="T5" fmla="*/ 0 h 151"/>
                  <a:gd name="T6" fmla="*/ 0 w 143"/>
                  <a:gd name="T7" fmla="*/ 95 h 151"/>
                  <a:gd name="T8" fmla="*/ 63 w 143"/>
                  <a:gd name="T9" fmla="*/ 95 h 151"/>
                  <a:gd name="T10" fmla="*/ 63 w 143"/>
                  <a:gd name="T11" fmla="*/ 125 h 151"/>
                  <a:gd name="T12" fmla="*/ 45 w 143"/>
                  <a:gd name="T13" fmla="*/ 125 h 151"/>
                  <a:gd name="T14" fmla="*/ 45 w 143"/>
                  <a:gd name="T15" fmla="*/ 121 h 151"/>
                  <a:gd name="T16" fmla="*/ 37 w 143"/>
                  <a:gd name="T17" fmla="*/ 121 h 151"/>
                  <a:gd name="T18" fmla="*/ 25 w 143"/>
                  <a:gd name="T19" fmla="*/ 151 h 151"/>
                  <a:gd name="T20" fmla="*/ 33 w 143"/>
                  <a:gd name="T21" fmla="*/ 151 h 151"/>
                  <a:gd name="T22" fmla="*/ 40 w 143"/>
                  <a:gd name="T23" fmla="*/ 137 h 151"/>
                  <a:gd name="T24" fmla="*/ 104 w 143"/>
                  <a:gd name="T25" fmla="*/ 137 h 151"/>
                  <a:gd name="T26" fmla="*/ 109 w 143"/>
                  <a:gd name="T27" fmla="*/ 151 h 151"/>
                  <a:gd name="T28" fmla="*/ 119 w 143"/>
                  <a:gd name="T29" fmla="*/ 151 h 151"/>
                  <a:gd name="T30" fmla="*/ 107 w 143"/>
                  <a:gd name="T31" fmla="*/ 121 h 151"/>
                  <a:gd name="T32" fmla="*/ 97 w 143"/>
                  <a:gd name="T33" fmla="*/ 121 h 151"/>
                  <a:gd name="T34" fmla="*/ 97 w 143"/>
                  <a:gd name="T35" fmla="*/ 125 h 151"/>
                  <a:gd name="T36" fmla="*/ 80 w 143"/>
                  <a:gd name="T37" fmla="*/ 125 h 151"/>
                  <a:gd name="T38" fmla="*/ 80 w 143"/>
                  <a:gd name="T39" fmla="*/ 95 h 151"/>
                  <a:gd name="T40" fmla="*/ 143 w 143"/>
                  <a:gd name="T41" fmla="*/ 95 h 151"/>
                  <a:gd name="T42" fmla="*/ 92 w 143"/>
                  <a:gd name="T43" fmla="*/ 28 h 151"/>
                  <a:gd name="T44" fmla="*/ 133 w 143"/>
                  <a:gd name="T45" fmla="*/ 28 h 151"/>
                  <a:gd name="T46" fmla="*/ 133 w 143"/>
                  <a:gd name="T47" fmla="*/ 37 h 151"/>
                  <a:gd name="T48" fmla="*/ 92 w 143"/>
                  <a:gd name="T49" fmla="*/ 37 h 151"/>
                  <a:gd name="T50" fmla="*/ 92 w 143"/>
                  <a:gd name="T51" fmla="*/ 28 h 151"/>
                  <a:gd name="T52" fmla="*/ 92 w 143"/>
                  <a:gd name="T53" fmla="*/ 46 h 151"/>
                  <a:gd name="T54" fmla="*/ 133 w 143"/>
                  <a:gd name="T55" fmla="*/ 46 h 151"/>
                  <a:gd name="T56" fmla="*/ 133 w 143"/>
                  <a:gd name="T57" fmla="*/ 56 h 151"/>
                  <a:gd name="T58" fmla="*/ 92 w 143"/>
                  <a:gd name="T59" fmla="*/ 56 h 151"/>
                  <a:gd name="T60" fmla="*/ 92 w 143"/>
                  <a:gd name="T61" fmla="*/ 46 h 151"/>
                  <a:gd name="T62" fmla="*/ 92 w 143"/>
                  <a:gd name="T63" fmla="*/ 63 h 151"/>
                  <a:gd name="T64" fmla="*/ 133 w 143"/>
                  <a:gd name="T65" fmla="*/ 63 h 151"/>
                  <a:gd name="T66" fmla="*/ 133 w 143"/>
                  <a:gd name="T67" fmla="*/ 74 h 151"/>
                  <a:gd name="T68" fmla="*/ 92 w 143"/>
                  <a:gd name="T69" fmla="*/ 74 h 151"/>
                  <a:gd name="T70" fmla="*/ 92 w 143"/>
                  <a:gd name="T71" fmla="*/ 63 h 151"/>
                  <a:gd name="T72" fmla="*/ 8 w 143"/>
                  <a:gd name="T73" fmla="*/ 75 h 151"/>
                  <a:gd name="T74" fmla="*/ 8 w 143"/>
                  <a:gd name="T75" fmla="*/ 24 h 151"/>
                  <a:gd name="T76" fmla="*/ 83 w 143"/>
                  <a:gd name="T77" fmla="*/ 24 h 151"/>
                  <a:gd name="T78" fmla="*/ 83 w 143"/>
                  <a:gd name="T79" fmla="*/ 75 h 151"/>
                  <a:gd name="T80" fmla="*/ 8 w 143"/>
                  <a:gd name="T81" fmla="*/ 7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1">
                    <a:moveTo>
                      <a:pt x="143" y="95"/>
                    </a:moveTo>
                    <a:lnTo>
                      <a:pt x="143" y="0"/>
                    </a:lnTo>
                    <a:lnTo>
                      <a:pt x="0" y="0"/>
                    </a:lnTo>
                    <a:lnTo>
                      <a:pt x="0" y="95"/>
                    </a:lnTo>
                    <a:lnTo>
                      <a:pt x="63" y="95"/>
                    </a:lnTo>
                    <a:lnTo>
                      <a:pt x="63" y="125"/>
                    </a:lnTo>
                    <a:lnTo>
                      <a:pt x="45" y="125"/>
                    </a:lnTo>
                    <a:lnTo>
                      <a:pt x="45" y="121"/>
                    </a:lnTo>
                    <a:lnTo>
                      <a:pt x="37" y="121"/>
                    </a:lnTo>
                    <a:lnTo>
                      <a:pt x="25" y="151"/>
                    </a:lnTo>
                    <a:lnTo>
                      <a:pt x="33" y="151"/>
                    </a:lnTo>
                    <a:lnTo>
                      <a:pt x="40" y="137"/>
                    </a:lnTo>
                    <a:lnTo>
                      <a:pt x="104" y="137"/>
                    </a:lnTo>
                    <a:lnTo>
                      <a:pt x="109" y="151"/>
                    </a:lnTo>
                    <a:lnTo>
                      <a:pt x="119" y="151"/>
                    </a:lnTo>
                    <a:lnTo>
                      <a:pt x="107" y="121"/>
                    </a:lnTo>
                    <a:lnTo>
                      <a:pt x="97" y="121"/>
                    </a:lnTo>
                    <a:lnTo>
                      <a:pt x="97" y="125"/>
                    </a:lnTo>
                    <a:lnTo>
                      <a:pt x="80" y="125"/>
                    </a:lnTo>
                    <a:lnTo>
                      <a:pt x="80" y="95"/>
                    </a:lnTo>
                    <a:lnTo>
                      <a:pt x="143" y="95"/>
                    </a:lnTo>
                    <a:close/>
                    <a:moveTo>
                      <a:pt x="92" y="28"/>
                    </a:moveTo>
                    <a:lnTo>
                      <a:pt x="133" y="28"/>
                    </a:lnTo>
                    <a:lnTo>
                      <a:pt x="133" y="37"/>
                    </a:lnTo>
                    <a:lnTo>
                      <a:pt x="92" y="37"/>
                    </a:lnTo>
                    <a:lnTo>
                      <a:pt x="92" y="28"/>
                    </a:lnTo>
                    <a:close/>
                    <a:moveTo>
                      <a:pt x="92" y="46"/>
                    </a:moveTo>
                    <a:lnTo>
                      <a:pt x="133" y="46"/>
                    </a:lnTo>
                    <a:lnTo>
                      <a:pt x="133" y="56"/>
                    </a:lnTo>
                    <a:lnTo>
                      <a:pt x="92" y="56"/>
                    </a:lnTo>
                    <a:lnTo>
                      <a:pt x="92" y="46"/>
                    </a:lnTo>
                    <a:close/>
                    <a:moveTo>
                      <a:pt x="92" y="63"/>
                    </a:moveTo>
                    <a:lnTo>
                      <a:pt x="133" y="63"/>
                    </a:lnTo>
                    <a:lnTo>
                      <a:pt x="133" y="74"/>
                    </a:lnTo>
                    <a:lnTo>
                      <a:pt x="92" y="74"/>
                    </a:lnTo>
                    <a:lnTo>
                      <a:pt x="92" y="63"/>
                    </a:lnTo>
                    <a:close/>
                    <a:moveTo>
                      <a:pt x="8" y="75"/>
                    </a:moveTo>
                    <a:lnTo>
                      <a:pt x="8" y="24"/>
                    </a:lnTo>
                    <a:lnTo>
                      <a:pt x="83" y="24"/>
                    </a:lnTo>
                    <a:lnTo>
                      <a:pt x="83" y="75"/>
                    </a:lnTo>
                    <a:lnTo>
                      <a:pt x="8" y="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500">
                  <a:latin typeface="微软雅黑"/>
                  <a:ea typeface="微软雅黑"/>
                  <a:cs typeface="+mn-ea"/>
                  <a:sym typeface="微软雅黑"/>
                </a:endParaRPr>
              </a:p>
            </p:txBody>
          </p:sp>
          <p:sp>
            <p:nvSpPr>
              <p:cNvPr id="14" name="Freeform 149"/>
              <p:cNvSpPr>
                <a:spLocks/>
              </p:cNvSpPr>
              <p:nvPr/>
            </p:nvSpPr>
            <p:spPr bwMode="auto">
              <a:xfrm>
                <a:off x="5578330" y="1945898"/>
                <a:ext cx="174705" cy="102328"/>
              </a:xfrm>
              <a:custGeom>
                <a:avLst/>
                <a:gdLst>
                  <a:gd name="T0" fmla="*/ 58 w 70"/>
                  <a:gd name="T1" fmla="*/ 12 h 41"/>
                  <a:gd name="T2" fmla="*/ 54 w 70"/>
                  <a:gd name="T3" fmla="*/ 20 h 41"/>
                  <a:gd name="T4" fmla="*/ 48 w 70"/>
                  <a:gd name="T5" fmla="*/ 16 h 41"/>
                  <a:gd name="T6" fmla="*/ 48 w 70"/>
                  <a:gd name="T7" fmla="*/ 16 h 41"/>
                  <a:gd name="T8" fmla="*/ 34 w 70"/>
                  <a:gd name="T9" fmla="*/ 8 h 41"/>
                  <a:gd name="T10" fmla="*/ 32 w 70"/>
                  <a:gd name="T11" fmla="*/ 12 h 41"/>
                  <a:gd name="T12" fmla="*/ 28 w 70"/>
                  <a:gd name="T13" fmla="*/ 20 h 41"/>
                  <a:gd name="T14" fmla="*/ 16 w 70"/>
                  <a:gd name="T15" fmla="*/ 12 h 41"/>
                  <a:gd name="T16" fmla="*/ 12 w 70"/>
                  <a:gd name="T17" fmla="*/ 17 h 41"/>
                  <a:gd name="T18" fmla="*/ 12 w 70"/>
                  <a:gd name="T19" fmla="*/ 17 h 41"/>
                  <a:gd name="T20" fmla="*/ 0 w 70"/>
                  <a:gd name="T21" fmla="*/ 37 h 41"/>
                  <a:gd name="T22" fmla="*/ 5 w 70"/>
                  <a:gd name="T23" fmla="*/ 41 h 41"/>
                  <a:gd name="T24" fmla="*/ 17 w 70"/>
                  <a:gd name="T25" fmla="*/ 21 h 41"/>
                  <a:gd name="T26" fmla="*/ 24 w 70"/>
                  <a:gd name="T27" fmla="*/ 25 h 41"/>
                  <a:gd name="T28" fmla="*/ 24 w 70"/>
                  <a:gd name="T29" fmla="*/ 25 h 41"/>
                  <a:gd name="T30" fmla="*/ 30 w 70"/>
                  <a:gd name="T31" fmla="*/ 29 h 41"/>
                  <a:gd name="T32" fmla="*/ 37 w 70"/>
                  <a:gd name="T33" fmla="*/ 17 h 41"/>
                  <a:gd name="T34" fmla="*/ 42 w 70"/>
                  <a:gd name="T35" fmla="*/ 21 h 41"/>
                  <a:gd name="T36" fmla="*/ 42 w 70"/>
                  <a:gd name="T37" fmla="*/ 21 h 41"/>
                  <a:gd name="T38" fmla="*/ 56 w 70"/>
                  <a:gd name="T39" fmla="*/ 28 h 41"/>
                  <a:gd name="T40" fmla="*/ 57 w 70"/>
                  <a:gd name="T41" fmla="*/ 28 h 41"/>
                  <a:gd name="T42" fmla="*/ 57 w 70"/>
                  <a:gd name="T43" fmla="*/ 28 h 41"/>
                  <a:gd name="T44" fmla="*/ 64 w 70"/>
                  <a:gd name="T45" fmla="*/ 17 h 41"/>
                  <a:gd name="T46" fmla="*/ 64 w 70"/>
                  <a:gd name="T47" fmla="*/ 17 h 41"/>
                  <a:gd name="T48" fmla="*/ 70 w 70"/>
                  <a:gd name="T49" fmla="*/ 4 h 41"/>
                  <a:gd name="T50" fmla="*/ 65 w 70"/>
                  <a:gd name="T51" fmla="*/ 0 h 41"/>
                  <a:gd name="T52" fmla="*/ 58 w 70"/>
                  <a:gd name="T53" fmla="*/ 1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0" h="41">
                    <a:moveTo>
                      <a:pt x="58" y="12"/>
                    </a:moveTo>
                    <a:lnTo>
                      <a:pt x="54" y="20"/>
                    </a:lnTo>
                    <a:lnTo>
                      <a:pt x="48" y="16"/>
                    </a:lnTo>
                    <a:lnTo>
                      <a:pt x="48" y="16"/>
                    </a:lnTo>
                    <a:lnTo>
                      <a:pt x="34" y="8"/>
                    </a:lnTo>
                    <a:lnTo>
                      <a:pt x="32" y="12"/>
                    </a:lnTo>
                    <a:lnTo>
                      <a:pt x="28" y="20"/>
                    </a:lnTo>
                    <a:lnTo>
                      <a:pt x="16" y="12"/>
                    </a:lnTo>
                    <a:lnTo>
                      <a:pt x="12" y="17"/>
                    </a:lnTo>
                    <a:lnTo>
                      <a:pt x="12" y="17"/>
                    </a:lnTo>
                    <a:lnTo>
                      <a:pt x="0" y="37"/>
                    </a:lnTo>
                    <a:lnTo>
                      <a:pt x="5" y="41"/>
                    </a:lnTo>
                    <a:lnTo>
                      <a:pt x="17" y="21"/>
                    </a:lnTo>
                    <a:lnTo>
                      <a:pt x="24" y="25"/>
                    </a:lnTo>
                    <a:lnTo>
                      <a:pt x="24" y="25"/>
                    </a:lnTo>
                    <a:lnTo>
                      <a:pt x="30" y="29"/>
                    </a:lnTo>
                    <a:lnTo>
                      <a:pt x="37" y="17"/>
                    </a:lnTo>
                    <a:lnTo>
                      <a:pt x="42" y="21"/>
                    </a:lnTo>
                    <a:lnTo>
                      <a:pt x="42" y="21"/>
                    </a:lnTo>
                    <a:lnTo>
                      <a:pt x="56" y="28"/>
                    </a:lnTo>
                    <a:lnTo>
                      <a:pt x="57" y="28"/>
                    </a:lnTo>
                    <a:lnTo>
                      <a:pt x="57" y="28"/>
                    </a:lnTo>
                    <a:lnTo>
                      <a:pt x="64" y="17"/>
                    </a:lnTo>
                    <a:lnTo>
                      <a:pt x="64" y="17"/>
                    </a:lnTo>
                    <a:lnTo>
                      <a:pt x="70" y="4"/>
                    </a:lnTo>
                    <a:lnTo>
                      <a:pt x="65" y="0"/>
                    </a:lnTo>
                    <a:lnTo>
                      <a:pt x="58"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p>
                <a:endParaRPr lang="en-US" sz="2500">
                  <a:latin typeface="微软雅黑"/>
                  <a:ea typeface="微软雅黑"/>
                  <a:cs typeface="+mn-ea"/>
                  <a:sym typeface="微软雅黑"/>
                </a:endParaRPr>
              </a:p>
            </p:txBody>
          </p:sp>
        </p:grpSp>
      </p:grpSp>
      <p:grpSp>
        <p:nvGrpSpPr>
          <p:cNvPr id="15" name="组合 275"/>
          <p:cNvGrpSpPr/>
          <p:nvPr/>
        </p:nvGrpSpPr>
        <p:grpSpPr>
          <a:xfrm>
            <a:off x="5818629" y="1907145"/>
            <a:ext cx="1244308" cy="1082452"/>
            <a:chOff x="5232896" y="1917626"/>
            <a:chExt cx="1179999" cy="1026382"/>
          </a:xfrm>
        </p:grpSpPr>
        <p:sp>
          <p:nvSpPr>
            <p:cNvPr id="16" name="Freeform 27"/>
            <p:cNvSpPr>
              <a:spLocks/>
            </p:cNvSpPr>
            <p:nvPr/>
          </p:nvSpPr>
          <p:spPr bwMode="auto">
            <a:xfrm>
              <a:off x="5232896" y="1917626"/>
              <a:ext cx="1179999" cy="1026382"/>
            </a:xfrm>
            <a:custGeom>
              <a:avLst/>
              <a:gdLst>
                <a:gd name="T0" fmla="*/ 1133 w 1133"/>
                <a:gd name="T1" fmla="*/ 835 h 987"/>
                <a:gd name="T2" fmla="*/ 937 w 1133"/>
                <a:gd name="T3" fmla="*/ 710 h 987"/>
                <a:gd name="T4" fmla="*/ 987 w 1133"/>
                <a:gd name="T5" fmla="*/ 494 h 987"/>
                <a:gd name="T6" fmla="*/ 493 w 1133"/>
                <a:gd name="T7" fmla="*/ 0 h 987"/>
                <a:gd name="T8" fmla="*/ 0 w 1133"/>
                <a:gd name="T9" fmla="*/ 494 h 987"/>
                <a:gd name="T10" fmla="*/ 493 w 1133"/>
                <a:gd name="T11" fmla="*/ 987 h 987"/>
                <a:gd name="T12" fmla="*/ 849 w 1133"/>
                <a:gd name="T13" fmla="*/ 835 h 987"/>
                <a:gd name="T14" fmla="*/ 1133 w 1133"/>
                <a:gd name="T15" fmla="*/ 835 h 9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7">
                  <a:moveTo>
                    <a:pt x="1133" y="835"/>
                  </a:moveTo>
                  <a:cubicBezTo>
                    <a:pt x="937" y="710"/>
                    <a:pt x="937" y="710"/>
                    <a:pt x="937" y="710"/>
                  </a:cubicBezTo>
                  <a:cubicBezTo>
                    <a:pt x="969" y="645"/>
                    <a:pt x="987" y="571"/>
                    <a:pt x="987" y="494"/>
                  </a:cubicBezTo>
                  <a:cubicBezTo>
                    <a:pt x="987" y="221"/>
                    <a:pt x="766" y="0"/>
                    <a:pt x="493" y="0"/>
                  </a:cubicBezTo>
                  <a:cubicBezTo>
                    <a:pt x="221" y="0"/>
                    <a:pt x="0" y="221"/>
                    <a:pt x="0" y="494"/>
                  </a:cubicBezTo>
                  <a:cubicBezTo>
                    <a:pt x="0" y="766"/>
                    <a:pt x="221" y="987"/>
                    <a:pt x="493" y="987"/>
                  </a:cubicBezTo>
                  <a:cubicBezTo>
                    <a:pt x="633" y="987"/>
                    <a:pt x="759" y="929"/>
                    <a:pt x="849" y="835"/>
                  </a:cubicBezTo>
                  <a:lnTo>
                    <a:pt x="1133" y="835"/>
                  </a:lnTo>
                  <a:close/>
                </a:path>
              </a:pathLst>
            </a:custGeom>
            <a:solidFill>
              <a:srgbClr val="D25E84"/>
            </a:solidFill>
            <a:ln>
              <a:noFill/>
            </a:ln>
            <a:extLst/>
          </p:spPr>
          <p:txBody>
            <a:bodyPr vert="horz" wrap="square" lIns="91412" tIns="45706" rIns="91412" bIns="45706" numCol="1" anchor="t" anchorCtr="0" compatLnSpc="1">
              <a:prstTxWarp prst="textNoShape">
                <a:avLst/>
              </a:prstTxWarp>
            </a:bodyPr>
            <a:lstStyle/>
            <a:p>
              <a:endParaRPr lang="zh-CN" altLang="en-US" sz="2500">
                <a:latin typeface="微软雅黑"/>
                <a:ea typeface="微软雅黑"/>
                <a:cs typeface="+mn-ea"/>
                <a:sym typeface="微软雅黑"/>
              </a:endParaRPr>
            </a:p>
          </p:txBody>
        </p:sp>
        <p:sp>
          <p:nvSpPr>
            <p:cNvPr id="17" name="KSO_Shape"/>
            <p:cNvSpPr>
              <a:spLocks noChangeAspect="1"/>
            </p:cNvSpPr>
            <p:nvPr/>
          </p:nvSpPr>
          <p:spPr bwMode="auto">
            <a:xfrm>
              <a:off x="5577688" y="2151479"/>
              <a:ext cx="363552" cy="495302"/>
            </a:xfrm>
            <a:custGeom>
              <a:avLst/>
              <a:gdLst>
                <a:gd name="T0" fmla="*/ 659720 w 1122363"/>
                <a:gd name="T1" fmla="*/ 1061049 h 1531938"/>
                <a:gd name="T2" fmla="*/ 657679 w 1122363"/>
                <a:gd name="T3" fmla="*/ 1105186 h 1531938"/>
                <a:gd name="T4" fmla="*/ 613002 w 1122363"/>
                <a:gd name="T5" fmla="*/ 1132121 h 1531938"/>
                <a:gd name="T6" fmla="*/ 496276 w 1122363"/>
                <a:gd name="T7" fmla="*/ 860262 h 1531938"/>
                <a:gd name="T8" fmla="*/ 478065 w 1122363"/>
                <a:gd name="T9" fmla="*/ 820434 h 1531938"/>
                <a:gd name="T10" fmla="*/ 495593 w 1122363"/>
                <a:gd name="T11" fmla="*/ 792738 h 1531938"/>
                <a:gd name="T12" fmla="*/ 513236 w 1122363"/>
                <a:gd name="T13" fmla="*/ 692440 h 1531938"/>
                <a:gd name="T14" fmla="*/ 428226 w 1122363"/>
                <a:gd name="T15" fmla="*/ 723969 h 1531938"/>
                <a:gd name="T16" fmla="*/ 379486 w 1122363"/>
                <a:gd name="T17" fmla="*/ 771377 h 1531938"/>
                <a:gd name="T18" fmla="*/ 359537 w 1122363"/>
                <a:gd name="T19" fmla="*/ 859614 h 1531938"/>
                <a:gd name="T20" fmla="*/ 388554 w 1122363"/>
                <a:gd name="T21" fmla="*/ 929250 h 1531938"/>
                <a:gd name="T22" fmla="*/ 452482 w 1122363"/>
                <a:gd name="T23" fmla="*/ 975751 h 1531938"/>
                <a:gd name="T24" fmla="*/ 515503 w 1122363"/>
                <a:gd name="T25" fmla="*/ 1131583 h 1531938"/>
                <a:gd name="T26" fmla="*/ 419611 w 1122363"/>
                <a:gd name="T27" fmla="*/ 1093929 h 1531938"/>
                <a:gd name="T28" fmla="*/ 452255 w 1122363"/>
                <a:gd name="T29" fmla="*/ 1208705 h 1531938"/>
                <a:gd name="T30" fmla="*/ 616608 w 1122363"/>
                <a:gd name="T31" fmla="*/ 1227305 h 1531938"/>
                <a:gd name="T32" fmla="*/ 701392 w 1122363"/>
                <a:gd name="T33" fmla="*/ 1200993 h 1531938"/>
                <a:gd name="T34" fmla="*/ 755799 w 1122363"/>
                <a:gd name="T35" fmla="*/ 1155627 h 1531938"/>
                <a:gd name="T36" fmla="*/ 783682 w 1122363"/>
                <a:gd name="T37" fmla="*/ 1087805 h 1531938"/>
                <a:gd name="T38" fmla="*/ 769174 w 1122363"/>
                <a:gd name="T39" fmla="*/ 1001156 h 1531938"/>
                <a:gd name="T40" fmla="*/ 693004 w 1122363"/>
                <a:gd name="T41" fmla="*/ 932199 h 1531938"/>
                <a:gd name="T42" fmla="*/ 624543 w 1122363"/>
                <a:gd name="T43" fmla="*/ 792018 h 1531938"/>
                <a:gd name="T44" fmla="*/ 756025 w 1122363"/>
                <a:gd name="T45" fmla="*/ 858933 h 1531938"/>
                <a:gd name="T46" fmla="*/ 653106 w 1122363"/>
                <a:gd name="T47" fmla="*/ 698791 h 1531938"/>
                <a:gd name="T48" fmla="*/ 617515 w 1122363"/>
                <a:gd name="T49" fmla="*/ 373743 h 1531938"/>
                <a:gd name="T50" fmla="*/ 768267 w 1122363"/>
                <a:gd name="T51" fmla="*/ 414573 h 1531938"/>
                <a:gd name="T52" fmla="*/ 889095 w 1122363"/>
                <a:gd name="T53" fmla="*/ 508707 h 1531938"/>
                <a:gd name="T54" fmla="*/ 986347 w 1122363"/>
                <a:gd name="T55" fmla="*/ 659549 h 1531938"/>
                <a:gd name="T56" fmla="*/ 1066143 w 1122363"/>
                <a:gd name="T57" fmla="*/ 870048 h 1531938"/>
                <a:gd name="T58" fmla="*/ 1122136 w 1122363"/>
                <a:gd name="T59" fmla="*/ 1120922 h 1531938"/>
                <a:gd name="T60" fmla="*/ 1088812 w 1122363"/>
                <a:gd name="T61" fmla="*/ 1284920 h 1531938"/>
                <a:gd name="T62" fmla="*/ 987253 w 1122363"/>
                <a:gd name="T63" fmla="*/ 1407408 h 1531938"/>
                <a:gd name="T64" fmla="*/ 836275 w 1122363"/>
                <a:gd name="T65" fmla="*/ 1488160 h 1531938"/>
                <a:gd name="T66" fmla="*/ 653786 w 1122363"/>
                <a:gd name="T67" fmla="*/ 1527401 h 1531938"/>
                <a:gd name="T68" fmla="*/ 459056 w 1122363"/>
                <a:gd name="T69" fmla="*/ 1525133 h 1531938"/>
                <a:gd name="T70" fmla="*/ 274754 w 1122363"/>
                <a:gd name="T71" fmla="*/ 1477952 h 1531938"/>
                <a:gd name="T72" fmla="*/ 122868 w 1122363"/>
                <a:gd name="T73" fmla="*/ 1387674 h 1531938"/>
                <a:gd name="T74" fmla="*/ 25163 w 1122363"/>
                <a:gd name="T75" fmla="*/ 1257020 h 1531938"/>
                <a:gd name="T76" fmla="*/ 2947 w 1122363"/>
                <a:gd name="T77" fmla="*/ 1087805 h 1531938"/>
                <a:gd name="T78" fmla="*/ 101785 w 1122363"/>
                <a:gd name="T79" fmla="*/ 770469 h 1531938"/>
                <a:gd name="T80" fmla="*/ 185436 w 1122363"/>
                <a:gd name="T81" fmla="*/ 597625 h 1531938"/>
                <a:gd name="T82" fmla="*/ 291076 w 1122363"/>
                <a:gd name="T83" fmla="*/ 468105 h 1531938"/>
                <a:gd name="T84" fmla="*/ 429359 w 1122363"/>
                <a:gd name="T85" fmla="*/ 390529 h 1531938"/>
                <a:gd name="T86" fmla="*/ 479174 w 1122363"/>
                <a:gd name="T87" fmla="*/ 1591 h 1531938"/>
                <a:gd name="T88" fmla="*/ 551894 w 1122363"/>
                <a:gd name="T89" fmla="*/ 29995 h 1531938"/>
                <a:gd name="T90" fmla="*/ 625293 w 1122363"/>
                <a:gd name="T91" fmla="*/ 25905 h 1531938"/>
                <a:gd name="T92" fmla="*/ 709340 w 1122363"/>
                <a:gd name="T93" fmla="*/ 227 h 1531938"/>
                <a:gd name="T94" fmla="*/ 758726 w 1122363"/>
                <a:gd name="T95" fmla="*/ 27496 h 1531938"/>
                <a:gd name="T96" fmla="*/ 796785 w 1122363"/>
                <a:gd name="T97" fmla="*/ 126571 h 1531938"/>
                <a:gd name="T98" fmla="*/ 842547 w 1122363"/>
                <a:gd name="T99" fmla="*/ 132706 h 1531938"/>
                <a:gd name="T100" fmla="*/ 877887 w 1122363"/>
                <a:gd name="T101" fmla="*/ 128389 h 1531938"/>
                <a:gd name="T102" fmla="*/ 854327 w 1122363"/>
                <a:gd name="T103" fmla="*/ 210421 h 1531938"/>
                <a:gd name="T104" fmla="*/ 786364 w 1122363"/>
                <a:gd name="T105" fmla="*/ 279955 h 1531938"/>
                <a:gd name="T106" fmla="*/ 671961 w 1122363"/>
                <a:gd name="T107" fmla="*/ 339492 h 1531938"/>
                <a:gd name="T108" fmla="*/ 528333 w 1122363"/>
                <a:gd name="T109" fmla="*/ 325403 h 1531938"/>
                <a:gd name="T110" fmla="*/ 445646 w 1122363"/>
                <a:gd name="T111" fmla="*/ 337219 h 1531938"/>
                <a:gd name="T112" fmla="*/ 251726 w 1122363"/>
                <a:gd name="T113" fmla="*/ 176563 h 1531938"/>
                <a:gd name="T114" fmla="*/ 329656 w 1122363"/>
                <a:gd name="T115" fmla="*/ 137024 h 1531938"/>
                <a:gd name="T116" fmla="*/ 389916 w 1122363"/>
                <a:gd name="T117" fmla="*/ 127934 h 1531938"/>
                <a:gd name="T118" fmla="*/ 417101 w 1122363"/>
                <a:gd name="T119" fmla="*/ 43857 h 1531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2500">
                <a:solidFill>
                  <a:schemeClr val="bg1">
                    <a:lumMod val="50000"/>
                  </a:schemeClr>
                </a:solidFill>
                <a:latin typeface="微软雅黑"/>
                <a:ea typeface="微软雅黑"/>
                <a:cs typeface="+mn-ea"/>
                <a:sym typeface="微软雅黑"/>
              </a:endParaRPr>
            </a:p>
          </p:txBody>
        </p:sp>
      </p:grpSp>
      <p:grpSp>
        <p:nvGrpSpPr>
          <p:cNvPr id="18" name="组合 278"/>
          <p:cNvGrpSpPr/>
          <p:nvPr/>
        </p:nvGrpSpPr>
        <p:grpSpPr>
          <a:xfrm>
            <a:off x="5057421" y="3339423"/>
            <a:ext cx="1328887" cy="1082452"/>
            <a:chOff x="4511031" y="3275712"/>
            <a:chExt cx="1260207" cy="1026382"/>
          </a:xfrm>
        </p:grpSpPr>
        <p:sp>
          <p:nvSpPr>
            <p:cNvPr id="19" name="Freeform 26"/>
            <p:cNvSpPr>
              <a:spLocks/>
            </p:cNvSpPr>
            <p:nvPr/>
          </p:nvSpPr>
          <p:spPr bwMode="auto">
            <a:xfrm>
              <a:off x="4511031" y="3275712"/>
              <a:ext cx="1260207" cy="1026382"/>
            </a:xfrm>
            <a:custGeom>
              <a:avLst/>
              <a:gdLst>
                <a:gd name="T0" fmla="*/ 1210 w 1210"/>
                <a:gd name="T1" fmla="*/ 491 h 986"/>
                <a:gd name="T2" fmla="*/ 982 w 1210"/>
                <a:gd name="T3" fmla="*/ 424 h 986"/>
                <a:gd name="T4" fmla="*/ 494 w 1210"/>
                <a:gd name="T5" fmla="*/ 0 h 986"/>
                <a:gd name="T6" fmla="*/ 0 w 1210"/>
                <a:gd name="T7" fmla="*/ 493 h 986"/>
                <a:gd name="T8" fmla="*/ 494 w 1210"/>
                <a:gd name="T9" fmla="*/ 986 h 986"/>
                <a:gd name="T10" fmla="*/ 983 w 1210"/>
                <a:gd name="T11" fmla="*/ 557 h 986"/>
                <a:gd name="T12" fmla="*/ 1210 w 1210"/>
                <a:gd name="T13" fmla="*/ 491 h 986"/>
              </a:gdLst>
              <a:ahLst/>
              <a:cxnLst>
                <a:cxn ang="0">
                  <a:pos x="T0" y="T1"/>
                </a:cxn>
                <a:cxn ang="0">
                  <a:pos x="T2" y="T3"/>
                </a:cxn>
                <a:cxn ang="0">
                  <a:pos x="T4" y="T5"/>
                </a:cxn>
                <a:cxn ang="0">
                  <a:pos x="T6" y="T7"/>
                </a:cxn>
                <a:cxn ang="0">
                  <a:pos x="T8" y="T9"/>
                </a:cxn>
                <a:cxn ang="0">
                  <a:pos x="T10" y="T11"/>
                </a:cxn>
                <a:cxn ang="0">
                  <a:pos x="T12" y="T13"/>
                </a:cxn>
              </a:cxnLst>
              <a:rect l="0" t="0" r="r" b="b"/>
              <a:pathLst>
                <a:path w="1210" h="986">
                  <a:moveTo>
                    <a:pt x="1210" y="491"/>
                  </a:moveTo>
                  <a:cubicBezTo>
                    <a:pt x="982" y="424"/>
                    <a:pt x="982" y="424"/>
                    <a:pt x="982" y="424"/>
                  </a:cubicBezTo>
                  <a:cubicBezTo>
                    <a:pt x="949" y="184"/>
                    <a:pt x="743" y="0"/>
                    <a:pt x="494" y="0"/>
                  </a:cubicBezTo>
                  <a:cubicBezTo>
                    <a:pt x="221" y="0"/>
                    <a:pt x="0" y="221"/>
                    <a:pt x="0" y="493"/>
                  </a:cubicBezTo>
                  <a:cubicBezTo>
                    <a:pt x="0" y="766"/>
                    <a:pt x="221" y="986"/>
                    <a:pt x="494" y="986"/>
                  </a:cubicBezTo>
                  <a:cubicBezTo>
                    <a:pt x="745" y="986"/>
                    <a:pt x="952" y="799"/>
                    <a:pt x="983" y="557"/>
                  </a:cubicBezTo>
                  <a:lnTo>
                    <a:pt x="1210" y="491"/>
                  </a:lnTo>
                  <a:close/>
                </a:path>
              </a:pathLst>
            </a:custGeom>
            <a:solidFill>
              <a:srgbClr val="D25E84"/>
            </a:solidFill>
            <a:ln>
              <a:noFill/>
            </a:ln>
            <a:extLst/>
          </p:spPr>
          <p:txBody>
            <a:bodyPr vert="horz" wrap="square" lIns="91412" tIns="45706" rIns="91412" bIns="45706" numCol="1" anchor="t" anchorCtr="0" compatLnSpc="1">
              <a:prstTxWarp prst="textNoShape">
                <a:avLst/>
              </a:prstTxWarp>
            </a:bodyPr>
            <a:lstStyle/>
            <a:p>
              <a:endParaRPr lang="zh-CN" altLang="en-US" sz="2500">
                <a:latin typeface="微软雅黑"/>
                <a:ea typeface="微软雅黑"/>
                <a:cs typeface="+mn-ea"/>
                <a:sym typeface="微软雅黑"/>
              </a:endParaRPr>
            </a:p>
          </p:txBody>
        </p:sp>
        <p:grpSp>
          <p:nvGrpSpPr>
            <p:cNvPr id="20" name="组合 280"/>
            <p:cNvGrpSpPr/>
            <p:nvPr/>
          </p:nvGrpSpPr>
          <p:grpSpPr>
            <a:xfrm>
              <a:off x="4705983" y="3473671"/>
              <a:ext cx="646784" cy="631384"/>
              <a:chOff x="4394819" y="2344552"/>
              <a:chExt cx="3402363" cy="3321353"/>
            </a:xfrm>
            <a:solidFill>
              <a:schemeClr val="bg1"/>
            </a:solidFill>
          </p:grpSpPr>
          <p:sp>
            <p:nvSpPr>
              <p:cNvPr id="21" name="Freeform 5"/>
              <p:cNvSpPr>
                <a:spLocks/>
              </p:cNvSpPr>
              <p:nvPr/>
            </p:nvSpPr>
            <p:spPr bwMode="auto">
              <a:xfrm>
                <a:off x="4455435" y="2344552"/>
                <a:ext cx="2644823" cy="2629649"/>
              </a:xfrm>
              <a:custGeom>
                <a:avLst/>
                <a:gdLst>
                  <a:gd name="T0" fmla="*/ 2100 w 2100"/>
                  <a:gd name="T1" fmla="*/ 630 h 2147"/>
                  <a:gd name="T2" fmla="*/ 634 w 2100"/>
                  <a:gd name="T3" fmla="*/ 510 h 2147"/>
                  <a:gd name="T4" fmla="*/ 1574 w 2100"/>
                  <a:gd name="T5" fmla="*/ 1621 h 2147"/>
                  <a:gd name="T6" fmla="*/ 991 w 2100"/>
                  <a:gd name="T7" fmla="*/ 1572 h 2147"/>
                  <a:gd name="T8" fmla="*/ 2100 w 2100"/>
                  <a:gd name="T9" fmla="*/ 630 h 2147"/>
                </a:gdLst>
                <a:ahLst/>
                <a:cxnLst>
                  <a:cxn ang="0">
                    <a:pos x="T0" y="T1"/>
                  </a:cxn>
                  <a:cxn ang="0">
                    <a:pos x="T2" y="T3"/>
                  </a:cxn>
                  <a:cxn ang="0">
                    <a:pos x="T4" y="T5"/>
                  </a:cxn>
                  <a:cxn ang="0">
                    <a:pos x="T6" y="T7"/>
                  </a:cxn>
                  <a:cxn ang="0">
                    <a:pos x="T8" y="T9"/>
                  </a:cxn>
                </a:cxnLst>
                <a:rect l="0" t="0" r="r" b="b"/>
                <a:pathLst>
                  <a:path w="2100" h="2147">
                    <a:moveTo>
                      <a:pt x="2100" y="630"/>
                    </a:moveTo>
                    <a:cubicBezTo>
                      <a:pt x="1728" y="193"/>
                      <a:pt x="1072" y="139"/>
                      <a:pt x="634" y="510"/>
                    </a:cubicBezTo>
                    <a:cubicBezTo>
                      <a:pt x="0" y="1047"/>
                      <a:pt x="953" y="2147"/>
                      <a:pt x="1574" y="1621"/>
                    </a:cubicBezTo>
                    <a:cubicBezTo>
                      <a:pt x="1400" y="1768"/>
                      <a:pt x="1139" y="1747"/>
                      <a:pt x="991" y="1572"/>
                    </a:cubicBezTo>
                    <a:cubicBezTo>
                      <a:pt x="466" y="952"/>
                      <a:pt x="1563" y="0"/>
                      <a:pt x="2100" y="630"/>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sz="2500">
                  <a:latin typeface="微软雅黑"/>
                  <a:ea typeface="微软雅黑"/>
                  <a:cs typeface="+mn-ea"/>
                  <a:sym typeface="微软雅黑"/>
                </a:endParaRPr>
              </a:p>
            </p:txBody>
          </p:sp>
          <p:sp>
            <p:nvSpPr>
              <p:cNvPr id="22" name="Freeform 6"/>
              <p:cNvSpPr>
                <a:spLocks/>
              </p:cNvSpPr>
              <p:nvPr/>
            </p:nvSpPr>
            <p:spPr bwMode="auto">
              <a:xfrm>
                <a:off x="5099786" y="2405315"/>
                <a:ext cx="2697396" cy="2568886"/>
              </a:xfrm>
              <a:custGeom>
                <a:avLst/>
                <a:gdLst>
                  <a:gd name="T0" fmla="*/ 1521 w 2142"/>
                  <a:gd name="T1" fmla="*/ 2097 h 2097"/>
                  <a:gd name="T2" fmla="*/ 1637 w 2142"/>
                  <a:gd name="T3" fmla="*/ 634 h 2097"/>
                  <a:gd name="T4" fmla="*/ 526 w 2142"/>
                  <a:gd name="T5" fmla="*/ 1574 h 2097"/>
                  <a:gd name="T6" fmla="*/ 575 w 2142"/>
                  <a:gd name="T7" fmla="*/ 991 h 2097"/>
                  <a:gd name="T8" fmla="*/ 1521 w 2142"/>
                  <a:gd name="T9" fmla="*/ 2097 h 2097"/>
                </a:gdLst>
                <a:ahLst/>
                <a:cxnLst>
                  <a:cxn ang="0">
                    <a:pos x="T0" y="T1"/>
                  </a:cxn>
                  <a:cxn ang="0">
                    <a:pos x="T2" y="T3"/>
                  </a:cxn>
                  <a:cxn ang="0">
                    <a:pos x="T4" y="T5"/>
                  </a:cxn>
                  <a:cxn ang="0">
                    <a:pos x="T6" y="T7"/>
                  </a:cxn>
                  <a:cxn ang="0">
                    <a:pos x="T8" y="T9"/>
                  </a:cxn>
                </a:cxnLst>
                <a:rect l="0" t="0" r="r" b="b"/>
                <a:pathLst>
                  <a:path w="2142" h="2097">
                    <a:moveTo>
                      <a:pt x="1521" y="2097"/>
                    </a:moveTo>
                    <a:cubicBezTo>
                      <a:pt x="1954" y="1724"/>
                      <a:pt x="2007" y="1071"/>
                      <a:pt x="1637" y="634"/>
                    </a:cubicBezTo>
                    <a:cubicBezTo>
                      <a:pt x="1100" y="0"/>
                      <a:pt x="0" y="953"/>
                      <a:pt x="526" y="1574"/>
                    </a:cubicBezTo>
                    <a:cubicBezTo>
                      <a:pt x="379" y="1400"/>
                      <a:pt x="400" y="1139"/>
                      <a:pt x="575" y="991"/>
                    </a:cubicBezTo>
                    <a:cubicBezTo>
                      <a:pt x="1194" y="467"/>
                      <a:pt x="2142" y="1558"/>
                      <a:pt x="1521" y="2097"/>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sz="2500">
                  <a:latin typeface="微软雅黑"/>
                  <a:ea typeface="微软雅黑"/>
                  <a:cs typeface="+mn-ea"/>
                  <a:sym typeface="微软雅黑"/>
                </a:endParaRPr>
              </a:p>
            </p:txBody>
          </p:sp>
          <p:sp>
            <p:nvSpPr>
              <p:cNvPr id="23" name="Freeform 7"/>
              <p:cNvSpPr>
                <a:spLocks/>
              </p:cNvSpPr>
              <p:nvPr/>
            </p:nvSpPr>
            <p:spPr bwMode="auto">
              <a:xfrm>
                <a:off x="4394819" y="3056411"/>
                <a:ext cx="2705438" cy="2573699"/>
              </a:xfrm>
              <a:custGeom>
                <a:avLst/>
                <a:gdLst>
                  <a:gd name="T0" fmla="*/ 633 w 2148"/>
                  <a:gd name="T1" fmla="*/ 0 h 2101"/>
                  <a:gd name="T2" fmla="*/ 512 w 2148"/>
                  <a:gd name="T3" fmla="*/ 1467 h 2101"/>
                  <a:gd name="T4" fmla="*/ 1623 w 2148"/>
                  <a:gd name="T5" fmla="*/ 527 h 2101"/>
                  <a:gd name="T6" fmla="*/ 1574 w 2148"/>
                  <a:gd name="T7" fmla="*/ 1110 h 2101"/>
                  <a:gd name="T8" fmla="*/ 633 w 2148"/>
                  <a:gd name="T9" fmla="*/ 0 h 2101"/>
                </a:gdLst>
                <a:ahLst/>
                <a:cxnLst>
                  <a:cxn ang="0">
                    <a:pos x="T0" y="T1"/>
                  </a:cxn>
                  <a:cxn ang="0">
                    <a:pos x="T2" y="T3"/>
                  </a:cxn>
                  <a:cxn ang="0">
                    <a:pos x="T4" y="T5"/>
                  </a:cxn>
                  <a:cxn ang="0">
                    <a:pos x="T6" y="T7"/>
                  </a:cxn>
                  <a:cxn ang="0">
                    <a:pos x="T8" y="T9"/>
                  </a:cxn>
                </a:cxnLst>
                <a:rect l="0" t="0" r="r" b="b"/>
                <a:pathLst>
                  <a:path w="2148" h="2101">
                    <a:moveTo>
                      <a:pt x="633" y="0"/>
                    </a:moveTo>
                    <a:cubicBezTo>
                      <a:pt x="195" y="371"/>
                      <a:pt x="140" y="1028"/>
                      <a:pt x="512" y="1467"/>
                    </a:cubicBezTo>
                    <a:cubicBezTo>
                      <a:pt x="1048" y="2101"/>
                      <a:pt x="2148" y="1148"/>
                      <a:pt x="1623" y="527"/>
                    </a:cubicBezTo>
                    <a:cubicBezTo>
                      <a:pt x="1770" y="701"/>
                      <a:pt x="1748" y="962"/>
                      <a:pt x="1574" y="1110"/>
                    </a:cubicBezTo>
                    <a:cubicBezTo>
                      <a:pt x="953" y="1636"/>
                      <a:pt x="0" y="536"/>
                      <a:pt x="633" y="0"/>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sz="2500">
                  <a:latin typeface="微软雅黑"/>
                  <a:ea typeface="微软雅黑"/>
                  <a:cs typeface="+mn-ea"/>
                  <a:sym typeface="微软雅黑"/>
                </a:endParaRPr>
              </a:p>
            </p:txBody>
          </p:sp>
          <p:sp>
            <p:nvSpPr>
              <p:cNvPr id="24" name="Freeform 8"/>
              <p:cNvSpPr>
                <a:spLocks/>
              </p:cNvSpPr>
              <p:nvPr/>
            </p:nvSpPr>
            <p:spPr bwMode="auto">
              <a:xfrm>
                <a:off x="5091744" y="3041671"/>
                <a:ext cx="2641111" cy="2624234"/>
              </a:xfrm>
              <a:custGeom>
                <a:avLst/>
                <a:gdLst>
                  <a:gd name="T0" fmla="*/ 0 w 2097"/>
                  <a:gd name="T1" fmla="*/ 1520 h 2142"/>
                  <a:gd name="T2" fmla="*/ 1463 w 2097"/>
                  <a:gd name="T3" fmla="*/ 1636 h 2142"/>
                  <a:gd name="T4" fmla="*/ 523 w 2097"/>
                  <a:gd name="T5" fmla="*/ 525 h 2142"/>
                  <a:gd name="T6" fmla="*/ 1106 w 2097"/>
                  <a:gd name="T7" fmla="*/ 574 h 2142"/>
                  <a:gd name="T8" fmla="*/ 0 w 2097"/>
                  <a:gd name="T9" fmla="*/ 1520 h 2142"/>
                </a:gdLst>
                <a:ahLst/>
                <a:cxnLst>
                  <a:cxn ang="0">
                    <a:pos x="T0" y="T1"/>
                  </a:cxn>
                  <a:cxn ang="0">
                    <a:pos x="T2" y="T3"/>
                  </a:cxn>
                  <a:cxn ang="0">
                    <a:pos x="T4" y="T5"/>
                  </a:cxn>
                  <a:cxn ang="0">
                    <a:pos x="T6" y="T7"/>
                  </a:cxn>
                  <a:cxn ang="0">
                    <a:pos x="T8" y="T9"/>
                  </a:cxn>
                </a:cxnLst>
                <a:rect l="0" t="0" r="r" b="b"/>
                <a:pathLst>
                  <a:path w="2097" h="2142">
                    <a:moveTo>
                      <a:pt x="0" y="1520"/>
                    </a:moveTo>
                    <a:cubicBezTo>
                      <a:pt x="373" y="1954"/>
                      <a:pt x="1026" y="2006"/>
                      <a:pt x="1463" y="1636"/>
                    </a:cubicBezTo>
                    <a:cubicBezTo>
                      <a:pt x="2097" y="1100"/>
                      <a:pt x="1144" y="0"/>
                      <a:pt x="523" y="525"/>
                    </a:cubicBezTo>
                    <a:cubicBezTo>
                      <a:pt x="697" y="378"/>
                      <a:pt x="958" y="400"/>
                      <a:pt x="1106" y="574"/>
                    </a:cubicBezTo>
                    <a:cubicBezTo>
                      <a:pt x="1630" y="1193"/>
                      <a:pt x="539" y="2142"/>
                      <a:pt x="0" y="1520"/>
                    </a:cubicBezTo>
                    <a:close/>
                  </a:path>
                </a:pathLst>
              </a:custGeom>
              <a:grpFill/>
              <a:ln>
                <a:noFill/>
              </a:ln>
            </p:spPr>
            <p:txBody>
              <a:bodyPr vert="horz" wrap="square" lIns="91412" tIns="45706" rIns="91412" bIns="45706" numCol="1" anchor="t" anchorCtr="0" compatLnSpc="1">
                <a:prstTxWarp prst="textNoShape">
                  <a:avLst/>
                </a:prstTxWarp>
              </a:bodyPr>
              <a:lstStyle/>
              <a:p>
                <a:endParaRPr lang="en-US" sz="2500">
                  <a:latin typeface="微软雅黑"/>
                  <a:ea typeface="微软雅黑"/>
                  <a:cs typeface="+mn-ea"/>
                  <a:sym typeface="微软雅黑"/>
                </a:endParaRPr>
              </a:p>
            </p:txBody>
          </p:sp>
        </p:grpSp>
      </p:grpSp>
      <p:grpSp>
        <p:nvGrpSpPr>
          <p:cNvPr id="25" name="组合 289"/>
          <p:cNvGrpSpPr/>
          <p:nvPr/>
        </p:nvGrpSpPr>
        <p:grpSpPr>
          <a:xfrm>
            <a:off x="5836272" y="4824950"/>
            <a:ext cx="1244308" cy="1082452"/>
            <a:chOff x="5249628" y="4684290"/>
            <a:chExt cx="1179999" cy="1026382"/>
          </a:xfrm>
        </p:grpSpPr>
        <p:sp>
          <p:nvSpPr>
            <p:cNvPr id="26" name="Freeform 28"/>
            <p:cNvSpPr>
              <a:spLocks/>
            </p:cNvSpPr>
            <p:nvPr/>
          </p:nvSpPr>
          <p:spPr bwMode="auto">
            <a:xfrm>
              <a:off x="5249628" y="4684290"/>
              <a:ext cx="1179999" cy="1026382"/>
            </a:xfrm>
            <a:custGeom>
              <a:avLst/>
              <a:gdLst>
                <a:gd name="T0" fmla="*/ 1133 w 1133"/>
                <a:gd name="T1" fmla="*/ 151 h 986"/>
                <a:gd name="T2" fmla="*/ 849 w 1133"/>
                <a:gd name="T3" fmla="*/ 151 h 986"/>
                <a:gd name="T4" fmla="*/ 493 w 1133"/>
                <a:gd name="T5" fmla="*/ 0 h 986"/>
                <a:gd name="T6" fmla="*/ 0 w 1133"/>
                <a:gd name="T7" fmla="*/ 493 h 986"/>
                <a:gd name="T8" fmla="*/ 493 w 1133"/>
                <a:gd name="T9" fmla="*/ 986 h 986"/>
                <a:gd name="T10" fmla="*/ 987 w 1133"/>
                <a:gd name="T11" fmla="*/ 493 h 986"/>
                <a:gd name="T12" fmla="*/ 937 w 1133"/>
                <a:gd name="T13" fmla="*/ 277 h 986"/>
                <a:gd name="T14" fmla="*/ 1133 w 1133"/>
                <a:gd name="T15" fmla="*/ 151 h 98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33" h="986">
                  <a:moveTo>
                    <a:pt x="1133" y="151"/>
                  </a:moveTo>
                  <a:cubicBezTo>
                    <a:pt x="849" y="151"/>
                    <a:pt x="849" y="151"/>
                    <a:pt x="849" y="151"/>
                  </a:cubicBezTo>
                  <a:cubicBezTo>
                    <a:pt x="759" y="58"/>
                    <a:pt x="633" y="0"/>
                    <a:pt x="493" y="0"/>
                  </a:cubicBezTo>
                  <a:cubicBezTo>
                    <a:pt x="221" y="0"/>
                    <a:pt x="0" y="220"/>
                    <a:pt x="0" y="493"/>
                  </a:cubicBezTo>
                  <a:cubicBezTo>
                    <a:pt x="0" y="765"/>
                    <a:pt x="221" y="986"/>
                    <a:pt x="493" y="986"/>
                  </a:cubicBezTo>
                  <a:cubicBezTo>
                    <a:pt x="766" y="986"/>
                    <a:pt x="987" y="765"/>
                    <a:pt x="987" y="493"/>
                  </a:cubicBezTo>
                  <a:cubicBezTo>
                    <a:pt x="987" y="415"/>
                    <a:pt x="969" y="342"/>
                    <a:pt x="937" y="277"/>
                  </a:cubicBezTo>
                  <a:lnTo>
                    <a:pt x="1133" y="151"/>
                  </a:lnTo>
                  <a:close/>
                </a:path>
              </a:pathLst>
            </a:custGeom>
            <a:solidFill>
              <a:srgbClr val="D25E84"/>
            </a:solidFill>
            <a:ln>
              <a:noFill/>
            </a:ln>
            <a:extLst/>
          </p:spPr>
          <p:txBody>
            <a:bodyPr vert="horz" wrap="square" lIns="91412" tIns="45706" rIns="91412" bIns="45706" numCol="1" anchor="t" anchorCtr="0" compatLnSpc="1">
              <a:prstTxWarp prst="textNoShape">
                <a:avLst/>
              </a:prstTxWarp>
            </a:bodyPr>
            <a:lstStyle/>
            <a:p>
              <a:endParaRPr lang="zh-CN" altLang="en-US" sz="2500">
                <a:latin typeface="微软雅黑"/>
                <a:ea typeface="微软雅黑"/>
                <a:cs typeface="+mn-ea"/>
                <a:sym typeface="微软雅黑"/>
              </a:endParaRPr>
            </a:p>
          </p:txBody>
        </p:sp>
        <p:sp>
          <p:nvSpPr>
            <p:cNvPr id="27" name="Freeform 58"/>
            <p:cNvSpPr>
              <a:spLocks noEditPoints="1"/>
            </p:cNvSpPr>
            <p:nvPr/>
          </p:nvSpPr>
          <p:spPr bwMode="auto">
            <a:xfrm>
              <a:off x="5577688" y="4976966"/>
              <a:ext cx="434597" cy="382196"/>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a:extLst/>
          </p:spPr>
          <p:txBody>
            <a:bodyPr vert="horz" wrap="square" lIns="91412" tIns="45706" rIns="91412" bIns="45706" numCol="1" anchor="t" anchorCtr="0" compatLnSpc="1">
              <a:prstTxWarp prst="textNoShape">
                <a:avLst/>
              </a:prstTxWarp>
            </a:bodyPr>
            <a:lstStyle/>
            <a:p>
              <a:endParaRPr lang="en-AU" sz="2500">
                <a:latin typeface="微软雅黑"/>
                <a:ea typeface="微软雅黑"/>
                <a:cs typeface="+mn-ea"/>
                <a:sym typeface="微软雅黑"/>
              </a:endParaRPr>
            </a:p>
          </p:txBody>
        </p:sp>
      </p:grpSp>
      <p:grpSp>
        <p:nvGrpSpPr>
          <p:cNvPr id="28" name="组合 292"/>
          <p:cNvGrpSpPr/>
          <p:nvPr/>
        </p:nvGrpSpPr>
        <p:grpSpPr>
          <a:xfrm>
            <a:off x="2096763" y="1906862"/>
            <a:ext cx="3648755" cy="920777"/>
            <a:chOff x="1701405" y="2036835"/>
            <a:chExt cx="3460177" cy="873081"/>
          </a:xfrm>
        </p:grpSpPr>
        <p:sp>
          <p:nvSpPr>
            <p:cNvPr id="29" name="Rectangle 24"/>
            <p:cNvSpPr/>
            <p:nvPr/>
          </p:nvSpPr>
          <p:spPr>
            <a:xfrm>
              <a:off x="2562041" y="2036835"/>
              <a:ext cx="2527267" cy="335609"/>
            </a:xfrm>
            <a:prstGeom prst="rect">
              <a:avLst/>
            </a:prstGeom>
          </p:spPr>
          <p:txBody>
            <a:bodyPr wrap="square">
              <a:spAutoFit/>
            </a:bodyPr>
            <a:lstStyle/>
            <a:p>
              <a:pPr algn="r"/>
              <a:r>
                <a:rPr lang="zh-CN" altLang="en-US" sz="1700" dirty="0">
                  <a:solidFill>
                    <a:schemeClr val="tx1">
                      <a:lumMod val="75000"/>
                      <a:lumOff val="25000"/>
                    </a:schemeClr>
                  </a:solidFill>
                  <a:latin typeface="微软雅黑"/>
                  <a:ea typeface="微软雅黑"/>
                  <a:cs typeface="+mn-ea"/>
                  <a:sym typeface="微软雅黑"/>
                </a:rPr>
                <a:t>点击输入标题</a:t>
              </a:r>
              <a:endParaRPr lang="en-US" altLang="zh-CN" sz="1700" dirty="0">
                <a:solidFill>
                  <a:schemeClr val="tx1">
                    <a:lumMod val="75000"/>
                    <a:lumOff val="25000"/>
                  </a:schemeClr>
                </a:solidFill>
                <a:latin typeface="微软雅黑"/>
                <a:ea typeface="微软雅黑"/>
                <a:cs typeface="+mn-ea"/>
                <a:sym typeface="微软雅黑"/>
              </a:endParaRPr>
            </a:p>
          </p:txBody>
        </p:sp>
        <p:sp>
          <p:nvSpPr>
            <p:cNvPr id="30" name="矩形 29"/>
            <p:cNvSpPr/>
            <p:nvPr/>
          </p:nvSpPr>
          <p:spPr>
            <a:xfrm>
              <a:off x="1701405" y="2360295"/>
              <a:ext cx="3460177" cy="549621"/>
            </a:xfrm>
            <a:prstGeom prst="rect">
              <a:avLst/>
            </a:prstGeom>
          </p:spPr>
          <p:txBody>
            <a:bodyPr wrap="square">
              <a:spAutoFit/>
            </a:bodyPr>
            <a:lstStyle/>
            <a:p>
              <a:pPr>
                <a:lnSpc>
                  <a:spcPts val="1898"/>
                </a:lnSpc>
                <a:buClr>
                  <a:srgbClr val="202F3D">
                    <a:lumMod val="75000"/>
                  </a:srgbClr>
                </a:buClr>
                <a:defRPr/>
              </a:pPr>
              <a:r>
                <a:rPr lang="zh-CN" altLang="en-US" sz="1300" dirty="0">
                  <a:solidFill>
                    <a:schemeClr val="tx1">
                      <a:lumMod val="85000"/>
                      <a:lumOff val="15000"/>
                    </a:schemeClr>
                  </a:solidFill>
                  <a:latin typeface="微软雅黑"/>
                  <a:ea typeface="微软雅黑"/>
                  <a:cs typeface="+mn-ea"/>
                  <a:sym typeface="微软雅黑"/>
                </a:rPr>
                <a:t>击输入详细文本内容，点击输入详细文本内容，点击输入详细的文本内容</a:t>
              </a:r>
              <a:endParaRPr lang="en-US" altLang="zh-CN" sz="1300" dirty="0">
                <a:solidFill>
                  <a:schemeClr val="tx1">
                    <a:lumMod val="85000"/>
                    <a:lumOff val="15000"/>
                  </a:schemeClr>
                </a:solidFill>
                <a:latin typeface="微软雅黑"/>
                <a:ea typeface="微软雅黑"/>
                <a:cs typeface="+mn-ea"/>
                <a:sym typeface="微软雅黑"/>
              </a:endParaRPr>
            </a:p>
          </p:txBody>
        </p:sp>
      </p:grpSp>
      <p:grpSp>
        <p:nvGrpSpPr>
          <p:cNvPr id="31" name="组合 295"/>
          <p:cNvGrpSpPr/>
          <p:nvPr/>
        </p:nvGrpSpPr>
        <p:grpSpPr>
          <a:xfrm>
            <a:off x="1306525" y="3447376"/>
            <a:ext cx="3648755" cy="920777"/>
            <a:chOff x="1701405" y="2036835"/>
            <a:chExt cx="3460177" cy="873081"/>
          </a:xfrm>
        </p:grpSpPr>
        <p:sp>
          <p:nvSpPr>
            <p:cNvPr id="32" name="Rectangle 24"/>
            <p:cNvSpPr/>
            <p:nvPr/>
          </p:nvSpPr>
          <p:spPr>
            <a:xfrm>
              <a:off x="2562041" y="2036835"/>
              <a:ext cx="2527267" cy="335609"/>
            </a:xfrm>
            <a:prstGeom prst="rect">
              <a:avLst/>
            </a:prstGeom>
          </p:spPr>
          <p:txBody>
            <a:bodyPr wrap="square">
              <a:spAutoFit/>
            </a:bodyPr>
            <a:lstStyle/>
            <a:p>
              <a:pPr algn="r"/>
              <a:r>
                <a:rPr lang="zh-CN" altLang="en-US" sz="1700" dirty="0">
                  <a:solidFill>
                    <a:schemeClr val="tx1">
                      <a:lumMod val="75000"/>
                      <a:lumOff val="25000"/>
                    </a:schemeClr>
                  </a:solidFill>
                  <a:latin typeface="微软雅黑"/>
                  <a:ea typeface="微软雅黑"/>
                  <a:cs typeface="+mn-ea"/>
                  <a:sym typeface="微软雅黑"/>
                </a:rPr>
                <a:t>点击输入标题</a:t>
              </a:r>
              <a:endParaRPr lang="en-US" altLang="zh-CN" sz="1700" dirty="0">
                <a:solidFill>
                  <a:schemeClr val="tx1">
                    <a:lumMod val="75000"/>
                    <a:lumOff val="25000"/>
                  </a:schemeClr>
                </a:solidFill>
                <a:latin typeface="微软雅黑"/>
                <a:ea typeface="微软雅黑"/>
                <a:cs typeface="+mn-ea"/>
                <a:sym typeface="微软雅黑"/>
              </a:endParaRPr>
            </a:p>
          </p:txBody>
        </p:sp>
        <p:sp>
          <p:nvSpPr>
            <p:cNvPr id="36" name="矩形 35"/>
            <p:cNvSpPr/>
            <p:nvPr/>
          </p:nvSpPr>
          <p:spPr>
            <a:xfrm>
              <a:off x="1701405" y="2360295"/>
              <a:ext cx="3460177" cy="549621"/>
            </a:xfrm>
            <a:prstGeom prst="rect">
              <a:avLst/>
            </a:prstGeom>
          </p:spPr>
          <p:txBody>
            <a:bodyPr wrap="square">
              <a:spAutoFit/>
            </a:bodyPr>
            <a:lstStyle/>
            <a:p>
              <a:pPr>
                <a:lnSpc>
                  <a:spcPts val="1898"/>
                </a:lnSpc>
                <a:buClr>
                  <a:srgbClr val="202F3D">
                    <a:lumMod val="75000"/>
                  </a:srgbClr>
                </a:buClr>
                <a:defRPr/>
              </a:pPr>
              <a:r>
                <a:rPr lang="zh-CN" altLang="en-US" sz="1300" dirty="0">
                  <a:solidFill>
                    <a:schemeClr val="tx1">
                      <a:lumMod val="85000"/>
                      <a:lumOff val="15000"/>
                    </a:schemeClr>
                  </a:solidFill>
                  <a:latin typeface="微软雅黑"/>
                  <a:ea typeface="微软雅黑"/>
                  <a:cs typeface="+mn-ea"/>
                  <a:sym typeface="微软雅黑"/>
                </a:rPr>
                <a:t>击输入详细文本内容，点击输入详细文本内容，点击输入详细的文本内容</a:t>
              </a:r>
              <a:endParaRPr lang="en-US" altLang="zh-CN" sz="1300" dirty="0">
                <a:solidFill>
                  <a:schemeClr val="tx1">
                    <a:lumMod val="85000"/>
                    <a:lumOff val="15000"/>
                  </a:schemeClr>
                </a:solidFill>
                <a:latin typeface="微软雅黑"/>
                <a:ea typeface="微软雅黑"/>
                <a:cs typeface="+mn-ea"/>
                <a:sym typeface="微软雅黑"/>
              </a:endParaRPr>
            </a:p>
          </p:txBody>
        </p:sp>
      </p:grpSp>
      <p:grpSp>
        <p:nvGrpSpPr>
          <p:cNvPr id="37" name="组合 301"/>
          <p:cNvGrpSpPr/>
          <p:nvPr/>
        </p:nvGrpSpPr>
        <p:grpSpPr>
          <a:xfrm>
            <a:off x="2096763" y="4927676"/>
            <a:ext cx="3648755" cy="920777"/>
            <a:chOff x="1701405" y="2036835"/>
            <a:chExt cx="3460177" cy="873081"/>
          </a:xfrm>
        </p:grpSpPr>
        <p:sp>
          <p:nvSpPr>
            <p:cNvPr id="38" name="Rectangle 24"/>
            <p:cNvSpPr/>
            <p:nvPr/>
          </p:nvSpPr>
          <p:spPr>
            <a:xfrm>
              <a:off x="2562041" y="2036835"/>
              <a:ext cx="2527267" cy="335609"/>
            </a:xfrm>
            <a:prstGeom prst="rect">
              <a:avLst/>
            </a:prstGeom>
          </p:spPr>
          <p:txBody>
            <a:bodyPr wrap="square">
              <a:spAutoFit/>
            </a:bodyPr>
            <a:lstStyle/>
            <a:p>
              <a:pPr algn="r"/>
              <a:r>
                <a:rPr lang="zh-CN" altLang="en-US" sz="1700" dirty="0">
                  <a:solidFill>
                    <a:schemeClr val="tx1">
                      <a:lumMod val="75000"/>
                      <a:lumOff val="25000"/>
                    </a:schemeClr>
                  </a:solidFill>
                  <a:latin typeface="微软雅黑"/>
                  <a:ea typeface="微软雅黑"/>
                  <a:cs typeface="+mn-ea"/>
                  <a:sym typeface="微软雅黑"/>
                </a:rPr>
                <a:t>点击输入标题</a:t>
              </a:r>
              <a:endParaRPr lang="en-US" altLang="zh-CN" sz="1700" dirty="0">
                <a:solidFill>
                  <a:schemeClr val="tx1">
                    <a:lumMod val="75000"/>
                    <a:lumOff val="25000"/>
                  </a:schemeClr>
                </a:solidFill>
                <a:latin typeface="微软雅黑"/>
                <a:ea typeface="微软雅黑"/>
                <a:cs typeface="+mn-ea"/>
                <a:sym typeface="微软雅黑"/>
              </a:endParaRPr>
            </a:p>
          </p:txBody>
        </p:sp>
        <p:sp>
          <p:nvSpPr>
            <p:cNvPr id="39" name="矩形 38"/>
            <p:cNvSpPr/>
            <p:nvPr/>
          </p:nvSpPr>
          <p:spPr>
            <a:xfrm>
              <a:off x="1701405" y="2360295"/>
              <a:ext cx="3460177" cy="549621"/>
            </a:xfrm>
            <a:prstGeom prst="rect">
              <a:avLst/>
            </a:prstGeom>
          </p:spPr>
          <p:txBody>
            <a:bodyPr wrap="square">
              <a:spAutoFit/>
            </a:bodyPr>
            <a:lstStyle/>
            <a:p>
              <a:pPr>
                <a:lnSpc>
                  <a:spcPts val="1898"/>
                </a:lnSpc>
                <a:buClr>
                  <a:srgbClr val="202F3D">
                    <a:lumMod val="75000"/>
                  </a:srgbClr>
                </a:buClr>
                <a:defRPr/>
              </a:pPr>
              <a:r>
                <a:rPr lang="zh-CN" altLang="en-US" sz="1300" dirty="0">
                  <a:solidFill>
                    <a:schemeClr val="tx1">
                      <a:lumMod val="85000"/>
                      <a:lumOff val="15000"/>
                    </a:schemeClr>
                  </a:solidFill>
                  <a:latin typeface="微软雅黑"/>
                  <a:ea typeface="微软雅黑"/>
                  <a:cs typeface="+mn-ea"/>
                  <a:sym typeface="微软雅黑"/>
                </a:rPr>
                <a:t>击输入详细文本内容，点击输入详细文本内容，点击输入详细的文本内容</a:t>
              </a:r>
              <a:endParaRPr lang="en-US" altLang="zh-CN" sz="1300" dirty="0">
                <a:solidFill>
                  <a:schemeClr val="tx1">
                    <a:lumMod val="85000"/>
                    <a:lumOff val="15000"/>
                  </a:schemeClr>
                </a:solidFill>
                <a:latin typeface="微软雅黑"/>
                <a:ea typeface="微软雅黑"/>
                <a:cs typeface="+mn-ea"/>
                <a:sym typeface="微软雅黑"/>
              </a:endParaRPr>
            </a:p>
          </p:txBody>
        </p:sp>
      </p:grpSp>
      <p:sp>
        <p:nvSpPr>
          <p:cNvPr id="40" name="矩形 39"/>
          <p:cNvSpPr/>
          <p:nvPr/>
        </p:nvSpPr>
        <p:spPr>
          <a:xfrm>
            <a:off x="-19382" y="0"/>
            <a:ext cx="12858750" cy="7232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28583" tIns="64291" rIns="128583" bIns="64291" rtlCol="0" anchor="ctr"/>
          <a:lstStyle/>
          <a:p>
            <a:pPr algn="ctr"/>
            <a:endParaRPr lang="zh-CN" altLang="en-US">
              <a:latin typeface="微软雅黑"/>
              <a:ea typeface="微软雅黑"/>
              <a:cs typeface="+mn-ea"/>
              <a:sym typeface="微软雅黑"/>
            </a:endParaRPr>
          </a:p>
        </p:txBody>
      </p:sp>
    </p:spTree>
    <p:extLst>
      <p:ext uri="{BB962C8B-B14F-4D97-AF65-F5344CB8AC3E}">
        <p14:creationId xmlns:p14="http://schemas.microsoft.com/office/powerpoint/2010/main" val="4245076659"/>
      </p:ext>
    </p:extLst>
  </p:cSld>
  <p:clrMapOvr>
    <a:masterClrMapping/>
  </p:clrMapOvr>
  <mc:AlternateContent xmlns:mc="http://schemas.openxmlformats.org/markup-compatibility/2006" xmlns:p14="http://schemas.microsoft.com/office/powerpoint/2010/main">
    <mc:Choice Requires="p14">
      <p:transition spd="slow" p14:dur="1600" advTm="3000">
        <p14:gallery dir="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ppt_x"/>
                                          </p:val>
                                        </p:tav>
                                        <p:tav tm="100000">
                                          <p:val>
                                            <p:strVal val="#ppt_x"/>
                                          </p:val>
                                        </p:tav>
                                      </p:tavLst>
                                    </p:anim>
                                    <p:anim calcmode="lin" valueType="num">
                                      <p:cBhvr additive="base">
                                        <p:cTn id="40" dur="500" fill="hold"/>
                                        <p:tgtEl>
                                          <p:spTgt spid="37"/>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nodePh="1">
                                  <p:stCondLst>
                                    <p:cond delay="0"/>
                                  </p:stCondLst>
                                  <p:endCondLst>
                                    <p:cond evt="begin" delay="0">
                                      <p:tn val="41"/>
                                    </p:cond>
                                  </p:endCondLst>
                                  <p:childTnLst>
                                    <p:set>
                                      <p:cBhvr>
                                        <p:cTn id="42" dur="1" fill="hold">
                                          <p:stCondLst>
                                            <p:cond delay="0"/>
                                          </p:stCondLst>
                                        </p:cTn>
                                        <p:tgtEl>
                                          <p:spTgt spid="40"/>
                                        </p:tgtEl>
                                        <p:attrNameLst>
                                          <p:attrName>style.visibility</p:attrName>
                                        </p:attrNameLst>
                                      </p:cBhvr>
                                      <p:to>
                                        <p:strVal val="visible"/>
                                      </p:to>
                                    </p:set>
                                    <p:anim calcmode="lin" valueType="num">
                                      <p:cBhvr additive="base">
                                        <p:cTn id="43" dur="500" fill="hold"/>
                                        <p:tgtEl>
                                          <p:spTgt spid="40"/>
                                        </p:tgtEl>
                                        <p:attrNameLst>
                                          <p:attrName>ppt_x</p:attrName>
                                        </p:attrNameLst>
                                      </p:cBhvr>
                                      <p:tavLst>
                                        <p:tav tm="0">
                                          <p:val>
                                            <p:strVal val="#ppt_x"/>
                                          </p:val>
                                        </p:tav>
                                        <p:tav tm="100000">
                                          <p:val>
                                            <p:strVal val="#ppt_x"/>
                                          </p:val>
                                        </p:tav>
                                      </p:tavLst>
                                    </p:anim>
                                    <p:anim calcmode="lin" valueType="num">
                                      <p:cBhvr additive="base">
                                        <p:cTn id="44"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hidden="1"/>
          <p:cNvSpPr>
            <a:spLocks noGrp="1"/>
          </p:cNvSpPr>
          <p:nvPr>
            <p:ph type="title"/>
          </p:nvPr>
        </p:nvSpPr>
        <p:spPr/>
        <p:txBody>
          <a:bodyPr/>
          <a:lstStyle/>
          <a:p>
            <a:endParaRPr lang="zh-CN" altLang="en-US">
              <a:latin typeface="微软雅黑"/>
              <a:ea typeface="微软雅黑"/>
              <a:cs typeface="+mn-ea"/>
              <a:sym typeface="微软雅黑"/>
            </a:endParaRPr>
          </a:p>
        </p:txBody>
      </p:sp>
      <p:grpSp>
        <p:nvGrpSpPr>
          <p:cNvPr id="34" name="组合 32"/>
          <p:cNvGrpSpPr/>
          <p:nvPr/>
        </p:nvGrpSpPr>
        <p:grpSpPr>
          <a:xfrm rot="10800000" flipH="1">
            <a:off x="1220533" y="3178761"/>
            <a:ext cx="1152843" cy="3216521"/>
            <a:chOff x="4324246" y="598916"/>
            <a:chExt cx="1027112" cy="2865438"/>
          </a:xfrm>
          <a:solidFill>
            <a:srgbClr val="D25E84"/>
          </a:solidFill>
        </p:grpSpPr>
        <p:sp>
          <p:nvSpPr>
            <p:cNvPr id="43"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44"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35" name="组合 33"/>
          <p:cNvGrpSpPr/>
          <p:nvPr/>
        </p:nvGrpSpPr>
        <p:grpSpPr>
          <a:xfrm>
            <a:off x="1197188" y="1003856"/>
            <a:ext cx="1176187" cy="3216521"/>
            <a:chOff x="4303448" y="598916"/>
            <a:chExt cx="1047910" cy="2865438"/>
          </a:xfrm>
          <a:solidFill>
            <a:srgbClr val="D25E84"/>
          </a:solidFill>
        </p:grpSpPr>
        <p:sp>
          <p:nvSpPr>
            <p:cNvPr id="41"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42" name="Freeform 7"/>
            <p:cNvSpPr/>
            <p:nvPr/>
          </p:nvSpPr>
          <p:spPr bwMode="auto">
            <a:xfrm>
              <a:off x="4303448"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36" name="组合 34"/>
          <p:cNvGrpSpPr/>
          <p:nvPr/>
        </p:nvGrpSpPr>
        <p:grpSpPr>
          <a:xfrm>
            <a:off x="959493" y="2862026"/>
            <a:ext cx="1674920" cy="1675084"/>
            <a:chOff x="6481117" y="231937"/>
            <a:chExt cx="1492250" cy="1492250"/>
          </a:xfrm>
          <a:solidFill>
            <a:srgbClr val="FFFFFF"/>
          </a:solidFill>
        </p:grpSpPr>
        <p:grpSp>
          <p:nvGrpSpPr>
            <p:cNvPr id="37" name="组合 35"/>
            <p:cNvGrpSpPr/>
            <p:nvPr/>
          </p:nvGrpSpPr>
          <p:grpSpPr>
            <a:xfrm>
              <a:off x="6481117" y="231937"/>
              <a:ext cx="1492250" cy="1492250"/>
              <a:chOff x="2232645" y="3355181"/>
              <a:chExt cx="1492250" cy="1492250"/>
            </a:xfrm>
            <a:grpFill/>
          </p:grpSpPr>
          <p:sp>
            <p:nvSpPr>
              <p:cNvPr id="39" name="Oval 8"/>
              <p:cNvSpPr>
                <a:spLocks noChangeArrowheads="1"/>
              </p:cNvSpPr>
              <p:nvPr/>
            </p:nvSpPr>
            <p:spPr bwMode="auto">
              <a:xfrm>
                <a:off x="2232645" y="3355181"/>
                <a:ext cx="1492250" cy="149225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sp>
            <p:nvSpPr>
              <p:cNvPr id="40" name="Oval 9"/>
              <p:cNvSpPr>
                <a:spLocks noChangeArrowheads="1"/>
              </p:cNvSpPr>
              <p:nvPr/>
            </p:nvSpPr>
            <p:spPr bwMode="auto">
              <a:xfrm>
                <a:off x="2266777" y="3390900"/>
                <a:ext cx="1423987" cy="1420813"/>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38" name="Oval 13"/>
            <p:cNvSpPr>
              <a:spLocks noChangeArrowheads="1"/>
            </p:cNvSpPr>
            <p:nvPr/>
          </p:nvSpPr>
          <p:spPr bwMode="auto">
            <a:xfrm>
              <a:off x="6804023" y="580843"/>
              <a:ext cx="815976" cy="814388"/>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29" name="Freeform 11"/>
          <p:cNvSpPr/>
          <p:nvPr/>
        </p:nvSpPr>
        <p:spPr bwMode="auto">
          <a:xfrm>
            <a:off x="1476872" y="1144156"/>
            <a:ext cx="491593" cy="568117"/>
          </a:xfrm>
          <a:custGeom>
            <a:avLst/>
            <a:gdLst>
              <a:gd name="T0" fmla="*/ 76 w 95"/>
              <a:gd name="T1" fmla="*/ 46 h 110"/>
              <a:gd name="T2" fmla="*/ 71 w 95"/>
              <a:gd name="T3" fmla="*/ 85 h 110"/>
              <a:gd name="T4" fmla="*/ 26 w 95"/>
              <a:gd name="T5" fmla="*/ 70 h 110"/>
              <a:gd name="T6" fmla="*/ 27 w 95"/>
              <a:gd name="T7" fmla="*/ 24 h 110"/>
              <a:gd name="T8" fmla="*/ 71 w 95"/>
              <a:gd name="T9" fmla="*/ 38 h 110"/>
              <a:gd name="T10" fmla="*/ 79 w 95"/>
              <a:gd name="T11" fmla="*/ 33 h 110"/>
              <a:gd name="T12" fmla="*/ 79 w 95"/>
              <a:gd name="T13" fmla="*/ 33 h 110"/>
              <a:gd name="T14" fmla="*/ 18 w 95"/>
              <a:gd name="T15" fmla="*/ 12 h 110"/>
              <a:gd name="T16" fmla="*/ 17 w 95"/>
              <a:gd name="T17" fmla="*/ 77 h 110"/>
              <a:gd name="T18" fmla="*/ 78 w 95"/>
              <a:gd name="T19" fmla="*/ 97 h 110"/>
              <a:gd name="T20" fmla="*/ 84 w 95"/>
              <a:gd name="T21" fmla="*/ 41 h 110"/>
              <a:gd name="T22" fmla="*/ 76 w 95"/>
              <a:gd name="T23" fmla="*/ 46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5" h="110">
                <a:moveTo>
                  <a:pt x="76" y="46"/>
                </a:moveTo>
                <a:cubicBezTo>
                  <a:pt x="83" y="61"/>
                  <a:pt x="81" y="77"/>
                  <a:pt x="71" y="85"/>
                </a:cubicBezTo>
                <a:cubicBezTo>
                  <a:pt x="58" y="94"/>
                  <a:pt x="38" y="87"/>
                  <a:pt x="26" y="70"/>
                </a:cubicBezTo>
                <a:cubicBezTo>
                  <a:pt x="14" y="53"/>
                  <a:pt x="14" y="32"/>
                  <a:pt x="27" y="24"/>
                </a:cubicBezTo>
                <a:cubicBezTo>
                  <a:pt x="39" y="15"/>
                  <a:pt x="59" y="21"/>
                  <a:pt x="71" y="38"/>
                </a:cubicBezTo>
                <a:cubicBezTo>
                  <a:pt x="79" y="33"/>
                  <a:pt x="79" y="33"/>
                  <a:pt x="79" y="33"/>
                </a:cubicBezTo>
                <a:cubicBezTo>
                  <a:pt x="79" y="33"/>
                  <a:pt x="79" y="33"/>
                  <a:pt x="79" y="33"/>
                </a:cubicBezTo>
                <a:cubicBezTo>
                  <a:pt x="62" y="9"/>
                  <a:pt x="35" y="0"/>
                  <a:pt x="18" y="12"/>
                </a:cubicBezTo>
                <a:cubicBezTo>
                  <a:pt x="1" y="25"/>
                  <a:pt x="0" y="54"/>
                  <a:pt x="17" y="77"/>
                </a:cubicBezTo>
                <a:cubicBezTo>
                  <a:pt x="34" y="100"/>
                  <a:pt x="61" y="110"/>
                  <a:pt x="78" y="97"/>
                </a:cubicBezTo>
                <a:cubicBezTo>
                  <a:pt x="93" y="87"/>
                  <a:pt x="95" y="63"/>
                  <a:pt x="84" y="41"/>
                </a:cubicBezTo>
                <a:lnTo>
                  <a:pt x="76" y="46"/>
                </a:lnTo>
                <a:close/>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30" name="Freeform 12"/>
          <p:cNvSpPr/>
          <p:nvPr/>
        </p:nvSpPr>
        <p:spPr bwMode="auto">
          <a:xfrm>
            <a:off x="1658214" y="1334257"/>
            <a:ext cx="155126" cy="181362"/>
          </a:xfrm>
          <a:custGeom>
            <a:avLst/>
            <a:gdLst>
              <a:gd name="T0" fmla="*/ 18 w 30"/>
              <a:gd name="T1" fmla="*/ 22 h 35"/>
              <a:gd name="T2" fmla="*/ 14 w 30"/>
              <a:gd name="T3" fmla="*/ 23 h 35"/>
              <a:gd name="T4" fmla="*/ 10 w 30"/>
              <a:gd name="T5" fmla="*/ 21 h 35"/>
              <a:gd name="T6" fmla="*/ 10 w 30"/>
              <a:gd name="T7" fmla="*/ 17 h 35"/>
              <a:gd name="T8" fmla="*/ 13 w 30"/>
              <a:gd name="T9" fmla="*/ 14 h 35"/>
              <a:gd name="T10" fmla="*/ 23 w 30"/>
              <a:gd name="T11" fmla="*/ 8 h 35"/>
              <a:gd name="T12" fmla="*/ 5 w 30"/>
              <a:gd name="T13" fmla="*/ 4 h 35"/>
              <a:gd name="T14" fmla="*/ 5 w 30"/>
              <a:gd name="T15" fmla="*/ 24 h 35"/>
              <a:gd name="T16" fmla="*/ 25 w 30"/>
              <a:gd name="T17" fmla="*/ 31 h 35"/>
              <a:gd name="T18" fmla="*/ 28 w 30"/>
              <a:gd name="T19" fmla="*/ 16 h 35"/>
              <a:gd name="T20" fmla="*/ 18 w 30"/>
              <a:gd name="T21"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 h="35">
                <a:moveTo>
                  <a:pt x="18" y="22"/>
                </a:moveTo>
                <a:cubicBezTo>
                  <a:pt x="17" y="23"/>
                  <a:pt x="15" y="23"/>
                  <a:pt x="14" y="23"/>
                </a:cubicBezTo>
                <a:cubicBezTo>
                  <a:pt x="13" y="23"/>
                  <a:pt x="11" y="22"/>
                  <a:pt x="10" y="21"/>
                </a:cubicBezTo>
                <a:cubicBezTo>
                  <a:pt x="10" y="20"/>
                  <a:pt x="10" y="19"/>
                  <a:pt x="10" y="17"/>
                </a:cubicBezTo>
                <a:cubicBezTo>
                  <a:pt x="10" y="16"/>
                  <a:pt x="11" y="15"/>
                  <a:pt x="13" y="14"/>
                </a:cubicBezTo>
                <a:cubicBezTo>
                  <a:pt x="23" y="8"/>
                  <a:pt x="23" y="8"/>
                  <a:pt x="23" y="8"/>
                </a:cubicBezTo>
                <a:cubicBezTo>
                  <a:pt x="18" y="2"/>
                  <a:pt x="10" y="0"/>
                  <a:pt x="5" y="4"/>
                </a:cubicBezTo>
                <a:cubicBezTo>
                  <a:pt x="0" y="8"/>
                  <a:pt x="0" y="17"/>
                  <a:pt x="5" y="24"/>
                </a:cubicBezTo>
                <a:cubicBezTo>
                  <a:pt x="10" y="32"/>
                  <a:pt x="19" y="35"/>
                  <a:pt x="25" y="31"/>
                </a:cubicBezTo>
                <a:cubicBezTo>
                  <a:pt x="29" y="28"/>
                  <a:pt x="30" y="22"/>
                  <a:pt x="28" y="16"/>
                </a:cubicBezTo>
                <a:lnTo>
                  <a:pt x="18" y="22"/>
                </a:lnTo>
                <a:close/>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31" name="Freeform 13"/>
          <p:cNvSpPr/>
          <p:nvPr/>
        </p:nvSpPr>
        <p:spPr bwMode="auto">
          <a:xfrm>
            <a:off x="1725946" y="1235929"/>
            <a:ext cx="345206" cy="201025"/>
          </a:xfrm>
          <a:custGeom>
            <a:avLst/>
            <a:gdLst>
              <a:gd name="T0" fmla="*/ 67 w 67"/>
              <a:gd name="T1" fmla="*/ 1 h 39"/>
              <a:gd name="T2" fmla="*/ 66 w 67"/>
              <a:gd name="T3" fmla="*/ 3 h 39"/>
              <a:gd name="T4" fmla="*/ 3 w 67"/>
              <a:gd name="T5" fmla="*/ 38 h 39"/>
              <a:gd name="T6" fmla="*/ 0 w 67"/>
              <a:gd name="T7" fmla="*/ 38 h 39"/>
              <a:gd name="T8" fmla="*/ 1 w 67"/>
              <a:gd name="T9" fmla="*/ 35 h 39"/>
              <a:gd name="T10" fmla="*/ 65 w 67"/>
              <a:gd name="T11" fmla="*/ 0 h 39"/>
              <a:gd name="T12" fmla="*/ 67 w 67"/>
              <a:gd name="T13" fmla="*/ 1 h 39"/>
            </a:gdLst>
            <a:ahLst/>
            <a:cxnLst>
              <a:cxn ang="0">
                <a:pos x="T0" y="T1"/>
              </a:cxn>
              <a:cxn ang="0">
                <a:pos x="T2" y="T3"/>
              </a:cxn>
              <a:cxn ang="0">
                <a:pos x="T4" y="T5"/>
              </a:cxn>
              <a:cxn ang="0">
                <a:pos x="T6" y="T7"/>
              </a:cxn>
              <a:cxn ang="0">
                <a:pos x="T8" y="T9"/>
              </a:cxn>
              <a:cxn ang="0">
                <a:pos x="T10" y="T11"/>
              </a:cxn>
              <a:cxn ang="0">
                <a:pos x="T12" y="T13"/>
              </a:cxn>
            </a:cxnLst>
            <a:rect l="0" t="0" r="r" b="b"/>
            <a:pathLst>
              <a:path w="67" h="39">
                <a:moveTo>
                  <a:pt x="67" y="1"/>
                </a:moveTo>
                <a:cubicBezTo>
                  <a:pt x="67" y="1"/>
                  <a:pt x="67" y="2"/>
                  <a:pt x="66" y="3"/>
                </a:cubicBezTo>
                <a:cubicBezTo>
                  <a:pt x="3" y="38"/>
                  <a:pt x="3" y="38"/>
                  <a:pt x="3" y="38"/>
                </a:cubicBezTo>
                <a:cubicBezTo>
                  <a:pt x="2" y="39"/>
                  <a:pt x="1" y="38"/>
                  <a:pt x="0" y="38"/>
                </a:cubicBezTo>
                <a:cubicBezTo>
                  <a:pt x="0" y="37"/>
                  <a:pt x="0" y="36"/>
                  <a:pt x="1" y="35"/>
                </a:cubicBezTo>
                <a:cubicBezTo>
                  <a:pt x="65" y="0"/>
                  <a:pt x="65" y="0"/>
                  <a:pt x="65" y="0"/>
                </a:cubicBezTo>
                <a:cubicBezTo>
                  <a:pt x="66" y="0"/>
                  <a:pt x="67" y="0"/>
                  <a:pt x="67" y="1"/>
                </a:cubicBezTo>
                <a:close/>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32" name="Freeform 14"/>
          <p:cNvSpPr/>
          <p:nvPr/>
        </p:nvSpPr>
        <p:spPr bwMode="auto">
          <a:xfrm>
            <a:off x="1988128" y="1179117"/>
            <a:ext cx="83024" cy="83032"/>
          </a:xfrm>
          <a:custGeom>
            <a:avLst/>
            <a:gdLst>
              <a:gd name="T0" fmla="*/ 0 w 38"/>
              <a:gd name="T1" fmla="*/ 38 h 38"/>
              <a:gd name="T2" fmla="*/ 31 w 38"/>
              <a:gd name="T3" fmla="*/ 19 h 38"/>
              <a:gd name="T4" fmla="*/ 38 w 38"/>
              <a:gd name="T5" fmla="*/ 0 h 38"/>
              <a:gd name="T6" fmla="*/ 7 w 38"/>
              <a:gd name="T7" fmla="*/ 19 h 38"/>
              <a:gd name="T8" fmla="*/ 0 w 38"/>
              <a:gd name="T9" fmla="*/ 38 h 38"/>
            </a:gdLst>
            <a:ahLst/>
            <a:cxnLst>
              <a:cxn ang="0">
                <a:pos x="T0" y="T1"/>
              </a:cxn>
              <a:cxn ang="0">
                <a:pos x="T2" y="T3"/>
              </a:cxn>
              <a:cxn ang="0">
                <a:pos x="T4" y="T5"/>
              </a:cxn>
              <a:cxn ang="0">
                <a:pos x="T6" y="T7"/>
              </a:cxn>
              <a:cxn ang="0">
                <a:pos x="T8" y="T9"/>
              </a:cxn>
            </a:cxnLst>
            <a:rect l="0" t="0" r="r" b="b"/>
            <a:pathLst>
              <a:path w="38" h="38">
                <a:moveTo>
                  <a:pt x="0" y="38"/>
                </a:moveTo>
                <a:lnTo>
                  <a:pt x="31" y="19"/>
                </a:lnTo>
                <a:lnTo>
                  <a:pt x="38" y="0"/>
                </a:lnTo>
                <a:lnTo>
                  <a:pt x="7" y="19"/>
                </a:lnTo>
                <a:lnTo>
                  <a:pt x="0" y="38"/>
                </a:lnTo>
                <a:close/>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33" name="Freeform 15"/>
          <p:cNvSpPr/>
          <p:nvPr/>
        </p:nvSpPr>
        <p:spPr bwMode="auto">
          <a:xfrm>
            <a:off x="2007791" y="1262149"/>
            <a:ext cx="109242" cy="41517"/>
          </a:xfrm>
          <a:custGeom>
            <a:avLst/>
            <a:gdLst>
              <a:gd name="T0" fmla="*/ 0 w 50"/>
              <a:gd name="T1" fmla="*/ 17 h 19"/>
              <a:gd name="T2" fmla="*/ 31 w 50"/>
              <a:gd name="T3" fmla="*/ 0 h 19"/>
              <a:gd name="T4" fmla="*/ 50 w 50"/>
              <a:gd name="T5" fmla="*/ 3 h 19"/>
              <a:gd name="T6" fmla="*/ 22 w 50"/>
              <a:gd name="T7" fmla="*/ 19 h 19"/>
              <a:gd name="T8" fmla="*/ 0 w 50"/>
              <a:gd name="T9" fmla="*/ 17 h 19"/>
            </a:gdLst>
            <a:ahLst/>
            <a:cxnLst>
              <a:cxn ang="0">
                <a:pos x="T0" y="T1"/>
              </a:cxn>
              <a:cxn ang="0">
                <a:pos x="T2" y="T3"/>
              </a:cxn>
              <a:cxn ang="0">
                <a:pos x="T4" y="T5"/>
              </a:cxn>
              <a:cxn ang="0">
                <a:pos x="T6" y="T7"/>
              </a:cxn>
              <a:cxn ang="0">
                <a:pos x="T8" y="T9"/>
              </a:cxn>
            </a:cxnLst>
            <a:rect l="0" t="0" r="r" b="b"/>
            <a:pathLst>
              <a:path w="50" h="19">
                <a:moveTo>
                  <a:pt x="0" y="17"/>
                </a:moveTo>
                <a:lnTo>
                  <a:pt x="31" y="0"/>
                </a:lnTo>
                <a:lnTo>
                  <a:pt x="50" y="3"/>
                </a:lnTo>
                <a:lnTo>
                  <a:pt x="22" y="19"/>
                </a:lnTo>
                <a:lnTo>
                  <a:pt x="0" y="17"/>
                </a:lnTo>
                <a:close/>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23" name="TextBox 27"/>
          <p:cNvSpPr txBox="1"/>
          <p:nvPr/>
        </p:nvSpPr>
        <p:spPr>
          <a:xfrm>
            <a:off x="1537695" y="3384490"/>
            <a:ext cx="447558" cy="630942"/>
          </a:xfrm>
          <a:prstGeom prst="rect">
            <a:avLst/>
          </a:prstGeom>
          <a:noFill/>
        </p:spPr>
        <p:txBody>
          <a:bodyPr wrap="none" rtlCol="0">
            <a:spAutoFit/>
          </a:bodyPr>
          <a:lstStyle/>
          <a:p>
            <a:r>
              <a:rPr lang="en-US" altLang="zh-CN" sz="3500" dirty="0">
                <a:solidFill>
                  <a:srgbClr val="D25E84"/>
                </a:solidFill>
                <a:latin typeface="微软雅黑"/>
                <a:ea typeface="微软雅黑"/>
                <a:cs typeface="+mn-ea"/>
                <a:sym typeface="微软雅黑"/>
              </a:rPr>
              <a:t>1</a:t>
            </a:r>
            <a:endParaRPr lang="zh-CN" altLang="en-US" sz="3500" dirty="0">
              <a:solidFill>
                <a:srgbClr val="D25E84"/>
              </a:solidFill>
              <a:latin typeface="微软雅黑"/>
              <a:ea typeface="微软雅黑"/>
              <a:cs typeface="+mn-ea"/>
              <a:sym typeface="微软雅黑"/>
            </a:endParaRPr>
          </a:p>
        </p:txBody>
      </p:sp>
      <p:sp>
        <p:nvSpPr>
          <p:cNvPr id="20" name="TextBox 19"/>
          <p:cNvSpPr txBox="1"/>
          <p:nvPr/>
        </p:nvSpPr>
        <p:spPr>
          <a:xfrm>
            <a:off x="1321928" y="4627613"/>
            <a:ext cx="918370" cy="313704"/>
          </a:xfrm>
          <a:prstGeom prst="rect">
            <a:avLst/>
          </a:prstGeom>
          <a:no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21" name="TextBox 20"/>
          <p:cNvSpPr txBox="1"/>
          <p:nvPr/>
        </p:nvSpPr>
        <p:spPr>
          <a:xfrm>
            <a:off x="1282671" y="4949627"/>
            <a:ext cx="1020037" cy="443335"/>
          </a:xfrm>
          <a:prstGeom prst="rect">
            <a:avLst/>
          </a:prstGeom>
          <a:no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sp>
        <p:nvSpPr>
          <p:cNvPr id="18" name="TextBox 17"/>
          <p:cNvSpPr txBox="1"/>
          <p:nvPr/>
        </p:nvSpPr>
        <p:spPr>
          <a:xfrm>
            <a:off x="1321928" y="2437726"/>
            <a:ext cx="918371" cy="313704"/>
          </a:xfrm>
          <a:prstGeom prst="rect">
            <a:avLst/>
          </a:prstGeom>
          <a:no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19" name="TextBox 18"/>
          <p:cNvSpPr txBox="1"/>
          <p:nvPr/>
        </p:nvSpPr>
        <p:spPr>
          <a:xfrm>
            <a:off x="1282671" y="1831607"/>
            <a:ext cx="1037143" cy="443335"/>
          </a:xfrm>
          <a:prstGeom prst="rect">
            <a:avLst/>
          </a:prstGeom>
          <a:no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sp>
        <p:nvSpPr>
          <p:cNvPr id="85" name="Freeform 6"/>
          <p:cNvSpPr/>
          <p:nvPr/>
        </p:nvSpPr>
        <p:spPr bwMode="auto">
          <a:xfrm rot="10800000" flipH="1">
            <a:off x="3237355" y="3178761"/>
            <a:ext cx="1152843" cy="3216521"/>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solidFill>
            <a:srgbClr val="D25E84"/>
          </a:solid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nvGrpSpPr>
          <p:cNvPr id="77" name="组合 86"/>
          <p:cNvGrpSpPr/>
          <p:nvPr/>
        </p:nvGrpSpPr>
        <p:grpSpPr>
          <a:xfrm>
            <a:off x="3215618" y="1003856"/>
            <a:ext cx="1174581" cy="3216521"/>
            <a:chOff x="4304879" y="598916"/>
            <a:chExt cx="1046479" cy="2865438"/>
          </a:xfrm>
          <a:solidFill>
            <a:srgbClr val="D25E84"/>
          </a:solidFill>
        </p:grpSpPr>
        <p:sp>
          <p:nvSpPr>
            <p:cNvPr id="83"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84" name="Freeform 7"/>
            <p:cNvSpPr/>
            <p:nvPr/>
          </p:nvSpPr>
          <p:spPr bwMode="auto">
            <a:xfrm>
              <a:off x="4304879" y="625043"/>
              <a:ext cx="971549"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78" name="组合 4"/>
          <p:cNvGrpSpPr/>
          <p:nvPr/>
        </p:nvGrpSpPr>
        <p:grpSpPr>
          <a:xfrm>
            <a:off x="2976315" y="2862026"/>
            <a:ext cx="1674920" cy="1675084"/>
            <a:chOff x="7228479" y="3227010"/>
            <a:chExt cx="1492250" cy="1492250"/>
          </a:xfrm>
          <a:solidFill>
            <a:srgbClr val="FFFFFF"/>
          </a:solidFill>
        </p:grpSpPr>
        <p:grpSp>
          <p:nvGrpSpPr>
            <p:cNvPr id="79" name="组合 5"/>
            <p:cNvGrpSpPr/>
            <p:nvPr/>
          </p:nvGrpSpPr>
          <p:grpSpPr>
            <a:xfrm>
              <a:off x="7228479" y="3227010"/>
              <a:ext cx="1492250" cy="1492250"/>
              <a:chOff x="2232645" y="3355181"/>
              <a:chExt cx="1492250" cy="1492250"/>
            </a:xfrm>
            <a:grpFill/>
          </p:grpSpPr>
          <p:sp>
            <p:nvSpPr>
              <p:cNvPr id="81" name="Oval 8"/>
              <p:cNvSpPr>
                <a:spLocks noChangeArrowheads="1"/>
              </p:cNvSpPr>
              <p:nvPr/>
            </p:nvSpPr>
            <p:spPr bwMode="auto">
              <a:xfrm>
                <a:off x="2232645" y="3355181"/>
                <a:ext cx="1492250" cy="149225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sp>
            <p:nvSpPr>
              <p:cNvPr id="82" name="Oval 9"/>
              <p:cNvSpPr>
                <a:spLocks noChangeArrowheads="1"/>
              </p:cNvSpPr>
              <p:nvPr/>
            </p:nvSpPr>
            <p:spPr bwMode="auto">
              <a:xfrm>
                <a:off x="2266777" y="3390900"/>
                <a:ext cx="1423987" cy="1420813"/>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80" name="Oval 12"/>
            <p:cNvSpPr>
              <a:spLocks noChangeArrowheads="1"/>
            </p:cNvSpPr>
            <p:nvPr/>
          </p:nvSpPr>
          <p:spPr bwMode="auto">
            <a:xfrm rot="19170873">
              <a:off x="7567408" y="3566736"/>
              <a:ext cx="814386" cy="81280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58" name="Freeform 6"/>
          <p:cNvSpPr>
            <a:spLocks noEditPoints="1"/>
          </p:cNvSpPr>
          <p:nvPr/>
        </p:nvSpPr>
        <p:spPr bwMode="auto">
          <a:xfrm>
            <a:off x="3782095" y="5955083"/>
            <a:ext cx="290586" cy="314650"/>
          </a:xfrm>
          <a:custGeom>
            <a:avLst/>
            <a:gdLst>
              <a:gd name="T0" fmla="*/ 8 w 56"/>
              <a:gd name="T1" fmla="*/ 18 h 61"/>
              <a:gd name="T2" fmla="*/ 20 w 56"/>
              <a:gd name="T3" fmla="*/ 17 h 61"/>
              <a:gd name="T4" fmla="*/ 21 w 56"/>
              <a:gd name="T5" fmla="*/ 9 h 61"/>
              <a:gd name="T6" fmla="*/ 25 w 56"/>
              <a:gd name="T7" fmla="*/ 11 h 61"/>
              <a:gd name="T8" fmla="*/ 24 w 56"/>
              <a:gd name="T9" fmla="*/ 17 h 61"/>
              <a:gd name="T10" fmla="*/ 36 w 56"/>
              <a:gd name="T11" fmla="*/ 15 h 61"/>
              <a:gd name="T12" fmla="*/ 43 w 56"/>
              <a:gd name="T13" fmla="*/ 18 h 61"/>
              <a:gd name="T14" fmla="*/ 23 w 56"/>
              <a:gd name="T15" fmla="*/ 21 h 61"/>
              <a:gd name="T16" fmla="*/ 18 w 56"/>
              <a:gd name="T17" fmla="*/ 43 h 61"/>
              <a:gd name="T18" fmla="*/ 44 w 56"/>
              <a:gd name="T19" fmla="*/ 18 h 61"/>
              <a:gd name="T20" fmla="*/ 50 w 56"/>
              <a:gd name="T21" fmla="*/ 21 h 61"/>
              <a:gd name="T22" fmla="*/ 38 w 56"/>
              <a:gd name="T23" fmla="*/ 31 h 61"/>
              <a:gd name="T24" fmla="*/ 44 w 56"/>
              <a:gd name="T25" fmla="*/ 38 h 61"/>
              <a:gd name="T26" fmla="*/ 32 w 56"/>
              <a:gd name="T27" fmla="*/ 47 h 61"/>
              <a:gd name="T28" fmla="*/ 27 w 56"/>
              <a:gd name="T29" fmla="*/ 41 h 61"/>
              <a:gd name="T30" fmla="*/ 15 w 56"/>
              <a:gd name="T31" fmla="*/ 52 h 61"/>
              <a:gd name="T32" fmla="*/ 13 w 56"/>
              <a:gd name="T33" fmla="*/ 45 h 61"/>
              <a:gd name="T34" fmla="*/ 14 w 56"/>
              <a:gd name="T35" fmla="*/ 45 h 61"/>
              <a:gd name="T36" fmla="*/ 20 w 56"/>
              <a:gd name="T37" fmla="*/ 22 h 61"/>
              <a:gd name="T38" fmla="*/ 8 w 56"/>
              <a:gd name="T39" fmla="*/ 22 h 61"/>
              <a:gd name="T40" fmla="*/ 7 w 56"/>
              <a:gd name="T41" fmla="*/ 22 h 61"/>
              <a:gd name="T42" fmla="*/ 6 w 56"/>
              <a:gd name="T43" fmla="*/ 18 h 61"/>
              <a:gd name="T44" fmla="*/ 8 w 56"/>
              <a:gd name="T45" fmla="*/ 18 h 61"/>
              <a:gd name="T46" fmla="*/ 0 w 56"/>
              <a:gd name="T47" fmla="*/ 0 h 61"/>
              <a:gd name="T48" fmla="*/ 14 w 56"/>
              <a:gd name="T49" fmla="*/ 53 h 61"/>
              <a:gd name="T50" fmla="*/ 27 w 56"/>
              <a:gd name="T51" fmla="*/ 42 h 61"/>
              <a:gd name="T52" fmla="*/ 44 w 56"/>
              <a:gd name="T53" fmla="*/ 61 h 61"/>
              <a:gd name="T54" fmla="*/ 56 w 56"/>
              <a:gd name="T55" fmla="*/ 50 h 61"/>
              <a:gd name="T56" fmla="*/ 39 w 56"/>
              <a:gd name="T57" fmla="*/ 31 h 61"/>
              <a:gd name="T58" fmla="*/ 51 w 56"/>
              <a:gd name="T59" fmla="*/ 21 h 61"/>
              <a:gd name="T60" fmla="*/ 0 w 56"/>
              <a:gd name="T61" fmla="*/ 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6" h="61">
                <a:moveTo>
                  <a:pt x="8" y="18"/>
                </a:moveTo>
                <a:cubicBezTo>
                  <a:pt x="12" y="18"/>
                  <a:pt x="16" y="18"/>
                  <a:pt x="20" y="17"/>
                </a:cubicBezTo>
                <a:cubicBezTo>
                  <a:pt x="21" y="15"/>
                  <a:pt x="21" y="12"/>
                  <a:pt x="21" y="9"/>
                </a:cubicBezTo>
                <a:cubicBezTo>
                  <a:pt x="25" y="11"/>
                  <a:pt x="25" y="11"/>
                  <a:pt x="25" y="11"/>
                </a:cubicBezTo>
                <a:cubicBezTo>
                  <a:pt x="24" y="13"/>
                  <a:pt x="24" y="15"/>
                  <a:pt x="24" y="17"/>
                </a:cubicBezTo>
                <a:cubicBezTo>
                  <a:pt x="28" y="17"/>
                  <a:pt x="32" y="16"/>
                  <a:pt x="36" y="15"/>
                </a:cubicBezTo>
                <a:cubicBezTo>
                  <a:pt x="43" y="18"/>
                  <a:pt x="43" y="18"/>
                  <a:pt x="43" y="18"/>
                </a:cubicBezTo>
                <a:cubicBezTo>
                  <a:pt x="38" y="19"/>
                  <a:pt x="31" y="21"/>
                  <a:pt x="23" y="21"/>
                </a:cubicBezTo>
                <a:cubicBezTo>
                  <a:pt x="22" y="30"/>
                  <a:pt x="20" y="38"/>
                  <a:pt x="18" y="43"/>
                </a:cubicBezTo>
                <a:cubicBezTo>
                  <a:pt x="30" y="39"/>
                  <a:pt x="39" y="30"/>
                  <a:pt x="44" y="18"/>
                </a:cubicBezTo>
                <a:cubicBezTo>
                  <a:pt x="50" y="21"/>
                  <a:pt x="50" y="21"/>
                  <a:pt x="50" y="21"/>
                </a:cubicBezTo>
                <a:cubicBezTo>
                  <a:pt x="38" y="31"/>
                  <a:pt x="38" y="31"/>
                  <a:pt x="38" y="31"/>
                </a:cubicBezTo>
                <a:cubicBezTo>
                  <a:pt x="44" y="38"/>
                  <a:pt x="44" y="38"/>
                  <a:pt x="44" y="38"/>
                </a:cubicBezTo>
                <a:cubicBezTo>
                  <a:pt x="40" y="41"/>
                  <a:pt x="37" y="45"/>
                  <a:pt x="32" y="47"/>
                </a:cubicBezTo>
                <a:cubicBezTo>
                  <a:pt x="27" y="41"/>
                  <a:pt x="27" y="41"/>
                  <a:pt x="27" y="41"/>
                </a:cubicBezTo>
                <a:cubicBezTo>
                  <a:pt x="15" y="52"/>
                  <a:pt x="15" y="52"/>
                  <a:pt x="15" y="52"/>
                </a:cubicBezTo>
                <a:cubicBezTo>
                  <a:pt x="13" y="45"/>
                  <a:pt x="13" y="45"/>
                  <a:pt x="13" y="45"/>
                </a:cubicBezTo>
                <a:cubicBezTo>
                  <a:pt x="14" y="45"/>
                  <a:pt x="14" y="45"/>
                  <a:pt x="14" y="45"/>
                </a:cubicBezTo>
                <a:cubicBezTo>
                  <a:pt x="16" y="39"/>
                  <a:pt x="18" y="31"/>
                  <a:pt x="20" y="22"/>
                </a:cubicBezTo>
                <a:cubicBezTo>
                  <a:pt x="16" y="22"/>
                  <a:pt x="12" y="22"/>
                  <a:pt x="8" y="22"/>
                </a:cubicBezTo>
                <a:cubicBezTo>
                  <a:pt x="7" y="22"/>
                  <a:pt x="7" y="22"/>
                  <a:pt x="7" y="22"/>
                </a:cubicBezTo>
                <a:cubicBezTo>
                  <a:pt x="6" y="18"/>
                  <a:pt x="6" y="18"/>
                  <a:pt x="6" y="18"/>
                </a:cubicBezTo>
                <a:cubicBezTo>
                  <a:pt x="7" y="18"/>
                  <a:pt x="7" y="18"/>
                  <a:pt x="8" y="18"/>
                </a:cubicBezTo>
                <a:moveTo>
                  <a:pt x="0" y="0"/>
                </a:moveTo>
                <a:cubicBezTo>
                  <a:pt x="14" y="53"/>
                  <a:pt x="14" y="53"/>
                  <a:pt x="14" y="53"/>
                </a:cubicBezTo>
                <a:cubicBezTo>
                  <a:pt x="27" y="42"/>
                  <a:pt x="27" y="42"/>
                  <a:pt x="27" y="42"/>
                </a:cubicBezTo>
                <a:cubicBezTo>
                  <a:pt x="44" y="61"/>
                  <a:pt x="44" y="61"/>
                  <a:pt x="44" y="61"/>
                </a:cubicBezTo>
                <a:cubicBezTo>
                  <a:pt x="56" y="50"/>
                  <a:pt x="56" y="50"/>
                  <a:pt x="56" y="50"/>
                </a:cubicBezTo>
                <a:cubicBezTo>
                  <a:pt x="39" y="31"/>
                  <a:pt x="39" y="31"/>
                  <a:pt x="39" y="31"/>
                </a:cubicBezTo>
                <a:cubicBezTo>
                  <a:pt x="51" y="21"/>
                  <a:pt x="51" y="21"/>
                  <a:pt x="51" y="21"/>
                </a:cubicBezTo>
                <a:cubicBezTo>
                  <a:pt x="0" y="0"/>
                  <a:pt x="0" y="0"/>
                  <a:pt x="0" y="0"/>
                </a:cubicBezTo>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59" name="Freeform 7"/>
          <p:cNvSpPr/>
          <p:nvPr/>
        </p:nvSpPr>
        <p:spPr bwMode="auto">
          <a:xfrm>
            <a:off x="4004950" y="6088371"/>
            <a:ext cx="41513" cy="52441"/>
          </a:xfrm>
          <a:custGeom>
            <a:avLst/>
            <a:gdLst>
              <a:gd name="T0" fmla="*/ 8 w 8"/>
              <a:gd name="T1" fmla="*/ 0 h 10"/>
              <a:gd name="T2" fmla="*/ 0 w 8"/>
              <a:gd name="T3" fmla="*/ 7 h 10"/>
              <a:gd name="T4" fmla="*/ 2 w 8"/>
              <a:gd name="T5" fmla="*/ 10 h 10"/>
              <a:gd name="T6" fmla="*/ 8 w 8"/>
              <a:gd name="T7" fmla="*/ 0 h 10"/>
            </a:gdLst>
            <a:ahLst/>
            <a:cxnLst>
              <a:cxn ang="0">
                <a:pos x="T0" y="T1"/>
              </a:cxn>
              <a:cxn ang="0">
                <a:pos x="T2" y="T3"/>
              </a:cxn>
              <a:cxn ang="0">
                <a:pos x="T4" y="T5"/>
              </a:cxn>
              <a:cxn ang="0">
                <a:pos x="T6" y="T7"/>
              </a:cxn>
            </a:cxnLst>
            <a:rect l="0" t="0" r="r" b="b"/>
            <a:pathLst>
              <a:path w="8" h="10">
                <a:moveTo>
                  <a:pt x="8" y="0"/>
                </a:moveTo>
                <a:cubicBezTo>
                  <a:pt x="0" y="7"/>
                  <a:pt x="0" y="7"/>
                  <a:pt x="0" y="7"/>
                </a:cubicBezTo>
                <a:cubicBezTo>
                  <a:pt x="2" y="10"/>
                  <a:pt x="2" y="10"/>
                  <a:pt x="2" y="10"/>
                </a:cubicBezTo>
                <a:cubicBezTo>
                  <a:pt x="5" y="7"/>
                  <a:pt x="6" y="4"/>
                  <a:pt x="8" y="0"/>
                </a:cubicBezTo>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60" name="Freeform 8"/>
          <p:cNvSpPr>
            <a:spLocks noEditPoints="1"/>
          </p:cNvSpPr>
          <p:nvPr/>
        </p:nvSpPr>
        <p:spPr bwMode="auto">
          <a:xfrm>
            <a:off x="3554870" y="5721280"/>
            <a:ext cx="517811" cy="515676"/>
          </a:xfrm>
          <a:custGeom>
            <a:avLst/>
            <a:gdLst>
              <a:gd name="T0" fmla="*/ 37 w 100"/>
              <a:gd name="T1" fmla="*/ 88 h 100"/>
              <a:gd name="T2" fmla="*/ 11 w 100"/>
              <a:gd name="T3" fmla="*/ 61 h 100"/>
              <a:gd name="T4" fmla="*/ 32 w 100"/>
              <a:gd name="T5" fmla="*/ 66 h 100"/>
              <a:gd name="T6" fmla="*/ 37 w 100"/>
              <a:gd name="T7" fmla="*/ 88 h 100"/>
              <a:gd name="T8" fmla="*/ 32 w 100"/>
              <a:gd name="T9" fmla="*/ 62 h 100"/>
              <a:gd name="T10" fmla="*/ 10 w 100"/>
              <a:gd name="T11" fmla="*/ 56 h 100"/>
              <a:gd name="T12" fmla="*/ 10 w 100"/>
              <a:gd name="T13" fmla="*/ 55 h 100"/>
              <a:gd name="T14" fmla="*/ 10 w 100"/>
              <a:gd name="T15" fmla="*/ 50 h 100"/>
              <a:gd name="T16" fmla="*/ 11 w 100"/>
              <a:gd name="T17" fmla="*/ 42 h 100"/>
              <a:gd name="T18" fmla="*/ 31 w 100"/>
              <a:gd name="T19" fmla="*/ 38 h 100"/>
              <a:gd name="T20" fmla="*/ 32 w 100"/>
              <a:gd name="T21" fmla="*/ 62 h 100"/>
              <a:gd name="T22" fmla="*/ 12 w 100"/>
              <a:gd name="T23" fmla="*/ 38 h 100"/>
              <a:gd name="T24" fmla="*/ 37 w 100"/>
              <a:gd name="T25" fmla="*/ 12 h 100"/>
              <a:gd name="T26" fmla="*/ 31 w 100"/>
              <a:gd name="T27" fmla="*/ 34 h 100"/>
              <a:gd name="T28" fmla="*/ 12 w 100"/>
              <a:gd name="T29" fmla="*/ 38 h 100"/>
              <a:gd name="T30" fmla="*/ 88 w 100"/>
              <a:gd name="T31" fmla="*/ 38 h 100"/>
              <a:gd name="T32" fmla="*/ 68 w 100"/>
              <a:gd name="T33" fmla="*/ 34 h 100"/>
              <a:gd name="T34" fmla="*/ 68 w 100"/>
              <a:gd name="T35" fmla="*/ 32 h 100"/>
              <a:gd name="T36" fmla="*/ 63 w 100"/>
              <a:gd name="T37" fmla="*/ 12 h 100"/>
              <a:gd name="T38" fmla="*/ 88 w 100"/>
              <a:gd name="T39" fmla="*/ 38 h 100"/>
              <a:gd name="T40" fmla="*/ 35 w 100"/>
              <a:gd name="T41" fmla="*/ 33 h 100"/>
              <a:gd name="T42" fmla="*/ 41 w 100"/>
              <a:gd name="T43" fmla="*/ 10 h 100"/>
              <a:gd name="T44" fmla="*/ 50 w 100"/>
              <a:gd name="T45" fmla="*/ 9 h 100"/>
              <a:gd name="T46" fmla="*/ 59 w 100"/>
              <a:gd name="T47" fmla="*/ 10 h 100"/>
              <a:gd name="T48" fmla="*/ 65 w 100"/>
              <a:gd name="T49" fmla="*/ 32 h 100"/>
              <a:gd name="T50" fmla="*/ 65 w 100"/>
              <a:gd name="T51" fmla="*/ 33 h 100"/>
              <a:gd name="T52" fmla="*/ 51 w 100"/>
              <a:gd name="T53" fmla="*/ 33 h 100"/>
              <a:gd name="T54" fmla="*/ 35 w 100"/>
              <a:gd name="T55" fmla="*/ 33 h 100"/>
              <a:gd name="T56" fmla="*/ 50 w 100"/>
              <a:gd name="T57" fmla="*/ 0 h 100"/>
              <a:gd name="T58" fmla="*/ 0 w 100"/>
              <a:gd name="T59" fmla="*/ 49 h 100"/>
              <a:gd name="T60" fmla="*/ 1 w 100"/>
              <a:gd name="T61" fmla="*/ 55 h 100"/>
              <a:gd name="T62" fmla="*/ 50 w 100"/>
              <a:gd name="T63" fmla="*/ 100 h 100"/>
              <a:gd name="T64" fmla="*/ 55 w 100"/>
              <a:gd name="T65" fmla="*/ 100 h 100"/>
              <a:gd name="T66" fmla="*/ 52 w 100"/>
              <a:gd name="T67" fmla="*/ 90 h 100"/>
              <a:gd name="T68" fmla="*/ 50 w 100"/>
              <a:gd name="T69" fmla="*/ 90 h 100"/>
              <a:gd name="T70" fmla="*/ 41 w 100"/>
              <a:gd name="T71" fmla="*/ 89 h 100"/>
              <a:gd name="T72" fmla="*/ 36 w 100"/>
              <a:gd name="T73" fmla="*/ 66 h 100"/>
              <a:gd name="T74" fmla="*/ 46 w 100"/>
              <a:gd name="T75" fmla="*/ 67 h 100"/>
              <a:gd name="T76" fmla="*/ 45 w 100"/>
              <a:gd name="T77" fmla="*/ 63 h 100"/>
              <a:gd name="T78" fmla="*/ 35 w 100"/>
              <a:gd name="T79" fmla="*/ 62 h 100"/>
              <a:gd name="T80" fmla="*/ 35 w 100"/>
              <a:gd name="T81" fmla="*/ 62 h 100"/>
              <a:gd name="T82" fmla="*/ 34 w 100"/>
              <a:gd name="T83" fmla="*/ 38 h 100"/>
              <a:gd name="T84" fmla="*/ 52 w 100"/>
              <a:gd name="T85" fmla="*/ 37 h 100"/>
              <a:gd name="T86" fmla="*/ 65 w 100"/>
              <a:gd name="T87" fmla="*/ 37 h 100"/>
              <a:gd name="T88" fmla="*/ 65 w 100"/>
              <a:gd name="T89" fmla="*/ 50 h 100"/>
              <a:gd name="T90" fmla="*/ 69 w 100"/>
              <a:gd name="T91" fmla="*/ 51 h 100"/>
              <a:gd name="T92" fmla="*/ 68 w 100"/>
              <a:gd name="T93" fmla="*/ 38 h 100"/>
              <a:gd name="T94" fmla="*/ 90 w 100"/>
              <a:gd name="T95" fmla="*/ 42 h 100"/>
              <a:gd name="T96" fmla="*/ 90 w 100"/>
              <a:gd name="T97" fmla="*/ 45 h 100"/>
              <a:gd name="T98" fmla="*/ 90 w 100"/>
              <a:gd name="T99" fmla="*/ 49 h 100"/>
              <a:gd name="T100" fmla="*/ 89 w 100"/>
              <a:gd name="T101" fmla="*/ 58 h 100"/>
              <a:gd name="T102" fmla="*/ 87 w 100"/>
              <a:gd name="T103" fmla="*/ 59 h 100"/>
              <a:gd name="T104" fmla="*/ 98 w 100"/>
              <a:gd name="T105" fmla="*/ 63 h 100"/>
              <a:gd name="T106" fmla="*/ 100 w 100"/>
              <a:gd name="T107" fmla="*/ 50 h 100"/>
              <a:gd name="T108" fmla="*/ 99 w 100"/>
              <a:gd name="T109" fmla="*/ 44 h 100"/>
              <a:gd name="T110" fmla="*/ 50 w 100"/>
              <a:gd name="T11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0" h="100">
                <a:moveTo>
                  <a:pt x="37" y="88"/>
                </a:moveTo>
                <a:cubicBezTo>
                  <a:pt x="25" y="84"/>
                  <a:pt x="15" y="74"/>
                  <a:pt x="11" y="61"/>
                </a:cubicBezTo>
                <a:cubicBezTo>
                  <a:pt x="18" y="63"/>
                  <a:pt x="25" y="65"/>
                  <a:pt x="32" y="66"/>
                </a:cubicBezTo>
                <a:cubicBezTo>
                  <a:pt x="34" y="75"/>
                  <a:pt x="36" y="83"/>
                  <a:pt x="37" y="88"/>
                </a:cubicBezTo>
                <a:moveTo>
                  <a:pt x="32" y="62"/>
                </a:moveTo>
                <a:cubicBezTo>
                  <a:pt x="25" y="61"/>
                  <a:pt x="18" y="59"/>
                  <a:pt x="10" y="56"/>
                </a:cubicBezTo>
                <a:cubicBezTo>
                  <a:pt x="10" y="56"/>
                  <a:pt x="10" y="55"/>
                  <a:pt x="10" y="55"/>
                </a:cubicBezTo>
                <a:cubicBezTo>
                  <a:pt x="10" y="53"/>
                  <a:pt x="10" y="52"/>
                  <a:pt x="10" y="50"/>
                </a:cubicBezTo>
                <a:cubicBezTo>
                  <a:pt x="10" y="48"/>
                  <a:pt x="10" y="45"/>
                  <a:pt x="11" y="42"/>
                </a:cubicBezTo>
                <a:cubicBezTo>
                  <a:pt x="14" y="41"/>
                  <a:pt x="21" y="40"/>
                  <a:pt x="31" y="38"/>
                </a:cubicBezTo>
                <a:cubicBezTo>
                  <a:pt x="30" y="46"/>
                  <a:pt x="31" y="54"/>
                  <a:pt x="32" y="62"/>
                </a:cubicBezTo>
                <a:moveTo>
                  <a:pt x="12" y="38"/>
                </a:moveTo>
                <a:cubicBezTo>
                  <a:pt x="16" y="26"/>
                  <a:pt x="25" y="16"/>
                  <a:pt x="37" y="12"/>
                </a:cubicBezTo>
                <a:cubicBezTo>
                  <a:pt x="34" y="19"/>
                  <a:pt x="32" y="27"/>
                  <a:pt x="31" y="34"/>
                </a:cubicBezTo>
                <a:cubicBezTo>
                  <a:pt x="23" y="35"/>
                  <a:pt x="16" y="37"/>
                  <a:pt x="12" y="38"/>
                </a:cubicBezTo>
                <a:moveTo>
                  <a:pt x="88" y="38"/>
                </a:moveTo>
                <a:cubicBezTo>
                  <a:pt x="81" y="36"/>
                  <a:pt x="75" y="34"/>
                  <a:pt x="68" y="34"/>
                </a:cubicBezTo>
                <a:cubicBezTo>
                  <a:pt x="68" y="33"/>
                  <a:pt x="68" y="32"/>
                  <a:pt x="68" y="32"/>
                </a:cubicBezTo>
                <a:cubicBezTo>
                  <a:pt x="67" y="25"/>
                  <a:pt x="65" y="18"/>
                  <a:pt x="63" y="12"/>
                </a:cubicBezTo>
                <a:cubicBezTo>
                  <a:pt x="75" y="16"/>
                  <a:pt x="84" y="25"/>
                  <a:pt x="88" y="38"/>
                </a:cubicBezTo>
                <a:moveTo>
                  <a:pt x="35" y="33"/>
                </a:moveTo>
                <a:cubicBezTo>
                  <a:pt x="36" y="26"/>
                  <a:pt x="38" y="18"/>
                  <a:pt x="41" y="10"/>
                </a:cubicBezTo>
                <a:cubicBezTo>
                  <a:pt x="44" y="10"/>
                  <a:pt x="47" y="9"/>
                  <a:pt x="50" y="9"/>
                </a:cubicBezTo>
                <a:cubicBezTo>
                  <a:pt x="53" y="9"/>
                  <a:pt x="56" y="10"/>
                  <a:pt x="59" y="10"/>
                </a:cubicBezTo>
                <a:cubicBezTo>
                  <a:pt x="62" y="18"/>
                  <a:pt x="64" y="25"/>
                  <a:pt x="65" y="32"/>
                </a:cubicBezTo>
                <a:cubicBezTo>
                  <a:pt x="65" y="33"/>
                  <a:pt x="65" y="33"/>
                  <a:pt x="65" y="33"/>
                </a:cubicBezTo>
                <a:cubicBezTo>
                  <a:pt x="60" y="33"/>
                  <a:pt x="56" y="33"/>
                  <a:pt x="51" y="33"/>
                </a:cubicBezTo>
                <a:cubicBezTo>
                  <a:pt x="46" y="33"/>
                  <a:pt x="40" y="33"/>
                  <a:pt x="35" y="33"/>
                </a:cubicBezTo>
                <a:moveTo>
                  <a:pt x="50" y="0"/>
                </a:moveTo>
                <a:cubicBezTo>
                  <a:pt x="23" y="0"/>
                  <a:pt x="0" y="22"/>
                  <a:pt x="0" y="49"/>
                </a:cubicBezTo>
                <a:cubicBezTo>
                  <a:pt x="0" y="51"/>
                  <a:pt x="0" y="53"/>
                  <a:pt x="1" y="55"/>
                </a:cubicBezTo>
                <a:cubicBezTo>
                  <a:pt x="3" y="80"/>
                  <a:pt x="24" y="100"/>
                  <a:pt x="50" y="100"/>
                </a:cubicBezTo>
                <a:cubicBezTo>
                  <a:pt x="52" y="100"/>
                  <a:pt x="53" y="100"/>
                  <a:pt x="55" y="100"/>
                </a:cubicBezTo>
                <a:cubicBezTo>
                  <a:pt x="52" y="90"/>
                  <a:pt x="52" y="90"/>
                  <a:pt x="52" y="90"/>
                </a:cubicBezTo>
                <a:cubicBezTo>
                  <a:pt x="52" y="90"/>
                  <a:pt x="51" y="90"/>
                  <a:pt x="50" y="90"/>
                </a:cubicBezTo>
                <a:cubicBezTo>
                  <a:pt x="47" y="90"/>
                  <a:pt x="44" y="90"/>
                  <a:pt x="41" y="89"/>
                </a:cubicBezTo>
                <a:cubicBezTo>
                  <a:pt x="40" y="84"/>
                  <a:pt x="37" y="76"/>
                  <a:pt x="36" y="66"/>
                </a:cubicBezTo>
                <a:cubicBezTo>
                  <a:pt x="39" y="67"/>
                  <a:pt x="43" y="67"/>
                  <a:pt x="46" y="67"/>
                </a:cubicBezTo>
                <a:cubicBezTo>
                  <a:pt x="45" y="63"/>
                  <a:pt x="45" y="63"/>
                  <a:pt x="45" y="63"/>
                </a:cubicBezTo>
                <a:cubicBezTo>
                  <a:pt x="42" y="63"/>
                  <a:pt x="39" y="62"/>
                  <a:pt x="35" y="62"/>
                </a:cubicBezTo>
                <a:cubicBezTo>
                  <a:pt x="35" y="62"/>
                  <a:pt x="35" y="62"/>
                  <a:pt x="35" y="62"/>
                </a:cubicBezTo>
                <a:cubicBezTo>
                  <a:pt x="34" y="54"/>
                  <a:pt x="34" y="46"/>
                  <a:pt x="34" y="38"/>
                </a:cubicBezTo>
                <a:cubicBezTo>
                  <a:pt x="40" y="37"/>
                  <a:pt x="45" y="37"/>
                  <a:pt x="52" y="37"/>
                </a:cubicBezTo>
                <a:cubicBezTo>
                  <a:pt x="56" y="37"/>
                  <a:pt x="60" y="37"/>
                  <a:pt x="65" y="37"/>
                </a:cubicBezTo>
                <a:cubicBezTo>
                  <a:pt x="65" y="42"/>
                  <a:pt x="65" y="46"/>
                  <a:pt x="65" y="50"/>
                </a:cubicBezTo>
                <a:cubicBezTo>
                  <a:pt x="69" y="51"/>
                  <a:pt x="69" y="51"/>
                  <a:pt x="69" y="51"/>
                </a:cubicBezTo>
                <a:cubicBezTo>
                  <a:pt x="69" y="47"/>
                  <a:pt x="69" y="42"/>
                  <a:pt x="68" y="38"/>
                </a:cubicBezTo>
                <a:cubicBezTo>
                  <a:pt x="75" y="39"/>
                  <a:pt x="82" y="40"/>
                  <a:pt x="90" y="42"/>
                </a:cubicBezTo>
                <a:cubicBezTo>
                  <a:pt x="90" y="43"/>
                  <a:pt x="90" y="44"/>
                  <a:pt x="90" y="45"/>
                </a:cubicBezTo>
                <a:cubicBezTo>
                  <a:pt x="90" y="47"/>
                  <a:pt x="90" y="48"/>
                  <a:pt x="90" y="49"/>
                </a:cubicBezTo>
                <a:cubicBezTo>
                  <a:pt x="90" y="52"/>
                  <a:pt x="90" y="55"/>
                  <a:pt x="89" y="58"/>
                </a:cubicBezTo>
                <a:cubicBezTo>
                  <a:pt x="89" y="58"/>
                  <a:pt x="88" y="58"/>
                  <a:pt x="87" y="59"/>
                </a:cubicBezTo>
                <a:cubicBezTo>
                  <a:pt x="98" y="63"/>
                  <a:pt x="98" y="63"/>
                  <a:pt x="98" y="63"/>
                </a:cubicBezTo>
                <a:cubicBezTo>
                  <a:pt x="99" y="59"/>
                  <a:pt x="100" y="55"/>
                  <a:pt x="100" y="50"/>
                </a:cubicBezTo>
                <a:cubicBezTo>
                  <a:pt x="100" y="48"/>
                  <a:pt x="100" y="46"/>
                  <a:pt x="99" y="44"/>
                </a:cubicBezTo>
                <a:cubicBezTo>
                  <a:pt x="97" y="19"/>
                  <a:pt x="76" y="0"/>
                  <a:pt x="50" y="0"/>
                </a:cubicBezTo>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61" name="Freeform 9"/>
          <p:cNvSpPr/>
          <p:nvPr/>
        </p:nvSpPr>
        <p:spPr bwMode="auto">
          <a:xfrm>
            <a:off x="3812683" y="6000968"/>
            <a:ext cx="227225" cy="220693"/>
          </a:xfrm>
          <a:custGeom>
            <a:avLst/>
            <a:gdLst>
              <a:gd name="T0" fmla="*/ 15 w 44"/>
              <a:gd name="T1" fmla="*/ 0 h 43"/>
              <a:gd name="T2" fmla="*/ 14 w 44"/>
              <a:gd name="T3" fmla="*/ 8 h 43"/>
              <a:gd name="T4" fmla="*/ 2 w 44"/>
              <a:gd name="T5" fmla="*/ 9 h 43"/>
              <a:gd name="T6" fmla="*/ 0 w 44"/>
              <a:gd name="T7" fmla="*/ 9 h 43"/>
              <a:gd name="T8" fmla="*/ 1 w 44"/>
              <a:gd name="T9" fmla="*/ 13 h 43"/>
              <a:gd name="T10" fmla="*/ 2 w 44"/>
              <a:gd name="T11" fmla="*/ 13 h 43"/>
              <a:gd name="T12" fmla="*/ 14 w 44"/>
              <a:gd name="T13" fmla="*/ 13 h 43"/>
              <a:gd name="T14" fmla="*/ 8 w 44"/>
              <a:gd name="T15" fmla="*/ 36 h 43"/>
              <a:gd name="T16" fmla="*/ 7 w 44"/>
              <a:gd name="T17" fmla="*/ 36 h 43"/>
              <a:gd name="T18" fmla="*/ 9 w 44"/>
              <a:gd name="T19" fmla="*/ 43 h 43"/>
              <a:gd name="T20" fmla="*/ 21 w 44"/>
              <a:gd name="T21" fmla="*/ 32 h 43"/>
              <a:gd name="T22" fmla="*/ 26 w 44"/>
              <a:gd name="T23" fmla="*/ 38 h 43"/>
              <a:gd name="T24" fmla="*/ 38 w 44"/>
              <a:gd name="T25" fmla="*/ 29 h 43"/>
              <a:gd name="T26" fmla="*/ 32 w 44"/>
              <a:gd name="T27" fmla="*/ 22 h 43"/>
              <a:gd name="T28" fmla="*/ 44 w 44"/>
              <a:gd name="T29" fmla="*/ 12 h 43"/>
              <a:gd name="T30" fmla="*/ 38 w 44"/>
              <a:gd name="T31" fmla="*/ 9 h 43"/>
              <a:gd name="T32" fmla="*/ 12 w 44"/>
              <a:gd name="T33" fmla="*/ 34 h 43"/>
              <a:gd name="T34" fmla="*/ 17 w 44"/>
              <a:gd name="T35" fmla="*/ 12 h 43"/>
              <a:gd name="T36" fmla="*/ 37 w 44"/>
              <a:gd name="T37" fmla="*/ 9 h 43"/>
              <a:gd name="T38" fmla="*/ 30 w 44"/>
              <a:gd name="T39" fmla="*/ 6 h 43"/>
              <a:gd name="T40" fmla="*/ 18 w 44"/>
              <a:gd name="T41" fmla="*/ 8 h 43"/>
              <a:gd name="T42" fmla="*/ 19 w 44"/>
              <a:gd name="T43" fmla="*/ 2 h 43"/>
              <a:gd name="T44" fmla="*/ 15 w 44"/>
              <a:gd name="T4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 h="43">
                <a:moveTo>
                  <a:pt x="15" y="0"/>
                </a:moveTo>
                <a:cubicBezTo>
                  <a:pt x="15" y="3"/>
                  <a:pt x="15" y="6"/>
                  <a:pt x="14" y="8"/>
                </a:cubicBezTo>
                <a:cubicBezTo>
                  <a:pt x="10" y="9"/>
                  <a:pt x="6" y="9"/>
                  <a:pt x="2" y="9"/>
                </a:cubicBezTo>
                <a:cubicBezTo>
                  <a:pt x="1" y="9"/>
                  <a:pt x="1" y="9"/>
                  <a:pt x="0" y="9"/>
                </a:cubicBezTo>
                <a:cubicBezTo>
                  <a:pt x="1" y="13"/>
                  <a:pt x="1" y="13"/>
                  <a:pt x="1" y="13"/>
                </a:cubicBezTo>
                <a:cubicBezTo>
                  <a:pt x="2" y="13"/>
                  <a:pt x="2" y="13"/>
                  <a:pt x="2" y="13"/>
                </a:cubicBezTo>
                <a:cubicBezTo>
                  <a:pt x="6" y="13"/>
                  <a:pt x="10" y="13"/>
                  <a:pt x="14" y="13"/>
                </a:cubicBezTo>
                <a:cubicBezTo>
                  <a:pt x="12" y="22"/>
                  <a:pt x="10" y="30"/>
                  <a:pt x="8" y="36"/>
                </a:cubicBezTo>
                <a:cubicBezTo>
                  <a:pt x="7" y="36"/>
                  <a:pt x="7" y="36"/>
                  <a:pt x="7" y="36"/>
                </a:cubicBezTo>
                <a:cubicBezTo>
                  <a:pt x="9" y="43"/>
                  <a:pt x="9" y="43"/>
                  <a:pt x="9" y="43"/>
                </a:cubicBezTo>
                <a:cubicBezTo>
                  <a:pt x="21" y="32"/>
                  <a:pt x="21" y="32"/>
                  <a:pt x="21" y="32"/>
                </a:cubicBezTo>
                <a:cubicBezTo>
                  <a:pt x="26" y="38"/>
                  <a:pt x="26" y="38"/>
                  <a:pt x="26" y="38"/>
                </a:cubicBezTo>
                <a:cubicBezTo>
                  <a:pt x="31" y="36"/>
                  <a:pt x="34" y="32"/>
                  <a:pt x="38" y="29"/>
                </a:cubicBezTo>
                <a:cubicBezTo>
                  <a:pt x="32" y="22"/>
                  <a:pt x="32" y="22"/>
                  <a:pt x="32" y="22"/>
                </a:cubicBezTo>
                <a:cubicBezTo>
                  <a:pt x="44" y="12"/>
                  <a:pt x="44" y="12"/>
                  <a:pt x="44" y="12"/>
                </a:cubicBezTo>
                <a:cubicBezTo>
                  <a:pt x="38" y="9"/>
                  <a:pt x="38" y="9"/>
                  <a:pt x="38" y="9"/>
                </a:cubicBezTo>
                <a:cubicBezTo>
                  <a:pt x="33" y="21"/>
                  <a:pt x="24" y="30"/>
                  <a:pt x="12" y="34"/>
                </a:cubicBezTo>
                <a:cubicBezTo>
                  <a:pt x="14" y="29"/>
                  <a:pt x="16" y="21"/>
                  <a:pt x="17" y="12"/>
                </a:cubicBezTo>
                <a:cubicBezTo>
                  <a:pt x="25" y="12"/>
                  <a:pt x="32" y="10"/>
                  <a:pt x="37" y="9"/>
                </a:cubicBezTo>
                <a:cubicBezTo>
                  <a:pt x="30" y="6"/>
                  <a:pt x="30" y="6"/>
                  <a:pt x="30" y="6"/>
                </a:cubicBezTo>
                <a:cubicBezTo>
                  <a:pt x="26" y="7"/>
                  <a:pt x="22" y="8"/>
                  <a:pt x="18" y="8"/>
                </a:cubicBezTo>
                <a:cubicBezTo>
                  <a:pt x="18" y="6"/>
                  <a:pt x="18" y="4"/>
                  <a:pt x="19" y="2"/>
                </a:cubicBezTo>
                <a:cubicBezTo>
                  <a:pt x="15" y="0"/>
                  <a:pt x="15" y="0"/>
                  <a:pt x="15" y="0"/>
                </a:cubicBezTo>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62" name="Freeform 10"/>
          <p:cNvSpPr/>
          <p:nvPr/>
        </p:nvSpPr>
        <p:spPr bwMode="auto">
          <a:xfrm>
            <a:off x="3891337" y="6197626"/>
            <a:ext cx="45882" cy="30591"/>
          </a:xfrm>
          <a:custGeom>
            <a:avLst/>
            <a:gdLst>
              <a:gd name="T0" fmla="*/ 7 w 9"/>
              <a:gd name="T1" fmla="*/ 0 h 6"/>
              <a:gd name="T2" fmla="*/ 0 w 9"/>
              <a:gd name="T3" fmla="*/ 6 h 6"/>
              <a:gd name="T4" fmla="*/ 9 w 9"/>
              <a:gd name="T5" fmla="*/ 2 h 6"/>
              <a:gd name="T6" fmla="*/ 7 w 9"/>
              <a:gd name="T7" fmla="*/ 0 h 6"/>
            </a:gdLst>
            <a:ahLst/>
            <a:cxnLst>
              <a:cxn ang="0">
                <a:pos x="T0" y="T1"/>
              </a:cxn>
              <a:cxn ang="0">
                <a:pos x="T2" y="T3"/>
              </a:cxn>
              <a:cxn ang="0">
                <a:pos x="T4" y="T5"/>
              </a:cxn>
              <a:cxn ang="0">
                <a:pos x="T6" y="T7"/>
              </a:cxn>
            </a:cxnLst>
            <a:rect l="0" t="0" r="r" b="b"/>
            <a:pathLst>
              <a:path w="9" h="6">
                <a:moveTo>
                  <a:pt x="7" y="0"/>
                </a:moveTo>
                <a:cubicBezTo>
                  <a:pt x="0" y="6"/>
                  <a:pt x="0" y="6"/>
                  <a:pt x="0" y="6"/>
                </a:cubicBezTo>
                <a:cubicBezTo>
                  <a:pt x="3" y="5"/>
                  <a:pt x="6" y="3"/>
                  <a:pt x="9" y="2"/>
                </a:cubicBezTo>
                <a:cubicBezTo>
                  <a:pt x="7" y="0"/>
                  <a:pt x="7" y="0"/>
                  <a:pt x="7" y="0"/>
                </a:cubicBezTo>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54" name="TextBox 53"/>
          <p:cNvSpPr txBox="1"/>
          <p:nvPr/>
        </p:nvSpPr>
        <p:spPr>
          <a:xfrm>
            <a:off x="3585444" y="3384490"/>
            <a:ext cx="447558" cy="630942"/>
          </a:xfrm>
          <a:prstGeom prst="rect">
            <a:avLst/>
          </a:prstGeom>
          <a:noFill/>
        </p:spPr>
        <p:txBody>
          <a:bodyPr wrap="none" rtlCol="0">
            <a:spAutoFit/>
          </a:bodyPr>
          <a:lstStyle/>
          <a:p>
            <a:r>
              <a:rPr lang="en-US" altLang="zh-CN" sz="3500" dirty="0">
                <a:solidFill>
                  <a:srgbClr val="D25E84"/>
                </a:solidFill>
                <a:latin typeface="微软雅黑"/>
                <a:ea typeface="微软雅黑"/>
                <a:cs typeface="+mn-ea"/>
                <a:sym typeface="微软雅黑"/>
              </a:rPr>
              <a:t>2</a:t>
            </a:r>
            <a:endParaRPr lang="zh-CN" altLang="en-US" sz="3500" dirty="0">
              <a:solidFill>
                <a:srgbClr val="D25E84"/>
              </a:solidFill>
              <a:latin typeface="微软雅黑"/>
              <a:ea typeface="微软雅黑"/>
              <a:cs typeface="+mn-ea"/>
              <a:sym typeface="微软雅黑"/>
            </a:endParaRPr>
          </a:p>
        </p:txBody>
      </p:sp>
      <p:sp>
        <p:nvSpPr>
          <p:cNvPr id="51" name="TextBox 50"/>
          <p:cNvSpPr txBox="1"/>
          <p:nvPr/>
        </p:nvSpPr>
        <p:spPr>
          <a:xfrm>
            <a:off x="3338750" y="4627613"/>
            <a:ext cx="918369" cy="313704"/>
          </a:xfrm>
          <a:prstGeom prst="rect">
            <a:avLst/>
          </a:prstGeom>
          <a:no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52" name="TextBox 51"/>
          <p:cNvSpPr txBox="1"/>
          <p:nvPr/>
        </p:nvSpPr>
        <p:spPr>
          <a:xfrm>
            <a:off x="3268534" y="4973752"/>
            <a:ext cx="1065305" cy="443336"/>
          </a:xfrm>
          <a:prstGeom prst="rect">
            <a:avLst/>
          </a:prstGeom>
          <a:no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sp>
        <p:nvSpPr>
          <p:cNvPr id="49" name="TextBox 48"/>
          <p:cNvSpPr txBox="1"/>
          <p:nvPr/>
        </p:nvSpPr>
        <p:spPr>
          <a:xfrm>
            <a:off x="3333286" y="2437726"/>
            <a:ext cx="918370" cy="313704"/>
          </a:xfrm>
          <a:prstGeom prst="rect">
            <a:avLst/>
          </a:prstGeom>
          <a:no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50" name="TextBox 49"/>
          <p:cNvSpPr txBox="1"/>
          <p:nvPr/>
        </p:nvSpPr>
        <p:spPr>
          <a:xfrm>
            <a:off x="3237354" y="1831607"/>
            <a:ext cx="1076716" cy="443335"/>
          </a:xfrm>
          <a:prstGeom prst="rect">
            <a:avLst/>
          </a:prstGeom>
          <a:no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grpSp>
        <p:nvGrpSpPr>
          <p:cNvPr id="106" name="组合 89"/>
          <p:cNvGrpSpPr/>
          <p:nvPr/>
        </p:nvGrpSpPr>
        <p:grpSpPr>
          <a:xfrm rot="10800000" flipH="1">
            <a:off x="5254180" y="3178761"/>
            <a:ext cx="1152844" cy="3216521"/>
            <a:chOff x="4324246" y="598916"/>
            <a:chExt cx="1027112" cy="2865438"/>
          </a:xfrm>
          <a:solidFill>
            <a:srgbClr val="D25E84"/>
          </a:solidFill>
        </p:grpSpPr>
        <p:sp>
          <p:nvSpPr>
            <p:cNvPr id="115"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16"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107" name="组合 92"/>
          <p:cNvGrpSpPr/>
          <p:nvPr/>
        </p:nvGrpSpPr>
        <p:grpSpPr>
          <a:xfrm>
            <a:off x="5230836" y="1003856"/>
            <a:ext cx="1176188" cy="3216521"/>
            <a:chOff x="4303448" y="598916"/>
            <a:chExt cx="1047910" cy="2865438"/>
          </a:xfrm>
          <a:solidFill>
            <a:srgbClr val="D25E84"/>
          </a:solidFill>
        </p:grpSpPr>
        <p:sp>
          <p:nvSpPr>
            <p:cNvPr id="113"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14" name="Freeform 7"/>
            <p:cNvSpPr/>
            <p:nvPr/>
          </p:nvSpPr>
          <p:spPr bwMode="auto">
            <a:xfrm>
              <a:off x="4303448"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108" name="组合 19"/>
          <p:cNvGrpSpPr/>
          <p:nvPr/>
        </p:nvGrpSpPr>
        <p:grpSpPr>
          <a:xfrm>
            <a:off x="4993141" y="2862026"/>
            <a:ext cx="1674921" cy="1675084"/>
            <a:chOff x="6193085" y="2917516"/>
            <a:chExt cx="1492250" cy="1492250"/>
          </a:xfrm>
          <a:solidFill>
            <a:srgbClr val="FFFFFF"/>
          </a:solidFill>
        </p:grpSpPr>
        <p:grpSp>
          <p:nvGrpSpPr>
            <p:cNvPr id="109" name="组合 20"/>
            <p:cNvGrpSpPr/>
            <p:nvPr/>
          </p:nvGrpSpPr>
          <p:grpSpPr>
            <a:xfrm>
              <a:off x="6193085" y="2917516"/>
              <a:ext cx="1492250" cy="1492250"/>
              <a:chOff x="2232645" y="3355181"/>
              <a:chExt cx="1492250" cy="1492250"/>
            </a:xfrm>
            <a:grpFill/>
          </p:grpSpPr>
          <p:sp>
            <p:nvSpPr>
              <p:cNvPr id="111" name="Oval 8"/>
              <p:cNvSpPr>
                <a:spLocks noChangeArrowheads="1"/>
              </p:cNvSpPr>
              <p:nvPr/>
            </p:nvSpPr>
            <p:spPr bwMode="auto">
              <a:xfrm>
                <a:off x="2232645" y="3355181"/>
                <a:ext cx="1492250" cy="149225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sp>
            <p:nvSpPr>
              <p:cNvPr id="112" name="Oval 9"/>
              <p:cNvSpPr>
                <a:spLocks noChangeArrowheads="1"/>
              </p:cNvSpPr>
              <p:nvPr/>
            </p:nvSpPr>
            <p:spPr bwMode="auto">
              <a:xfrm>
                <a:off x="2266777" y="3390900"/>
                <a:ext cx="1423987" cy="1420813"/>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110" name="Oval 12"/>
            <p:cNvSpPr>
              <a:spLocks noChangeArrowheads="1"/>
            </p:cNvSpPr>
            <p:nvPr/>
          </p:nvSpPr>
          <p:spPr bwMode="auto">
            <a:xfrm rot="19170873">
              <a:off x="6483439" y="3257242"/>
              <a:ext cx="814386" cy="81280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103" name="Freeform 24"/>
          <p:cNvSpPr>
            <a:spLocks noEditPoints="1"/>
          </p:cNvSpPr>
          <p:nvPr/>
        </p:nvSpPr>
        <p:spPr bwMode="auto">
          <a:xfrm>
            <a:off x="5541109" y="1343542"/>
            <a:ext cx="336468" cy="325577"/>
          </a:xfrm>
          <a:custGeom>
            <a:avLst/>
            <a:gdLst>
              <a:gd name="T0" fmla="*/ 59 w 65"/>
              <a:gd name="T1" fmla="*/ 33 h 63"/>
              <a:gd name="T2" fmla="*/ 65 w 65"/>
              <a:gd name="T3" fmla="*/ 31 h 63"/>
              <a:gd name="T4" fmla="*/ 63 w 65"/>
              <a:gd name="T5" fmla="*/ 21 h 63"/>
              <a:gd name="T6" fmla="*/ 57 w 65"/>
              <a:gd name="T7" fmla="*/ 21 h 63"/>
              <a:gd name="T8" fmla="*/ 54 w 65"/>
              <a:gd name="T9" fmla="*/ 16 h 63"/>
              <a:gd name="T10" fmla="*/ 57 w 65"/>
              <a:gd name="T11" fmla="*/ 10 h 63"/>
              <a:gd name="T12" fmla="*/ 49 w 65"/>
              <a:gd name="T13" fmla="*/ 4 h 63"/>
              <a:gd name="T14" fmla="*/ 45 w 65"/>
              <a:gd name="T15" fmla="*/ 8 h 63"/>
              <a:gd name="T16" fmla="*/ 39 w 65"/>
              <a:gd name="T17" fmla="*/ 6 h 63"/>
              <a:gd name="T18" fmla="*/ 38 w 65"/>
              <a:gd name="T19" fmla="*/ 0 h 63"/>
              <a:gd name="T20" fmla="*/ 28 w 65"/>
              <a:gd name="T21" fmla="*/ 0 h 63"/>
              <a:gd name="T22" fmla="*/ 27 w 65"/>
              <a:gd name="T23" fmla="*/ 6 h 63"/>
              <a:gd name="T24" fmla="*/ 21 w 65"/>
              <a:gd name="T25" fmla="*/ 8 h 63"/>
              <a:gd name="T26" fmla="*/ 16 w 65"/>
              <a:gd name="T27" fmla="*/ 4 h 63"/>
              <a:gd name="T28" fmla="*/ 8 w 65"/>
              <a:gd name="T29" fmla="*/ 10 h 63"/>
              <a:gd name="T30" fmla="*/ 12 w 65"/>
              <a:gd name="T31" fmla="*/ 15 h 63"/>
              <a:gd name="T32" fmla="*/ 8 w 65"/>
              <a:gd name="T33" fmla="*/ 21 h 63"/>
              <a:gd name="T34" fmla="*/ 2 w 65"/>
              <a:gd name="T35" fmla="*/ 21 h 63"/>
              <a:gd name="T36" fmla="*/ 0 w 65"/>
              <a:gd name="T37" fmla="*/ 31 h 63"/>
              <a:gd name="T38" fmla="*/ 6 w 65"/>
              <a:gd name="T39" fmla="*/ 33 h 63"/>
              <a:gd name="T40" fmla="*/ 7 w 65"/>
              <a:gd name="T41" fmla="*/ 39 h 63"/>
              <a:gd name="T42" fmla="*/ 3 w 65"/>
              <a:gd name="T43" fmla="*/ 43 h 63"/>
              <a:gd name="T44" fmla="*/ 8 w 65"/>
              <a:gd name="T45" fmla="*/ 52 h 63"/>
              <a:gd name="T46" fmla="*/ 13 w 65"/>
              <a:gd name="T47" fmla="*/ 50 h 63"/>
              <a:gd name="T48" fmla="*/ 18 w 65"/>
              <a:gd name="T49" fmla="*/ 54 h 63"/>
              <a:gd name="T50" fmla="*/ 17 w 65"/>
              <a:gd name="T51" fmla="*/ 60 h 63"/>
              <a:gd name="T52" fmla="*/ 26 w 65"/>
              <a:gd name="T53" fmla="*/ 63 h 63"/>
              <a:gd name="T54" fmla="*/ 29 w 65"/>
              <a:gd name="T55" fmla="*/ 58 h 63"/>
              <a:gd name="T56" fmla="*/ 33 w 65"/>
              <a:gd name="T57" fmla="*/ 58 h 63"/>
              <a:gd name="T58" fmla="*/ 36 w 65"/>
              <a:gd name="T59" fmla="*/ 58 h 63"/>
              <a:gd name="T60" fmla="*/ 39 w 65"/>
              <a:gd name="T61" fmla="*/ 63 h 63"/>
              <a:gd name="T62" fmla="*/ 48 w 65"/>
              <a:gd name="T63" fmla="*/ 60 h 63"/>
              <a:gd name="T64" fmla="*/ 47 w 65"/>
              <a:gd name="T65" fmla="*/ 54 h 63"/>
              <a:gd name="T66" fmla="*/ 52 w 65"/>
              <a:gd name="T67" fmla="*/ 50 h 63"/>
              <a:gd name="T68" fmla="*/ 58 w 65"/>
              <a:gd name="T69" fmla="*/ 52 h 63"/>
              <a:gd name="T70" fmla="*/ 63 w 65"/>
              <a:gd name="T71" fmla="*/ 43 h 63"/>
              <a:gd name="T72" fmla="*/ 58 w 65"/>
              <a:gd name="T73" fmla="*/ 39 h 63"/>
              <a:gd name="T74" fmla="*/ 59 w 65"/>
              <a:gd name="T75" fmla="*/ 33 h 63"/>
              <a:gd name="T76" fmla="*/ 33 w 65"/>
              <a:gd name="T77" fmla="*/ 46 h 63"/>
              <a:gd name="T78" fmla="*/ 18 w 65"/>
              <a:gd name="T79" fmla="*/ 32 h 63"/>
              <a:gd name="T80" fmla="*/ 33 w 65"/>
              <a:gd name="T81" fmla="*/ 17 h 63"/>
              <a:gd name="T82" fmla="*/ 47 w 65"/>
              <a:gd name="T83" fmla="*/ 32 h 63"/>
              <a:gd name="T84" fmla="*/ 33 w 65"/>
              <a:gd name="T85" fmla="*/ 4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 h="63">
                <a:moveTo>
                  <a:pt x="59" y="33"/>
                </a:moveTo>
                <a:cubicBezTo>
                  <a:pt x="65" y="31"/>
                  <a:pt x="65" y="31"/>
                  <a:pt x="65" y="31"/>
                </a:cubicBezTo>
                <a:cubicBezTo>
                  <a:pt x="63" y="21"/>
                  <a:pt x="63" y="21"/>
                  <a:pt x="63" y="21"/>
                </a:cubicBezTo>
                <a:cubicBezTo>
                  <a:pt x="57" y="21"/>
                  <a:pt x="57" y="21"/>
                  <a:pt x="57" y="21"/>
                </a:cubicBezTo>
                <a:cubicBezTo>
                  <a:pt x="56" y="19"/>
                  <a:pt x="55" y="18"/>
                  <a:pt x="54" y="16"/>
                </a:cubicBezTo>
                <a:cubicBezTo>
                  <a:pt x="57" y="10"/>
                  <a:pt x="57" y="10"/>
                  <a:pt x="57" y="10"/>
                </a:cubicBezTo>
                <a:cubicBezTo>
                  <a:pt x="49" y="4"/>
                  <a:pt x="49" y="4"/>
                  <a:pt x="49" y="4"/>
                </a:cubicBezTo>
                <a:cubicBezTo>
                  <a:pt x="45" y="8"/>
                  <a:pt x="45" y="8"/>
                  <a:pt x="45" y="8"/>
                </a:cubicBezTo>
                <a:cubicBezTo>
                  <a:pt x="43" y="7"/>
                  <a:pt x="41" y="6"/>
                  <a:pt x="39" y="6"/>
                </a:cubicBezTo>
                <a:cubicBezTo>
                  <a:pt x="38" y="0"/>
                  <a:pt x="38" y="0"/>
                  <a:pt x="38" y="0"/>
                </a:cubicBezTo>
                <a:cubicBezTo>
                  <a:pt x="28" y="0"/>
                  <a:pt x="28" y="0"/>
                  <a:pt x="28" y="0"/>
                </a:cubicBezTo>
                <a:cubicBezTo>
                  <a:pt x="27" y="6"/>
                  <a:pt x="27" y="6"/>
                  <a:pt x="27" y="6"/>
                </a:cubicBezTo>
                <a:cubicBezTo>
                  <a:pt x="25" y="6"/>
                  <a:pt x="23" y="7"/>
                  <a:pt x="21" y="8"/>
                </a:cubicBezTo>
                <a:cubicBezTo>
                  <a:pt x="16" y="4"/>
                  <a:pt x="16" y="4"/>
                  <a:pt x="16" y="4"/>
                </a:cubicBezTo>
                <a:cubicBezTo>
                  <a:pt x="8" y="10"/>
                  <a:pt x="8" y="10"/>
                  <a:pt x="8" y="10"/>
                </a:cubicBezTo>
                <a:cubicBezTo>
                  <a:pt x="12" y="15"/>
                  <a:pt x="12" y="15"/>
                  <a:pt x="12" y="15"/>
                </a:cubicBezTo>
                <a:cubicBezTo>
                  <a:pt x="10" y="17"/>
                  <a:pt x="9" y="19"/>
                  <a:pt x="8" y="21"/>
                </a:cubicBezTo>
                <a:cubicBezTo>
                  <a:pt x="2" y="21"/>
                  <a:pt x="2" y="21"/>
                  <a:pt x="2" y="21"/>
                </a:cubicBezTo>
                <a:cubicBezTo>
                  <a:pt x="0" y="31"/>
                  <a:pt x="0" y="31"/>
                  <a:pt x="0" y="31"/>
                </a:cubicBezTo>
                <a:cubicBezTo>
                  <a:pt x="6" y="33"/>
                  <a:pt x="6" y="33"/>
                  <a:pt x="6" y="33"/>
                </a:cubicBezTo>
                <a:cubicBezTo>
                  <a:pt x="6" y="35"/>
                  <a:pt x="7" y="37"/>
                  <a:pt x="7" y="39"/>
                </a:cubicBezTo>
                <a:cubicBezTo>
                  <a:pt x="3" y="43"/>
                  <a:pt x="3" y="43"/>
                  <a:pt x="3" y="43"/>
                </a:cubicBezTo>
                <a:cubicBezTo>
                  <a:pt x="8" y="52"/>
                  <a:pt x="8" y="52"/>
                  <a:pt x="8" y="52"/>
                </a:cubicBezTo>
                <a:cubicBezTo>
                  <a:pt x="13" y="50"/>
                  <a:pt x="13" y="50"/>
                  <a:pt x="13" y="50"/>
                </a:cubicBezTo>
                <a:cubicBezTo>
                  <a:pt x="15" y="51"/>
                  <a:pt x="16" y="52"/>
                  <a:pt x="18" y="54"/>
                </a:cubicBezTo>
                <a:cubicBezTo>
                  <a:pt x="17" y="60"/>
                  <a:pt x="17" y="60"/>
                  <a:pt x="17" y="60"/>
                </a:cubicBezTo>
                <a:cubicBezTo>
                  <a:pt x="26" y="63"/>
                  <a:pt x="26" y="63"/>
                  <a:pt x="26" y="63"/>
                </a:cubicBezTo>
                <a:cubicBezTo>
                  <a:pt x="29" y="58"/>
                  <a:pt x="29" y="58"/>
                  <a:pt x="29" y="58"/>
                </a:cubicBezTo>
                <a:cubicBezTo>
                  <a:pt x="30" y="58"/>
                  <a:pt x="32" y="58"/>
                  <a:pt x="33" y="58"/>
                </a:cubicBezTo>
                <a:cubicBezTo>
                  <a:pt x="34" y="58"/>
                  <a:pt x="35" y="58"/>
                  <a:pt x="36" y="58"/>
                </a:cubicBezTo>
                <a:cubicBezTo>
                  <a:pt x="39" y="63"/>
                  <a:pt x="39" y="63"/>
                  <a:pt x="39" y="63"/>
                </a:cubicBezTo>
                <a:cubicBezTo>
                  <a:pt x="48" y="60"/>
                  <a:pt x="48" y="60"/>
                  <a:pt x="48" y="60"/>
                </a:cubicBezTo>
                <a:cubicBezTo>
                  <a:pt x="47" y="54"/>
                  <a:pt x="47" y="54"/>
                  <a:pt x="47" y="54"/>
                </a:cubicBezTo>
                <a:cubicBezTo>
                  <a:pt x="49" y="53"/>
                  <a:pt x="50" y="51"/>
                  <a:pt x="52" y="50"/>
                </a:cubicBezTo>
                <a:cubicBezTo>
                  <a:pt x="58" y="52"/>
                  <a:pt x="58" y="52"/>
                  <a:pt x="58" y="52"/>
                </a:cubicBezTo>
                <a:cubicBezTo>
                  <a:pt x="63" y="43"/>
                  <a:pt x="63" y="43"/>
                  <a:pt x="63" y="43"/>
                </a:cubicBezTo>
                <a:cubicBezTo>
                  <a:pt x="58" y="39"/>
                  <a:pt x="58" y="39"/>
                  <a:pt x="58" y="39"/>
                </a:cubicBezTo>
                <a:cubicBezTo>
                  <a:pt x="59" y="37"/>
                  <a:pt x="59" y="35"/>
                  <a:pt x="59" y="33"/>
                </a:cubicBezTo>
                <a:close/>
                <a:moveTo>
                  <a:pt x="33" y="46"/>
                </a:moveTo>
                <a:cubicBezTo>
                  <a:pt x="25" y="46"/>
                  <a:pt x="18" y="40"/>
                  <a:pt x="18" y="32"/>
                </a:cubicBezTo>
                <a:cubicBezTo>
                  <a:pt x="18" y="23"/>
                  <a:pt x="25" y="17"/>
                  <a:pt x="33" y="17"/>
                </a:cubicBezTo>
                <a:cubicBezTo>
                  <a:pt x="41" y="17"/>
                  <a:pt x="47" y="23"/>
                  <a:pt x="47" y="32"/>
                </a:cubicBezTo>
                <a:cubicBezTo>
                  <a:pt x="47" y="40"/>
                  <a:pt x="41" y="46"/>
                  <a:pt x="33" y="46"/>
                </a:cubicBezTo>
                <a:close/>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04" name="Freeform 25"/>
          <p:cNvSpPr>
            <a:spLocks noEditPoints="1"/>
          </p:cNvSpPr>
          <p:nvPr/>
        </p:nvSpPr>
        <p:spPr bwMode="auto">
          <a:xfrm>
            <a:off x="5851359" y="1426575"/>
            <a:ext cx="268737" cy="262208"/>
          </a:xfrm>
          <a:custGeom>
            <a:avLst/>
            <a:gdLst>
              <a:gd name="T0" fmla="*/ 48 w 52"/>
              <a:gd name="T1" fmla="*/ 27 h 51"/>
              <a:gd name="T2" fmla="*/ 52 w 52"/>
              <a:gd name="T3" fmla="*/ 25 h 51"/>
              <a:gd name="T4" fmla="*/ 51 w 52"/>
              <a:gd name="T5" fmla="*/ 17 h 51"/>
              <a:gd name="T6" fmla="*/ 46 w 52"/>
              <a:gd name="T7" fmla="*/ 17 h 51"/>
              <a:gd name="T8" fmla="*/ 44 w 52"/>
              <a:gd name="T9" fmla="*/ 13 h 51"/>
              <a:gd name="T10" fmla="*/ 46 w 52"/>
              <a:gd name="T11" fmla="*/ 8 h 51"/>
              <a:gd name="T12" fmla="*/ 40 w 52"/>
              <a:gd name="T13" fmla="*/ 3 h 51"/>
              <a:gd name="T14" fmla="*/ 36 w 52"/>
              <a:gd name="T15" fmla="*/ 6 h 51"/>
              <a:gd name="T16" fmla="*/ 31 w 52"/>
              <a:gd name="T17" fmla="*/ 5 h 51"/>
              <a:gd name="T18" fmla="*/ 31 w 52"/>
              <a:gd name="T19" fmla="*/ 0 h 51"/>
              <a:gd name="T20" fmla="*/ 22 w 52"/>
              <a:gd name="T21" fmla="*/ 0 h 51"/>
              <a:gd name="T22" fmla="*/ 22 w 52"/>
              <a:gd name="T23" fmla="*/ 4 h 51"/>
              <a:gd name="T24" fmla="*/ 17 w 52"/>
              <a:gd name="T25" fmla="*/ 6 h 51"/>
              <a:gd name="T26" fmla="*/ 13 w 52"/>
              <a:gd name="T27" fmla="*/ 3 h 51"/>
              <a:gd name="T28" fmla="*/ 7 w 52"/>
              <a:gd name="T29" fmla="*/ 8 h 51"/>
              <a:gd name="T30" fmla="*/ 9 w 52"/>
              <a:gd name="T31" fmla="*/ 12 h 51"/>
              <a:gd name="T32" fmla="*/ 7 w 52"/>
              <a:gd name="T33" fmla="*/ 17 h 51"/>
              <a:gd name="T34" fmla="*/ 2 w 52"/>
              <a:gd name="T35" fmla="*/ 17 h 51"/>
              <a:gd name="T36" fmla="*/ 0 w 52"/>
              <a:gd name="T37" fmla="*/ 25 h 51"/>
              <a:gd name="T38" fmla="*/ 5 w 52"/>
              <a:gd name="T39" fmla="*/ 26 h 51"/>
              <a:gd name="T40" fmla="*/ 6 w 52"/>
              <a:gd name="T41" fmla="*/ 31 h 51"/>
              <a:gd name="T42" fmla="*/ 2 w 52"/>
              <a:gd name="T43" fmla="*/ 35 h 51"/>
              <a:gd name="T44" fmla="*/ 6 w 52"/>
              <a:gd name="T45" fmla="*/ 42 h 51"/>
              <a:gd name="T46" fmla="*/ 11 w 52"/>
              <a:gd name="T47" fmla="*/ 40 h 51"/>
              <a:gd name="T48" fmla="*/ 14 w 52"/>
              <a:gd name="T49" fmla="*/ 43 h 51"/>
              <a:gd name="T50" fmla="*/ 14 w 52"/>
              <a:gd name="T51" fmla="*/ 48 h 51"/>
              <a:gd name="T52" fmla="*/ 21 w 52"/>
              <a:gd name="T53" fmla="*/ 51 h 51"/>
              <a:gd name="T54" fmla="*/ 24 w 52"/>
              <a:gd name="T55" fmla="*/ 47 h 51"/>
              <a:gd name="T56" fmla="*/ 26 w 52"/>
              <a:gd name="T57" fmla="*/ 47 h 51"/>
              <a:gd name="T58" fmla="*/ 29 w 52"/>
              <a:gd name="T59" fmla="*/ 47 h 51"/>
              <a:gd name="T60" fmla="*/ 31 w 52"/>
              <a:gd name="T61" fmla="*/ 51 h 51"/>
              <a:gd name="T62" fmla="*/ 39 w 52"/>
              <a:gd name="T63" fmla="*/ 48 h 51"/>
              <a:gd name="T64" fmla="*/ 38 w 52"/>
              <a:gd name="T65" fmla="*/ 43 h 51"/>
              <a:gd name="T66" fmla="*/ 42 w 52"/>
              <a:gd name="T67" fmla="*/ 40 h 51"/>
              <a:gd name="T68" fmla="*/ 46 w 52"/>
              <a:gd name="T69" fmla="*/ 42 h 51"/>
              <a:gd name="T70" fmla="*/ 51 w 52"/>
              <a:gd name="T71" fmla="*/ 35 h 51"/>
              <a:gd name="T72" fmla="*/ 47 w 52"/>
              <a:gd name="T73" fmla="*/ 32 h 51"/>
              <a:gd name="T74" fmla="*/ 48 w 52"/>
              <a:gd name="T75" fmla="*/ 27 h 51"/>
              <a:gd name="T76" fmla="*/ 26 w 52"/>
              <a:gd name="T77" fmla="*/ 42 h 51"/>
              <a:gd name="T78" fmla="*/ 10 w 52"/>
              <a:gd name="T79" fmla="*/ 25 h 51"/>
              <a:gd name="T80" fmla="*/ 26 w 52"/>
              <a:gd name="T81" fmla="*/ 9 h 51"/>
              <a:gd name="T82" fmla="*/ 42 w 52"/>
              <a:gd name="T83" fmla="*/ 25 h 51"/>
              <a:gd name="T84" fmla="*/ 26 w 52"/>
              <a:gd name="T85"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2" h="51">
                <a:moveTo>
                  <a:pt x="48" y="27"/>
                </a:moveTo>
                <a:cubicBezTo>
                  <a:pt x="52" y="25"/>
                  <a:pt x="52" y="25"/>
                  <a:pt x="52" y="25"/>
                </a:cubicBezTo>
                <a:cubicBezTo>
                  <a:pt x="51" y="17"/>
                  <a:pt x="51" y="17"/>
                  <a:pt x="51" y="17"/>
                </a:cubicBezTo>
                <a:cubicBezTo>
                  <a:pt x="46" y="17"/>
                  <a:pt x="46" y="17"/>
                  <a:pt x="46" y="17"/>
                </a:cubicBezTo>
                <a:cubicBezTo>
                  <a:pt x="45" y="16"/>
                  <a:pt x="45" y="14"/>
                  <a:pt x="44" y="13"/>
                </a:cubicBezTo>
                <a:cubicBezTo>
                  <a:pt x="46" y="8"/>
                  <a:pt x="46" y="8"/>
                  <a:pt x="46" y="8"/>
                </a:cubicBezTo>
                <a:cubicBezTo>
                  <a:pt x="40" y="3"/>
                  <a:pt x="40" y="3"/>
                  <a:pt x="40" y="3"/>
                </a:cubicBezTo>
                <a:cubicBezTo>
                  <a:pt x="36" y="6"/>
                  <a:pt x="36" y="6"/>
                  <a:pt x="36" y="6"/>
                </a:cubicBezTo>
                <a:cubicBezTo>
                  <a:pt x="35" y="6"/>
                  <a:pt x="33" y="5"/>
                  <a:pt x="31" y="5"/>
                </a:cubicBezTo>
                <a:cubicBezTo>
                  <a:pt x="31" y="0"/>
                  <a:pt x="31" y="0"/>
                  <a:pt x="31" y="0"/>
                </a:cubicBezTo>
                <a:cubicBezTo>
                  <a:pt x="22" y="0"/>
                  <a:pt x="22" y="0"/>
                  <a:pt x="22" y="0"/>
                </a:cubicBezTo>
                <a:cubicBezTo>
                  <a:pt x="22" y="4"/>
                  <a:pt x="22" y="4"/>
                  <a:pt x="22" y="4"/>
                </a:cubicBezTo>
                <a:cubicBezTo>
                  <a:pt x="20" y="5"/>
                  <a:pt x="18" y="5"/>
                  <a:pt x="17" y="6"/>
                </a:cubicBezTo>
                <a:cubicBezTo>
                  <a:pt x="13" y="3"/>
                  <a:pt x="13" y="3"/>
                  <a:pt x="13" y="3"/>
                </a:cubicBezTo>
                <a:cubicBezTo>
                  <a:pt x="7" y="8"/>
                  <a:pt x="7" y="8"/>
                  <a:pt x="7" y="8"/>
                </a:cubicBezTo>
                <a:cubicBezTo>
                  <a:pt x="9" y="12"/>
                  <a:pt x="9" y="12"/>
                  <a:pt x="9" y="12"/>
                </a:cubicBezTo>
                <a:cubicBezTo>
                  <a:pt x="8" y="14"/>
                  <a:pt x="7" y="15"/>
                  <a:pt x="7" y="17"/>
                </a:cubicBezTo>
                <a:cubicBezTo>
                  <a:pt x="2" y="17"/>
                  <a:pt x="2" y="17"/>
                  <a:pt x="2" y="17"/>
                </a:cubicBezTo>
                <a:cubicBezTo>
                  <a:pt x="0" y="25"/>
                  <a:pt x="0" y="25"/>
                  <a:pt x="0" y="25"/>
                </a:cubicBezTo>
                <a:cubicBezTo>
                  <a:pt x="5" y="26"/>
                  <a:pt x="5" y="26"/>
                  <a:pt x="5" y="26"/>
                </a:cubicBezTo>
                <a:cubicBezTo>
                  <a:pt x="5" y="28"/>
                  <a:pt x="5" y="30"/>
                  <a:pt x="6" y="31"/>
                </a:cubicBezTo>
                <a:cubicBezTo>
                  <a:pt x="2" y="35"/>
                  <a:pt x="2" y="35"/>
                  <a:pt x="2" y="35"/>
                </a:cubicBezTo>
                <a:cubicBezTo>
                  <a:pt x="6" y="42"/>
                  <a:pt x="6" y="42"/>
                  <a:pt x="6" y="42"/>
                </a:cubicBezTo>
                <a:cubicBezTo>
                  <a:pt x="11" y="40"/>
                  <a:pt x="11" y="40"/>
                  <a:pt x="11" y="40"/>
                </a:cubicBezTo>
                <a:cubicBezTo>
                  <a:pt x="12" y="41"/>
                  <a:pt x="13" y="42"/>
                  <a:pt x="14" y="43"/>
                </a:cubicBezTo>
                <a:cubicBezTo>
                  <a:pt x="14" y="48"/>
                  <a:pt x="14" y="48"/>
                  <a:pt x="14" y="48"/>
                </a:cubicBezTo>
                <a:cubicBezTo>
                  <a:pt x="21" y="51"/>
                  <a:pt x="21" y="51"/>
                  <a:pt x="21" y="51"/>
                </a:cubicBezTo>
                <a:cubicBezTo>
                  <a:pt x="24" y="47"/>
                  <a:pt x="24" y="47"/>
                  <a:pt x="24" y="47"/>
                </a:cubicBezTo>
                <a:cubicBezTo>
                  <a:pt x="25" y="47"/>
                  <a:pt x="25" y="47"/>
                  <a:pt x="26" y="47"/>
                </a:cubicBezTo>
                <a:cubicBezTo>
                  <a:pt x="27" y="47"/>
                  <a:pt x="28" y="47"/>
                  <a:pt x="29" y="47"/>
                </a:cubicBezTo>
                <a:cubicBezTo>
                  <a:pt x="31" y="51"/>
                  <a:pt x="31" y="51"/>
                  <a:pt x="31" y="51"/>
                </a:cubicBezTo>
                <a:cubicBezTo>
                  <a:pt x="39" y="48"/>
                  <a:pt x="39" y="48"/>
                  <a:pt x="39" y="48"/>
                </a:cubicBezTo>
                <a:cubicBezTo>
                  <a:pt x="38" y="43"/>
                  <a:pt x="38" y="43"/>
                  <a:pt x="38" y="43"/>
                </a:cubicBezTo>
                <a:cubicBezTo>
                  <a:pt x="39" y="43"/>
                  <a:pt x="41" y="41"/>
                  <a:pt x="42" y="40"/>
                </a:cubicBezTo>
                <a:cubicBezTo>
                  <a:pt x="46" y="42"/>
                  <a:pt x="46" y="42"/>
                  <a:pt x="46" y="42"/>
                </a:cubicBezTo>
                <a:cubicBezTo>
                  <a:pt x="51" y="35"/>
                  <a:pt x="51" y="35"/>
                  <a:pt x="51" y="35"/>
                </a:cubicBezTo>
                <a:cubicBezTo>
                  <a:pt x="47" y="32"/>
                  <a:pt x="47" y="32"/>
                  <a:pt x="47" y="32"/>
                </a:cubicBezTo>
                <a:cubicBezTo>
                  <a:pt x="47" y="30"/>
                  <a:pt x="48" y="29"/>
                  <a:pt x="48" y="27"/>
                </a:cubicBezTo>
                <a:close/>
                <a:moveTo>
                  <a:pt x="26" y="42"/>
                </a:moveTo>
                <a:cubicBezTo>
                  <a:pt x="17" y="42"/>
                  <a:pt x="10" y="34"/>
                  <a:pt x="10" y="25"/>
                </a:cubicBezTo>
                <a:cubicBezTo>
                  <a:pt x="10" y="16"/>
                  <a:pt x="17" y="9"/>
                  <a:pt x="26" y="9"/>
                </a:cubicBezTo>
                <a:cubicBezTo>
                  <a:pt x="35" y="9"/>
                  <a:pt x="42" y="16"/>
                  <a:pt x="42" y="25"/>
                </a:cubicBezTo>
                <a:cubicBezTo>
                  <a:pt x="42" y="34"/>
                  <a:pt x="35" y="42"/>
                  <a:pt x="26" y="42"/>
                </a:cubicBezTo>
                <a:close/>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05" name="Freeform 26"/>
          <p:cNvSpPr>
            <a:spLocks noEditPoints="1"/>
          </p:cNvSpPr>
          <p:nvPr/>
        </p:nvSpPr>
        <p:spPr bwMode="auto">
          <a:xfrm>
            <a:off x="5829510" y="1245213"/>
            <a:ext cx="181344" cy="181362"/>
          </a:xfrm>
          <a:custGeom>
            <a:avLst/>
            <a:gdLst>
              <a:gd name="T0" fmla="*/ 26 w 35"/>
              <a:gd name="T1" fmla="*/ 29 h 35"/>
              <a:gd name="T2" fmla="*/ 29 w 35"/>
              <a:gd name="T3" fmla="*/ 31 h 35"/>
              <a:gd name="T4" fmla="*/ 32 w 35"/>
              <a:gd name="T5" fmla="*/ 27 h 35"/>
              <a:gd name="T6" fmla="*/ 30 w 35"/>
              <a:gd name="T7" fmla="*/ 24 h 35"/>
              <a:gd name="T8" fmla="*/ 32 w 35"/>
              <a:gd name="T9" fmla="*/ 21 h 35"/>
              <a:gd name="T10" fmla="*/ 35 w 35"/>
              <a:gd name="T11" fmla="*/ 21 h 35"/>
              <a:gd name="T12" fmla="*/ 35 w 35"/>
              <a:gd name="T13" fmla="*/ 15 h 35"/>
              <a:gd name="T14" fmla="*/ 32 w 35"/>
              <a:gd name="T15" fmla="*/ 15 h 35"/>
              <a:gd name="T16" fmla="*/ 31 w 35"/>
              <a:gd name="T17" fmla="*/ 11 h 35"/>
              <a:gd name="T18" fmla="*/ 33 w 35"/>
              <a:gd name="T19" fmla="*/ 9 h 35"/>
              <a:gd name="T20" fmla="*/ 30 w 35"/>
              <a:gd name="T21" fmla="*/ 5 h 35"/>
              <a:gd name="T22" fmla="*/ 27 w 35"/>
              <a:gd name="T23" fmla="*/ 6 h 35"/>
              <a:gd name="T24" fmla="*/ 24 w 35"/>
              <a:gd name="T25" fmla="*/ 4 h 35"/>
              <a:gd name="T26" fmla="*/ 24 w 35"/>
              <a:gd name="T27" fmla="*/ 1 h 35"/>
              <a:gd name="T28" fmla="*/ 19 w 35"/>
              <a:gd name="T29" fmla="*/ 0 h 35"/>
              <a:gd name="T30" fmla="*/ 17 w 35"/>
              <a:gd name="T31" fmla="*/ 3 h 35"/>
              <a:gd name="T32" fmla="*/ 14 w 35"/>
              <a:gd name="T33" fmla="*/ 3 h 35"/>
              <a:gd name="T34" fmla="*/ 12 w 35"/>
              <a:gd name="T35" fmla="*/ 1 h 35"/>
              <a:gd name="T36" fmla="*/ 7 w 35"/>
              <a:gd name="T37" fmla="*/ 3 h 35"/>
              <a:gd name="T38" fmla="*/ 8 w 35"/>
              <a:gd name="T39" fmla="*/ 7 h 35"/>
              <a:gd name="T40" fmla="*/ 6 w 35"/>
              <a:gd name="T41" fmla="*/ 9 h 35"/>
              <a:gd name="T42" fmla="*/ 3 w 35"/>
              <a:gd name="T43" fmla="*/ 8 h 35"/>
              <a:gd name="T44" fmla="*/ 1 w 35"/>
              <a:gd name="T45" fmla="*/ 14 h 35"/>
              <a:gd name="T46" fmla="*/ 3 w 35"/>
              <a:gd name="T47" fmla="*/ 15 h 35"/>
              <a:gd name="T48" fmla="*/ 3 w 35"/>
              <a:gd name="T49" fmla="*/ 19 h 35"/>
              <a:gd name="T50" fmla="*/ 0 w 35"/>
              <a:gd name="T51" fmla="*/ 20 h 35"/>
              <a:gd name="T52" fmla="*/ 2 w 35"/>
              <a:gd name="T53" fmla="*/ 25 h 35"/>
              <a:gd name="T54" fmla="*/ 5 w 35"/>
              <a:gd name="T55" fmla="*/ 25 h 35"/>
              <a:gd name="T56" fmla="*/ 6 w 35"/>
              <a:gd name="T57" fmla="*/ 26 h 35"/>
              <a:gd name="T58" fmla="*/ 7 w 35"/>
              <a:gd name="T59" fmla="*/ 28 h 35"/>
              <a:gd name="T60" fmla="*/ 6 w 35"/>
              <a:gd name="T61" fmla="*/ 31 h 35"/>
              <a:gd name="T62" fmla="*/ 11 w 35"/>
              <a:gd name="T63" fmla="*/ 34 h 35"/>
              <a:gd name="T64" fmla="*/ 13 w 35"/>
              <a:gd name="T65" fmla="*/ 31 h 35"/>
              <a:gd name="T66" fmla="*/ 16 w 35"/>
              <a:gd name="T67" fmla="*/ 32 h 35"/>
              <a:gd name="T68" fmla="*/ 17 w 35"/>
              <a:gd name="T69" fmla="*/ 35 h 35"/>
              <a:gd name="T70" fmla="*/ 23 w 35"/>
              <a:gd name="T71" fmla="*/ 34 h 35"/>
              <a:gd name="T72" fmla="*/ 23 w 35"/>
              <a:gd name="T73" fmla="*/ 31 h 35"/>
              <a:gd name="T74" fmla="*/ 26 w 35"/>
              <a:gd name="T75" fmla="*/ 29 h 35"/>
              <a:gd name="T76" fmla="*/ 9 w 35"/>
              <a:gd name="T77" fmla="*/ 24 h 35"/>
              <a:gd name="T78" fmla="*/ 11 w 35"/>
              <a:gd name="T79" fmla="*/ 9 h 35"/>
              <a:gd name="T80" fmla="*/ 26 w 35"/>
              <a:gd name="T81" fmla="*/ 11 h 35"/>
              <a:gd name="T82" fmla="*/ 24 w 35"/>
              <a:gd name="T83" fmla="*/ 26 h 35"/>
              <a:gd name="T84" fmla="*/ 9 w 35"/>
              <a:gd name="T85" fmla="*/ 2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 h="35">
                <a:moveTo>
                  <a:pt x="26" y="29"/>
                </a:moveTo>
                <a:cubicBezTo>
                  <a:pt x="29" y="31"/>
                  <a:pt x="29" y="31"/>
                  <a:pt x="29" y="31"/>
                </a:cubicBezTo>
                <a:cubicBezTo>
                  <a:pt x="32" y="27"/>
                  <a:pt x="32" y="27"/>
                  <a:pt x="32" y="27"/>
                </a:cubicBezTo>
                <a:cubicBezTo>
                  <a:pt x="30" y="24"/>
                  <a:pt x="30" y="24"/>
                  <a:pt x="30" y="24"/>
                </a:cubicBezTo>
                <a:cubicBezTo>
                  <a:pt x="31" y="23"/>
                  <a:pt x="31" y="22"/>
                  <a:pt x="32" y="21"/>
                </a:cubicBezTo>
                <a:cubicBezTo>
                  <a:pt x="35" y="21"/>
                  <a:pt x="35" y="21"/>
                  <a:pt x="35" y="21"/>
                </a:cubicBezTo>
                <a:cubicBezTo>
                  <a:pt x="35" y="15"/>
                  <a:pt x="35" y="15"/>
                  <a:pt x="35" y="15"/>
                </a:cubicBezTo>
                <a:cubicBezTo>
                  <a:pt x="32" y="15"/>
                  <a:pt x="32" y="15"/>
                  <a:pt x="32" y="15"/>
                </a:cubicBezTo>
                <a:cubicBezTo>
                  <a:pt x="32" y="14"/>
                  <a:pt x="31" y="12"/>
                  <a:pt x="31" y="11"/>
                </a:cubicBezTo>
                <a:cubicBezTo>
                  <a:pt x="33" y="9"/>
                  <a:pt x="33" y="9"/>
                  <a:pt x="33" y="9"/>
                </a:cubicBezTo>
                <a:cubicBezTo>
                  <a:pt x="30" y="5"/>
                  <a:pt x="30" y="5"/>
                  <a:pt x="30" y="5"/>
                </a:cubicBezTo>
                <a:cubicBezTo>
                  <a:pt x="27" y="6"/>
                  <a:pt x="27" y="6"/>
                  <a:pt x="27" y="6"/>
                </a:cubicBezTo>
                <a:cubicBezTo>
                  <a:pt x="26" y="5"/>
                  <a:pt x="25" y="5"/>
                  <a:pt x="24" y="4"/>
                </a:cubicBezTo>
                <a:cubicBezTo>
                  <a:pt x="24" y="1"/>
                  <a:pt x="24" y="1"/>
                  <a:pt x="24" y="1"/>
                </a:cubicBezTo>
                <a:cubicBezTo>
                  <a:pt x="19" y="0"/>
                  <a:pt x="19" y="0"/>
                  <a:pt x="19" y="0"/>
                </a:cubicBezTo>
                <a:cubicBezTo>
                  <a:pt x="17" y="3"/>
                  <a:pt x="17" y="3"/>
                  <a:pt x="17" y="3"/>
                </a:cubicBezTo>
                <a:cubicBezTo>
                  <a:pt x="16" y="3"/>
                  <a:pt x="15" y="3"/>
                  <a:pt x="14" y="3"/>
                </a:cubicBezTo>
                <a:cubicBezTo>
                  <a:pt x="12" y="1"/>
                  <a:pt x="12" y="1"/>
                  <a:pt x="12" y="1"/>
                </a:cubicBezTo>
                <a:cubicBezTo>
                  <a:pt x="7" y="3"/>
                  <a:pt x="7" y="3"/>
                  <a:pt x="7" y="3"/>
                </a:cubicBezTo>
                <a:cubicBezTo>
                  <a:pt x="8" y="7"/>
                  <a:pt x="8" y="7"/>
                  <a:pt x="8" y="7"/>
                </a:cubicBezTo>
                <a:cubicBezTo>
                  <a:pt x="7" y="7"/>
                  <a:pt x="7" y="8"/>
                  <a:pt x="6" y="9"/>
                </a:cubicBezTo>
                <a:cubicBezTo>
                  <a:pt x="3" y="8"/>
                  <a:pt x="3" y="8"/>
                  <a:pt x="3" y="8"/>
                </a:cubicBezTo>
                <a:cubicBezTo>
                  <a:pt x="1" y="14"/>
                  <a:pt x="1" y="14"/>
                  <a:pt x="1" y="14"/>
                </a:cubicBezTo>
                <a:cubicBezTo>
                  <a:pt x="3" y="15"/>
                  <a:pt x="3" y="15"/>
                  <a:pt x="3" y="15"/>
                </a:cubicBezTo>
                <a:cubicBezTo>
                  <a:pt x="3" y="16"/>
                  <a:pt x="3" y="17"/>
                  <a:pt x="3" y="19"/>
                </a:cubicBezTo>
                <a:cubicBezTo>
                  <a:pt x="0" y="20"/>
                  <a:pt x="0" y="20"/>
                  <a:pt x="0" y="20"/>
                </a:cubicBezTo>
                <a:cubicBezTo>
                  <a:pt x="2" y="25"/>
                  <a:pt x="2" y="25"/>
                  <a:pt x="2" y="25"/>
                </a:cubicBezTo>
                <a:cubicBezTo>
                  <a:pt x="5" y="25"/>
                  <a:pt x="5" y="25"/>
                  <a:pt x="5" y="25"/>
                </a:cubicBezTo>
                <a:cubicBezTo>
                  <a:pt x="6" y="25"/>
                  <a:pt x="6" y="26"/>
                  <a:pt x="6" y="26"/>
                </a:cubicBezTo>
                <a:cubicBezTo>
                  <a:pt x="7" y="27"/>
                  <a:pt x="7" y="27"/>
                  <a:pt x="7" y="28"/>
                </a:cubicBezTo>
                <a:cubicBezTo>
                  <a:pt x="6" y="31"/>
                  <a:pt x="6" y="31"/>
                  <a:pt x="6" y="31"/>
                </a:cubicBezTo>
                <a:cubicBezTo>
                  <a:pt x="11" y="34"/>
                  <a:pt x="11" y="34"/>
                  <a:pt x="11" y="34"/>
                </a:cubicBezTo>
                <a:cubicBezTo>
                  <a:pt x="13" y="31"/>
                  <a:pt x="13" y="31"/>
                  <a:pt x="13" y="31"/>
                </a:cubicBezTo>
                <a:cubicBezTo>
                  <a:pt x="14" y="31"/>
                  <a:pt x="15" y="32"/>
                  <a:pt x="16" y="32"/>
                </a:cubicBezTo>
                <a:cubicBezTo>
                  <a:pt x="17" y="35"/>
                  <a:pt x="17" y="35"/>
                  <a:pt x="17" y="35"/>
                </a:cubicBezTo>
                <a:cubicBezTo>
                  <a:pt x="23" y="34"/>
                  <a:pt x="23" y="34"/>
                  <a:pt x="23" y="34"/>
                </a:cubicBezTo>
                <a:cubicBezTo>
                  <a:pt x="23" y="31"/>
                  <a:pt x="23" y="31"/>
                  <a:pt x="23" y="31"/>
                </a:cubicBezTo>
                <a:cubicBezTo>
                  <a:pt x="24" y="30"/>
                  <a:pt x="25" y="30"/>
                  <a:pt x="26" y="29"/>
                </a:cubicBezTo>
                <a:close/>
                <a:moveTo>
                  <a:pt x="9" y="24"/>
                </a:moveTo>
                <a:cubicBezTo>
                  <a:pt x="5" y="20"/>
                  <a:pt x="6" y="13"/>
                  <a:pt x="11" y="9"/>
                </a:cubicBezTo>
                <a:cubicBezTo>
                  <a:pt x="16" y="5"/>
                  <a:pt x="22" y="6"/>
                  <a:pt x="26" y="11"/>
                </a:cubicBezTo>
                <a:cubicBezTo>
                  <a:pt x="30" y="15"/>
                  <a:pt x="29" y="22"/>
                  <a:pt x="24" y="26"/>
                </a:cubicBezTo>
                <a:cubicBezTo>
                  <a:pt x="20" y="30"/>
                  <a:pt x="13" y="29"/>
                  <a:pt x="9" y="24"/>
                </a:cubicBezTo>
                <a:close/>
              </a:path>
            </a:pathLst>
          </a:custGeom>
          <a:solidFill>
            <a:srgbClr val="FFFFFF"/>
          </a:solidFill>
          <a:ln>
            <a:solidFill>
              <a:srgbClr val="FFFFFF"/>
            </a:solid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96" name="TextBox 95"/>
          <p:cNvSpPr txBox="1"/>
          <p:nvPr/>
        </p:nvSpPr>
        <p:spPr>
          <a:xfrm>
            <a:off x="5531365" y="3347798"/>
            <a:ext cx="447558" cy="630942"/>
          </a:xfrm>
          <a:prstGeom prst="rect">
            <a:avLst/>
          </a:prstGeom>
          <a:solidFill>
            <a:srgbClr val="FFFFFF"/>
          </a:solidFill>
        </p:spPr>
        <p:txBody>
          <a:bodyPr wrap="none" rtlCol="0">
            <a:spAutoFit/>
          </a:bodyPr>
          <a:lstStyle/>
          <a:p>
            <a:r>
              <a:rPr lang="en-US" altLang="zh-CN" sz="3500" dirty="0">
                <a:solidFill>
                  <a:srgbClr val="D25E84"/>
                </a:solidFill>
                <a:latin typeface="微软雅黑"/>
                <a:ea typeface="微软雅黑"/>
                <a:cs typeface="+mn-ea"/>
                <a:sym typeface="微软雅黑"/>
              </a:rPr>
              <a:t>3</a:t>
            </a:r>
            <a:endParaRPr lang="zh-CN" altLang="en-US" sz="3500" dirty="0">
              <a:solidFill>
                <a:srgbClr val="D25E84"/>
              </a:solidFill>
              <a:latin typeface="微软雅黑"/>
              <a:ea typeface="微软雅黑"/>
              <a:cs typeface="+mn-ea"/>
              <a:sym typeface="微软雅黑"/>
            </a:endParaRPr>
          </a:p>
        </p:txBody>
      </p:sp>
      <p:grpSp>
        <p:nvGrpSpPr>
          <p:cNvPr id="89" name="组合 63"/>
          <p:cNvGrpSpPr/>
          <p:nvPr/>
        </p:nvGrpSpPr>
        <p:grpSpPr>
          <a:xfrm>
            <a:off x="5352298" y="4627613"/>
            <a:ext cx="1023543" cy="765349"/>
            <a:chOff x="3343616" y="4248199"/>
            <a:chExt cx="917383" cy="685902"/>
          </a:xfrm>
          <a:solidFill>
            <a:srgbClr val="D25E84"/>
          </a:solidFill>
        </p:grpSpPr>
        <p:sp>
          <p:nvSpPr>
            <p:cNvPr id="93" name="TextBox 92"/>
            <p:cNvSpPr txBox="1"/>
            <p:nvPr/>
          </p:nvSpPr>
          <p:spPr>
            <a:xfrm>
              <a:off x="3343616" y="4248199"/>
              <a:ext cx="823119" cy="281140"/>
            </a:xfrm>
            <a:prstGeom prst="rect">
              <a:avLst/>
            </a:prstGeom>
            <a:grp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94" name="TextBox 93"/>
            <p:cNvSpPr txBox="1"/>
            <p:nvPr/>
          </p:nvSpPr>
          <p:spPr>
            <a:xfrm>
              <a:off x="3346553" y="4536786"/>
              <a:ext cx="914446" cy="397315"/>
            </a:xfrm>
            <a:prstGeom prst="rect">
              <a:avLst/>
            </a:prstGeom>
            <a:grp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grpSp>
      <p:grpSp>
        <p:nvGrpSpPr>
          <p:cNvPr id="90" name="组合 230"/>
          <p:cNvGrpSpPr/>
          <p:nvPr/>
        </p:nvGrpSpPr>
        <p:grpSpPr>
          <a:xfrm>
            <a:off x="5285359" y="1831607"/>
            <a:ext cx="1090482" cy="919823"/>
            <a:chOff x="1919780" y="1964106"/>
            <a:chExt cx="977380" cy="824341"/>
          </a:xfrm>
          <a:solidFill>
            <a:srgbClr val="D25E84"/>
          </a:solidFill>
        </p:grpSpPr>
        <p:sp>
          <p:nvSpPr>
            <p:cNvPr id="91" name="TextBox 90"/>
            <p:cNvSpPr txBox="1"/>
            <p:nvPr/>
          </p:nvSpPr>
          <p:spPr>
            <a:xfrm>
              <a:off x="1982713" y="2507307"/>
              <a:ext cx="823119" cy="281140"/>
            </a:xfrm>
            <a:prstGeom prst="rect">
              <a:avLst/>
            </a:prstGeom>
            <a:grp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92" name="TextBox 91"/>
            <p:cNvSpPr txBox="1"/>
            <p:nvPr/>
          </p:nvSpPr>
          <p:spPr>
            <a:xfrm>
              <a:off x="1919780" y="1964106"/>
              <a:ext cx="977380" cy="397315"/>
            </a:xfrm>
            <a:prstGeom prst="rect">
              <a:avLst/>
            </a:prstGeom>
            <a:grp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grpSp>
      <p:grpSp>
        <p:nvGrpSpPr>
          <p:cNvPr id="123" name="组合 32"/>
          <p:cNvGrpSpPr/>
          <p:nvPr/>
        </p:nvGrpSpPr>
        <p:grpSpPr>
          <a:xfrm rot="10800000" flipH="1">
            <a:off x="7077447" y="3178761"/>
            <a:ext cx="1152843" cy="3216521"/>
            <a:chOff x="4324246" y="598916"/>
            <a:chExt cx="1027112" cy="2865438"/>
          </a:xfrm>
          <a:solidFill>
            <a:srgbClr val="D25E84"/>
          </a:solidFill>
        </p:grpSpPr>
        <p:sp>
          <p:nvSpPr>
            <p:cNvPr id="124"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25"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126" name="组合 33"/>
          <p:cNvGrpSpPr/>
          <p:nvPr/>
        </p:nvGrpSpPr>
        <p:grpSpPr>
          <a:xfrm>
            <a:off x="7054102" y="1003856"/>
            <a:ext cx="1176187" cy="3216521"/>
            <a:chOff x="4303448" y="598916"/>
            <a:chExt cx="1047910" cy="2865438"/>
          </a:xfrm>
          <a:solidFill>
            <a:srgbClr val="D25E84"/>
          </a:solidFill>
        </p:grpSpPr>
        <p:sp>
          <p:nvSpPr>
            <p:cNvPr id="132"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33" name="Freeform 7"/>
            <p:cNvSpPr/>
            <p:nvPr/>
          </p:nvSpPr>
          <p:spPr bwMode="auto">
            <a:xfrm>
              <a:off x="4303448"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134" name="组合 34"/>
          <p:cNvGrpSpPr/>
          <p:nvPr/>
        </p:nvGrpSpPr>
        <p:grpSpPr>
          <a:xfrm>
            <a:off x="6816407" y="2862026"/>
            <a:ext cx="1674920" cy="1675084"/>
            <a:chOff x="6481117" y="231937"/>
            <a:chExt cx="1492250" cy="1492250"/>
          </a:xfrm>
          <a:solidFill>
            <a:srgbClr val="FFFFFF"/>
          </a:solidFill>
        </p:grpSpPr>
        <p:grpSp>
          <p:nvGrpSpPr>
            <p:cNvPr id="135" name="组合 35"/>
            <p:cNvGrpSpPr/>
            <p:nvPr/>
          </p:nvGrpSpPr>
          <p:grpSpPr>
            <a:xfrm>
              <a:off x="6481117" y="231937"/>
              <a:ext cx="1492250" cy="1492250"/>
              <a:chOff x="2232645" y="3355181"/>
              <a:chExt cx="1492250" cy="1492250"/>
            </a:xfrm>
            <a:grpFill/>
          </p:grpSpPr>
          <p:sp>
            <p:nvSpPr>
              <p:cNvPr id="137" name="Oval 8"/>
              <p:cNvSpPr>
                <a:spLocks noChangeArrowheads="1"/>
              </p:cNvSpPr>
              <p:nvPr/>
            </p:nvSpPr>
            <p:spPr bwMode="auto">
              <a:xfrm>
                <a:off x="2232645" y="3355181"/>
                <a:ext cx="1492250" cy="149225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sp>
            <p:nvSpPr>
              <p:cNvPr id="138" name="Oval 9"/>
              <p:cNvSpPr>
                <a:spLocks noChangeArrowheads="1"/>
              </p:cNvSpPr>
              <p:nvPr/>
            </p:nvSpPr>
            <p:spPr bwMode="auto">
              <a:xfrm>
                <a:off x="2266777" y="3390900"/>
                <a:ext cx="1423987" cy="1420813"/>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136" name="Oval 13"/>
            <p:cNvSpPr>
              <a:spLocks noChangeArrowheads="1"/>
            </p:cNvSpPr>
            <p:nvPr/>
          </p:nvSpPr>
          <p:spPr bwMode="auto">
            <a:xfrm>
              <a:off x="6804023" y="580843"/>
              <a:ext cx="815976" cy="814388"/>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144" name="Freeform 22"/>
          <p:cNvSpPr>
            <a:spLocks noEditPoints="1"/>
          </p:cNvSpPr>
          <p:nvPr/>
        </p:nvSpPr>
        <p:spPr bwMode="auto">
          <a:xfrm>
            <a:off x="7392778" y="5686867"/>
            <a:ext cx="382350" cy="375832"/>
          </a:xfrm>
          <a:custGeom>
            <a:avLst/>
            <a:gdLst>
              <a:gd name="T0" fmla="*/ 37 w 74"/>
              <a:gd name="T1" fmla="*/ 0 h 73"/>
              <a:gd name="T2" fmla="*/ 0 w 74"/>
              <a:gd name="T3" fmla="*/ 37 h 73"/>
              <a:gd name="T4" fmla="*/ 37 w 74"/>
              <a:gd name="T5" fmla="*/ 73 h 73"/>
              <a:gd name="T6" fmla="*/ 74 w 74"/>
              <a:gd name="T7" fmla="*/ 37 h 73"/>
              <a:gd name="T8" fmla="*/ 37 w 74"/>
              <a:gd name="T9" fmla="*/ 0 h 73"/>
              <a:gd name="T10" fmla="*/ 37 w 74"/>
              <a:gd name="T11" fmla="*/ 67 h 73"/>
              <a:gd name="T12" fmla="*/ 7 w 74"/>
              <a:gd name="T13" fmla="*/ 37 h 73"/>
              <a:gd name="T14" fmla="*/ 37 w 74"/>
              <a:gd name="T15" fmla="*/ 7 h 73"/>
              <a:gd name="T16" fmla="*/ 67 w 74"/>
              <a:gd name="T17" fmla="*/ 37 h 73"/>
              <a:gd name="T18" fmla="*/ 37 w 74"/>
              <a:gd name="T19"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 h="73">
                <a:moveTo>
                  <a:pt x="37" y="0"/>
                </a:moveTo>
                <a:cubicBezTo>
                  <a:pt x="17" y="0"/>
                  <a:pt x="0" y="17"/>
                  <a:pt x="0" y="37"/>
                </a:cubicBezTo>
                <a:cubicBezTo>
                  <a:pt x="0" y="57"/>
                  <a:pt x="17" y="73"/>
                  <a:pt x="37" y="73"/>
                </a:cubicBezTo>
                <a:cubicBezTo>
                  <a:pt x="57" y="73"/>
                  <a:pt x="74" y="57"/>
                  <a:pt x="74" y="37"/>
                </a:cubicBezTo>
                <a:cubicBezTo>
                  <a:pt x="74" y="17"/>
                  <a:pt x="57" y="0"/>
                  <a:pt x="37" y="0"/>
                </a:cubicBezTo>
                <a:close/>
                <a:moveTo>
                  <a:pt x="37" y="67"/>
                </a:moveTo>
                <a:cubicBezTo>
                  <a:pt x="20" y="67"/>
                  <a:pt x="7" y="53"/>
                  <a:pt x="7" y="37"/>
                </a:cubicBezTo>
                <a:cubicBezTo>
                  <a:pt x="7" y="20"/>
                  <a:pt x="20" y="7"/>
                  <a:pt x="37" y="7"/>
                </a:cubicBezTo>
                <a:cubicBezTo>
                  <a:pt x="54" y="7"/>
                  <a:pt x="67" y="20"/>
                  <a:pt x="67" y="37"/>
                </a:cubicBezTo>
                <a:cubicBezTo>
                  <a:pt x="67" y="53"/>
                  <a:pt x="54" y="67"/>
                  <a:pt x="37" y="67"/>
                </a:cubicBez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45" name="Freeform 23"/>
          <p:cNvSpPr/>
          <p:nvPr/>
        </p:nvSpPr>
        <p:spPr bwMode="auto">
          <a:xfrm>
            <a:off x="7722691" y="6005887"/>
            <a:ext cx="192266" cy="196656"/>
          </a:xfrm>
          <a:custGeom>
            <a:avLst/>
            <a:gdLst>
              <a:gd name="T0" fmla="*/ 32 w 37"/>
              <a:gd name="T1" fmla="*/ 35 h 38"/>
              <a:gd name="T2" fmla="*/ 34 w 37"/>
              <a:gd name="T3" fmla="*/ 33 h 38"/>
              <a:gd name="T4" fmla="*/ 36 w 37"/>
              <a:gd name="T5" fmla="*/ 27 h 38"/>
              <a:gd name="T6" fmla="*/ 30 w 37"/>
              <a:gd name="T7" fmla="*/ 21 h 38"/>
              <a:gd name="T8" fmla="*/ 9 w 37"/>
              <a:gd name="T9" fmla="*/ 0 h 38"/>
              <a:gd name="T10" fmla="*/ 0 w 37"/>
              <a:gd name="T11" fmla="*/ 10 h 38"/>
              <a:gd name="T12" fmla="*/ 26 w 37"/>
              <a:gd name="T13" fmla="*/ 36 h 38"/>
              <a:gd name="T14" fmla="*/ 32 w 37"/>
              <a:gd name="T15" fmla="*/ 35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38">
                <a:moveTo>
                  <a:pt x="32" y="35"/>
                </a:moveTo>
                <a:cubicBezTo>
                  <a:pt x="34" y="33"/>
                  <a:pt x="34" y="33"/>
                  <a:pt x="34" y="33"/>
                </a:cubicBezTo>
                <a:cubicBezTo>
                  <a:pt x="36" y="31"/>
                  <a:pt x="37" y="28"/>
                  <a:pt x="36" y="27"/>
                </a:cubicBezTo>
                <a:cubicBezTo>
                  <a:pt x="30" y="21"/>
                  <a:pt x="30" y="21"/>
                  <a:pt x="30" y="21"/>
                </a:cubicBezTo>
                <a:cubicBezTo>
                  <a:pt x="9" y="0"/>
                  <a:pt x="9" y="0"/>
                  <a:pt x="9" y="0"/>
                </a:cubicBezTo>
                <a:cubicBezTo>
                  <a:pt x="0" y="10"/>
                  <a:pt x="0" y="10"/>
                  <a:pt x="0" y="10"/>
                </a:cubicBezTo>
                <a:cubicBezTo>
                  <a:pt x="26" y="36"/>
                  <a:pt x="26" y="36"/>
                  <a:pt x="26" y="36"/>
                </a:cubicBezTo>
                <a:cubicBezTo>
                  <a:pt x="28" y="38"/>
                  <a:pt x="30" y="37"/>
                  <a:pt x="32" y="35"/>
                </a:cubicBez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46" name="TextBox 27"/>
          <p:cNvSpPr txBox="1"/>
          <p:nvPr/>
        </p:nvSpPr>
        <p:spPr>
          <a:xfrm>
            <a:off x="7394609" y="3384490"/>
            <a:ext cx="447558" cy="630942"/>
          </a:xfrm>
          <a:prstGeom prst="rect">
            <a:avLst/>
          </a:prstGeom>
          <a:noFill/>
        </p:spPr>
        <p:txBody>
          <a:bodyPr wrap="none" rtlCol="0">
            <a:spAutoFit/>
          </a:bodyPr>
          <a:lstStyle/>
          <a:p>
            <a:r>
              <a:rPr lang="en-US" altLang="zh-CN" sz="3500" dirty="0">
                <a:solidFill>
                  <a:srgbClr val="D25E84"/>
                </a:solidFill>
                <a:latin typeface="微软雅黑"/>
                <a:ea typeface="微软雅黑"/>
                <a:cs typeface="+mn-ea"/>
                <a:sym typeface="微软雅黑"/>
              </a:rPr>
              <a:t>4</a:t>
            </a:r>
            <a:endParaRPr lang="zh-CN" altLang="en-US" sz="3500" dirty="0">
              <a:solidFill>
                <a:srgbClr val="D25E84"/>
              </a:solidFill>
              <a:latin typeface="微软雅黑"/>
              <a:ea typeface="微软雅黑"/>
              <a:cs typeface="+mn-ea"/>
              <a:sym typeface="微软雅黑"/>
            </a:endParaRPr>
          </a:p>
        </p:txBody>
      </p:sp>
      <p:sp>
        <p:nvSpPr>
          <p:cNvPr id="147" name="TextBox 146"/>
          <p:cNvSpPr txBox="1"/>
          <p:nvPr/>
        </p:nvSpPr>
        <p:spPr>
          <a:xfrm>
            <a:off x="7178842" y="4627613"/>
            <a:ext cx="918370" cy="313704"/>
          </a:xfrm>
          <a:prstGeom prst="rect">
            <a:avLst/>
          </a:prstGeom>
          <a:no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148" name="TextBox 147"/>
          <p:cNvSpPr txBox="1"/>
          <p:nvPr/>
        </p:nvSpPr>
        <p:spPr>
          <a:xfrm>
            <a:off x="7139585" y="4949627"/>
            <a:ext cx="1020037" cy="443335"/>
          </a:xfrm>
          <a:prstGeom prst="rect">
            <a:avLst/>
          </a:prstGeom>
          <a:no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sp>
        <p:nvSpPr>
          <p:cNvPr id="149" name="TextBox 148"/>
          <p:cNvSpPr txBox="1"/>
          <p:nvPr/>
        </p:nvSpPr>
        <p:spPr>
          <a:xfrm>
            <a:off x="7178842" y="2437726"/>
            <a:ext cx="918371" cy="313704"/>
          </a:xfrm>
          <a:prstGeom prst="rect">
            <a:avLst/>
          </a:prstGeom>
          <a:no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150" name="TextBox 149"/>
          <p:cNvSpPr txBox="1"/>
          <p:nvPr/>
        </p:nvSpPr>
        <p:spPr>
          <a:xfrm>
            <a:off x="7139585" y="1831607"/>
            <a:ext cx="1037143" cy="443335"/>
          </a:xfrm>
          <a:prstGeom prst="rect">
            <a:avLst/>
          </a:prstGeom>
          <a:no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sp>
        <p:nvSpPr>
          <p:cNvPr id="151" name="Freeform 6"/>
          <p:cNvSpPr/>
          <p:nvPr/>
        </p:nvSpPr>
        <p:spPr bwMode="auto">
          <a:xfrm rot="10800000" flipH="1">
            <a:off x="9094269" y="3178761"/>
            <a:ext cx="1152843" cy="3216521"/>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solidFill>
            <a:srgbClr val="D25E84"/>
          </a:solid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nvGrpSpPr>
          <p:cNvPr id="152" name="组合 86"/>
          <p:cNvGrpSpPr/>
          <p:nvPr/>
        </p:nvGrpSpPr>
        <p:grpSpPr>
          <a:xfrm>
            <a:off x="9072532" y="1003856"/>
            <a:ext cx="1174581" cy="3216521"/>
            <a:chOff x="4304879" y="598916"/>
            <a:chExt cx="1046479" cy="2865438"/>
          </a:xfrm>
          <a:solidFill>
            <a:srgbClr val="D25E84"/>
          </a:solidFill>
        </p:grpSpPr>
        <p:sp>
          <p:nvSpPr>
            <p:cNvPr id="153"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54" name="Freeform 7"/>
            <p:cNvSpPr/>
            <p:nvPr/>
          </p:nvSpPr>
          <p:spPr bwMode="auto">
            <a:xfrm>
              <a:off x="4304879" y="625043"/>
              <a:ext cx="971549"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155" name="组合 4"/>
          <p:cNvGrpSpPr/>
          <p:nvPr/>
        </p:nvGrpSpPr>
        <p:grpSpPr>
          <a:xfrm>
            <a:off x="8833229" y="2862026"/>
            <a:ext cx="1674920" cy="1675084"/>
            <a:chOff x="7228479" y="3227010"/>
            <a:chExt cx="1492250" cy="1492250"/>
          </a:xfrm>
          <a:solidFill>
            <a:srgbClr val="FFFFFF"/>
          </a:solidFill>
        </p:grpSpPr>
        <p:grpSp>
          <p:nvGrpSpPr>
            <p:cNvPr id="156" name="组合 5"/>
            <p:cNvGrpSpPr/>
            <p:nvPr/>
          </p:nvGrpSpPr>
          <p:grpSpPr>
            <a:xfrm>
              <a:off x="7228479" y="3227010"/>
              <a:ext cx="1492250" cy="1492250"/>
              <a:chOff x="2232645" y="3355181"/>
              <a:chExt cx="1492250" cy="1492250"/>
            </a:xfrm>
            <a:grpFill/>
          </p:grpSpPr>
          <p:sp>
            <p:nvSpPr>
              <p:cNvPr id="158" name="Oval 8"/>
              <p:cNvSpPr>
                <a:spLocks noChangeArrowheads="1"/>
              </p:cNvSpPr>
              <p:nvPr/>
            </p:nvSpPr>
            <p:spPr bwMode="auto">
              <a:xfrm>
                <a:off x="2232645" y="3355181"/>
                <a:ext cx="1492250" cy="149225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sp>
            <p:nvSpPr>
              <p:cNvPr id="159" name="Oval 9"/>
              <p:cNvSpPr>
                <a:spLocks noChangeArrowheads="1"/>
              </p:cNvSpPr>
              <p:nvPr/>
            </p:nvSpPr>
            <p:spPr bwMode="auto">
              <a:xfrm>
                <a:off x="2266777" y="3390900"/>
                <a:ext cx="1423987" cy="1420813"/>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157" name="Oval 12"/>
            <p:cNvSpPr>
              <a:spLocks noChangeArrowheads="1"/>
            </p:cNvSpPr>
            <p:nvPr/>
          </p:nvSpPr>
          <p:spPr bwMode="auto">
            <a:xfrm rot="19170873">
              <a:off x="7567408" y="3566736"/>
              <a:ext cx="814386" cy="81280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160" name="Freeform 16"/>
          <p:cNvSpPr/>
          <p:nvPr/>
        </p:nvSpPr>
        <p:spPr bwMode="auto">
          <a:xfrm>
            <a:off x="9366995" y="1280173"/>
            <a:ext cx="607389" cy="382388"/>
          </a:xfrm>
          <a:custGeom>
            <a:avLst/>
            <a:gdLst>
              <a:gd name="T0" fmla="*/ 0 w 278"/>
              <a:gd name="T1" fmla="*/ 158 h 175"/>
              <a:gd name="T2" fmla="*/ 11 w 278"/>
              <a:gd name="T3" fmla="*/ 175 h 175"/>
              <a:gd name="T4" fmla="*/ 141 w 278"/>
              <a:gd name="T5" fmla="*/ 71 h 175"/>
              <a:gd name="T6" fmla="*/ 177 w 278"/>
              <a:gd name="T7" fmla="*/ 109 h 175"/>
              <a:gd name="T8" fmla="*/ 257 w 278"/>
              <a:gd name="T9" fmla="*/ 33 h 175"/>
              <a:gd name="T10" fmla="*/ 257 w 278"/>
              <a:gd name="T11" fmla="*/ 57 h 175"/>
              <a:gd name="T12" fmla="*/ 278 w 278"/>
              <a:gd name="T13" fmla="*/ 59 h 175"/>
              <a:gd name="T14" fmla="*/ 278 w 278"/>
              <a:gd name="T15" fmla="*/ 0 h 175"/>
              <a:gd name="T16" fmla="*/ 219 w 278"/>
              <a:gd name="T17" fmla="*/ 0 h 175"/>
              <a:gd name="T18" fmla="*/ 219 w 278"/>
              <a:gd name="T19" fmla="*/ 21 h 175"/>
              <a:gd name="T20" fmla="*/ 245 w 278"/>
              <a:gd name="T21" fmla="*/ 21 h 175"/>
              <a:gd name="T22" fmla="*/ 177 w 278"/>
              <a:gd name="T23" fmla="*/ 83 h 175"/>
              <a:gd name="T24" fmla="*/ 139 w 278"/>
              <a:gd name="T25" fmla="*/ 45 h 175"/>
              <a:gd name="T26" fmla="*/ 0 w 278"/>
              <a:gd name="T27" fmla="*/ 15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8" h="175">
                <a:moveTo>
                  <a:pt x="0" y="158"/>
                </a:moveTo>
                <a:lnTo>
                  <a:pt x="11" y="175"/>
                </a:lnTo>
                <a:lnTo>
                  <a:pt x="141" y="71"/>
                </a:lnTo>
                <a:lnTo>
                  <a:pt x="177" y="109"/>
                </a:lnTo>
                <a:lnTo>
                  <a:pt x="257" y="33"/>
                </a:lnTo>
                <a:lnTo>
                  <a:pt x="257" y="57"/>
                </a:lnTo>
                <a:lnTo>
                  <a:pt x="278" y="59"/>
                </a:lnTo>
                <a:lnTo>
                  <a:pt x="278" y="0"/>
                </a:lnTo>
                <a:lnTo>
                  <a:pt x="219" y="0"/>
                </a:lnTo>
                <a:lnTo>
                  <a:pt x="219" y="21"/>
                </a:lnTo>
                <a:lnTo>
                  <a:pt x="245" y="21"/>
                </a:lnTo>
                <a:lnTo>
                  <a:pt x="177" y="83"/>
                </a:lnTo>
                <a:lnTo>
                  <a:pt x="139" y="45"/>
                </a:lnTo>
                <a:lnTo>
                  <a:pt x="0" y="158"/>
                </a:ln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61" name="Freeform 17"/>
          <p:cNvSpPr/>
          <p:nvPr/>
        </p:nvSpPr>
        <p:spPr bwMode="auto">
          <a:xfrm>
            <a:off x="9417248" y="1621044"/>
            <a:ext cx="56806" cy="56812"/>
          </a:xfrm>
          <a:custGeom>
            <a:avLst/>
            <a:gdLst>
              <a:gd name="T0" fmla="*/ 0 w 26"/>
              <a:gd name="T1" fmla="*/ 26 h 26"/>
              <a:gd name="T2" fmla="*/ 0 w 26"/>
              <a:gd name="T3" fmla="*/ 21 h 26"/>
              <a:gd name="T4" fmla="*/ 26 w 26"/>
              <a:gd name="T5" fmla="*/ 0 h 26"/>
              <a:gd name="T6" fmla="*/ 26 w 26"/>
              <a:gd name="T7" fmla="*/ 26 h 26"/>
              <a:gd name="T8" fmla="*/ 0 w 26"/>
              <a:gd name="T9" fmla="*/ 26 h 26"/>
            </a:gdLst>
            <a:ahLst/>
            <a:cxnLst>
              <a:cxn ang="0">
                <a:pos x="T0" y="T1"/>
              </a:cxn>
              <a:cxn ang="0">
                <a:pos x="T2" y="T3"/>
              </a:cxn>
              <a:cxn ang="0">
                <a:pos x="T4" y="T5"/>
              </a:cxn>
              <a:cxn ang="0">
                <a:pos x="T6" y="T7"/>
              </a:cxn>
              <a:cxn ang="0">
                <a:pos x="T8" y="T9"/>
              </a:cxn>
            </a:cxnLst>
            <a:rect l="0" t="0" r="r" b="b"/>
            <a:pathLst>
              <a:path w="26" h="26">
                <a:moveTo>
                  <a:pt x="0" y="26"/>
                </a:moveTo>
                <a:lnTo>
                  <a:pt x="0" y="21"/>
                </a:lnTo>
                <a:lnTo>
                  <a:pt x="26" y="0"/>
                </a:lnTo>
                <a:lnTo>
                  <a:pt x="26" y="26"/>
                </a:lnTo>
                <a:lnTo>
                  <a:pt x="0" y="26"/>
                </a:ln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62" name="Freeform 18"/>
          <p:cNvSpPr/>
          <p:nvPr/>
        </p:nvSpPr>
        <p:spPr bwMode="auto">
          <a:xfrm>
            <a:off x="9530860" y="1533641"/>
            <a:ext cx="56806" cy="144215"/>
          </a:xfrm>
          <a:custGeom>
            <a:avLst/>
            <a:gdLst>
              <a:gd name="T0" fmla="*/ 0 w 26"/>
              <a:gd name="T1" fmla="*/ 66 h 66"/>
              <a:gd name="T2" fmla="*/ 0 w 26"/>
              <a:gd name="T3" fmla="*/ 23 h 66"/>
              <a:gd name="T4" fmla="*/ 26 w 26"/>
              <a:gd name="T5" fmla="*/ 0 h 66"/>
              <a:gd name="T6" fmla="*/ 26 w 26"/>
              <a:gd name="T7" fmla="*/ 66 h 66"/>
              <a:gd name="T8" fmla="*/ 0 w 26"/>
              <a:gd name="T9" fmla="*/ 66 h 66"/>
            </a:gdLst>
            <a:ahLst/>
            <a:cxnLst>
              <a:cxn ang="0">
                <a:pos x="T0" y="T1"/>
              </a:cxn>
              <a:cxn ang="0">
                <a:pos x="T2" y="T3"/>
              </a:cxn>
              <a:cxn ang="0">
                <a:pos x="T4" y="T5"/>
              </a:cxn>
              <a:cxn ang="0">
                <a:pos x="T6" y="T7"/>
              </a:cxn>
              <a:cxn ang="0">
                <a:pos x="T8" y="T9"/>
              </a:cxn>
            </a:cxnLst>
            <a:rect l="0" t="0" r="r" b="b"/>
            <a:pathLst>
              <a:path w="26" h="66">
                <a:moveTo>
                  <a:pt x="0" y="66"/>
                </a:moveTo>
                <a:lnTo>
                  <a:pt x="0" y="23"/>
                </a:lnTo>
                <a:lnTo>
                  <a:pt x="26" y="0"/>
                </a:lnTo>
                <a:lnTo>
                  <a:pt x="26" y="66"/>
                </a:lnTo>
                <a:lnTo>
                  <a:pt x="0" y="66"/>
                </a:ln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63" name="Freeform 19"/>
          <p:cNvSpPr/>
          <p:nvPr/>
        </p:nvSpPr>
        <p:spPr bwMode="auto">
          <a:xfrm>
            <a:off x="9629177" y="1470275"/>
            <a:ext cx="72100" cy="207582"/>
          </a:xfrm>
          <a:custGeom>
            <a:avLst/>
            <a:gdLst>
              <a:gd name="T0" fmla="*/ 0 w 33"/>
              <a:gd name="T1" fmla="*/ 95 h 95"/>
              <a:gd name="T2" fmla="*/ 0 w 33"/>
              <a:gd name="T3" fmla="*/ 15 h 95"/>
              <a:gd name="T4" fmla="*/ 21 w 33"/>
              <a:gd name="T5" fmla="*/ 0 h 95"/>
              <a:gd name="T6" fmla="*/ 33 w 33"/>
              <a:gd name="T7" fmla="*/ 15 h 95"/>
              <a:gd name="T8" fmla="*/ 33 w 33"/>
              <a:gd name="T9" fmla="*/ 95 h 95"/>
              <a:gd name="T10" fmla="*/ 0 w 33"/>
              <a:gd name="T11" fmla="*/ 95 h 95"/>
            </a:gdLst>
            <a:ahLst/>
            <a:cxnLst>
              <a:cxn ang="0">
                <a:pos x="T0" y="T1"/>
              </a:cxn>
              <a:cxn ang="0">
                <a:pos x="T2" y="T3"/>
              </a:cxn>
              <a:cxn ang="0">
                <a:pos x="T4" y="T5"/>
              </a:cxn>
              <a:cxn ang="0">
                <a:pos x="T6" y="T7"/>
              </a:cxn>
              <a:cxn ang="0">
                <a:pos x="T8" y="T9"/>
              </a:cxn>
              <a:cxn ang="0">
                <a:pos x="T10" y="T11"/>
              </a:cxn>
            </a:cxnLst>
            <a:rect l="0" t="0" r="r" b="b"/>
            <a:pathLst>
              <a:path w="33" h="95">
                <a:moveTo>
                  <a:pt x="0" y="95"/>
                </a:moveTo>
                <a:lnTo>
                  <a:pt x="0" y="15"/>
                </a:lnTo>
                <a:lnTo>
                  <a:pt x="21" y="0"/>
                </a:lnTo>
                <a:lnTo>
                  <a:pt x="33" y="15"/>
                </a:lnTo>
                <a:lnTo>
                  <a:pt x="33" y="95"/>
                </a:lnTo>
                <a:lnTo>
                  <a:pt x="0" y="95"/>
                </a:ln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64" name="Rectangle 20"/>
          <p:cNvSpPr>
            <a:spLocks noChangeArrowheads="1"/>
          </p:cNvSpPr>
          <p:nvPr/>
        </p:nvSpPr>
        <p:spPr bwMode="auto">
          <a:xfrm>
            <a:off x="9747159" y="1533641"/>
            <a:ext cx="56806" cy="144215"/>
          </a:xfrm>
          <a:prstGeom prst="rect">
            <a:avLst/>
          </a:pr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65" name="Freeform 21"/>
          <p:cNvSpPr/>
          <p:nvPr/>
        </p:nvSpPr>
        <p:spPr bwMode="auto">
          <a:xfrm>
            <a:off x="9845479" y="1420017"/>
            <a:ext cx="56806" cy="257839"/>
          </a:xfrm>
          <a:custGeom>
            <a:avLst/>
            <a:gdLst>
              <a:gd name="T0" fmla="*/ 0 w 26"/>
              <a:gd name="T1" fmla="*/ 26 h 118"/>
              <a:gd name="T2" fmla="*/ 26 w 26"/>
              <a:gd name="T3" fmla="*/ 0 h 118"/>
              <a:gd name="T4" fmla="*/ 26 w 26"/>
              <a:gd name="T5" fmla="*/ 118 h 118"/>
              <a:gd name="T6" fmla="*/ 0 w 26"/>
              <a:gd name="T7" fmla="*/ 118 h 118"/>
              <a:gd name="T8" fmla="*/ 0 w 26"/>
              <a:gd name="T9" fmla="*/ 26 h 118"/>
            </a:gdLst>
            <a:ahLst/>
            <a:cxnLst>
              <a:cxn ang="0">
                <a:pos x="T0" y="T1"/>
              </a:cxn>
              <a:cxn ang="0">
                <a:pos x="T2" y="T3"/>
              </a:cxn>
              <a:cxn ang="0">
                <a:pos x="T4" y="T5"/>
              </a:cxn>
              <a:cxn ang="0">
                <a:pos x="T6" y="T7"/>
              </a:cxn>
              <a:cxn ang="0">
                <a:pos x="T8" y="T9"/>
              </a:cxn>
            </a:cxnLst>
            <a:rect l="0" t="0" r="r" b="b"/>
            <a:pathLst>
              <a:path w="26" h="118">
                <a:moveTo>
                  <a:pt x="0" y="26"/>
                </a:moveTo>
                <a:lnTo>
                  <a:pt x="26" y="0"/>
                </a:lnTo>
                <a:lnTo>
                  <a:pt x="26" y="118"/>
                </a:lnTo>
                <a:lnTo>
                  <a:pt x="0" y="118"/>
                </a:lnTo>
                <a:lnTo>
                  <a:pt x="0" y="26"/>
                </a:ln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71" name="TextBox 170"/>
          <p:cNvSpPr txBox="1"/>
          <p:nvPr/>
        </p:nvSpPr>
        <p:spPr>
          <a:xfrm>
            <a:off x="9442358" y="3384490"/>
            <a:ext cx="447558" cy="630942"/>
          </a:xfrm>
          <a:prstGeom prst="rect">
            <a:avLst/>
          </a:prstGeom>
          <a:noFill/>
        </p:spPr>
        <p:txBody>
          <a:bodyPr wrap="none" rtlCol="0">
            <a:spAutoFit/>
          </a:bodyPr>
          <a:lstStyle/>
          <a:p>
            <a:r>
              <a:rPr lang="en-US" altLang="zh-CN" sz="3500" dirty="0">
                <a:solidFill>
                  <a:srgbClr val="D25E84"/>
                </a:solidFill>
                <a:latin typeface="微软雅黑"/>
                <a:ea typeface="微软雅黑"/>
                <a:cs typeface="+mn-ea"/>
                <a:sym typeface="微软雅黑"/>
              </a:rPr>
              <a:t>5</a:t>
            </a:r>
            <a:endParaRPr lang="zh-CN" altLang="en-US" sz="3500" dirty="0">
              <a:solidFill>
                <a:srgbClr val="D25E84"/>
              </a:solidFill>
              <a:latin typeface="微软雅黑"/>
              <a:ea typeface="微软雅黑"/>
              <a:cs typeface="+mn-ea"/>
              <a:sym typeface="微软雅黑"/>
            </a:endParaRPr>
          </a:p>
        </p:txBody>
      </p:sp>
      <p:sp>
        <p:nvSpPr>
          <p:cNvPr id="172" name="TextBox 171"/>
          <p:cNvSpPr txBox="1"/>
          <p:nvPr/>
        </p:nvSpPr>
        <p:spPr>
          <a:xfrm>
            <a:off x="9195664" y="4627613"/>
            <a:ext cx="918369" cy="313704"/>
          </a:xfrm>
          <a:prstGeom prst="rect">
            <a:avLst/>
          </a:prstGeom>
          <a:no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173" name="TextBox 172"/>
          <p:cNvSpPr txBox="1"/>
          <p:nvPr/>
        </p:nvSpPr>
        <p:spPr>
          <a:xfrm>
            <a:off x="9125448" y="4973752"/>
            <a:ext cx="1065305" cy="443336"/>
          </a:xfrm>
          <a:prstGeom prst="rect">
            <a:avLst/>
          </a:prstGeom>
          <a:no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sp>
        <p:nvSpPr>
          <p:cNvPr id="174" name="TextBox 173"/>
          <p:cNvSpPr txBox="1"/>
          <p:nvPr/>
        </p:nvSpPr>
        <p:spPr>
          <a:xfrm>
            <a:off x="9190200" y="2437726"/>
            <a:ext cx="918370" cy="313704"/>
          </a:xfrm>
          <a:prstGeom prst="rect">
            <a:avLst/>
          </a:prstGeom>
          <a:no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175" name="TextBox 174"/>
          <p:cNvSpPr txBox="1"/>
          <p:nvPr/>
        </p:nvSpPr>
        <p:spPr>
          <a:xfrm>
            <a:off x="9094268" y="1831607"/>
            <a:ext cx="1076716" cy="443335"/>
          </a:xfrm>
          <a:prstGeom prst="rect">
            <a:avLst/>
          </a:prstGeom>
          <a:no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grpSp>
        <p:nvGrpSpPr>
          <p:cNvPr id="176" name="组合 89"/>
          <p:cNvGrpSpPr/>
          <p:nvPr/>
        </p:nvGrpSpPr>
        <p:grpSpPr>
          <a:xfrm rot="10800000" flipH="1">
            <a:off x="11111094" y="3178761"/>
            <a:ext cx="1152844" cy="3216521"/>
            <a:chOff x="4324246" y="598916"/>
            <a:chExt cx="1027112" cy="2865438"/>
          </a:xfrm>
          <a:solidFill>
            <a:srgbClr val="D25E84"/>
          </a:solidFill>
        </p:grpSpPr>
        <p:sp>
          <p:nvSpPr>
            <p:cNvPr id="177"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78" name="Freeform 7"/>
            <p:cNvSpPr/>
            <p:nvPr/>
          </p:nvSpPr>
          <p:spPr bwMode="auto">
            <a:xfrm>
              <a:off x="4352027"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179" name="组合 92"/>
          <p:cNvGrpSpPr/>
          <p:nvPr/>
        </p:nvGrpSpPr>
        <p:grpSpPr>
          <a:xfrm>
            <a:off x="11087750" y="1003856"/>
            <a:ext cx="1176188" cy="3216521"/>
            <a:chOff x="4303448" y="598916"/>
            <a:chExt cx="1047910" cy="2865438"/>
          </a:xfrm>
          <a:solidFill>
            <a:srgbClr val="D25E84"/>
          </a:solidFill>
        </p:grpSpPr>
        <p:sp>
          <p:nvSpPr>
            <p:cNvPr id="180" name="Freeform 6"/>
            <p:cNvSpPr/>
            <p:nvPr/>
          </p:nvSpPr>
          <p:spPr bwMode="auto">
            <a:xfrm>
              <a:off x="4324246" y="598916"/>
              <a:ext cx="1027112" cy="2865438"/>
            </a:xfrm>
            <a:custGeom>
              <a:avLst/>
              <a:gdLst>
                <a:gd name="T0" fmla="*/ 137 w 274"/>
                <a:gd name="T1" fmla="*/ 764 h 764"/>
                <a:gd name="T2" fmla="*/ 0 w 274"/>
                <a:gd name="T3" fmla="*/ 636 h 764"/>
                <a:gd name="T4" fmla="*/ 0 w 274"/>
                <a:gd name="T5" fmla="*/ 128 h 764"/>
                <a:gd name="T6" fmla="*/ 137 w 274"/>
                <a:gd name="T7" fmla="*/ 0 h 764"/>
                <a:gd name="T8" fmla="*/ 137 w 274"/>
                <a:gd name="T9" fmla="*/ 0 h 764"/>
                <a:gd name="T10" fmla="*/ 274 w 274"/>
                <a:gd name="T11" fmla="*/ 130 h 764"/>
                <a:gd name="T12" fmla="*/ 274 w 274"/>
                <a:gd name="T13" fmla="*/ 636 h 764"/>
                <a:gd name="T14" fmla="*/ 137 w 274"/>
                <a:gd name="T15" fmla="*/ 764 h 7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4" h="764">
                  <a:moveTo>
                    <a:pt x="137" y="764"/>
                  </a:moveTo>
                  <a:cubicBezTo>
                    <a:pt x="61" y="764"/>
                    <a:pt x="0" y="706"/>
                    <a:pt x="0" y="636"/>
                  </a:cubicBezTo>
                  <a:cubicBezTo>
                    <a:pt x="0" y="128"/>
                    <a:pt x="0" y="128"/>
                    <a:pt x="0" y="128"/>
                  </a:cubicBezTo>
                  <a:cubicBezTo>
                    <a:pt x="0" y="58"/>
                    <a:pt x="61" y="0"/>
                    <a:pt x="137" y="0"/>
                  </a:cubicBezTo>
                  <a:cubicBezTo>
                    <a:pt x="137" y="0"/>
                    <a:pt x="137" y="0"/>
                    <a:pt x="137" y="0"/>
                  </a:cubicBezTo>
                  <a:cubicBezTo>
                    <a:pt x="213" y="0"/>
                    <a:pt x="274" y="59"/>
                    <a:pt x="274" y="130"/>
                  </a:cubicBezTo>
                  <a:cubicBezTo>
                    <a:pt x="274" y="636"/>
                    <a:pt x="274" y="636"/>
                    <a:pt x="274" y="636"/>
                  </a:cubicBezTo>
                  <a:cubicBezTo>
                    <a:pt x="274" y="706"/>
                    <a:pt x="213" y="764"/>
                    <a:pt x="137" y="764"/>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81" name="Freeform 7"/>
            <p:cNvSpPr/>
            <p:nvPr/>
          </p:nvSpPr>
          <p:spPr bwMode="auto">
            <a:xfrm>
              <a:off x="4303448" y="629873"/>
              <a:ext cx="971550" cy="2803525"/>
            </a:xfrm>
            <a:custGeom>
              <a:avLst/>
              <a:gdLst>
                <a:gd name="T0" fmla="*/ 130 w 259"/>
                <a:gd name="T1" fmla="*/ 748 h 748"/>
                <a:gd name="T2" fmla="*/ 0 w 259"/>
                <a:gd name="T3" fmla="*/ 622 h 748"/>
                <a:gd name="T4" fmla="*/ 0 w 259"/>
                <a:gd name="T5" fmla="*/ 125 h 748"/>
                <a:gd name="T6" fmla="*/ 130 w 259"/>
                <a:gd name="T7" fmla="*/ 0 h 748"/>
                <a:gd name="T8" fmla="*/ 130 w 259"/>
                <a:gd name="T9" fmla="*/ 0 h 748"/>
                <a:gd name="T10" fmla="*/ 259 w 259"/>
                <a:gd name="T11" fmla="*/ 125 h 748"/>
                <a:gd name="T12" fmla="*/ 259 w 259"/>
                <a:gd name="T13" fmla="*/ 622 h 748"/>
                <a:gd name="T14" fmla="*/ 130 w 259"/>
                <a:gd name="T15" fmla="*/ 748 h 7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9" h="748">
                  <a:moveTo>
                    <a:pt x="130" y="748"/>
                  </a:moveTo>
                  <a:cubicBezTo>
                    <a:pt x="58" y="748"/>
                    <a:pt x="0" y="692"/>
                    <a:pt x="0" y="622"/>
                  </a:cubicBezTo>
                  <a:cubicBezTo>
                    <a:pt x="0" y="125"/>
                    <a:pt x="0" y="125"/>
                    <a:pt x="0" y="125"/>
                  </a:cubicBezTo>
                  <a:cubicBezTo>
                    <a:pt x="0" y="56"/>
                    <a:pt x="58" y="0"/>
                    <a:pt x="130" y="0"/>
                  </a:cubicBezTo>
                  <a:cubicBezTo>
                    <a:pt x="130" y="0"/>
                    <a:pt x="130" y="0"/>
                    <a:pt x="130" y="0"/>
                  </a:cubicBezTo>
                  <a:cubicBezTo>
                    <a:pt x="201" y="0"/>
                    <a:pt x="259" y="56"/>
                    <a:pt x="259" y="125"/>
                  </a:cubicBezTo>
                  <a:cubicBezTo>
                    <a:pt x="259" y="622"/>
                    <a:pt x="259" y="622"/>
                    <a:pt x="259" y="622"/>
                  </a:cubicBezTo>
                  <a:cubicBezTo>
                    <a:pt x="259" y="692"/>
                    <a:pt x="201" y="748"/>
                    <a:pt x="130" y="748"/>
                  </a:cubicBezTo>
                  <a:close/>
                </a:path>
              </a:pathLst>
            </a:custGeom>
            <a:grpFill/>
            <a:ln>
              <a:noFill/>
            </a:ln>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grpSp>
      <p:grpSp>
        <p:nvGrpSpPr>
          <p:cNvPr id="182" name="组合 19"/>
          <p:cNvGrpSpPr/>
          <p:nvPr/>
        </p:nvGrpSpPr>
        <p:grpSpPr>
          <a:xfrm>
            <a:off x="10850055" y="2862026"/>
            <a:ext cx="1674921" cy="1675084"/>
            <a:chOff x="6193085" y="2917516"/>
            <a:chExt cx="1492250" cy="1492250"/>
          </a:xfrm>
          <a:solidFill>
            <a:srgbClr val="FFFFFF"/>
          </a:solidFill>
        </p:grpSpPr>
        <p:grpSp>
          <p:nvGrpSpPr>
            <p:cNvPr id="183" name="组合 20"/>
            <p:cNvGrpSpPr/>
            <p:nvPr/>
          </p:nvGrpSpPr>
          <p:grpSpPr>
            <a:xfrm>
              <a:off x="6193085" y="2917516"/>
              <a:ext cx="1492250" cy="1492250"/>
              <a:chOff x="2232645" y="3355181"/>
              <a:chExt cx="1492250" cy="1492250"/>
            </a:xfrm>
            <a:grpFill/>
          </p:grpSpPr>
          <p:sp>
            <p:nvSpPr>
              <p:cNvPr id="185" name="Oval 8"/>
              <p:cNvSpPr>
                <a:spLocks noChangeArrowheads="1"/>
              </p:cNvSpPr>
              <p:nvPr/>
            </p:nvSpPr>
            <p:spPr bwMode="auto">
              <a:xfrm>
                <a:off x="2232645" y="3355181"/>
                <a:ext cx="1492250" cy="149225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sp>
            <p:nvSpPr>
              <p:cNvPr id="186" name="Oval 9"/>
              <p:cNvSpPr>
                <a:spLocks noChangeArrowheads="1"/>
              </p:cNvSpPr>
              <p:nvPr/>
            </p:nvSpPr>
            <p:spPr bwMode="auto">
              <a:xfrm>
                <a:off x="2266777" y="3390900"/>
                <a:ext cx="1423987" cy="1420813"/>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184" name="Oval 12"/>
            <p:cNvSpPr>
              <a:spLocks noChangeArrowheads="1"/>
            </p:cNvSpPr>
            <p:nvPr/>
          </p:nvSpPr>
          <p:spPr bwMode="auto">
            <a:xfrm rot="19170873">
              <a:off x="6483439" y="3257242"/>
              <a:ext cx="814386" cy="812800"/>
            </a:xfrm>
            <a:prstGeom prst="ellipse">
              <a:avLst/>
            </a:prstGeom>
            <a:grpFill/>
            <a:ln>
              <a:noFill/>
            </a:ln>
          </p:spPr>
          <p:txBody>
            <a:bodyPr vert="horz" wrap="square" lIns="121888" tIns="60944" rIns="121888" bIns="60944" numCol="1" anchor="t" anchorCtr="0" compatLnSpc="1"/>
            <a:lstStyle/>
            <a:p>
              <a:endParaRPr lang="zh-CN" altLang="en-US" sz="3400">
                <a:solidFill>
                  <a:srgbClr val="D25E84"/>
                </a:solidFill>
                <a:latin typeface="微软雅黑"/>
                <a:ea typeface="微软雅黑"/>
                <a:cs typeface="+mn-ea"/>
                <a:sym typeface="微软雅黑"/>
              </a:endParaRPr>
            </a:p>
          </p:txBody>
        </p:sp>
      </p:grpSp>
      <p:sp>
        <p:nvSpPr>
          <p:cNvPr id="193" name="TextBox 192"/>
          <p:cNvSpPr txBox="1"/>
          <p:nvPr/>
        </p:nvSpPr>
        <p:spPr>
          <a:xfrm>
            <a:off x="11388279" y="3347798"/>
            <a:ext cx="447558" cy="630942"/>
          </a:xfrm>
          <a:prstGeom prst="rect">
            <a:avLst/>
          </a:prstGeom>
          <a:solidFill>
            <a:srgbClr val="FFFFFF"/>
          </a:solidFill>
        </p:spPr>
        <p:txBody>
          <a:bodyPr wrap="none" rtlCol="0">
            <a:spAutoFit/>
          </a:bodyPr>
          <a:lstStyle/>
          <a:p>
            <a:r>
              <a:rPr lang="en-US" altLang="zh-CN" sz="3500" dirty="0">
                <a:solidFill>
                  <a:srgbClr val="D25E84"/>
                </a:solidFill>
                <a:latin typeface="微软雅黑"/>
                <a:ea typeface="微软雅黑"/>
                <a:cs typeface="+mn-ea"/>
                <a:sym typeface="微软雅黑"/>
              </a:rPr>
              <a:t>6</a:t>
            </a:r>
            <a:endParaRPr lang="zh-CN" altLang="en-US" sz="3500" dirty="0">
              <a:solidFill>
                <a:srgbClr val="D25E84"/>
              </a:solidFill>
              <a:latin typeface="微软雅黑"/>
              <a:ea typeface="微软雅黑"/>
              <a:cs typeface="+mn-ea"/>
              <a:sym typeface="微软雅黑"/>
            </a:endParaRPr>
          </a:p>
        </p:txBody>
      </p:sp>
      <p:grpSp>
        <p:nvGrpSpPr>
          <p:cNvPr id="194" name="组合 63"/>
          <p:cNvGrpSpPr/>
          <p:nvPr/>
        </p:nvGrpSpPr>
        <p:grpSpPr>
          <a:xfrm>
            <a:off x="11209212" y="4627613"/>
            <a:ext cx="1023543" cy="765349"/>
            <a:chOff x="3343616" y="4248199"/>
            <a:chExt cx="917383" cy="685902"/>
          </a:xfrm>
          <a:solidFill>
            <a:srgbClr val="D25E84"/>
          </a:solidFill>
        </p:grpSpPr>
        <p:sp>
          <p:nvSpPr>
            <p:cNvPr id="195" name="TextBox 194"/>
            <p:cNvSpPr txBox="1"/>
            <p:nvPr/>
          </p:nvSpPr>
          <p:spPr>
            <a:xfrm>
              <a:off x="3343616" y="4248199"/>
              <a:ext cx="823119" cy="281140"/>
            </a:xfrm>
            <a:prstGeom prst="rect">
              <a:avLst/>
            </a:prstGeom>
            <a:grp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196" name="TextBox 195"/>
            <p:cNvSpPr txBox="1"/>
            <p:nvPr/>
          </p:nvSpPr>
          <p:spPr>
            <a:xfrm>
              <a:off x="3346553" y="4536786"/>
              <a:ext cx="914446" cy="397315"/>
            </a:xfrm>
            <a:prstGeom prst="rect">
              <a:avLst/>
            </a:prstGeom>
            <a:grp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grpSp>
      <p:grpSp>
        <p:nvGrpSpPr>
          <p:cNvPr id="197" name="组合 230"/>
          <p:cNvGrpSpPr/>
          <p:nvPr/>
        </p:nvGrpSpPr>
        <p:grpSpPr>
          <a:xfrm>
            <a:off x="11142273" y="1831607"/>
            <a:ext cx="1090482" cy="919823"/>
            <a:chOff x="1919780" y="1964106"/>
            <a:chExt cx="977380" cy="824341"/>
          </a:xfrm>
          <a:solidFill>
            <a:srgbClr val="D25E84"/>
          </a:solidFill>
        </p:grpSpPr>
        <p:sp>
          <p:nvSpPr>
            <p:cNvPr id="198" name="TextBox 197"/>
            <p:cNvSpPr txBox="1"/>
            <p:nvPr/>
          </p:nvSpPr>
          <p:spPr>
            <a:xfrm>
              <a:off x="1982713" y="2507307"/>
              <a:ext cx="823119" cy="281140"/>
            </a:xfrm>
            <a:prstGeom prst="rect">
              <a:avLst/>
            </a:prstGeom>
            <a:grpFill/>
          </p:spPr>
          <p:txBody>
            <a:bodyPr wrap="none" rtlCol="0">
              <a:spAutoFit/>
            </a:bodyPr>
            <a:lstStyle/>
            <a:p>
              <a:r>
                <a:rPr lang="zh-CN" altLang="en-US" sz="1400" dirty="0">
                  <a:solidFill>
                    <a:schemeClr val="bg1"/>
                  </a:solidFill>
                  <a:latin typeface="微软雅黑"/>
                  <a:ea typeface="微软雅黑"/>
                  <a:cs typeface="+mn-ea"/>
                  <a:sym typeface="微软雅黑"/>
                </a:rPr>
                <a:t>添加标题</a:t>
              </a:r>
            </a:p>
          </p:txBody>
        </p:sp>
        <p:sp>
          <p:nvSpPr>
            <p:cNvPr id="199" name="TextBox 198"/>
            <p:cNvSpPr txBox="1"/>
            <p:nvPr/>
          </p:nvSpPr>
          <p:spPr>
            <a:xfrm>
              <a:off x="1919780" y="1964106"/>
              <a:ext cx="977380" cy="397315"/>
            </a:xfrm>
            <a:prstGeom prst="rect">
              <a:avLst/>
            </a:prstGeom>
            <a:grpFill/>
          </p:spPr>
          <p:txBody>
            <a:bodyPr wrap="square" rtlCol="0">
              <a:spAutoFit/>
            </a:bodyPr>
            <a:lstStyle/>
            <a:p>
              <a:r>
                <a:rPr lang="zh-CN" altLang="en-US" sz="1100" dirty="0">
                  <a:solidFill>
                    <a:schemeClr val="bg1"/>
                  </a:solidFill>
                  <a:latin typeface="微软雅黑"/>
                  <a:ea typeface="微软雅黑"/>
                  <a:cs typeface="+mn-ea"/>
                  <a:sym typeface="微软雅黑"/>
                </a:rPr>
                <a:t>轻点此处输入文字内容</a:t>
              </a:r>
            </a:p>
          </p:txBody>
        </p:sp>
      </p:grpSp>
      <p:sp>
        <p:nvSpPr>
          <p:cNvPr id="100" name="Freeform 27"/>
          <p:cNvSpPr/>
          <p:nvPr/>
        </p:nvSpPr>
        <p:spPr bwMode="auto">
          <a:xfrm>
            <a:off x="11412143" y="5791202"/>
            <a:ext cx="102689" cy="314650"/>
          </a:xfrm>
          <a:custGeom>
            <a:avLst/>
            <a:gdLst>
              <a:gd name="T0" fmla="*/ 20 w 20"/>
              <a:gd name="T1" fmla="*/ 53 h 61"/>
              <a:gd name="T2" fmla="*/ 11 w 20"/>
              <a:gd name="T3" fmla="*/ 61 h 61"/>
              <a:gd name="T4" fmla="*/ 9 w 20"/>
              <a:gd name="T5" fmla="*/ 61 h 61"/>
              <a:gd name="T6" fmla="*/ 0 w 20"/>
              <a:gd name="T7" fmla="*/ 53 h 61"/>
              <a:gd name="T8" fmla="*/ 0 w 20"/>
              <a:gd name="T9" fmla="*/ 8 h 61"/>
              <a:gd name="T10" fmla="*/ 9 w 20"/>
              <a:gd name="T11" fmla="*/ 0 h 61"/>
              <a:gd name="T12" fmla="*/ 11 w 20"/>
              <a:gd name="T13" fmla="*/ 0 h 61"/>
              <a:gd name="T14" fmla="*/ 20 w 20"/>
              <a:gd name="T15" fmla="*/ 8 h 61"/>
              <a:gd name="T16" fmla="*/ 20 w 20"/>
              <a:gd name="T17" fmla="*/ 53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61">
                <a:moveTo>
                  <a:pt x="20" y="53"/>
                </a:moveTo>
                <a:cubicBezTo>
                  <a:pt x="20" y="57"/>
                  <a:pt x="16" y="61"/>
                  <a:pt x="11" y="61"/>
                </a:cubicBezTo>
                <a:cubicBezTo>
                  <a:pt x="9" y="61"/>
                  <a:pt x="9" y="61"/>
                  <a:pt x="9" y="61"/>
                </a:cubicBezTo>
                <a:cubicBezTo>
                  <a:pt x="4" y="61"/>
                  <a:pt x="0" y="57"/>
                  <a:pt x="0" y="53"/>
                </a:cubicBezTo>
                <a:cubicBezTo>
                  <a:pt x="0" y="8"/>
                  <a:pt x="0" y="8"/>
                  <a:pt x="0" y="8"/>
                </a:cubicBezTo>
                <a:cubicBezTo>
                  <a:pt x="0" y="3"/>
                  <a:pt x="4" y="0"/>
                  <a:pt x="9" y="0"/>
                </a:cubicBezTo>
                <a:cubicBezTo>
                  <a:pt x="11" y="0"/>
                  <a:pt x="11" y="0"/>
                  <a:pt x="11" y="0"/>
                </a:cubicBezTo>
                <a:cubicBezTo>
                  <a:pt x="16" y="0"/>
                  <a:pt x="20" y="3"/>
                  <a:pt x="20" y="8"/>
                </a:cubicBezTo>
                <a:lnTo>
                  <a:pt x="20" y="53"/>
                </a:ln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01" name="Freeform 28"/>
          <p:cNvSpPr/>
          <p:nvPr/>
        </p:nvSpPr>
        <p:spPr bwMode="auto">
          <a:xfrm>
            <a:off x="11560713" y="5559585"/>
            <a:ext cx="102689" cy="546267"/>
          </a:xfrm>
          <a:custGeom>
            <a:avLst/>
            <a:gdLst>
              <a:gd name="T0" fmla="*/ 20 w 20"/>
              <a:gd name="T1" fmla="*/ 97 h 106"/>
              <a:gd name="T2" fmla="*/ 12 w 20"/>
              <a:gd name="T3" fmla="*/ 106 h 106"/>
              <a:gd name="T4" fmla="*/ 9 w 20"/>
              <a:gd name="T5" fmla="*/ 106 h 106"/>
              <a:gd name="T6" fmla="*/ 0 w 20"/>
              <a:gd name="T7" fmla="*/ 97 h 106"/>
              <a:gd name="T8" fmla="*/ 0 w 20"/>
              <a:gd name="T9" fmla="*/ 9 h 106"/>
              <a:gd name="T10" fmla="*/ 9 w 20"/>
              <a:gd name="T11" fmla="*/ 0 h 106"/>
              <a:gd name="T12" fmla="*/ 12 w 20"/>
              <a:gd name="T13" fmla="*/ 0 h 106"/>
              <a:gd name="T14" fmla="*/ 20 w 20"/>
              <a:gd name="T15" fmla="*/ 9 h 106"/>
              <a:gd name="T16" fmla="*/ 20 w 20"/>
              <a:gd name="T17" fmla="*/ 9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06">
                <a:moveTo>
                  <a:pt x="20" y="97"/>
                </a:moveTo>
                <a:cubicBezTo>
                  <a:pt x="20" y="102"/>
                  <a:pt x="16" y="106"/>
                  <a:pt x="12" y="106"/>
                </a:cubicBezTo>
                <a:cubicBezTo>
                  <a:pt x="9" y="106"/>
                  <a:pt x="9" y="106"/>
                  <a:pt x="9" y="106"/>
                </a:cubicBezTo>
                <a:cubicBezTo>
                  <a:pt x="4" y="106"/>
                  <a:pt x="0" y="102"/>
                  <a:pt x="0" y="97"/>
                </a:cubicBezTo>
                <a:cubicBezTo>
                  <a:pt x="0" y="9"/>
                  <a:pt x="0" y="9"/>
                  <a:pt x="0" y="9"/>
                </a:cubicBezTo>
                <a:cubicBezTo>
                  <a:pt x="0" y="4"/>
                  <a:pt x="4" y="0"/>
                  <a:pt x="9" y="0"/>
                </a:cubicBezTo>
                <a:cubicBezTo>
                  <a:pt x="12" y="0"/>
                  <a:pt x="12" y="0"/>
                  <a:pt x="12" y="0"/>
                </a:cubicBezTo>
                <a:cubicBezTo>
                  <a:pt x="16" y="0"/>
                  <a:pt x="20" y="4"/>
                  <a:pt x="20" y="9"/>
                </a:cubicBezTo>
                <a:lnTo>
                  <a:pt x="20" y="97"/>
                </a:ln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
        <p:nvSpPr>
          <p:cNvPr id="102" name="Freeform 29"/>
          <p:cNvSpPr/>
          <p:nvPr/>
        </p:nvSpPr>
        <p:spPr bwMode="auto">
          <a:xfrm>
            <a:off x="11711467" y="5681949"/>
            <a:ext cx="107059" cy="423903"/>
          </a:xfrm>
          <a:custGeom>
            <a:avLst/>
            <a:gdLst>
              <a:gd name="T0" fmla="*/ 21 w 21"/>
              <a:gd name="T1" fmla="*/ 73 h 82"/>
              <a:gd name="T2" fmla="*/ 12 w 21"/>
              <a:gd name="T3" fmla="*/ 82 h 82"/>
              <a:gd name="T4" fmla="*/ 9 w 21"/>
              <a:gd name="T5" fmla="*/ 82 h 82"/>
              <a:gd name="T6" fmla="*/ 0 w 21"/>
              <a:gd name="T7" fmla="*/ 73 h 82"/>
              <a:gd name="T8" fmla="*/ 0 w 21"/>
              <a:gd name="T9" fmla="*/ 8 h 82"/>
              <a:gd name="T10" fmla="*/ 9 w 21"/>
              <a:gd name="T11" fmla="*/ 0 h 82"/>
              <a:gd name="T12" fmla="*/ 12 w 21"/>
              <a:gd name="T13" fmla="*/ 0 h 82"/>
              <a:gd name="T14" fmla="*/ 21 w 21"/>
              <a:gd name="T15" fmla="*/ 8 h 82"/>
              <a:gd name="T16" fmla="*/ 21 w 21"/>
              <a:gd name="T1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82">
                <a:moveTo>
                  <a:pt x="21" y="73"/>
                </a:moveTo>
                <a:cubicBezTo>
                  <a:pt x="21" y="78"/>
                  <a:pt x="17" y="82"/>
                  <a:pt x="12" y="82"/>
                </a:cubicBezTo>
                <a:cubicBezTo>
                  <a:pt x="9" y="82"/>
                  <a:pt x="9" y="82"/>
                  <a:pt x="9" y="82"/>
                </a:cubicBezTo>
                <a:cubicBezTo>
                  <a:pt x="4" y="82"/>
                  <a:pt x="0" y="78"/>
                  <a:pt x="0" y="73"/>
                </a:cubicBezTo>
                <a:cubicBezTo>
                  <a:pt x="0" y="8"/>
                  <a:pt x="0" y="8"/>
                  <a:pt x="0" y="8"/>
                </a:cubicBezTo>
                <a:cubicBezTo>
                  <a:pt x="0" y="4"/>
                  <a:pt x="4" y="0"/>
                  <a:pt x="9" y="0"/>
                </a:cubicBezTo>
                <a:cubicBezTo>
                  <a:pt x="12" y="0"/>
                  <a:pt x="12" y="0"/>
                  <a:pt x="12" y="0"/>
                </a:cubicBezTo>
                <a:cubicBezTo>
                  <a:pt x="17" y="0"/>
                  <a:pt x="21" y="4"/>
                  <a:pt x="21" y="8"/>
                </a:cubicBezTo>
                <a:lnTo>
                  <a:pt x="21" y="73"/>
                </a:lnTo>
                <a:close/>
              </a:path>
            </a:pathLst>
          </a:custGeom>
          <a:solidFill>
            <a:srgbClr val="FFFFFF"/>
          </a:solidFill>
          <a:ln>
            <a:solidFill>
              <a:srgbClr val="FFFFFF"/>
            </a:solidFill>
          </a:ln>
          <a:extLst/>
        </p:spPr>
        <p:txBody>
          <a:bodyPr vert="horz" wrap="square" lIns="121888" tIns="60944" rIns="121888" bIns="60944" numCol="1" anchor="t" anchorCtr="0" compatLnSpc="1"/>
          <a:lstStyle/>
          <a:p>
            <a:endParaRPr lang="zh-CN" altLang="en-US" sz="3400">
              <a:solidFill>
                <a:schemeClr val="bg1"/>
              </a:solidFill>
              <a:latin typeface="微软雅黑"/>
              <a:ea typeface="微软雅黑"/>
              <a:cs typeface="+mn-ea"/>
              <a:sym typeface="微软雅黑"/>
            </a:endParaRPr>
          </a:p>
        </p:txBody>
      </p:sp>
    </p:spTree>
    <p:extLst>
      <p:ext uri="{BB962C8B-B14F-4D97-AF65-F5344CB8AC3E}">
        <p14:creationId xmlns:p14="http://schemas.microsoft.com/office/powerpoint/2010/main" val="2642022724"/>
      </p:ext>
    </p:extLst>
  </p:cSld>
  <p:clrMapOvr>
    <a:masterClrMapping/>
  </p:clrMapOvr>
  <mc:AlternateContent xmlns:mc="http://schemas.openxmlformats.org/markup-compatibility/2006" xmlns:p14="http://schemas.microsoft.com/office/powerpoint/2010/main">
    <mc:Choice Requires="p14">
      <p:transition spd="slow" p14:dur="1600" advClick="0" advTm="3000">
        <p14:gallery dir="l"/>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ppt_x"/>
                                          </p:val>
                                        </p:tav>
                                        <p:tav tm="100000">
                                          <p:val>
                                            <p:strVal val="#ppt_x"/>
                                          </p:val>
                                        </p:tav>
                                      </p:tavLst>
                                    </p:anim>
                                    <p:anim calcmode="lin" valueType="num">
                                      <p:cBhvr additive="base">
                                        <p:cTn id="16" dur="500" fill="hold"/>
                                        <p:tgtEl>
                                          <p:spTgt spid="36"/>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additive="base">
                                        <p:cTn id="23" dur="500" fill="hold"/>
                                        <p:tgtEl>
                                          <p:spTgt spid="30"/>
                                        </p:tgtEl>
                                        <p:attrNameLst>
                                          <p:attrName>ppt_x</p:attrName>
                                        </p:attrNameLst>
                                      </p:cBhvr>
                                      <p:tavLst>
                                        <p:tav tm="0">
                                          <p:val>
                                            <p:strVal val="#ppt_x"/>
                                          </p:val>
                                        </p:tav>
                                        <p:tav tm="100000">
                                          <p:val>
                                            <p:strVal val="#ppt_x"/>
                                          </p:val>
                                        </p:tav>
                                      </p:tavLst>
                                    </p:anim>
                                    <p:anim calcmode="lin" valueType="num">
                                      <p:cBhvr additive="base">
                                        <p:cTn id="24" dur="500" fill="hold"/>
                                        <p:tgtEl>
                                          <p:spTgt spid="30"/>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ppt_x"/>
                                          </p:val>
                                        </p:tav>
                                        <p:tav tm="100000">
                                          <p:val>
                                            <p:strVal val="#ppt_x"/>
                                          </p:val>
                                        </p:tav>
                                      </p:tavLst>
                                    </p:anim>
                                    <p:anim calcmode="lin" valueType="num">
                                      <p:cBhvr additive="base">
                                        <p:cTn id="36" dur="500" fill="hold"/>
                                        <p:tgtEl>
                                          <p:spTgt spid="33"/>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additive="base">
                                        <p:cTn id="39" dur="500" fill="hold"/>
                                        <p:tgtEl>
                                          <p:spTgt spid="23"/>
                                        </p:tgtEl>
                                        <p:attrNameLst>
                                          <p:attrName>ppt_x</p:attrName>
                                        </p:attrNameLst>
                                      </p:cBhvr>
                                      <p:tavLst>
                                        <p:tav tm="0">
                                          <p:val>
                                            <p:strVal val="#ppt_x"/>
                                          </p:val>
                                        </p:tav>
                                        <p:tav tm="100000">
                                          <p:val>
                                            <p:strVal val="#ppt_x"/>
                                          </p:val>
                                        </p:tav>
                                      </p:tavLst>
                                    </p:anim>
                                    <p:anim calcmode="lin" valueType="num">
                                      <p:cBhvr additive="base">
                                        <p:cTn id="40" dur="500" fill="hold"/>
                                        <p:tgtEl>
                                          <p:spTgt spid="23"/>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anim calcmode="lin" valueType="num">
                                      <p:cBhvr additive="base">
                                        <p:cTn id="43" dur="500" fill="hold"/>
                                        <p:tgtEl>
                                          <p:spTgt spid="20"/>
                                        </p:tgtEl>
                                        <p:attrNameLst>
                                          <p:attrName>ppt_x</p:attrName>
                                        </p:attrNameLst>
                                      </p:cBhvr>
                                      <p:tavLst>
                                        <p:tav tm="0">
                                          <p:val>
                                            <p:strVal val="#ppt_x"/>
                                          </p:val>
                                        </p:tav>
                                        <p:tav tm="100000">
                                          <p:val>
                                            <p:strVal val="#ppt_x"/>
                                          </p:val>
                                        </p:tav>
                                      </p:tavLst>
                                    </p:anim>
                                    <p:anim calcmode="lin" valueType="num">
                                      <p:cBhvr additive="base">
                                        <p:cTn id="44" dur="500" fill="hold"/>
                                        <p:tgtEl>
                                          <p:spTgt spid="2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additive="base">
                                        <p:cTn id="47" dur="500" fill="hold"/>
                                        <p:tgtEl>
                                          <p:spTgt spid="21"/>
                                        </p:tgtEl>
                                        <p:attrNameLst>
                                          <p:attrName>ppt_x</p:attrName>
                                        </p:attrNameLst>
                                      </p:cBhvr>
                                      <p:tavLst>
                                        <p:tav tm="0">
                                          <p:val>
                                            <p:strVal val="#ppt_x"/>
                                          </p:val>
                                        </p:tav>
                                        <p:tav tm="100000">
                                          <p:val>
                                            <p:strVal val="#ppt_x"/>
                                          </p:val>
                                        </p:tav>
                                      </p:tavLst>
                                    </p:anim>
                                    <p:anim calcmode="lin" valueType="num">
                                      <p:cBhvr additive="base">
                                        <p:cTn id="48" dur="500" fill="hold"/>
                                        <p:tgtEl>
                                          <p:spTgt spid="2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fill="hold"/>
                                        <p:tgtEl>
                                          <p:spTgt spid="19"/>
                                        </p:tgtEl>
                                        <p:attrNameLst>
                                          <p:attrName>ppt_x</p:attrName>
                                        </p:attrNameLst>
                                      </p:cBhvr>
                                      <p:tavLst>
                                        <p:tav tm="0">
                                          <p:val>
                                            <p:strVal val="#ppt_x"/>
                                          </p:val>
                                        </p:tav>
                                        <p:tav tm="100000">
                                          <p:val>
                                            <p:strVal val="#ppt_x"/>
                                          </p:val>
                                        </p:tav>
                                      </p:tavLst>
                                    </p:anim>
                                    <p:anim calcmode="lin" valueType="num">
                                      <p:cBhvr additive="base">
                                        <p:cTn id="56" dur="500" fill="hold"/>
                                        <p:tgtEl>
                                          <p:spTgt spid="19"/>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85"/>
                                        </p:tgtEl>
                                        <p:attrNameLst>
                                          <p:attrName>style.visibility</p:attrName>
                                        </p:attrNameLst>
                                      </p:cBhvr>
                                      <p:to>
                                        <p:strVal val="visible"/>
                                      </p:to>
                                    </p:set>
                                    <p:anim calcmode="lin" valueType="num">
                                      <p:cBhvr additive="base">
                                        <p:cTn id="59" dur="500" fill="hold"/>
                                        <p:tgtEl>
                                          <p:spTgt spid="85"/>
                                        </p:tgtEl>
                                        <p:attrNameLst>
                                          <p:attrName>ppt_x</p:attrName>
                                        </p:attrNameLst>
                                      </p:cBhvr>
                                      <p:tavLst>
                                        <p:tav tm="0">
                                          <p:val>
                                            <p:strVal val="#ppt_x"/>
                                          </p:val>
                                        </p:tav>
                                        <p:tav tm="100000">
                                          <p:val>
                                            <p:strVal val="#ppt_x"/>
                                          </p:val>
                                        </p:tav>
                                      </p:tavLst>
                                    </p:anim>
                                    <p:anim calcmode="lin" valueType="num">
                                      <p:cBhvr additive="base">
                                        <p:cTn id="60" dur="500" fill="hold"/>
                                        <p:tgtEl>
                                          <p:spTgt spid="85"/>
                                        </p:tgtEl>
                                        <p:attrNameLst>
                                          <p:attrName>ppt_y</p:attrName>
                                        </p:attrNameLst>
                                      </p:cBhvr>
                                      <p:tavLst>
                                        <p:tav tm="0">
                                          <p:val>
                                            <p:strVal val="1+#ppt_h/2"/>
                                          </p:val>
                                        </p:tav>
                                        <p:tav tm="100000">
                                          <p:val>
                                            <p:strVal val="#ppt_y"/>
                                          </p:val>
                                        </p:tav>
                                      </p:tavLst>
                                    </p:anim>
                                  </p:childTnLst>
                                </p:cTn>
                              </p:par>
                              <p:par>
                                <p:cTn id="61" presetID="2" presetClass="entr" presetSubtype="4" fill="hold" nodeType="withEffect">
                                  <p:stCondLst>
                                    <p:cond delay="0"/>
                                  </p:stCondLst>
                                  <p:childTnLst>
                                    <p:set>
                                      <p:cBhvr>
                                        <p:cTn id="62" dur="1" fill="hold">
                                          <p:stCondLst>
                                            <p:cond delay="0"/>
                                          </p:stCondLst>
                                        </p:cTn>
                                        <p:tgtEl>
                                          <p:spTgt spid="77"/>
                                        </p:tgtEl>
                                        <p:attrNameLst>
                                          <p:attrName>style.visibility</p:attrName>
                                        </p:attrNameLst>
                                      </p:cBhvr>
                                      <p:to>
                                        <p:strVal val="visible"/>
                                      </p:to>
                                    </p:set>
                                    <p:anim calcmode="lin" valueType="num">
                                      <p:cBhvr additive="base">
                                        <p:cTn id="63" dur="500" fill="hold"/>
                                        <p:tgtEl>
                                          <p:spTgt spid="77"/>
                                        </p:tgtEl>
                                        <p:attrNameLst>
                                          <p:attrName>ppt_x</p:attrName>
                                        </p:attrNameLst>
                                      </p:cBhvr>
                                      <p:tavLst>
                                        <p:tav tm="0">
                                          <p:val>
                                            <p:strVal val="#ppt_x"/>
                                          </p:val>
                                        </p:tav>
                                        <p:tav tm="100000">
                                          <p:val>
                                            <p:strVal val="#ppt_x"/>
                                          </p:val>
                                        </p:tav>
                                      </p:tavLst>
                                    </p:anim>
                                    <p:anim calcmode="lin" valueType="num">
                                      <p:cBhvr additive="base">
                                        <p:cTn id="64" dur="500" fill="hold"/>
                                        <p:tgtEl>
                                          <p:spTgt spid="77"/>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78"/>
                                        </p:tgtEl>
                                        <p:attrNameLst>
                                          <p:attrName>style.visibility</p:attrName>
                                        </p:attrNameLst>
                                      </p:cBhvr>
                                      <p:to>
                                        <p:strVal val="visible"/>
                                      </p:to>
                                    </p:set>
                                    <p:anim calcmode="lin" valueType="num">
                                      <p:cBhvr additive="base">
                                        <p:cTn id="67" dur="500" fill="hold"/>
                                        <p:tgtEl>
                                          <p:spTgt spid="78"/>
                                        </p:tgtEl>
                                        <p:attrNameLst>
                                          <p:attrName>ppt_x</p:attrName>
                                        </p:attrNameLst>
                                      </p:cBhvr>
                                      <p:tavLst>
                                        <p:tav tm="0">
                                          <p:val>
                                            <p:strVal val="#ppt_x"/>
                                          </p:val>
                                        </p:tav>
                                        <p:tav tm="100000">
                                          <p:val>
                                            <p:strVal val="#ppt_x"/>
                                          </p:val>
                                        </p:tav>
                                      </p:tavLst>
                                    </p:anim>
                                    <p:anim calcmode="lin" valueType="num">
                                      <p:cBhvr additive="base">
                                        <p:cTn id="68" dur="500" fill="hold"/>
                                        <p:tgtEl>
                                          <p:spTgt spid="78"/>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 calcmode="lin" valueType="num">
                                      <p:cBhvr additive="base">
                                        <p:cTn id="71" dur="500" fill="hold"/>
                                        <p:tgtEl>
                                          <p:spTgt spid="58"/>
                                        </p:tgtEl>
                                        <p:attrNameLst>
                                          <p:attrName>ppt_x</p:attrName>
                                        </p:attrNameLst>
                                      </p:cBhvr>
                                      <p:tavLst>
                                        <p:tav tm="0">
                                          <p:val>
                                            <p:strVal val="#ppt_x"/>
                                          </p:val>
                                        </p:tav>
                                        <p:tav tm="100000">
                                          <p:val>
                                            <p:strVal val="#ppt_x"/>
                                          </p:val>
                                        </p:tav>
                                      </p:tavLst>
                                    </p:anim>
                                    <p:anim calcmode="lin" valueType="num">
                                      <p:cBhvr additive="base">
                                        <p:cTn id="72" dur="500" fill="hold"/>
                                        <p:tgtEl>
                                          <p:spTgt spid="5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additive="base">
                                        <p:cTn id="75" dur="500" fill="hold"/>
                                        <p:tgtEl>
                                          <p:spTgt spid="59"/>
                                        </p:tgtEl>
                                        <p:attrNameLst>
                                          <p:attrName>ppt_x</p:attrName>
                                        </p:attrNameLst>
                                      </p:cBhvr>
                                      <p:tavLst>
                                        <p:tav tm="0">
                                          <p:val>
                                            <p:strVal val="#ppt_x"/>
                                          </p:val>
                                        </p:tav>
                                        <p:tav tm="100000">
                                          <p:val>
                                            <p:strVal val="#ppt_x"/>
                                          </p:val>
                                        </p:tav>
                                      </p:tavLst>
                                    </p:anim>
                                    <p:anim calcmode="lin" valueType="num">
                                      <p:cBhvr additive="base">
                                        <p:cTn id="76" dur="500" fill="hold"/>
                                        <p:tgtEl>
                                          <p:spTgt spid="59"/>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60"/>
                                        </p:tgtEl>
                                        <p:attrNameLst>
                                          <p:attrName>style.visibility</p:attrName>
                                        </p:attrNameLst>
                                      </p:cBhvr>
                                      <p:to>
                                        <p:strVal val="visible"/>
                                      </p:to>
                                    </p:set>
                                    <p:anim calcmode="lin" valueType="num">
                                      <p:cBhvr additive="base">
                                        <p:cTn id="79" dur="500" fill="hold"/>
                                        <p:tgtEl>
                                          <p:spTgt spid="60"/>
                                        </p:tgtEl>
                                        <p:attrNameLst>
                                          <p:attrName>ppt_x</p:attrName>
                                        </p:attrNameLst>
                                      </p:cBhvr>
                                      <p:tavLst>
                                        <p:tav tm="0">
                                          <p:val>
                                            <p:strVal val="#ppt_x"/>
                                          </p:val>
                                        </p:tav>
                                        <p:tav tm="100000">
                                          <p:val>
                                            <p:strVal val="#ppt_x"/>
                                          </p:val>
                                        </p:tav>
                                      </p:tavLst>
                                    </p:anim>
                                    <p:anim calcmode="lin" valueType="num">
                                      <p:cBhvr additive="base">
                                        <p:cTn id="80" dur="500" fill="hold"/>
                                        <p:tgtEl>
                                          <p:spTgt spid="60"/>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500" fill="hold"/>
                                        <p:tgtEl>
                                          <p:spTgt spid="61"/>
                                        </p:tgtEl>
                                        <p:attrNameLst>
                                          <p:attrName>ppt_x</p:attrName>
                                        </p:attrNameLst>
                                      </p:cBhvr>
                                      <p:tavLst>
                                        <p:tav tm="0">
                                          <p:val>
                                            <p:strVal val="#ppt_x"/>
                                          </p:val>
                                        </p:tav>
                                        <p:tav tm="100000">
                                          <p:val>
                                            <p:strVal val="#ppt_x"/>
                                          </p:val>
                                        </p:tav>
                                      </p:tavLst>
                                    </p:anim>
                                    <p:anim calcmode="lin" valueType="num">
                                      <p:cBhvr additive="base">
                                        <p:cTn id="84" dur="500" fill="hold"/>
                                        <p:tgtEl>
                                          <p:spTgt spid="61"/>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500" fill="hold"/>
                                        <p:tgtEl>
                                          <p:spTgt spid="62"/>
                                        </p:tgtEl>
                                        <p:attrNameLst>
                                          <p:attrName>ppt_x</p:attrName>
                                        </p:attrNameLst>
                                      </p:cBhvr>
                                      <p:tavLst>
                                        <p:tav tm="0">
                                          <p:val>
                                            <p:strVal val="#ppt_x"/>
                                          </p:val>
                                        </p:tav>
                                        <p:tav tm="100000">
                                          <p:val>
                                            <p:strVal val="#ppt_x"/>
                                          </p:val>
                                        </p:tav>
                                      </p:tavLst>
                                    </p:anim>
                                    <p:anim calcmode="lin" valueType="num">
                                      <p:cBhvr additive="base">
                                        <p:cTn id="88" dur="500" fill="hold"/>
                                        <p:tgtEl>
                                          <p:spTgt spid="6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ppt_x"/>
                                          </p:val>
                                        </p:tav>
                                        <p:tav tm="100000">
                                          <p:val>
                                            <p:strVal val="#ppt_x"/>
                                          </p:val>
                                        </p:tav>
                                      </p:tavLst>
                                    </p:anim>
                                    <p:anim calcmode="lin" valueType="num">
                                      <p:cBhvr additive="base">
                                        <p:cTn id="92" dur="500" fill="hold"/>
                                        <p:tgtEl>
                                          <p:spTgt spid="54"/>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51"/>
                                        </p:tgtEl>
                                        <p:attrNameLst>
                                          <p:attrName>style.visibility</p:attrName>
                                        </p:attrNameLst>
                                      </p:cBhvr>
                                      <p:to>
                                        <p:strVal val="visible"/>
                                      </p:to>
                                    </p:set>
                                    <p:anim calcmode="lin" valueType="num">
                                      <p:cBhvr additive="base">
                                        <p:cTn id="95" dur="500" fill="hold"/>
                                        <p:tgtEl>
                                          <p:spTgt spid="51"/>
                                        </p:tgtEl>
                                        <p:attrNameLst>
                                          <p:attrName>ppt_x</p:attrName>
                                        </p:attrNameLst>
                                      </p:cBhvr>
                                      <p:tavLst>
                                        <p:tav tm="0">
                                          <p:val>
                                            <p:strVal val="#ppt_x"/>
                                          </p:val>
                                        </p:tav>
                                        <p:tav tm="100000">
                                          <p:val>
                                            <p:strVal val="#ppt_x"/>
                                          </p:val>
                                        </p:tav>
                                      </p:tavLst>
                                    </p:anim>
                                    <p:anim calcmode="lin" valueType="num">
                                      <p:cBhvr additive="base">
                                        <p:cTn id="96" dur="500" fill="hold"/>
                                        <p:tgtEl>
                                          <p:spTgt spid="51"/>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52"/>
                                        </p:tgtEl>
                                        <p:attrNameLst>
                                          <p:attrName>style.visibility</p:attrName>
                                        </p:attrNameLst>
                                      </p:cBhvr>
                                      <p:to>
                                        <p:strVal val="visible"/>
                                      </p:to>
                                    </p:set>
                                    <p:anim calcmode="lin" valueType="num">
                                      <p:cBhvr additive="base">
                                        <p:cTn id="99" dur="500" fill="hold"/>
                                        <p:tgtEl>
                                          <p:spTgt spid="52"/>
                                        </p:tgtEl>
                                        <p:attrNameLst>
                                          <p:attrName>ppt_x</p:attrName>
                                        </p:attrNameLst>
                                      </p:cBhvr>
                                      <p:tavLst>
                                        <p:tav tm="0">
                                          <p:val>
                                            <p:strVal val="#ppt_x"/>
                                          </p:val>
                                        </p:tav>
                                        <p:tav tm="100000">
                                          <p:val>
                                            <p:strVal val="#ppt_x"/>
                                          </p:val>
                                        </p:tav>
                                      </p:tavLst>
                                    </p:anim>
                                    <p:anim calcmode="lin" valueType="num">
                                      <p:cBhvr additive="base">
                                        <p:cTn id="100" dur="500" fill="hold"/>
                                        <p:tgtEl>
                                          <p:spTgt spid="52"/>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49"/>
                                        </p:tgtEl>
                                        <p:attrNameLst>
                                          <p:attrName>style.visibility</p:attrName>
                                        </p:attrNameLst>
                                      </p:cBhvr>
                                      <p:to>
                                        <p:strVal val="visible"/>
                                      </p:to>
                                    </p:set>
                                    <p:anim calcmode="lin" valueType="num">
                                      <p:cBhvr additive="base">
                                        <p:cTn id="103" dur="500" fill="hold"/>
                                        <p:tgtEl>
                                          <p:spTgt spid="49"/>
                                        </p:tgtEl>
                                        <p:attrNameLst>
                                          <p:attrName>ppt_x</p:attrName>
                                        </p:attrNameLst>
                                      </p:cBhvr>
                                      <p:tavLst>
                                        <p:tav tm="0">
                                          <p:val>
                                            <p:strVal val="#ppt_x"/>
                                          </p:val>
                                        </p:tav>
                                        <p:tav tm="100000">
                                          <p:val>
                                            <p:strVal val="#ppt_x"/>
                                          </p:val>
                                        </p:tav>
                                      </p:tavLst>
                                    </p:anim>
                                    <p:anim calcmode="lin" valueType="num">
                                      <p:cBhvr additive="base">
                                        <p:cTn id="104" dur="500" fill="hold"/>
                                        <p:tgtEl>
                                          <p:spTgt spid="49"/>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50"/>
                                        </p:tgtEl>
                                        <p:attrNameLst>
                                          <p:attrName>style.visibility</p:attrName>
                                        </p:attrNameLst>
                                      </p:cBhvr>
                                      <p:to>
                                        <p:strVal val="visible"/>
                                      </p:to>
                                    </p:set>
                                    <p:anim calcmode="lin" valueType="num">
                                      <p:cBhvr additive="base">
                                        <p:cTn id="107" dur="500" fill="hold"/>
                                        <p:tgtEl>
                                          <p:spTgt spid="50"/>
                                        </p:tgtEl>
                                        <p:attrNameLst>
                                          <p:attrName>ppt_x</p:attrName>
                                        </p:attrNameLst>
                                      </p:cBhvr>
                                      <p:tavLst>
                                        <p:tav tm="0">
                                          <p:val>
                                            <p:strVal val="#ppt_x"/>
                                          </p:val>
                                        </p:tav>
                                        <p:tav tm="100000">
                                          <p:val>
                                            <p:strVal val="#ppt_x"/>
                                          </p:val>
                                        </p:tav>
                                      </p:tavLst>
                                    </p:anim>
                                    <p:anim calcmode="lin" valueType="num">
                                      <p:cBhvr additive="base">
                                        <p:cTn id="108" dur="500" fill="hold"/>
                                        <p:tgtEl>
                                          <p:spTgt spid="50"/>
                                        </p:tgtEl>
                                        <p:attrNameLst>
                                          <p:attrName>ppt_y</p:attrName>
                                        </p:attrNameLst>
                                      </p:cBhvr>
                                      <p:tavLst>
                                        <p:tav tm="0">
                                          <p:val>
                                            <p:strVal val="1+#ppt_h/2"/>
                                          </p:val>
                                        </p:tav>
                                        <p:tav tm="100000">
                                          <p:val>
                                            <p:strVal val="#ppt_y"/>
                                          </p:val>
                                        </p:tav>
                                      </p:tavLst>
                                    </p:anim>
                                  </p:childTnLst>
                                </p:cTn>
                              </p:par>
                              <p:par>
                                <p:cTn id="109" presetID="2" presetClass="entr" presetSubtype="4" fill="hold" nodeType="withEffect">
                                  <p:stCondLst>
                                    <p:cond delay="0"/>
                                  </p:stCondLst>
                                  <p:childTnLst>
                                    <p:set>
                                      <p:cBhvr>
                                        <p:cTn id="110" dur="1" fill="hold">
                                          <p:stCondLst>
                                            <p:cond delay="0"/>
                                          </p:stCondLst>
                                        </p:cTn>
                                        <p:tgtEl>
                                          <p:spTgt spid="106"/>
                                        </p:tgtEl>
                                        <p:attrNameLst>
                                          <p:attrName>style.visibility</p:attrName>
                                        </p:attrNameLst>
                                      </p:cBhvr>
                                      <p:to>
                                        <p:strVal val="visible"/>
                                      </p:to>
                                    </p:set>
                                    <p:anim calcmode="lin" valueType="num">
                                      <p:cBhvr additive="base">
                                        <p:cTn id="111" dur="500" fill="hold"/>
                                        <p:tgtEl>
                                          <p:spTgt spid="106"/>
                                        </p:tgtEl>
                                        <p:attrNameLst>
                                          <p:attrName>ppt_x</p:attrName>
                                        </p:attrNameLst>
                                      </p:cBhvr>
                                      <p:tavLst>
                                        <p:tav tm="0">
                                          <p:val>
                                            <p:strVal val="#ppt_x"/>
                                          </p:val>
                                        </p:tav>
                                        <p:tav tm="100000">
                                          <p:val>
                                            <p:strVal val="#ppt_x"/>
                                          </p:val>
                                        </p:tav>
                                      </p:tavLst>
                                    </p:anim>
                                    <p:anim calcmode="lin" valueType="num">
                                      <p:cBhvr additive="base">
                                        <p:cTn id="112" dur="500" fill="hold"/>
                                        <p:tgtEl>
                                          <p:spTgt spid="106"/>
                                        </p:tgtEl>
                                        <p:attrNameLst>
                                          <p:attrName>ppt_y</p:attrName>
                                        </p:attrNameLst>
                                      </p:cBhvr>
                                      <p:tavLst>
                                        <p:tav tm="0">
                                          <p:val>
                                            <p:strVal val="1+#ppt_h/2"/>
                                          </p:val>
                                        </p:tav>
                                        <p:tav tm="100000">
                                          <p:val>
                                            <p:strVal val="#ppt_y"/>
                                          </p:val>
                                        </p:tav>
                                      </p:tavLst>
                                    </p:anim>
                                  </p:childTnLst>
                                </p:cTn>
                              </p:par>
                              <p:par>
                                <p:cTn id="113" presetID="2" presetClass="entr" presetSubtype="4" fill="hold" nodeType="withEffect">
                                  <p:stCondLst>
                                    <p:cond delay="0"/>
                                  </p:stCondLst>
                                  <p:childTnLst>
                                    <p:set>
                                      <p:cBhvr>
                                        <p:cTn id="114" dur="1" fill="hold">
                                          <p:stCondLst>
                                            <p:cond delay="0"/>
                                          </p:stCondLst>
                                        </p:cTn>
                                        <p:tgtEl>
                                          <p:spTgt spid="107"/>
                                        </p:tgtEl>
                                        <p:attrNameLst>
                                          <p:attrName>style.visibility</p:attrName>
                                        </p:attrNameLst>
                                      </p:cBhvr>
                                      <p:to>
                                        <p:strVal val="visible"/>
                                      </p:to>
                                    </p:set>
                                    <p:anim calcmode="lin" valueType="num">
                                      <p:cBhvr additive="base">
                                        <p:cTn id="115" dur="500" fill="hold"/>
                                        <p:tgtEl>
                                          <p:spTgt spid="107"/>
                                        </p:tgtEl>
                                        <p:attrNameLst>
                                          <p:attrName>ppt_x</p:attrName>
                                        </p:attrNameLst>
                                      </p:cBhvr>
                                      <p:tavLst>
                                        <p:tav tm="0">
                                          <p:val>
                                            <p:strVal val="#ppt_x"/>
                                          </p:val>
                                        </p:tav>
                                        <p:tav tm="100000">
                                          <p:val>
                                            <p:strVal val="#ppt_x"/>
                                          </p:val>
                                        </p:tav>
                                      </p:tavLst>
                                    </p:anim>
                                    <p:anim calcmode="lin" valueType="num">
                                      <p:cBhvr additive="base">
                                        <p:cTn id="116" dur="500" fill="hold"/>
                                        <p:tgtEl>
                                          <p:spTgt spid="107"/>
                                        </p:tgtEl>
                                        <p:attrNameLst>
                                          <p:attrName>ppt_y</p:attrName>
                                        </p:attrNameLst>
                                      </p:cBhvr>
                                      <p:tavLst>
                                        <p:tav tm="0">
                                          <p:val>
                                            <p:strVal val="1+#ppt_h/2"/>
                                          </p:val>
                                        </p:tav>
                                        <p:tav tm="100000">
                                          <p:val>
                                            <p:strVal val="#ppt_y"/>
                                          </p:val>
                                        </p:tav>
                                      </p:tavLst>
                                    </p:anim>
                                  </p:childTnLst>
                                </p:cTn>
                              </p:par>
                              <p:par>
                                <p:cTn id="117" presetID="2" presetClass="entr" presetSubtype="4" fill="hold" nodeType="withEffect">
                                  <p:stCondLst>
                                    <p:cond delay="0"/>
                                  </p:stCondLst>
                                  <p:childTnLst>
                                    <p:set>
                                      <p:cBhvr>
                                        <p:cTn id="118" dur="1" fill="hold">
                                          <p:stCondLst>
                                            <p:cond delay="0"/>
                                          </p:stCondLst>
                                        </p:cTn>
                                        <p:tgtEl>
                                          <p:spTgt spid="108"/>
                                        </p:tgtEl>
                                        <p:attrNameLst>
                                          <p:attrName>style.visibility</p:attrName>
                                        </p:attrNameLst>
                                      </p:cBhvr>
                                      <p:to>
                                        <p:strVal val="visible"/>
                                      </p:to>
                                    </p:set>
                                    <p:anim calcmode="lin" valueType="num">
                                      <p:cBhvr additive="base">
                                        <p:cTn id="119" dur="500" fill="hold"/>
                                        <p:tgtEl>
                                          <p:spTgt spid="108"/>
                                        </p:tgtEl>
                                        <p:attrNameLst>
                                          <p:attrName>ppt_x</p:attrName>
                                        </p:attrNameLst>
                                      </p:cBhvr>
                                      <p:tavLst>
                                        <p:tav tm="0">
                                          <p:val>
                                            <p:strVal val="#ppt_x"/>
                                          </p:val>
                                        </p:tav>
                                        <p:tav tm="100000">
                                          <p:val>
                                            <p:strVal val="#ppt_x"/>
                                          </p:val>
                                        </p:tav>
                                      </p:tavLst>
                                    </p:anim>
                                    <p:anim calcmode="lin" valueType="num">
                                      <p:cBhvr additive="base">
                                        <p:cTn id="120" dur="500" fill="hold"/>
                                        <p:tgtEl>
                                          <p:spTgt spid="108"/>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103"/>
                                        </p:tgtEl>
                                        <p:attrNameLst>
                                          <p:attrName>style.visibility</p:attrName>
                                        </p:attrNameLst>
                                      </p:cBhvr>
                                      <p:to>
                                        <p:strVal val="visible"/>
                                      </p:to>
                                    </p:set>
                                    <p:anim calcmode="lin" valueType="num">
                                      <p:cBhvr additive="base">
                                        <p:cTn id="123" dur="500" fill="hold"/>
                                        <p:tgtEl>
                                          <p:spTgt spid="103"/>
                                        </p:tgtEl>
                                        <p:attrNameLst>
                                          <p:attrName>ppt_x</p:attrName>
                                        </p:attrNameLst>
                                      </p:cBhvr>
                                      <p:tavLst>
                                        <p:tav tm="0">
                                          <p:val>
                                            <p:strVal val="#ppt_x"/>
                                          </p:val>
                                        </p:tav>
                                        <p:tav tm="100000">
                                          <p:val>
                                            <p:strVal val="#ppt_x"/>
                                          </p:val>
                                        </p:tav>
                                      </p:tavLst>
                                    </p:anim>
                                    <p:anim calcmode="lin" valueType="num">
                                      <p:cBhvr additive="base">
                                        <p:cTn id="124" dur="500" fill="hold"/>
                                        <p:tgtEl>
                                          <p:spTgt spid="103"/>
                                        </p:tgtEl>
                                        <p:attrNameLst>
                                          <p:attrName>ppt_y</p:attrName>
                                        </p:attrNameLst>
                                      </p:cBhvr>
                                      <p:tavLst>
                                        <p:tav tm="0">
                                          <p:val>
                                            <p:strVal val="1+#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104"/>
                                        </p:tgtEl>
                                        <p:attrNameLst>
                                          <p:attrName>style.visibility</p:attrName>
                                        </p:attrNameLst>
                                      </p:cBhvr>
                                      <p:to>
                                        <p:strVal val="visible"/>
                                      </p:to>
                                    </p:set>
                                    <p:anim calcmode="lin" valueType="num">
                                      <p:cBhvr additive="base">
                                        <p:cTn id="127" dur="500" fill="hold"/>
                                        <p:tgtEl>
                                          <p:spTgt spid="104"/>
                                        </p:tgtEl>
                                        <p:attrNameLst>
                                          <p:attrName>ppt_x</p:attrName>
                                        </p:attrNameLst>
                                      </p:cBhvr>
                                      <p:tavLst>
                                        <p:tav tm="0">
                                          <p:val>
                                            <p:strVal val="#ppt_x"/>
                                          </p:val>
                                        </p:tav>
                                        <p:tav tm="100000">
                                          <p:val>
                                            <p:strVal val="#ppt_x"/>
                                          </p:val>
                                        </p:tav>
                                      </p:tavLst>
                                    </p:anim>
                                    <p:anim calcmode="lin" valueType="num">
                                      <p:cBhvr additive="base">
                                        <p:cTn id="128" dur="500" fill="hold"/>
                                        <p:tgtEl>
                                          <p:spTgt spid="104"/>
                                        </p:tgtEl>
                                        <p:attrNameLst>
                                          <p:attrName>ppt_y</p:attrName>
                                        </p:attrNameLst>
                                      </p:cBhvr>
                                      <p:tavLst>
                                        <p:tav tm="0">
                                          <p:val>
                                            <p:strVal val="1+#ppt_h/2"/>
                                          </p:val>
                                        </p:tav>
                                        <p:tav tm="100000">
                                          <p:val>
                                            <p:strVal val="#ppt_y"/>
                                          </p:val>
                                        </p:tav>
                                      </p:tavLst>
                                    </p:anim>
                                  </p:childTnLst>
                                </p:cTn>
                              </p:par>
                              <p:par>
                                <p:cTn id="129" presetID="2" presetClass="entr" presetSubtype="4" fill="hold" grpId="0" nodeType="withEffect">
                                  <p:stCondLst>
                                    <p:cond delay="0"/>
                                  </p:stCondLst>
                                  <p:childTnLst>
                                    <p:set>
                                      <p:cBhvr>
                                        <p:cTn id="130" dur="1" fill="hold">
                                          <p:stCondLst>
                                            <p:cond delay="0"/>
                                          </p:stCondLst>
                                        </p:cTn>
                                        <p:tgtEl>
                                          <p:spTgt spid="105"/>
                                        </p:tgtEl>
                                        <p:attrNameLst>
                                          <p:attrName>style.visibility</p:attrName>
                                        </p:attrNameLst>
                                      </p:cBhvr>
                                      <p:to>
                                        <p:strVal val="visible"/>
                                      </p:to>
                                    </p:set>
                                    <p:anim calcmode="lin" valueType="num">
                                      <p:cBhvr additive="base">
                                        <p:cTn id="131" dur="500" fill="hold"/>
                                        <p:tgtEl>
                                          <p:spTgt spid="105"/>
                                        </p:tgtEl>
                                        <p:attrNameLst>
                                          <p:attrName>ppt_x</p:attrName>
                                        </p:attrNameLst>
                                      </p:cBhvr>
                                      <p:tavLst>
                                        <p:tav tm="0">
                                          <p:val>
                                            <p:strVal val="#ppt_x"/>
                                          </p:val>
                                        </p:tav>
                                        <p:tav tm="100000">
                                          <p:val>
                                            <p:strVal val="#ppt_x"/>
                                          </p:val>
                                        </p:tav>
                                      </p:tavLst>
                                    </p:anim>
                                    <p:anim calcmode="lin" valueType="num">
                                      <p:cBhvr additive="base">
                                        <p:cTn id="132" dur="500" fill="hold"/>
                                        <p:tgtEl>
                                          <p:spTgt spid="105"/>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96"/>
                                        </p:tgtEl>
                                        <p:attrNameLst>
                                          <p:attrName>style.visibility</p:attrName>
                                        </p:attrNameLst>
                                      </p:cBhvr>
                                      <p:to>
                                        <p:strVal val="visible"/>
                                      </p:to>
                                    </p:set>
                                    <p:anim calcmode="lin" valueType="num">
                                      <p:cBhvr additive="base">
                                        <p:cTn id="135" dur="500" fill="hold"/>
                                        <p:tgtEl>
                                          <p:spTgt spid="96"/>
                                        </p:tgtEl>
                                        <p:attrNameLst>
                                          <p:attrName>ppt_x</p:attrName>
                                        </p:attrNameLst>
                                      </p:cBhvr>
                                      <p:tavLst>
                                        <p:tav tm="0">
                                          <p:val>
                                            <p:strVal val="#ppt_x"/>
                                          </p:val>
                                        </p:tav>
                                        <p:tav tm="100000">
                                          <p:val>
                                            <p:strVal val="#ppt_x"/>
                                          </p:val>
                                        </p:tav>
                                      </p:tavLst>
                                    </p:anim>
                                    <p:anim calcmode="lin" valueType="num">
                                      <p:cBhvr additive="base">
                                        <p:cTn id="136" dur="500" fill="hold"/>
                                        <p:tgtEl>
                                          <p:spTgt spid="96"/>
                                        </p:tgtEl>
                                        <p:attrNameLst>
                                          <p:attrName>ppt_y</p:attrName>
                                        </p:attrNameLst>
                                      </p:cBhvr>
                                      <p:tavLst>
                                        <p:tav tm="0">
                                          <p:val>
                                            <p:strVal val="1+#ppt_h/2"/>
                                          </p:val>
                                        </p:tav>
                                        <p:tav tm="100000">
                                          <p:val>
                                            <p:strVal val="#ppt_y"/>
                                          </p:val>
                                        </p:tav>
                                      </p:tavLst>
                                    </p:anim>
                                  </p:childTnLst>
                                </p:cTn>
                              </p:par>
                              <p:par>
                                <p:cTn id="137" presetID="2" presetClass="entr" presetSubtype="4" fill="hold" nodeType="withEffect">
                                  <p:stCondLst>
                                    <p:cond delay="0"/>
                                  </p:stCondLst>
                                  <p:childTnLst>
                                    <p:set>
                                      <p:cBhvr>
                                        <p:cTn id="138" dur="1" fill="hold">
                                          <p:stCondLst>
                                            <p:cond delay="0"/>
                                          </p:stCondLst>
                                        </p:cTn>
                                        <p:tgtEl>
                                          <p:spTgt spid="89"/>
                                        </p:tgtEl>
                                        <p:attrNameLst>
                                          <p:attrName>style.visibility</p:attrName>
                                        </p:attrNameLst>
                                      </p:cBhvr>
                                      <p:to>
                                        <p:strVal val="visible"/>
                                      </p:to>
                                    </p:set>
                                    <p:anim calcmode="lin" valueType="num">
                                      <p:cBhvr additive="base">
                                        <p:cTn id="139" dur="500" fill="hold"/>
                                        <p:tgtEl>
                                          <p:spTgt spid="89"/>
                                        </p:tgtEl>
                                        <p:attrNameLst>
                                          <p:attrName>ppt_x</p:attrName>
                                        </p:attrNameLst>
                                      </p:cBhvr>
                                      <p:tavLst>
                                        <p:tav tm="0">
                                          <p:val>
                                            <p:strVal val="#ppt_x"/>
                                          </p:val>
                                        </p:tav>
                                        <p:tav tm="100000">
                                          <p:val>
                                            <p:strVal val="#ppt_x"/>
                                          </p:val>
                                        </p:tav>
                                      </p:tavLst>
                                    </p:anim>
                                    <p:anim calcmode="lin" valueType="num">
                                      <p:cBhvr additive="base">
                                        <p:cTn id="140" dur="500" fill="hold"/>
                                        <p:tgtEl>
                                          <p:spTgt spid="89"/>
                                        </p:tgtEl>
                                        <p:attrNameLst>
                                          <p:attrName>ppt_y</p:attrName>
                                        </p:attrNameLst>
                                      </p:cBhvr>
                                      <p:tavLst>
                                        <p:tav tm="0">
                                          <p:val>
                                            <p:strVal val="1+#ppt_h/2"/>
                                          </p:val>
                                        </p:tav>
                                        <p:tav tm="100000">
                                          <p:val>
                                            <p:strVal val="#ppt_y"/>
                                          </p:val>
                                        </p:tav>
                                      </p:tavLst>
                                    </p:anim>
                                  </p:childTnLst>
                                </p:cTn>
                              </p:par>
                              <p:par>
                                <p:cTn id="141" presetID="2" presetClass="entr" presetSubtype="4" fill="hold" nodeType="withEffect">
                                  <p:stCondLst>
                                    <p:cond delay="0"/>
                                  </p:stCondLst>
                                  <p:childTnLst>
                                    <p:set>
                                      <p:cBhvr>
                                        <p:cTn id="142" dur="1" fill="hold">
                                          <p:stCondLst>
                                            <p:cond delay="0"/>
                                          </p:stCondLst>
                                        </p:cTn>
                                        <p:tgtEl>
                                          <p:spTgt spid="90"/>
                                        </p:tgtEl>
                                        <p:attrNameLst>
                                          <p:attrName>style.visibility</p:attrName>
                                        </p:attrNameLst>
                                      </p:cBhvr>
                                      <p:to>
                                        <p:strVal val="visible"/>
                                      </p:to>
                                    </p:set>
                                    <p:anim calcmode="lin" valueType="num">
                                      <p:cBhvr additive="base">
                                        <p:cTn id="143" dur="500" fill="hold"/>
                                        <p:tgtEl>
                                          <p:spTgt spid="90"/>
                                        </p:tgtEl>
                                        <p:attrNameLst>
                                          <p:attrName>ppt_x</p:attrName>
                                        </p:attrNameLst>
                                      </p:cBhvr>
                                      <p:tavLst>
                                        <p:tav tm="0">
                                          <p:val>
                                            <p:strVal val="#ppt_x"/>
                                          </p:val>
                                        </p:tav>
                                        <p:tav tm="100000">
                                          <p:val>
                                            <p:strVal val="#ppt_x"/>
                                          </p:val>
                                        </p:tav>
                                      </p:tavLst>
                                    </p:anim>
                                    <p:anim calcmode="lin" valueType="num">
                                      <p:cBhvr additive="base">
                                        <p:cTn id="144" dur="500" fill="hold"/>
                                        <p:tgtEl>
                                          <p:spTgt spid="90"/>
                                        </p:tgtEl>
                                        <p:attrNameLst>
                                          <p:attrName>ppt_y</p:attrName>
                                        </p:attrNameLst>
                                      </p:cBhvr>
                                      <p:tavLst>
                                        <p:tav tm="0">
                                          <p:val>
                                            <p:strVal val="1+#ppt_h/2"/>
                                          </p:val>
                                        </p:tav>
                                        <p:tav tm="100000">
                                          <p:val>
                                            <p:strVal val="#ppt_y"/>
                                          </p:val>
                                        </p:tav>
                                      </p:tavLst>
                                    </p:anim>
                                  </p:childTnLst>
                                </p:cTn>
                              </p:par>
                              <p:par>
                                <p:cTn id="145" presetID="2" presetClass="entr" presetSubtype="4" fill="hold" nodeType="withEffect">
                                  <p:stCondLst>
                                    <p:cond delay="0"/>
                                  </p:stCondLst>
                                  <p:childTnLst>
                                    <p:set>
                                      <p:cBhvr>
                                        <p:cTn id="146" dur="1" fill="hold">
                                          <p:stCondLst>
                                            <p:cond delay="0"/>
                                          </p:stCondLst>
                                        </p:cTn>
                                        <p:tgtEl>
                                          <p:spTgt spid="123"/>
                                        </p:tgtEl>
                                        <p:attrNameLst>
                                          <p:attrName>style.visibility</p:attrName>
                                        </p:attrNameLst>
                                      </p:cBhvr>
                                      <p:to>
                                        <p:strVal val="visible"/>
                                      </p:to>
                                    </p:set>
                                    <p:anim calcmode="lin" valueType="num">
                                      <p:cBhvr additive="base">
                                        <p:cTn id="147" dur="500" fill="hold"/>
                                        <p:tgtEl>
                                          <p:spTgt spid="123"/>
                                        </p:tgtEl>
                                        <p:attrNameLst>
                                          <p:attrName>ppt_x</p:attrName>
                                        </p:attrNameLst>
                                      </p:cBhvr>
                                      <p:tavLst>
                                        <p:tav tm="0">
                                          <p:val>
                                            <p:strVal val="#ppt_x"/>
                                          </p:val>
                                        </p:tav>
                                        <p:tav tm="100000">
                                          <p:val>
                                            <p:strVal val="#ppt_x"/>
                                          </p:val>
                                        </p:tav>
                                      </p:tavLst>
                                    </p:anim>
                                    <p:anim calcmode="lin" valueType="num">
                                      <p:cBhvr additive="base">
                                        <p:cTn id="148" dur="500" fill="hold"/>
                                        <p:tgtEl>
                                          <p:spTgt spid="123"/>
                                        </p:tgtEl>
                                        <p:attrNameLst>
                                          <p:attrName>ppt_y</p:attrName>
                                        </p:attrNameLst>
                                      </p:cBhvr>
                                      <p:tavLst>
                                        <p:tav tm="0">
                                          <p:val>
                                            <p:strVal val="1+#ppt_h/2"/>
                                          </p:val>
                                        </p:tav>
                                        <p:tav tm="100000">
                                          <p:val>
                                            <p:strVal val="#ppt_y"/>
                                          </p:val>
                                        </p:tav>
                                      </p:tavLst>
                                    </p:anim>
                                  </p:childTnLst>
                                </p:cTn>
                              </p:par>
                              <p:par>
                                <p:cTn id="149" presetID="2" presetClass="entr" presetSubtype="4" fill="hold" nodeType="withEffect">
                                  <p:stCondLst>
                                    <p:cond delay="0"/>
                                  </p:stCondLst>
                                  <p:childTnLst>
                                    <p:set>
                                      <p:cBhvr>
                                        <p:cTn id="150" dur="1" fill="hold">
                                          <p:stCondLst>
                                            <p:cond delay="0"/>
                                          </p:stCondLst>
                                        </p:cTn>
                                        <p:tgtEl>
                                          <p:spTgt spid="126"/>
                                        </p:tgtEl>
                                        <p:attrNameLst>
                                          <p:attrName>style.visibility</p:attrName>
                                        </p:attrNameLst>
                                      </p:cBhvr>
                                      <p:to>
                                        <p:strVal val="visible"/>
                                      </p:to>
                                    </p:set>
                                    <p:anim calcmode="lin" valueType="num">
                                      <p:cBhvr additive="base">
                                        <p:cTn id="151" dur="500" fill="hold"/>
                                        <p:tgtEl>
                                          <p:spTgt spid="126"/>
                                        </p:tgtEl>
                                        <p:attrNameLst>
                                          <p:attrName>ppt_x</p:attrName>
                                        </p:attrNameLst>
                                      </p:cBhvr>
                                      <p:tavLst>
                                        <p:tav tm="0">
                                          <p:val>
                                            <p:strVal val="#ppt_x"/>
                                          </p:val>
                                        </p:tav>
                                        <p:tav tm="100000">
                                          <p:val>
                                            <p:strVal val="#ppt_x"/>
                                          </p:val>
                                        </p:tav>
                                      </p:tavLst>
                                    </p:anim>
                                    <p:anim calcmode="lin" valueType="num">
                                      <p:cBhvr additive="base">
                                        <p:cTn id="152" dur="500" fill="hold"/>
                                        <p:tgtEl>
                                          <p:spTgt spid="126"/>
                                        </p:tgtEl>
                                        <p:attrNameLst>
                                          <p:attrName>ppt_y</p:attrName>
                                        </p:attrNameLst>
                                      </p:cBhvr>
                                      <p:tavLst>
                                        <p:tav tm="0">
                                          <p:val>
                                            <p:strVal val="1+#ppt_h/2"/>
                                          </p:val>
                                        </p:tav>
                                        <p:tav tm="100000">
                                          <p:val>
                                            <p:strVal val="#ppt_y"/>
                                          </p:val>
                                        </p:tav>
                                      </p:tavLst>
                                    </p:anim>
                                  </p:childTnLst>
                                </p:cTn>
                              </p:par>
                              <p:par>
                                <p:cTn id="153" presetID="2" presetClass="entr" presetSubtype="4" fill="hold" nodeType="withEffect">
                                  <p:stCondLst>
                                    <p:cond delay="0"/>
                                  </p:stCondLst>
                                  <p:childTnLst>
                                    <p:set>
                                      <p:cBhvr>
                                        <p:cTn id="154" dur="1" fill="hold">
                                          <p:stCondLst>
                                            <p:cond delay="0"/>
                                          </p:stCondLst>
                                        </p:cTn>
                                        <p:tgtEl>
                                          <p:spTgt spid="134"/>
                                        </p:tgtEl>
                                        <p:attrNameLst>
                                          <p:attrName>style.visibility</p:attrName>
                                        </p:attrNameLst>
                                      </p:cBhvr>
                                      <p:to>
                                        <p:strVal val="visible"/>
                                      </p:to>
                                    </p:set>
                                    <p:anim calcmode="lin" valueType="num">
                                      <p:cBhvr additive="base">
                                        <p:cTn id="155" dur="500" fill="hold"/>
                                        <p:tgtEl>
                                          <p:spTgt spid="134"/>
                                        </p:tgtEl>
                                        <p:attrNameLst>
                                          <p:attrName>ppt_x</p:attrName>
                                        </p:attrNameLst>
                                      </p:cBhvr>
                                      <p:tavLst>
                                        <p:tav tm="0">
                                          <p:val>
                                            <p:strVal val="#ppt_x"/>
                                          </p:val>
                                        </p:tav>
                                        <p:tav tm="100000">
                                          <p:val>
                                            <p:strVal val="#ppt_x"/>
                                          </p:val>
                                        </p:tav>
                                      </p:tavLst>
                                    </p:anim>
                                    <p:anim calcmode="lin" valueType="num">
                                      <p:cBhvr additive="base">
                                        <p:cTn id="156" dur="500" fill="hold"/>
                                        <p:tgtEl>
                                          <p:spTgt spid="134"/>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144"/>
                                        </p:tgtEl>
                                        <p:attrNameLst>
                                          <p:attrName>style.visibility</p:attrName>
                                        </p:attrNameLst>
                                      </p:cBhvr>
                                      <p:to>
                                        <p:strVal val="visible"/>
                                      </p:to>
                                    </p:set>
                                    <p:anim calcmode="lin" valueType="num">
                                      <p:cBhvr additive="base">
                                        <p:cTn id="159" dur="500" fill="hold"/>
                                        <p:tgtEl>
                                          <p:spTgt spid="144"/>
                                        </p:tgtEl>
                                        <p:attrNameLst>
                                          <p:attrName>ppt_x</p:attrName>
                                        </p:attrNameLst>
                                      </p:cBhvr>
                                      <p:tavLst>
                                        <p:tav tm="0">
                                          <p:val>
                                            <p:strVal val="#ppt_x"/>
                                          </p:val>
                                        </p:tav>
                                        <p:tav tm="100000">
                                          <p:val>
                                            <p:strVal val="#ppt_x"/>
                                          </p:val>
                                        </p:tav>
                                      </p:tavLst>
                                    </p:anim>
                                    <p:anim calcmode="lin" valueType="num">
                                      <p:cBhvr additive="base">
                                        <p:cTn id="160" dur="500" fill="hold"/>
                                        <p:tgtEl>
                                          <p:spTgt spid="144"/>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145"/>
                                        </p:tgtEl>
                                        <p:attrNameLst>
                                          <p:attrName>style.visibility</p:attrName>
                                        </p:attrNameLst>
                                      </p:cBhvr>
                                      <p:to>
                                        <p:strVal val="visible"/>
                                      </p:to>
                                    </p:set>
                                    <p:anim calcmode="lin" valueType="num">
                                      <p:cBhvr additive="base">
                                        <p:cTn id="163" dur="500" fill="hold"/>
                                        <p:tgtEl>
                                          <p:spTgt spid="145"/>
                                        </p:tgtEl>
                                        <p:attrNameLst>
                                          <p:attrName>ppt_x</p:attrName>
                                        </p:attrNameLst>
                                      </p:cBhvr>
                                      <p:tavLst>
                                        <p:tav tm="0">
                                          <p:val>
                                            <p:strVal val="#ppt_x"/>
                                          </p:val>
                                        </p:tav>
                                        <p:tav tm="100000">
                                          <p:val>
                                            <p:strVal val="#ppt_x"/>
                                          </p:val>
                                        </p:tav>
                                      </p:tavLst>
                                    </p:anim>
                                    <p:anim calcmode="lin" valueType="num">
                                      <p:cBhvr additive="base">
                                        <p:cTn id="164" dur="500" fill="hold"/>
                                        <p:tgtEl>
                                          <p:spTgt spid="145"/>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146"/>
                                        </p:tgtEl>
                                        <p:attrNameLst>
                                          <p:attrName>style.visibility</p:attrName>
                                        </p:attrNameLst>
                                      </p:cBhvr>
                                      <p:to>
                                        <p:strVal val="visible"/>
                                      </p:to>
                                    </p:set>
                                    <p:anim calcmode="lin" valueType="num">
                                      <p:cBhvr additive="base">
                                        <p:cTn id="167" dur="500" fill="hold"/>
                                        <p:tgtEl>
                                          <p:spTgt spid="146"/>
                                        </p:tgtEl>
                                        <p:attrNameLst>
                                          <p:attrName>ppt_x</p:attrName>
                                        </p:attrNameLst>
                                      </p:cBhvr>
                                      <p:tavLst>
                                        <p:tav tm="0">
                                          <p:val>
                                            <p:strVal val="#ppt_x"/>
                                          </p:val>
                                        </p:tav>
                                        <p:tav tm="100000">
                                          <p:val>
                                            <p:strVal val="#ppt_x"/>
                                          </p:val>
                                        </p:tav>
                                      </p:tavLst>
                                    </p:anim>
                                    <p:anim calcmode="lin" valueType="num">
                                      <p:cBhvr additive="base">
                                        <p:cTn id="168" dur="500" fill="hold"/>
                                        <p:tgtEl>
                                          <p:spTgt spid="146"/>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147"/>
                                        </p:tgtEl>
                                        <p:attrNameLst>
                                          <p:attrName>style.visibility</p:attrName>
                                        </p:attrNameLst>
                                      </p:cBhvr>
                                      <p:to>
                                        <p:strVal val="visible"/>
                                      </p:to>
                                    </p:set>
                                    <p:anim calcmode="lin" valueType="num">
                                      <p:cBhvr additive="base">
                                        <p:cTn id="171" dur="500" fill="hold"/>
                                        <p:tgtEl>
                                          <p:spTgt spid="147"/>
                                        </p:tgtEl>
                                        <p:attrNameLst>
                                          <p:attrName>ppt_x</p:attrName>
                                        </p:attrNameLst>
                                      </p:cBhvr>
                                      <p:tavLst>
                                        <p:tav tm="0">
                                          <p:val>
                                            <p:strVal val="#ppt_x"/>
                                          </p:val>
                                        </p:tav>
                                        <p:tav tm="100000">
                                          <p:val>
                                            <p:strVal val="#ppt_x"/>
                                          </p:val>
                                        </p:tav>
                                      </p:tavLst>
                                    </p:anim>
                                    <p:anim calcmode="lin" valueType="num">
                                      <p:cBhvr additive="base">
                                        <p:cTn id="172" dur="500" fill="hold"/>
                                        <p:tgtEl>
                                          <p:spTgt spid="147"/>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148"/>
                                        </p:tgtEl>
                                        <p:attrNameLst>
                                          <p:attrName>style.visibility</p:attrName>
                                        </p:attrNameLst>
                                      </p:cBhvr>
                                      <p:to>
                                        <p:strVal val="visible"/>
                                      </p:to>
                                    </p:set>
                                    <p:anim calcmode="lin" valueType="num">
                                      <p:cBhvr additive="base">
                                        <p:cTn id="175" dur="500" fill="hold"/>
                                        <p:tgtEl>
                                          <p:spTgt spid="148"/>
                                        </p:tgtEl>
                                        <p:attrNameLst>
                                          <p:attrName>ppt_x</p:attrName>
                                        </p:attrNameLst>
                                      </p:cBhvr>
                                      <p:tavLst>
                                        <p:tav tm="0">
                                          <p:val>
                                            <p:strVal val="#ppt_x"/>
                                          </p:val>
                                        </p:tav>
                                        <p:tav tm="100000">
                                          <p:val>
                                            <p:strVal val="#ppt_x"/>
                                          </p:val>
                                        </p:tav>
                                      </p:tavLst>
                                    </p:anim>
                                    <p:anim calcmode="lin" valueType="num">
                                      <p:cBhvr additive="base">
                                        <p:cTn id="176" dur="500" fill="hold"/>
                                        <p:tgtEl>
                                          <p:spTgt spid="148"/>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149"/>
                                        </p:tgtEl>
                                        <p:attrNameLst>
                                          <p:attrName>style.visibility</p:attrName>
                                        </p:attrNameLst>
                                      </p:cBhvr>
                                      <p:to>
                                        <p:strVal val="visible"/>
                                      </p:to>
                                    </p:set>
                                    <p:anim calcmode="lin" valueType="num">
                                      <p:cBhvr additive="base">
                                        <p:cTn id="179" dur="500" fill="hold"/>
                                        <p:tgtEl>
                                          <p:spTgt spid="149"/>
                                        </p:tgtEl>
                                        <p:attrNameLst>
                                          <p:attrName>ppt_x</p:attrName>
                                        </p:attrNameLst>
                                      </p:cBhvr>
                                      <p:tavLst>
                                        <p:tav tm="0">
                                          <p:val>
                                            <p:strVal val="#ppt_x"/>
                                          </p:val>
                                        </p:tav>
                                        <p:tav tm="100000">
                                          <p:val>
                                            <p:strVal val="#ppt_x"/>
                                          </p:val>
                                        </p:tav>
                                      </p:tavLst>
                                    </p:anim>
                                    <p:anim calcmode="lin" valueType="num">
                                      <p:cBhvr additive="base">
                                        <p:cTn id="180" dur="500" fill="hold"/>
                                        <p:tgtEl>
                                          <p:spTgt spid="149"/>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150"/>
                                        </p:tgtEl>
                                        <p:attrNameLst>
                                          <p:attrName>style.visibility</p:attrName>
                                        </p:attrNameLst>
                                      </p:cBhvr>
                                      <p:to>
                                        <p:strVal val="visible"/>
                                      </p:to>
                                    </p:set>
                                    <p:anim calcmode="lin" valueType="num">
                                      <p:cBhvr additive="base">
                                        <p:cTn id="183" dur="500" fill="hold"/>
                                        <p:tgtEl>
                                          <p:spTgt spid="150"/>
                                        </p:tgtEl>
                                        <p:attrNameLst>
                                          <p:attrName>ppt_x</p:attrName>
                                        </p:attrNameLst>
                                      </p:cBhvr>
                                      <p:tavLst>
                                        <p:tav tm="0">
                                          <p:val>
                                            <p:strVal val="#ppt_x"/>
                                          </p:val>
                                        </p:tav>
                                        <p:tav tm="100000">
                                          <p:val>
                                            <p:strVal val="#ppt_x"/>
                                          </p:val>
                                        </p:tav>
                                      </p:tavLst>
                                    </p:anim>
                                    <p:anim calcmode="lin" valueType="num">
                                      <p:cBhvr additive="base">
                                        <p:cTn id="184" dur="500" fill="hold"/>
                                        <p:tgtEl>
                                          <p:spTgt spid="150"/>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151"/>
                                        </p:tgtEl>
                                        <p:attrNameLst>
                                          <p:attrName>style.visibility</p:attrName>
                                        </p:attrNameLst>
                                      </p:cBhvr>
                                      <p:to>
                                        <p:strVal val="visible"/>
                                      </p:to>
                                    </p:set>
                                    <p:anim calcmode="lin" valueType="num">
                                      <p:cBhvr additive="base">
                                        <p:cTn id="187" dur="500" fill="hold"/>
                                        <p:tgtEl>
                                          <p:spTgt spid="151"/>
                                        </p:tgtEl>
                                        <p:attrNameLst>
                                          <p:attrName>ppt_x</p:attrName>
                                        </p:attrNameLst>
                                      </p:cBhvr>
                                      <p:tavLst>
                                        <p:tav tm="0">
                                          <p:val>
                                            <p:strVal val="#ppt_x"/>
                                          </p:val>
                                        </p:tav>
                                        <p:tav tm="100000">
                                          <p:val>
                                            <p:strVal val="#ppt_x"/>
                                          </p:val>
                                        </p:tav>
                                      </p:tavLst>
                                    </p:anim>
                                    <p:anim calcmode="lin" valueType="num">
                                      <p:cBhvr additive="base">
                                        <p:cTn id="188" dur="500" fill="hold"/>
                                        <p:tgtEl>
                                          <p:spTgt spid="151"/>
                                        </p:tgtEl>
                                        <p:attrNameLst>
                                          <p:attrName>ppt_y</p:attrName>
                                        </p:attrNameLst>
                                      </p:cBhvr>
                                      <p:tavLst>
                                        <p:tav tm="0">
                                          <p:val>
                                            <p:strVal val="1+#ppt_h/2"/>
                                          </p:val>
                                        </p:tav>
                                        <p:tav tm="100000">
                                          <p:val>
                                            <p:strVal val="#ppt_y"/>
                                          </p:val>
                                        </p:tav>
                                      </p:tavLst>
                                    </p:anim>
                                  </p:childTnLst>
                                </p:cTn>
                              </p:par>
                              <p:par>
                                <p:cTn id="189" presetID="2" presetClass="entr" presetSubtype="4" fill="hold" nodeType="withEffect">
                                  <p:stCondLst>
                                    <p:cond delay="0"/>
                                  </p:stCondLst>
                                  <p:childTnLst>
                                    <p:set>
                                      <p:cBhvr>
                                        <p:cTn id="190" dur="1" fill="hold">
                                          <p:stCondLst>
                                            <p:cond delay="0"/>
                                          </p:stCondLst>
                                        </p:cTn>
                                        <p:tgtEl>
                                          <p:spTgt spid="152"/>
                                        </p:tgtEl>
                                        <p:attrNameLst>
                                          <p:attrName>style.visibility</p:attrName>
                                        </p:attrNameLst>
                                      </p:cBhvr>
                                      <p:to>
                                        <p:strVal val="visible"/>
                                      </p:to>
                                    </p:set>
                                    <p:anim calcmode="lin" valueType="num">
                                      <p:cBhvr additive="base">
                                        <p:cTn id="191" dur="500" fill="hold"/>
                                        <p:tgtEl>
                                          <p:spTgt spid="152"/>
                                        </p:tgtEl>
                                        <p:attrNameLst>
                                          <p:attrName>ppt_x</p:attrName>
                                        </p:attrNameLst>
                                      </p:cBhvr>
                                      <p:tavLst>
                                        <p:tav tm="0">
                                          <p:val>
                                            <p:strVal val="#ppt_x"/>
                                          </p:val>
                                        </p:tav>
                                        <p:tav tm="100000">
                                          <p:val>
                                            <p:strVal val="#ppt_x"/>
                                          </p:val>
                                        </p:tav>
                                      </p:tavLst>
                                    </p:anim>
                                    <p:anim calcmode="lin" valueType="num">
                                      <p:cBhvr additive="base">
                                        <p:cTn id="192" dur="500" fill="hold"/>
                                        <p:tgtEl>
                                          <p:spTgt spid="152"/>
                                        </p:tgtEl>
                                        <p:attrNameLst>
                                          <p:attrName>ppt_y</p:attrName>
                                        </p:attrNameLst>
                                      </p:cBhvr>
                                      <p:tavLst>
                                        <p:tav tm="0">
                                          <p:val>
                                            <p:strVal val="1+#ppt_h/2"/>
                                          </p:val>
                                        </p:tav>
                                        <p:tav tm="100000">
                                          <p:val>
                                            <p:strVal val="#ppt_y"/>
                                          </p:val>
                                        </p:tav>
                                      </p:tavLst>
                                    </p:anim>
                                  </p:childTnLst>
                                </p:cTn>
                              </p:par>
                              <p:par>
                                <p:cTn id="193" presetID="2" presetClass="entr" presetSubtype="4" fill="hold" nodeType="withEffect">
                                  <p:stCondLst>
                                    <p:cond delay="0"/>
                                  </p:stCondLst>
                                  <p:childTnLst>
                                    <p:set>
                                      <p:cBhvr>
                                        <p:cTn id="194" dur="1" fill="hold">
                                          <p:stCondLst>
                                            <p:cond delay="0"/>
                                          </p:stCondLst>
                                        </p:cTn>
                                        <p:tgtEl>
                                          <p:spTgt spid="155"/>
                                        </p:tgtEl>
                                        <p:attrNameLst>
                                          <p:attrName>style.visibility</p:attrName>
                                        </p:attrNameLst>
                                      </p:cBhvr>
                                      <p:to>
                                        <p:strVal val="visible"/>
                                      </p:to>
                                    </p:set>
                                    <p:anim calcmode="lin" valueType="num">
                                      <p:cBhvr additive="base">
                                        <p:cTn id="195" dur="500" fill="hold"/>
                                        <p:tgtEl>
                                          <p:spTgt spid="155"/>
                                        </p:tgtEl>
                                        <p:attrNameLst>
                                          <p:attrName>ppt_x</p:attrName>
                                        </p:attrNameLst>
                                      </p:cBhvr>
                                      <p:tavLst>
                                        <p:tav tm="0">
                                          <p:val>
                                            <p:strVal val="#ppt_x"/>
                                          </p:val>
                                        </p:tav>
                                        <p:tav tm="100000">
                                          <p:val>
                                            <p:strVal val="#ppt_x"/>
                                          </p:val>
                                        </p:tav>
                                      </p:tavLst>
                                    </p:anim>
                                    <p:anim calcmode="lin" valueType="num">
                                      <p:cBhvr additive="base">
                                        <p:cTn id="196" dur="500" fill="hold"/>
                                        <p:tgtEl>
                                          <p:spTgt spid="155"/>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60"/>
                                        </p:tgtEl>
                                        <p:attrNameLst>
                                          <p:attrName>style.visibility</p:attrName>
                                        </p:attrNameLst>
                                      </p:cBhvr>
                                      <p:to>
                                        <p:strVal val="visible"/>
                                      </p:to>
                                    </p:set>
                                    <p:anim calcmode="lin" valueType="num">
                                      <p:cBhvr additive="base">
                                        <p:cTn id="199" dur="500" fill="hold"/>
                                        <p:tgtEl>
                                          <p:spTgt spid="160"/>
                                        </p:tgtEl>
                                        <p:attrNameLst>
                                          <p:attrName>ppt_x</p:attrName>
                                        </p:attrNameLst>
                                      </p:cBhvr>
                                      <p:tavLst>
                                        <p:tav tm="0">
                                          <p:val>
                                            <p:strVal val="#ppt_x"/>
                                          </p:val>
                                        </p:tav>
                                        <p:tav tm="100000">
                                          <p:val>
                                            <p:strVal val="#ppt_x"/>
                                          </p:val>
                                        </p:tav>
                                      </p:tavLst>
                                    </p:anim>
                                    <p:anim calcmode="lin" valueType="num">
                                      <p:cBhvr additive="base">
                                        <p:cTn id="200" dur="500" fill="hold"/>
                                        <p:tgtEl>
                                          <p:spTgt spid="160"/>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61"/>
                                        </p:tgtEl>
                                        <p:attrNameLst>
                                          <p:attrName>style.visibility</p:attrName>
                                        </p:attrNameLst>
                                      </p:cBhvr>
                                      <p:to>
                                        <p:strVal val="visible"/>
                                      </p:to>
                                    </p:set>
                                    <p:anim calcmode="lin" valueType="num">
                                      <p:cBhvr additive="base">
                                        <p:cTn id="203" dur="500" fill="hold"/>
                                        <p:tgtEl>
                                          <p:spTgt spid="161"/>
                                        </p:tgtEl>
                                        <p:attrNameLst>
                                          <p:attrName>ppt_x</p:attrName>
                                        </p:attrNameLst>
                                      </p:cBhvr>
                                      <p:tavLst>
                                        <p:tav tm="0">
                                          <p:val>
                                            <p:strVal val="#ppt_x"/>
                                          </p:val>
                                        </p:tav>
                                        <p:tav tm="100000">
                                          <p:val>
                                            <p:strVal val="#ppt_x"/>
                                          </p:val>
                                        </p:tav>
                                      </p:tavLst>
                                    </p:anim>
                                    <p:anim calcmode="lin" valueType="num">
                                      <p:cBhvr additive="base">
                                        <p:cTn id="204" dur="500" fill="hold"/>
                                        <p:tgtEl>
                                          <p:spTgt spid="161"/>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62"/>
                                        </p:tgtEl>
                                        <p:attrNameLst>
                                          <p:attrName>style.visibility</p:attrName>
                                        </p:attrNameLst>
                                      </p:cBhvr>
                                      <p:to>
                                        <p:strVal val="visible"/>
                                      </p:to>
                                    </p:set>
                                    <p:anim calcmode="lin" valueType="num">
                                      <p:cBhvr additive="base">
                                        <p:cTn id="207" dur="500" fill="hold"/>
                                        <p:tgtEl>
                                          <p:spTgt spid="162"/>
                                        </p:tgtEl>
                                        <p:attrNameLst>
                                          <p:attrName>ppt_x</p:attrName>
                                        </p:attrNameLst>
                                      </p:cBhvr>
                                      <p:tavLst>
                                        <p:tav tm="0">
                                          <p:val>
                                            <p:strVal val="#ppt_x"/>
                                          </p:val>
                                        </p:tav>
                                        <p:tav tm="100000">
                                          <p:val>
                                            <p:strVal val="#ppt_x"/>
                                          </p:val>
                                        </p:tav>
                                      </p:tavLst>
                                    </p:anim>
                                    <p:anim calcmode="lin" valueType="num">
                                      <p:cBhvr additive="base">
                                        <p:cTn id="208" dur="500" fill="hold"/>
                                        <p:tgtEl>
                                          <p:spTgt spid="162"/>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63"/>
                                        </p:tgtEl>
                                        <p:attrNameLst>
                                          <p:attrName>style.visibility</p:attrName>
                                        </p:attrNameLst>
                                      </p:cBhvr>
                                      <p:to>
                                        <p:strVal val="visible"/>
                                      </p:to>
                                    </p:set>
                                    <p:anim calcmode="lin" valueType="num">
                                      <p:cBhvr additive="base">
                                        <p:cTn id="211" dur="500" fill="hold"/>
                                        <p:tgtEl>
                                          <p:spTgt spid="163"/>
                                        </p:tgtEl>
                                        <p:attrNameLst>
                                          <p:attrName>ppt_x</p:attrName>
                                        </p:attrNameLst>
                                      </p:cBhvr>
                                      <p:tavLst>
                                        <p:tav tm="0">
                                          <p:val>
                                            <p:strVal val="#ppt_x"/>
                                          </p:val>
                                        </p:tav>
                                        <p:tav tm="100000">
                                          <p:val>
                                            <p:strVal val="#ppt_x"/>
                                          </p:val>
                                        </p:tav>
                                      </p:tavLst>
                                    </p:anim>
                                    <p:anim calcmode="lin" valueType="num">
                                      <p:cBhvr additive="base">
                                        <p:cTn id="212" dur="500" fill="hold"/>
                                        <p:tgtEl>
                                          <p:spTgt spid="163"/>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64"/>
                                        </p:tgtEl>
                                        <p:attrNameLst>
                                          <p:attrName>style.visibility</p:attrName>
                                        </p:attrNameLst>
                                      </p:cBhvr>
                                      <p:to>
                                        <p:strVal val="visible"/>
                                      </p:to>
                                    </p:set>
                                    <p:anim calcmode="lin" valueType="num">
                                      <p:cBhvr additive="base">
                                        <p:cTn id="215" dur="500" fill="hold"/>
                                        <p:tgtEl>
                                          <p:spTgt spid="164"/>
                                        </p:tgtEl>
                                        <p:attrNameLst>
                                          <p:attrName>ppt_x</p:attrName>
                                        </p:attrNameLst>
                                      </p:cBhvr>
                                      <p:tavLst>
                                        <p:tav tm="0">
                                          <p:val>
                                            <p:strVal val="#ppt_x"/>
                                          </p:val>
                                        </p:tav>
                                        <p:tav tm="100000">
                                          <p:val>
                                            <p:strVal val="#ppt_x"/>
                                          </p:val>
                                        </p:tav>
                                      </p:tavLst>
                                    </p:anim>
                                    <p:anim calcmode="lin" valueType="num">
                                      <p:cBhvr additive="base">
                                        <p:cTn id="216" dur="500" fill="hold"/>
                                        <p:tgtEl>
                                          <p:spTgt spid="164"/>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65"/>
                                        </p:tgtEl>
                                        <p:attrNameLst>
                                          <p:attrName>style.visibility</p:attrName>
                                        </p:attrNameLst>
                                      </p:cBhvr>
                                      <p:to>
                                        <p:strVal val="visible"/>
                                      </p:to>
                                    </p:set>
                                    <p:anim calcmode="lin" valueType="num">
                                      <p:cBhvr additive="base">
                                        <p:cTn id="219" dur="500" fill="hold"/>
                                        <p:tgtEl>
                                          <p:spTgt spid="165"/>
                                        </p:tgtEl>
                                        <p:attrNameLst>
                                          <p:attrName>ppt_x</p:attrName>
                                        </p:attrNameLst>
                                      </p:cBhvr>
                                      <p:tavLst>
                                        <p:tav tm="0">
                                          <p:val>
                                            <p:strVal val="#ppt_x"/>
                                          </p:val>
                                        </p:tav>
                                        <p:tav tm="100000">
                                          <p:val>
                                            <p:strVal val="#ppt_x"/>
                                          </p:val>
                                        </p:tav>
                                      </p:tavLst>
                                    </p:anim>
                                    <p:anim calcmode="lin" valueType="num">
                                      <p:cBhvr additive="base">
                                        <p:cTn id="220" dur="500" fill="hold"/>
                                        <p:tgtEl>
                                          <p:spTgt spid="165"/>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71"/>
                                        </p:tgtEl>
                                        <p:attrNameLst>
                                          <p:attrName>style.visibility</p:attrName>
                                        </p:attrNameLst>
                                      </p:cBhvr>
                                      <p:to>
                                        <p:strVal val="visible"/>
                                      </p:to>
                                    </p:set>
                                    <p:anim calcmode="lin" valueType="num">
                                      <p:cBhvr additive="base">
                                        <p:cTn id="223" dur="500" fill="hold"/>
                                        <p:tgtEl>
                                          <p:spTgt spid="171"/>
                                        </p:tgtEl>
                                        <p:attrNameLst>
                                          <p:attrName>ppt_x</p:attrName>
                                        </p:attrNameLst>
                                      </p:cBhvr>
                                      <p:tavLst>
                                        <p:tav tm="0">
                                          <p:val>
                                            <p:strVal val="#ppt_x"/>
                                          </p:val>
                                        </p:tav>
                                        <p:tav tm="100000">
                                          <p:val>
                                            <p:strVal val="#ppt_x"/>
                                          </p:val>
                                        </p:tav>
                                      </p:tavLst>
                                    </p:anim>
                                    <p:anim calcmode="lin" valueType="num">
                                      <p:cBhvr additive="base">
                                        <p:cTn id="224" dur="500" fill="hold"/>
                                        <p:tgtEl>
                                          <p:spTgt spid="171"/>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72"/>
                                        </p:tgtEl>
                                        <p:attrNameLst>
                                          <p:attrName>style.visibility</p:attrName>
                                        </p:attrNameLst>
                                      </p:cBhvr>
                                      <p:to>
                                        <p:strVal val="visible"/>
                                      </p:to>
                                    </p:set>
                                    <p:anim calcmode="lin" valueType="num">
                                      <p:cBhvr additive="base">
                                        <p:cTn id="227" dur="500" fill="hold"/>
                                        <p:tgtEl>
                                          <p:spTgt spid="172"/>
                                        </p:tgtEl>
                                        <p:attrNameLst>
                                          <p:attrName>ppt_x</p:attrName>
                                        </p:attrNameLst>
                                      </p:cBhvr>
                                      <p:tavLst>
                                        <p:tav tm="0">
                                          <p:val>
                                            <p:strVal val="#ppt_x"/>
                                          </p:val>
                                        </p:tav>
                                        <p:tav tm="100000">
                                          <p:val>
                                            <p:strVal val="#ppt_x"/>
                                          </p:val>
                                        </p:tav>
                                      </p:tavLst>
                                    </p:anim>
                                    <p:anim calcmode="lin" valueType="num">
                                      <p:cBhvr additive="base">
                                        <p:cTn id="228" dur="500" fill="hold"/>
                                        <p:tgtEl>
                                          <p:spTgt spid="172"/>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73"/>
                                        </p:tgtEl>
                                        <p:attrNameLst>
                                          <p:attrName>style.visibility</p:attrName>
                                        </p:attrNameLst>
                                      </p:cBhvr>
                                      <p:to>
                                        <p:strVal val="visible"/>
                                      </p:to>
                                    </p:set>
                                    <p:anim calcmode="lin" valueType="num">
                                      <p:cBhvr additive="base">
                                        <p:cTn id="231" dur="500" fill="hold"/>
                                        <p:tgtEl>
                                          <p:spTgt spid="173"/>
                                        </p:tgtEl>
                                        <p:attrNameLst>
                                          <p:attrName>ppt_x</p:attrName>
                                        </p:attrNameLst>
                                      </p:cBhvr>
                                      <p:tavLst>
                                        <p:tav tm="0">
                                          <p:val>
                                            <p:strVal val="#ppt_x"/>
                                          </p:val>
                                        </p:tav>
                                        <p:tav tm="100000">
                                          <p:val>
                                            <p:strVal val="#ppt_x"/>
                                          </p:val>
                                        </p:tav>
                                      </p:tavLst>
                                    </p:anim>
                                    <p:anim calcmode="lin" valueType="num">
                                      <p:cBhvr additive="base">
                                        <p:cTn id="232" dur="500" fill="hold"/>
                                        <p:tgtEl>
                                          <p:spTgt spid="173"/>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74"/>
                                        </p:tgtEl>
                                        <p:attrNameLst>
                                          <p:attrName>style.visibility</p:attrName>
                                        </p:attrNameLst>
                                      </p:cBhvr>
                                      <p:to>
                                        <p:strVal val="visible"/>
                                      </p:to>
                                    </p:set>
                                    <p:anim calcmode="lin" valueType="num">
                                      <p:cBhvr additive="base">
                                        <p:cTn id="235" dur="500" fill="hold"/>
                                        <p:tgtEl>
                                          <p:spTgt spid="174"/>
                                        </p:tgtEl>
                                        <p:attrNameLst>
                                          <p:attrName>ppt_x</p:attrName>
                                        </p:attrNameLst>
                                      </p:cBhvr>
                                      <p:tavLst>
                                        <p:tav tm="0">
                                          <p:val>
                                            <p:strVal val="#ppt_x"/>
                                          </p:val>
                                        </p:tav>
                                        <p:tav tm="100000">
                                          <p:val>
                                            <p:strVal val="#ppt_x"/>
                                          </p:val>
                                        </p:tav>
                                      </p:tavLst>
                                    </p:anim>
                                    <p:anim calcmode="lin" valueType="num">
                                      <p:cBhvr additive="base">
                                        <p:cTn id="236" dur="500" fill="hold"/>
                                        <p:tgtEl>
                                          <p:spTgt spid="174"/>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75"/>
                                        </p:tgtEl>
                                        <p:attrNameLst>
                                          <p:attrName>style.visibility</p:attrName>
                                        </p:attrNameLst>
                                      </p:cBhvr>
                                      <p:to>
                                        <p:strVal val="visible"/>
                                      </p:to>
                                    </p:set>
                                    <p:anim calcmode="lin" valueType="num">
                                      <p:cBhvr additive="base">
                                        <p:cTn id="239" dur="500" fill="hold"/>
                                        <p:tgtEl>
                                          <p:spTgt spid="175"/>
                                        </p:tgtEl>
                                        <p:attrNameLst>
                                          <p:attrName>ppt_x</p:attrName>
                                        </p:attrNameLst>
                                      </p:cBhvr>
                                      <p:tavLst>
                                        <p:tav tm="0">
                                          <p:val>
                                            <p:strVal val="#ppt_x"/>
                                          </p:val>
                                        </p:tav>
                                        <p:tav tm="100000">
                                          <p:val>
                                            <p:strVal val="#ppt_x"/>
                                          </p:val>
                                        </p:tav>
                                      </p:tavLst>
                                    </p:anim>
                                    <p:anim calcmode="lin" valueType="num">
                                      <p:cBhvr additive="base">
                                        <p:cTn id="240" dur="500" fill="hold"/>
                                        <p:tgtEl>
                                          <p:spTgt spid="175"/>
                                        </p:tgtEl>
                                        <p:attrNameLst>
                                          <p:attrName>ppt_y</p:attrName>
                                        </p:attrNameLst>
                                      </p:cBhvr>
                                      <p:tavLst>
                                        <p:tav tm="0">
                                          <p:val>
                                            <p:strVal val="1+#ppt_h/2"/>
                                          </p:val>
                                        </p:tav>
                                        <p:tav tm="100000">
                                          <p:val>
                                            <p:strVal val="#ppt_y"/>
                                          </p:val>
                                        </p:tav>
                                      </p:tavLst>
                                    </p:anim>
                                  </p:childTnLst>
                                </p:cTn>
                              </p:par>
                              <p:par>
                                <p:cTn id="241" presetID="2" presetClass="entr" presetSubtype="4" fill="hold" nodeType="withEffect">
                                  <p:stCondLst>
                                    <p:cond delay="0"/>
                                  </p:stCondLst>
                                  <p:childTnLst>
                                    <p:set>
                                      <p:cBhvr>
                                        <p:cTn id="242" dur="1" fill="hold">
                                          <p:stCondLst>
                                            <p:cond delay="0"/>
                                          </p:stCondLst>
                                        </p:cTn>
                                        <p:tgtEl>
                                          <p:spTgt spid="176"/>
                                        </p:tgtEl>
                                        <p:attrNameLst>
                                          <p:attrName>style.visibility</p:attrName>
                                        </p:attrNameLst>
                                      </p:cBhvr>
                                      <p:to>
                                        <p:strVal val="visible"/>
                                      </p:to>
                                    </p:set>
                                    <p:anim calcmode="lin" valueType="num">
                                      <p:cBhvr additive="base">
                                        <p:cTn id="243" dur="500" fill="hold"/>
                                        <p:tgtEl>
                                          <p:spTgt spid="176"/>
                                        </p:tgtEl>
                                        <p:attrNameLst>
                                          <p:attrName>ppt_x</p:attrName>
                                        </p:attrNameLst>
                                      </p:cBhvr>
                                      <p:tavLst>
                                        <p:tav tm="0">
                                          <p:val>
                                            <p:strVal val="#ppt_x"/>
                                          </p:val>
                                        </p:tav>
                                        <p:tav tm="100000">
                                          <p:val>
                                            <p:strVal val="#ppt_x"/>
                                          </p:val>
                                        </p:tav>
                                      </p:tavLst>
                                    </p:anim>
                                    <p:anim calcmode="lin" valueType="num">
                                      <p:cBhvr additive="base">
                                        <p:cTn id="244" dur="500" fill="hold"/>
                                        <p:tgtEl>
                                          <p:spTgt spid="176"/>
                                        </p:tgtEl>
                                        <p:attrNameLst>
                                          <p:attrName>ppt_y</p:attrName>
                                        </p:attrNameLst>
                                      </p:cBhvr>
                                      <p:tavLst>
                                        <p:tav tm="0">
                                          <p:val>
                                            <p:strVal val="1+#ppt_h/2"/>
                                          </p:val>
                                        </p:tav>
                                        <p:tav tm="100000">
                                          <p:val>
                                            <p:strVal val="#ppt_y"/>
                                          </p:val>
                                        </p:tav>
                                      </p:tavLst>
                                    </p:anim>
                                  </p:childTnLst>
                                </p:cTn>
                              </p:par>
                              <p:par>
                                <p:cTn id="245" presetID="2" presetClass="entr" presetSubtype="4" fill="hold" nodeType="withEffect">
                                  <p:stCondLst>
                                    <p:cond delay="0"/>
                                  </p:stCondLst>
                                  <p:childTnLst>
                                    <p:set>
                                      <p:cBhvr>
                                        <p:cTn id="246" dur="1" fill="hold">
                                          <p:stCondLst>
                                            <p:cond delay="0"/>
                                          </p:stCondLst>
                                        </p:cTn>
                                        <p:tgtEl>
                                          <p:spTgt spid="179"/>
                                        </p:tgtEl>
                                        <p:attrNameLst>
                                          <p:attrName>style.visibility</p:attrName>
                                        </p:attrNameLst>
                                      </p:cBhvr>
                                      <p:to>
                                        <p:strVal val="visible"/>
                                      </p:to>
                                    </p:set>
                                    <p:anim calcmode="lin" valueType="num">
                                      <p:cBhvr additive="base">
                                        <p:cTn id="247" dur="500" fill="hold"/>
                                        <p:tgtEl>
                                          <p:spTgt spid="179"/>
                                        </p:tgtEl>
                                        <p:attrNameLst>
                                          <p:attrName>ppt_x</p:attrName>
                                        </p:attrNameLst>
                                      </p:cBhvr>
                                      <p:tavLst>
                                        <p:tav tm="0">
                                          <p:val>
                                            <p:strVal val="#ppt_x"/>
                                          </p:val>
                                        </p:tav>
                                        <p:tav tm="100000">
                                          <p:val>
                                            <p:strVal val="#ppt_x"/>
                                          </p:val>
                                        </p:tav>
                                      </p:tavLst>
                                    </p:anim>
                                    <p:anim calcmode="lin" valueType="num">
                                      <p:cBhvr additive="base">
                                        <p:cTn id="248" dur="500" fill="hold"/>
                                        <p:tgtEl>
                                          <p:spTgt spid="179"/>
                                        </p:tgtEl>
                                        <p:attrNameLst>
                                          <p:attrName>ppt_y</p:attrName>
                                        </p:attrNameLst>
                                      </p:cBhvr>
                                      <p:tavLst>
                                        <p:tav tm="0">
                                          <p:val>
                                            <p:strVal val="1+#ppt_h/2"/>
                                          </p:val>
                                        </p:tav>
                                        <p:tav tm="100000">
                                          <p:val>
                                            <p:strVal val="#ppt_y"/>
                                          </p:val>
                                        </p:tav>
                                      </p:tavLst>
                                    </p:anim>
                                  </p:childTnLst>
                                </p:cTn>
                              </p:par>
                              <p:par>
                                <p:cTn id="249" presetID="2" presetClass="entr" presetSubtype="4" fill="hold" nodeType="withEffect">
                                  <p:stCondLst>
                                    <p:cond delay="0"/>
                                  </p:stCondLst>
                                  <p:childTnLst>
                                    <p:set>
                                      <p:cBhvr>
                                        <p:cTn id="250" dur="1" fill="hold">
                                          <p:stCondLst>
                                            <p:cond delay="0"/>
                                          </p:stCondLst>
                                        </p:cTn>
                                        <p:tgtEl>
                                          <p:spTgt spid="182"/>
                                        </p:tgtEl>
                                        <p:attrNameLst>
                                          <p:attrName>style.visibility</p:attrName>
                                        </p:attrNameLst>
                                      </p:cBhvr>
                                      <p:to>
                                        <p:strVal val="visible"/>
                                      </p:to>
                                    </p:set>
                                    <p:anim calcmode="lin" valueType="num">
                                      <p:cBhvr additive="base">
                                        <p:cTn id="251" dur="500" fill="hold"/>
                                        <p:tgtEl>
                                          <p:spTgt spid="182"/>
                                        </p:tgtEl>
                                        <p:attrNameLst>
                                          <p:attrName>ppt_x</p:attrName>
                                        </p:attrNameLst>
                                      </p:cBhvr>
                                      <p:tavLst>
                                        <p:tav tm="0">
                                          <p:val>
                                            <p:strVal val="#ppt_x"/>
                                          </p:val>
                                        </p:tav>
                                        <p:tav tm="100000">
                                          <p:val>
                                            <p:strVal val="#ppt_x"/>
                                          </p:val>
                                        </p:tav>
                                      </p:tavLst>
                                    </p:anim>
                                    <p:anim calcmode="lin" valueType="num">
                                      <p:cBhvr additive="base">
                                        <p:cTn id="252" dur="500" fill="hold"/>
                                        <p:tgtEl>
                                          <p:spTgt spid="182"/>
                                        </p:tgtEl>
                                        <p:attrNameLst>
                                          <p:attrName>ppt_y</p:attrName>
                                        </p:attrNameLst>
                                      </p:cBhvr>
                                      <p:tavLst>
                                        <p:tav tm="0">
                                          <p:val>
                                            <p:strVal val="1+#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193"/>
                                        </p:tgtEl>
                                        <p:attrNameLst>
                                          <p:attrName>style.visibility</p:attrName>
                                        </p:attrNameLst>
                                      </p:cBhvr>
                                      <p:to>
                                        <p:strVal val="visible"/>
                                      </p:to>
                                    </p:set>
                                    <p:anim calcmode="lin" valueType="num">
                                      <p:cBhvr additive="base">
                                        <p:cTn id="255" dur="500" fill="hold"/>
                                        <p:tgtEl>
                                          <p:spTgt spid="193"/>
                                        </p:tgtEl>
                                        <p:attrNameLst>
                                          <p:attrName>ppt_x</p:attrName>
                                        </p:attrNameLst>
                                      </p:cBhvr>
                                      <p:tavLst>
                                        <p:tav tm="0">
                                          <p:val>
                                            <p:strVal val="#ppt_x"/>
                                          </p:val>
                                        </p:tav>
                                        <p:tav tm="100000">
                                          <p:val>
                                            <p:strVal val="#ppt_x"/>
                                          </p:val>
                                        </p:tav>
                                      </p:tavLst>
                                    </p:anim>
                                    <p:anim calcmode="lin" valueType="num">
                                      <p:cBhvr additive="base">
                                        <p:cTn id="256" dur="500" fill="hold"/>
                                        <p:tgtEl>
                                          <p:spTgt spid="193"/>
                                        </p:tgtEl>
                                        <p:attrNameLst>
                                          <p:attrName>ppt_y</p:attrName>
                                        </p:attrNameLst>
                                      </p:cBhvr>
                                      <p:tavLst>
                                        <p:tav tm="0">
                                          <p:val>
                                            <p:strVal val="1+#ppt_h/2"/>
                                          </p:val>
                                        </p:tav>
                                        <p:tav tm="100000">
                                          <p:val>
                                            <p:strVal val="#ppt_y"/>
                                          </p:val>
                                        </p:tav>
                                      </p:tavLst>
                                    </p:anim>
                                  </p:childTnLst>
                                </p:cTn>
                              </p:par>
                              <p:par>
                                <p:cTn id="257" presetID="2" presetClass="entr" presetSubtype="4" fill="hold" nodeType="withEffect">
                                  <p:stCondLst>
                                    <p:cond delay="0"/>
                                  </p:stCondLst>
                                  <p:childTnLst>
                                    <p:set>
                                      <p:cBhvr>
                                        <p:cTn id="258" dur="1" fill="hold">
                                          <p:stCondLst>
                                            <p:cond delay="0"/>
                                          </p:stCondLst>
                                        </p:cTn>
                                        <p:tgtEl>
                                          <p:spTgt spid="194"/>
                                        </p:tgtEl>
                                        <p:attrNameLst>
                                          <p:attrName>style.visibility</p:attrName>
                                        </p:attrNameLst>
                                      </p:cBhvr>
                                      <p:to>
                                        <p:strVal val="visible"/>
                                      </p:to>
                                    </p:set>
                                    <p:anim calcmode="lin" valueType="num">
                                      <p:cBhvr additive="base">
                                        <p:cTn id="259" dur="500" fill="hold"/>
                                        <p:tgtEl>
                                          <p:spTgt spid="194"/>
                                        </p:tgtEl>
                                        <p:attrNameLst>
                                          <p:attrName>ppt_x</p:attrName>
                                        </p:attrNameLst>
                                      </p:cBhvr>
                                      <p:tavLst>
                                        <p:tav tm="0">
                                          <p:val>
                                            <p:strVal val="#ppt_x"/>
                                          </p:val>
                                        </p:tav>
                                        <p:tav tm="100000">
                                          <p:val>
                                            <p:strVal val="#ppt_x"/>
                                          </p:val>
                                        </p:tav>
                                      </p:tavLst>
                                    </p:anim>
                                    <p:anim calcmode="lin" valueType="num">
                                      <p:cBhvr additive="base">
                                        <p:cTn id="260" dur="500" fill="hold"/>
                                        <p:tgtEl>
                                          <p:spTgt spid="194"/>
                                        </p:tgtEl>
                                        <p:attrNameLst>
                                          <p:attrName>ppt_y</p:attrName>
                                        </p:attrNameLst>
                                      </p:cBhvr>
                                      <p:tavLst>
                                        <p:tav tm="0">
                                          <p:val>
                                            <p:strVal val="1+#ppt_h/2"/>
                                          </p:val>
                                        </p:tav>
                                        <p:tav tm="100000">
                                          <p:val>
                                            <p:strVal val="#ppt_y"/>
                                          </p:val>
                                        </p:tav>
                                      </p:tavLst>
                                    </p:anim>
                                  </p:childTnLst>
                                </p:cTn>
                              </p:par>
                              <p:par>
                                <p:cTn id="261" presetID="2" presetClass="entr" presetSubtype="4" fill="hold" nodeType="withEffect">
                                  <p:stCondLst>
                                    <p:cond delay="0"/>
                                  </p:stCondLst>
                                  <p:childTnLst>
                                    <p:set>
                                      <p:cBhvr>
                                        <p:cTn id="262" dur="1" fill="hold">
                                          <p:stCondLst>
                                            <p:cond delay="0"/>
                                          </p:stCondLst>
                                        </p:cTn>
                                        <p:tgtEl>
                                          <p:spTgt spid="197"/>
                                        </p:tgtEl>
                                        <p:attrNameLst>
                                          <p:attrName>style.visibility</p:attrName>
                                        </p:attrNameLst>
                                      </p:cBhvr>
                                      <p:to>
                                        <p:strVal val="visible"/>
                                      </p:to>
                                    </p:set>
                                    <p:anim calcmode="lin" valueType="num">
                                      <p:cBhvr additive="base">
                                        <p:cTn id="263" dur="500" fill="hold"/>
                                        <p:tgtEl>
                                          <p:spTgt spid="197"/>
                                        </p:tgtEl>
                                        <p:attrNameLst>
                                          <p:attrName>ppt_x</p:attrName>
                                        </p:attrNameLst>
                                      </p:cBhvr>
                                      <p:tavLst>
                                        <p:tav tm="0">
                                          <p:val>
                                            <p:strVal val="#ppt_x"/>
                                          </p:val>
                                        </p:tav>
                                        <p:tav tm="100000">
                                          <p:val>
                                            <p:strVal val="#ppt_x"/>
                                          </p:val>
                                        </p:tav>
                                      </p:tavLst>
                                    </p:anim>
                                    <p:anim calcmode="lin" valueType="num">
                                      <p:cBhvr additive="base">
                                        <p:cTn id="264" dur="500" fill="hold"/>
                                        <p:tgtEl>
                                          <p:spTgt spid="197"/>
                                        </p:tgtEl>
                                        <p:attrNameLst>
                                          <p:attrName>ppt_y</p:attrName>
                                        </p:attrNameLst>
                                      </p:cBhvr>
                                      <p:tavLst>
                                        <p:tav tm="0">
                                          <p:val>
                                            <p:strVal val="1+#ppt_h/2"/>
                                          </p:val>
                                        </p:tav>
                                        <p:tav tm="100000">
                                          <p:val>
                                            <p:strVal val="#ppt_y"/>
                                          </p:val>
                                        </p:tav>
                                      </p:tavLst>
                                    </p:anim>
                                  </p:childTnLst>
                                </p:cTn>
                              </p:par>
                              <p:par>
                                <p:cTn id="265" presetID="2" presetClass="entr" presetSubtype="4" fill="hold" grpId="0" nodeType="withEffect">
                                  <p:stCondLst>
                                    <p:cond delay="0"/>
                                  </p:stCondLst>
                                  <p:childTnLst>
                                    <p:set>
                                      <p:cBhvr>
                                        <p:cTn id="266" dur="1" fill="hold">
                                          <p:stCondLst>
                                            <p:cond delay="0"/>
                                          </p:stCondLst>
                                        </p:cTn>
                                        <p:tgtEl>
                                          <p:spTgt spid="100"/>
                                        </p:tgtEl>
                                        <p:attrNameLst>
                                          <p:attrName>style.visibility</p:attrName>
                                        </p:attrNameLst>
                                      </p:cBhvr>
                                      <p:to>
                                        <p:strVal val="visible"/>
                                      </p:to>
                                    </p:set>
                                    <p:anim calcmode="lin" valueType="num">
                                      <p:cBhvr additive="base">
                                        <p:cTn id="267" dur="500" fill="hold"/>
                                        <p:tgtEl>
                                          <p:spTgt spid="100"/>
                                        </p:tgtEl>
                                        <p:attrNameLst>
                                          <p:attrName>ppt_x</p:attrName>
                                        </p:attrNameLst>
                                      </p:cBhvr>
                                      <p:tavLst>
                                        <p:tav tm="0">
                                          <p:val>
                                            <p:strVal val="#ppt_x"/>
                                          </p:val>
                                        </p:tav>
                                        <p:tav tm="100000">
                                          <p:val>
                                            <p:strVal val="#ppt_x"/>
                                          </p:val>
                                        </p:tav>
                                      </p:tavLst>
                                    </p:anim>
                                    <p:anim calcmode="lin" valueType="num">
                                      <p:cBhvr additive="base">
                                        <p:cTn id="268" dur="500" fill="hold"/>
                                        <p:tgtEl>
                                          <p:spTgt spid="100"/>
                                        </p:tgtEl>
                                        <p:attrNameLst>
                                          <p:attrName>ppt_y</p:attrName>
                                        </p:attrNameLst>
                                      </p:cBhvr>
                                      <p:tavLst>
                                        <p:tav tm="0">
                                          <p:val>
                                            <p:strVal val="1+#ppt_h/2"/>
                                          </p:val>
                                        </p:tav>
                                        <p:tav tm="100000">
                                          <p:val>
                                            <p:strVal val="#ppt_y"/>
                                          </p:val>
                                        </p:tav>
                                      </p:tavLst>
                                    </p:anim>
                                  </p:childTnLst>
                                </p:cTn>
                              </p:par>
                              <p:par>
                                <p:cTn id="269" presetID="2" presetClass="entr" presetSubtype="4" fill="hold" grpId="0" nodeType="withEffect">
                                  <p:stCondLst>
                                    <p:cond delay="0"/>
                                  </p:stCondLst>
                                  <p:childTnLst>
                                    <p:set>
                                      <p:cBhvr>
                                        <p:cTn id="270" dur="1" fill="hold">
                                          <p:stCondLst>
                                            <p:cond delay="0"/>
                                          </p:stCondLst>
                                        </p:cTn>
                                        <p:tgtEl>
                                          <p:spTgt spid="101"/>
                                        </p:tgtEl>
                                        <p:attrNameLst>
                                          <p:attrName>style.visibility</p:attrName>
                                        </p:attrNameLst>
                                      </p:cBhvr>
                                      <p:to>
                                        <p:strVal val="visible"/>
                                      </p:to>
                                    </p:set>
                                    <p:anim calcmode="lin" valueType="num">
                                      <p:cBhvr additive="base">
                                        <p:cTn id="271" dur="500" fill="hold"/>
                                        <p:tgtEl>
                                          <p:spTgt spid="101"/>
                                        </p:tgtEl>
                                        <p:attrNameLst>
                                          <p:attrName>ppt_x</p:attrName>
                                        </p:attrNameLst>
                                      </p:cBhvr>
                                      <p:tavLst>
                                        <p:tav tm="0">
                                          <p:val>
                                            <p:strVal val="#ppt_x"/>
                                          </p:val>
                                        </p:tav>
                                        <p:tav tm="100000">
                                          <p:val>
                                            <p:strVal val="#ppt_x"/>
                                          </p:val>
                                        </p:tav>
                                      </p:tavLst>
                                    </p:anim>
                                    <p:anim calcmode="lin" valueType="num">
                                      <p:cBhvr additive="base">
                                        <p:cTn id="272" dur="500" fill="hold"/>
                                        <p:tgtEl>
                                          <p:spTgt spid="101"/>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02"/>
                                        </p:tgtEl>
                                        <p:attrNameLst>
                                          <p:attrName>style.visibility</p:attrName>
                                        </p:attrNameLst>
                                      </p:cBhvr>
                                      <p:to>
                                        <p:strVal val="visible"/>
                                      </p:to>
                                    </p:set>
                                    <p:anim calcmode="lin" valueType="num">
                                      <p:cBhvr additive="base">
                                        <p:cTn id="275" dur="500" fill="hold"/>
                                        <p:tgtEl>
                                          <p:spTgt spid="102"/>
                                        </p:tgtEl>
                                        <p:attrNameLst>
                                          <p:attrName>ppt_x</p:attrName>
                                        </p:attrNameLst>
                                      </p:cBhvr>
                                      <p:tavLst>
                                        <p:tav tm="0">
                                          <p:val>
                                            <p:strVal val="#ppt_x"/>
                                          </p:val>
                                        </p:tav>
                                        <p:tav tm="100000">
                                          <p:val>
                                            <p:strVal val="#ppt_x"/>
                                          </p:val>
                                        </p:tav>
                                      </p:tavLst>
                                    </p:anim>
                                    <p:anim calcmode="lin" valueType="num">
                                      <p:cBhvr additive="base">
                                        <p:cTn id="276" dur="500" fill="hold"/>
                                        <p:tgtEl>
                                          <p:spTgt spid="1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23" grpId="0"/>
      <p:bldP spid="20" grpId="0"/>
      <p:bldP spid="21" grpId="0"/>
      <p:bldP spid="18" grpId="0"/>
      <p:bldP spid="19" grpId="0"/>
      <p:bldP spid="85" grpId="0" animBg="1"/>
      <p:bldP spid="58" grpId="0" animBg="1"/>
      <p:bldP spid="59" grpId="0" animBg="1"/>
      <p:bldP spid="60" grpId="0" animBg="1"/>
      <p:bldP spid="61" grpId="0" animBg="1"/>
      <p:bldP spid="62" grpId="0" animBg="1"/>
      <p:bldP spid="54" grpId="0"/>
      <p:bldP spid="51" grpId="0"/>
      <p:bldP spid="52" grpId="0"/>
      <p:bldP spid="49" grpId="0"/>
      <p:bldP spid="50" grpId="0"/>
      <p:bldP spid="103" grpId="0" animBg="1"/>
      <p:bldP spid="104" grpId="0" animBg="1"/>
      <p:bldP spid="105" grpId="0" animBg="1"/>
      <p:bldP spid="96" grpId="0" animBg="1"/>
      <p:bldP spid="144" grpId="0" animBg="1"/>
      <p:bldP spid="145" grpId="0" animBg="1"/>
      <p:bldP spid="146" grpId="0"/>
      <p:bldP spid="147" grpId="0"/>
      <p:bldP spid="148" grpId="0"/>
      <p:bldP spid="149" grpId="0"/>
      <p:bldP spid="150" grpId="0"/>
      <p:bldP spid="151" grpId="0" animBg="1"/>
      <p:bldP spid="160" grpId="0" animBg="1"/>
      <p:bldP spid="161" grpId="0" animBg="1"/>
      <p:bldP spid="162" grpId="0" animBg="1"/>
      <p:bldP spid="163" grpId="0" animBg="1"/>
      <p:bldP spid="164" grpId="0" animBg="1"/>
      <p:bldP spid="165" grpId="0" animBg="1"/>
      <p:bldP spid="171" grpId="0"/>
      <p:bldP spid="172" grpId="0"/>
      <p:bldP spid="173" grpId="0"/>
      <p:bldP spid="174" grpId="0"/>
      <p:bldP spid="175" grpId="0"/>
      <p:bldP spid="193" grpId="0" animBg="1"/>
      <p:bldP spid="100" grpId="0" animBg="1"/>
      <p:bldP spid="101" grpId="0" animBg="1"/>
      <p:bldP spid="10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30"/>
</p:tagLst>
</file>

<file path=ppt/tags/tag10.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ENTRY"/>
  <p:tag name="ID" val="54714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116234333"/>
  <p:tag name="MH_LIBRARY" val="CONTENTS"/>
  <p:tag name="MH_TYPE" val="NUMBER"/>
  <p:tag name="ID" val="547142"/>
  <p:tag name="MH_ORDER" val="1"/>
</p:tagLst>
</file>

<file path=ppt/theme/theme1.xml><?xml version="1.0" encoding="utf-8"?>
<a:theme xmlns:a="http://schemas.openxmlformats.org/drawingml/2006/main" name="2">
  <a:themeElements>
    <a:clrScheme name="自定义 6">
      <a:dk1>
        <a:sysClr val="windowText" lastClr="000000"/>
      </a:dk1>
      <a:lt1>
        <a:sysClr val="window" lastClr="FFFFFF"/>
      </a:lt1>
      <a:dk2>
        <a:srgbClr val="44546A"/>
      </a:dk2>
      <a:lt2>
        <a:srgbClr val="E7E6E6"/>
      </a:lt2>
      <a:accent1>
        <a:srgbClr val="333F50"/>
      </a:accent1>
      <a:accent2>
        <a:srgbClr val="CA8F45"/>
      </a:accent2>
      <a:accent3>
        <a:srgbClr val="333F50"/>
      </a:accent3>
      <a:accent4>
        <a:srgbClr val="CA8F45"/>
      </a:accent4>
      <a:accent5>
        <a:srgbClr val="333F50"/>
      </a:accent5>
      <a:accent6>
        <a:srgbClr val="CA8F45"/>
      </a:accent6>
      <a:hlink>
        <a:srgbClr val="333F50"/>
      </a:hlink>
      <a:folHlink>
        <a:srgbClr val="CA8F45"/>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2220</Words>
  <Application>Microsoft Office PowerPoint</Application>
  <PresentationFormat>自定义</PresentationFormat>
  <Paragraphs>248</Paragraphs>
  <Slides>25</Slides>
  <Notes>25</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25</vt:i4>
      </vt:variant>
    </vt:vector>
  </HeadingPairs>
  <TitlesOfParts>
    <vt:vector size="31" baseType="lpstr">
      <vt:lpstr>等线</vt:lpstr>
      <vt:lpstr>微软雅黑</vt:lpstr>
      <vt:lpstr>Arial</vt:lpstr>
      <vt:lpstr>Calibri</vt:lpstr>
      <vt:lpstr>Impact</vt:lpstr>
      <vt:lpstr>2</vt:lpstr>
      <vt:lpstr>PowerPoint 演示文稿</vt:lpstr>
      <vt:lpst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30</dc:title>
  <dc:creator/>
  <cp:lastModifiedBy/>
  <cp:revision>1</cp:revision>
  <dcterms:created xsi:type="dcterms:W3CDTF">2017-04-05T10:58:25Z</dcterms:created>
  <dcterms:modified xsi:type="dcterms:W3CDTF">2019-03-27T13:02:23Z</dcterms:modified>
</cp:coreProperties>
</file>