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81" r:id="rId8"/>
    <p:sldId id="262" r:id="rId9"/>
    <p:sldId id="265" r:id="rId10"/>
    <p:sldId id="280" r:id="rId11"/>
    <p:sldId id="264" r:id="rId12"/>
    <p:sldId id="263" r:id="rId13"/>
    <p:sldId id="266" r:id="rId14"/>
    <p:sldId id="271" r:id="rId15"/>
    <p:sldId id="270" r:id="rId16"/>
    <p:sldId id="269" r:id="rId17"/>
    <p:sldId id="268" r:id="rId18"/>
    <p:sldId id="267" r:id="rId19"/>
    <p:sldId id="272" r:id="rId20"/>
    <p:sldId id="278" r:id="rId21"/>
    <p:sldId id="277" r:id="rId22"/>
    <p:sldId id="276" r:id="rId23"/>
    <p:sldId id="275" r:id="rId24"/>
    <p:sldId id="279" r:id="rId25"/>
  </p:sldIdLst>
  <p:sldSz cx="12192000" cy="6858000"/>
  <p:notesSz cx="6858000" cy="9144000"/>
  <p:embeddedFontLst>
    <p:embeddedFont>
      <p:font typeface="楷体" panose="02010609060101010101" pitchFamily="49" charset="-122"/>
      <p:regular r:id="rId27"/>
    </p:embeddedFont>
    <p:embeddedFont>
      <p:font typeface="Cordia New" panose="020B0304020202020204" pitchFamily="34" charset="-34"/>
      <p:regular r:id="rId28"/>
      <p:bold r:id="rId29"/>
      <p:italic r:id="rId30"/>
      <p:boldItalic r:id="rId31"/>
    </p:embeddedFont>
    <p:embeddedFont>
      <p:font typeface="Roboto" pitchFamily="2" charset="0"/>
      <p:regular r:id="rId32"/>
      <p:bold r:id="rId33"/>
      <p:italic r:id="rId34"/>
      <p:boldItalic r:id="rId35"/>
    </p:embeddedFont>
    <p:embeddedFont>
      <p:font typeface="微软雅黑" panose="020B0503020204020204" pitchFamily="34" charset="-122"/>
      <p:regular r:id="rId36"/>
      <p:bold r:id="rId37"/>
    </p:embeddedFont>
    <p:embeddedFont>
      <p:font typeface="Arial Unicode MS" panose="020B0604020202020204" pitchFamily="34" charset="-122"/>
      <p:regular r:id="rId38"/>
    </p:embeddedFont>
    <p:embeddedFont>
      <p:font typeface="Calibri Light" panose="020F0302020204030204" pitchFamily="34" charset="0"/>
      <p:regular r:id="rId39"/>
      <p:italic r:id="rId40"/>
    </p:embeddedFont>
    <p:embeddedFont>
      <p:font typeface="等线 Light" panose="02010600030101010101" pitchFamily="2" charset="-122"/>
      <p:regular r:id="rId41"/>
    </p:embeddedFont>
    <p:embeddedFont>
      <p:font typeface="Helvetica" panose="020B0604020202020204" pitchFamily="34" charset="0"/>
      <p:regular r:id="rId42"/>
      <p:bold r:id="rId43"/>
      <p:italic r:id="rId44"/>
      <p:boldItalic r:id="rId45"/>
    </p:embeddedFont>
    <p:embeddedFont>
      <p:font typeface="华文细黑" panose="02010600040101010101" pitchFamily="2" charset="-122"/>
      <p:regular r:id="rId46"/>
    </p:embeddedFont>
    <p:embeddedFont>
      <p:font typeface="Open Sans" panose="02010600030101010101" charset="0"/>
      <p:regular r:id="rId47"/>
      <p:bold r:id="rId48"/>
      <p:italic r:id="rId49"/>
      <p:boldItalic r:id="rId50"/>
    </p:embeddedFont>
    <p:embeddedFont>
      <p:font typeface="方正启体繁体" panose="02010600030101010101" charset="-122"/>
      <p:regular r:id="rId51"/>
    </p:embeddedFont>
    <p:embeddedFont>
      <p:font typeface="字悦宋刻本繁体(非商用)" panose="02010600030101010101" charset="-122"/>
      <p:regular r:id="rId52"/>
    </p:embeddedFon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等线" panose="02010600030101010101" pitchFamily="2" charset="-122"/>
      <p:regular r:id="rId57"/>
      <p:bold r:id="rId5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8DC4"/>
    <a:srgbClr val="466BAC"/>
    <a:srgbClr val="344F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232" autoAdjust="0"/>
    <p:restoredTop sz="94660"/>
  </p:normalViewPr>
  <p:slideViewPr>
    <p:cSldViewPr snapToGrid="0">
      <p:cViewPr varScale="1">
        <p:scale>
          <a:sx n="86" d="100"/>
          <a:sy n="86" d="100"/>
        </p:scale>
        <p:origin x="734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47" Type="http://schemas.openxmlformats.org/officeDocument/2006/relationships/font" Target="fonts/font21.fntdata"/><Relationship Id="rId50" Type="http://schemas.openxmlformats.org/officeDocument/2006/relationships/font" Target="fonts/font24.fntdata"/><Relationship Id="rId55" Type="http://schemas.openxmlformats.org/officeDocument/2006/relationships/font" Target="fonts/font29.fnt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3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45" Type="http://schemas.openxmlformats.org/officeDocument/2006/relationships/font" Target="fonts/font19.fntdata"/><Relationship Id="rId53" Type="http://schemas.openxmlformats.org/officeDocument/2006/relationships/font" Target="fonts/font27.fntdata"/><Relationship Id="rId58" Type="http://schemas.openxmlformats.org/officeDocument/2006/relationships/font" Target="fonts/font32.fntdata"/><Relationship Id="rId5" Type="http://schemas.openxmlformats.org/officeDocument/2006/relationships/slide" Target="slides/slide4.xml"/><Relationship Id="rId61" Type="http://schemas.openxmlformats.org/officeDocument/2006/relationships/theme" Target="theme/theme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48" Type="http://schemas.openxmlformats.org/officeDocument/2006/relationships/font" Target="fonts/font22.fntdata"/><Relationship Id="rId56" Type="http://schemas.openxmlformats.org/officeDocument/2006/relationships/font" Target="fonts/font30.fntdata"/><Relationship Id="rId8" Type="http://schemas.openxmlformats.org/officeDocument/2006/relationships/slide" Target="slides/slide7.xml"/><Relationship Id="rId51" Type="http://schemas.openxmlformats.org/officeDocument/2006/relationships/font" Target="fonts/font2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46" Type="http://schemas.openxmlformats.org/officeDocument/2006/relationships/font" Target="fonts/font20.fntdata"/><Relationship Id="rId5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5.fntdata"/><Relationship Id="rId54" Type="http://schemas.openxmlformats.org/officeDocument/2006/relationships/font" Target="fonts/font28.fntdata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49" Type="http://schemas.openxmlformats.org/officeDocument/2006/relationships/font" Target="fonts/font23.fntdata"/><Relationship Id="rId57" Type="http://schemas.openxmlformats.org/officeDocument/2006/relationships/font" Target="fonts/font31.fntdata"/><Relationship Id="rId10" Type="http://schemas.openxmlformats.org/officeDocument/2006/relationships/slide" Target="slides/slide9.xml"/><Relationship Id="rId31" Type="http://schemas.openxmlformats.org/officeDocument/2006/relationships/font" Target="fonts/font5.fntdata"/><Relationship Id="rId44" Type="http://schemas.openxmlformats.org/officeDocument/2006/relationships/font" Target="fonts/font18.fntdata"/><Relationship Id="rId52" Type="http://schemas.openxmlformats.org/officeDocument/2006/relationships/font" Target="fonts/font26.fntdata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1D008D-90E3-4325-8289-AEE6B1468D32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576E11-1DDA-4E61-B395-C23A725D76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57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image" Target="../media/image3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7.png"/><Relationship Id="rId3" Type="http://schemas.openxmlformats.org/officeDocument/2006/relationships/tags" Target="../tags/tag8.xml"/><Relationship Id="rId7" Type="http://schemas.openxmlformats.org/officeDocument/2006/relationships/image" Target="../media/image8.png"/><Relationship Id="rId12" Type="http://schemas.microsoft.com/office/2007/relationships/hdphoto" Target="../media/hdphoto4.wdp"/><Relationship Id="rId2" Type="http://schemas.openxmlformats.org/officeDocument/2006/relationships/tags" Target="../tags/tag7.xml"/><Relationship Id="rId16" Type="http://schemas.microsoft.com/office/2007/relationships/hdphoto" Target="../media/hdphoto6.wdp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11" Type="http://schemas.openxmlformats.org/officeDocument/2006/relationships/image" Target="../media/image16.png"/><Relationship Id="rId5" Type="http://schemas.openxmlformats.org/officeDocument/2006/relationships/slideLayout" Target="../slideLayouts/slideLayout7.xml"/><Relationship Id="rId15" Type="http://schemas.openxmlformats.org/officeDocument/2006/relationships/image" Target="../media/image18.png"/><Relationship Id="rId10" Type="http://schemas.microsoft.com/office/2007/relationships/hdphoto" Target="../media/hdphoto3.wdp"/><Relationship Id="rId4" Type="http://schemas.openxmlformats.org/officeDocument/2006/relationships/tags" Target="../tags/tag9.xml"/><Relationship Id="rId9" Type="http://schemas.openxmlformats.org/officeDocument/2006/relationships/image" Target="../media/image15.png"/><Relationship Id="rId14" Type="http://schemas.microsoft.com/office/2007/relationships/hdphoto" Target="../media/hdphoto5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8.png"/><Relationship Id="rId7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2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椭圆-1"/>
          <p:cNvPicPr>
            <a:picLocks noChangeAspect="1"/>
          </p:cNvPicPr>
          <p:nvPr/>
        </p:nvPicPr>
        <p:blipFill>
          <a:blip r:embed="rId6"/>
          <a:srcRect t="50190"/>
          <a:stretch>
            <a:fillRect/>
          </a:stretch>
        </p:blipFill>
        <p:spPr>
          <a:xfrm>
            <a:off x="5095875" y="3810"/>
            <a:ext cx="2000250" cy="996315"/>
          </a:xfrm>
          <a:prstGeom prst="rect">
            <a:avLst/>
          </a:prstGeom>
        </p:spPr>
      </p:pic>
      <p:grpSp>
        <p:nvGrpSpPr>
          <p:cNvPr id="53" name="PA_组合 52"/>
          <p:cNvGrpSpPr/>
          <p:nvPr>
            <p:custDataLst>
              <p:tags r:id="rId2"/>
            </p:custDataLst>
          </p:nvPr>
        </p:nvGrpSpPr>
        <p:grpSpPr>
          <a:xfrm>
            <a:off x="4480560" y="1395730"/>
            <a:ext cx="3230245" cy="1092200"/>
            <a:chOff x="3208338" y="2154238"/>
            <a:chExt cx="5765801" cy="1949450"/>
          </a:xfrm>
          <a:solidFill>
            <a:schemeClr val="bg1"/>
          </a:solidFill>
        </p:grpSpPr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3208338" y="2154238"/>
              <a:ext cx="1176338" cy="1873250"/>
            </a:xfrm>
            <a:custGeom>
              <a:avLst/>
              <a:gdLst>
                <a:gd name="T0" fmla="*/ 142 w 277"/>
                <a:gd name="T1" fmla="*/ 338 h 440"/>
                <a:gd name="T2" fmla="*/ 251 w 277"/>
                <a:gd name="T3" fmla="*/ 177 h 440"/>
                <a:gd name="T4" fmla="*/ 251 w 277"/>
                <a:gd name="T5" fmla="*/ 93 h 440"/>
                <a:gd name="T6" fmla="*/ 197 w 277"/>
                <a:gd name="T7" fmla="*/ 36 h 440"/>
                <a:gd name="T8" fmla="*/ 106 w 277"/>
                <a:gd name="T9" fmla="*/ 18 h 440"/>
                <a:gd name="T10" fmla="*/ 0 w 277"/>
                <a:gd name="T11" fmla="*/ 15 h 440"/>
                <a:gd name="T12" fmla="*/ 174 w 277"/>
                <a:gd name="T13" fmla="*/ 8 h 440"/>
                <a:gd name="T14" fmla="*/ 264 w 277"/>
                <a:gd name="T15" fmla="*/ 76 h 440"/>
                <a:gd name="T16" fmla="*/ 269 w 277"/>
                <a:gd name="T17" fmla="*/ 181 h 440"/>
                <a:gd name="T18" fmla="*/ 163 w 277"/>
                <a:gd name="T19" fmla="*/ 338 h 440"/>
                <a:gd name="T20" fmla="*/ 7 w 277"/>
                <a:gd name="T21" fmla="*/ 348 h 440"/>
                <a:gd name="T22" fmla="*/ 255 w 277"/>
                <a:gd name="T23" fmla="*/ 366 h 440"/>
                <a:gd name="T24" fmla="*/ 7 w 277"/>
                <a:gd name="T25" fmla="*/ 403 h 440"/>
                <a:gd name="T26" fmla="*/ 255 w 277"/>
                <a:gd name="T27" fmla="*/ 385 h 440"/>
                <a:gd name="T28" fmla="*/ 7 w 277"/>
                <a:gd name="T29" fmla="*/ 403 h 440"/>
                <a:gd name="T30" fmla="*/ 7 w 277"/>
                <a:gd name="T31" fmla="*/ 421 h 440"/>
                <a:gd name="T32" fmla="*/ 255 w 277"/>
                <a:gd name="T33" fmla="*/ 440 h 440"/>
                <a:gd name="T34" fmla="*/ 119 w 277"/>
                <a:gd name="T35" fmla="*/ 338 h 440"/>
                <a:gd name="T36" fmla="*/ 203 w 277"/>
                <a:gd name="T37" fmla="*/ 190 h 440"/>
                <a:gd name="T38" fmla="*/ 212 w 277"/>
                <a:gd name="T39" fmla="*/ 100 h 440"/>
                <a:gd name="T40" fmla="*/ 150 w 277"/>
                <a:gd name="T41" fmla="*/ 59 h 440"/>
                <a:gd name="T42" fmla="*/ 11 w 277"/>
                <a:gd name="T43" fmla="*/ 69 h 440"/>
                <a:gd name="T44" fmla="*/ 104 w 277"/>
                <a:gd name="T45" fmla="*/ 36 h 440"/>
                <a:gd name="T46" fmla="*/ 184 w 277"/>
                <a:gd name="T47" fmla="*/ 50 h 440"/>
                <a:gd name="T48" fmla="*/ 233 w 277"/>
                <a:gd name="T49" fmla="*/ 100 h 440"/>
                <a:gd name="T50" fmla="*/ 232 w 277"/>
                <a:gd name="T51" fmla="*/ 175 h 440"/>
                <a:gd name="T52" fmla="*/ 119 w 277"/>
                <a:gd name="T53" fmla="*/ 338 h 440"/>
                <a:gd name="T54" fmla="*/ 14 w 277"/>
                <a:gd name="T55" fmla="*/ 338 h 440"/>
                <a:gd name="T56" fmla="*/ 78 w 277"/>
                <a:gd name="T57" fmla="*/ 252 h 440"/>
                <a:gd name="T58" fmla="*/ 118 w 277"/>
                <a:gd name="T59" fmla="*/ 198 h 440"/>
                <a:gd name="T60" fmla="*/ 140 w 277"/>
                <a:gd name="T61" fmla="*/ 168 h 440"/>
                <a:gd name="T62" fmla="*/ 149 w 277"/>
                <a:gd name="T63" fmla="*/ 152 h 440"/>
                <a:gd name="T64" fmla="*/ 140 w 277"/>
                <a:gd name="T65" fmla="*/ 131 h 440"/>
                <a:gd name="T66" fmla="*/ 26 w 277"/>
                <a:gd name="T67" fmla="*/ 138 h 440"/>
                <a:gd name="T68" fmla="*/ 54 w 277"/>
                <a:gd name="T69" fmla="*/ 114 h 440"/>
                <a:gd name="T70" fmla="*/ 129 w 277"/>
                <a:gd name="T71" fmla="*/ 111 h 440"/>
                <a:gd name="T72" fmla="*/ 162 w 277"/>
                <a:gd name="T73" fmla="*/ 128 h 440"/>
                <a:gd name="T74" fmla="*/ 156 w 277"/>
                <a:gd name="T75" fmla="*/ 174 h 440"/>
                <a:gd name="T76" fmla="*/ 35 w 277"/>
                <a:gd name="T77" fmla="*/ 338 h 440"/>
                <a:gd name="T78" fmla="*/ 55 w 277"/>
                <a:gd name="T79" fmla="*/ 338 h 440"/>
                <a:gd name="T80" fmla="*/ 184 w 277"/>
                <a:gd name="T81" fmla="*/ 151 h 440"/>
                <a:gd name="T82" fmla="*/ 105 w 277"/>
                <a:gd name="T83" fmla="*/ 91 h 440"/>
                <a:gd name="T84" fmla="*/ 19 w 277"/>
                <a:gd name="T85" fmla="*/ 104 h 440"/>
                <a:gd name="T86" fmla="*/ 106 w 277"/>
                <a:gd name="T87" fmla="*/ 73 h 440"/>
                <a:gd name="T88" fmla="*/ 162 w 277"/>
                <a:gd name="T89" fmla="*/ 82 h 440"/>
                <a:gd name="T90" fmla="*/ 198 w 277"/>
                <a:gd name="T91" fmla="*/ 116 h 440"/>
                <a:gd name="T92" fmla="*/ 187 w 277"/>
                <a:gd name="T93" fmla="*/ 185 h 440"/>
                <a:gd name="T94" fmla="*/ 76 w 277"/>
                <a:gd name="T95" fmla="*/ 338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7" h="440">
                  <a:moveTo>
                    <a:pt x="163" y="338"/>
                  </a:moveTo>
                  <a:cubicBezTo>
                    <a:pt x="142" y="338"/>
                    <a:pt x="142" y="338"/>
                    <a:pt x="142" y="338"/>
                  </a:cubicBezTo>
                  <a:cubicBezTo>
                    <a:pt x="178" y="291"/>
                    <a:pt x="203" y="255"/>
                    <a:pt x="219" y="231"/>
                  </a:cubicBezTo>
                  <a:cubicBezTo>
                    <a:pt x="236" y="207"/>
                    <a:pt x="246" y="189"/>
                    <a:pt x="251" y="177"/>
                  </a:cubicBezTo>
                  <a:cubicBezTo>
                    <a:pt x="256" y="164"/>
                    <a:pt x="258" y="152"/>
                    <a:pt x="258" y="139"/>
                  </a:cubicBezTo>
                  <a:cubicBezTo>
                    <a:pt x="258" y="122"/>
                    <a:pt x="256" y="107"/>
                    <a:pt x="251" y="93"/>
                  </a:cubicBezTo>
                  <a:cubicBezTo>
                    <a:pt x="246" y="80"/>
                    <a:pt x="239" y="69"/>
                    <a:pt x="230" y="59"/>
                  </a:cubicBezTo>
                  <a:cubicBezTo>
                    <a:pt x="221" y="50"/>
                    <a:pt x="210" y="42"/>
                    <a:pt x="197" y="36"/>
                  </a:cubicBezTo>
                  <a:cubicBezTo>
                    <a:pt x="184" y="30"/>
                    <a:pt x="170" y="25"/>
                    <a:pt x="155" y="22"/>
                  </a:cubicBezTo>
                  <a:cubicBezTo>
                    <a:pt x="140" y="19"/>
                    <a:pt x="123" y="18"/>
                    <a:pt x="106" y="18"/>
                  </a:cubicBezTo>
                  <a:cubicBezTo>
                    <a:pt x="73" y="18"/>
                    <a:pt x="39" y="23"/>
                    <a:pt x="4" y="3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6" y="5"/>
                    <a:pt x="71" y="0"/>
                    <a:pt x="105" y="0"/>
                  </a:cubicBezTo>
                  <a:cubicBezTo>
                    <a:pt x="131" y="0"/>
                    <a:pt x="154" y="2"/>
                    <a:pt x="174" y="8"/>
                  </a:cubicBezTo>
                  <a:cubicBezTo>
                    <a:pt x="195" y="13"/>
                    <a:pt x="213" y="22"/>
                    <a:pt x="228" y="33"/>
                  </a:cubicBezTo>
                  <a:cubicBezTo>
                    <a:pt x="244" y="44"/>
                    <a:pt x="256" y="58"/>
                    <a:pt x="264" y="76"/>
                  </a:cubicBezTo>
                  <a:cubicBezTo>
                    <a:pt x="272" y="94"/>
                    <a:pt x="277" y="115"/>
                    <a:pt x="277" y="139"/>
                  </a:cubicBezTo>
                  <a:cubicBezTo>
                    <a:pt x="277" y="154"/>
                    <a:pt x="274" y="168"/>
                    <a:pt x="269" y="181"/>
                  </a:cubicBezTo>
                  <a:cubicBezTo>
                    <a:pt x="265" y="194"/>
                    <a:pt x="254" y="213"/>
                    <a:pt x="238" y="237"/>
                  </a:cubicBezTo>
                  <a:cubicBezTo>
                    <a:pt x="222" y="262"/>
                    <a:pt x="197" y="295"/>
                    <a:pt x="163" y="338"/>
                  </a:cubicBezTo>
                  <a:close/>
                  <a:moveTo>
                    <a:pt x="7" y="366"/>
                  </a:moveTo>
                  <a:cubicBezTo>
                    <a:pt x="7" y="348"/>
                    <a:pt x="7" y="348"/>
                    <a:pt x="7" y="348"/>
                  </a:cubicBezTo>
                  <a:cubicBezTo>
                    <a:pt x="255" y="348"/>
                    <a:pt x="255" y="348"/>
                    <a:pt x="255" y="348"/>
                  </a:cubicBezTo>
                  <a:cubicBezTo>
                    <a:pt x="255" y="366"/>
                    <a:pt x="255" y="366"/>
                    <a:pt x="255" y="366"/>
                  </a:cubicBezTo>
                  <a:lnTo>
                    <a:pt x="7" y="366"/>
                  </a:lnTo>
                  <a:close/>
                  <a:moveTo>
                    <a:pt x="7" y="403"/>
                  </a:moveTo>
                  <a:cubicBezTo>
                    <a:pt x="7" y="385"/>
                    <a:pt x="7" y="385"/>
                    <a:pt x="7" y="385"/>
                  </a:cubicBezTo>
                  <a:cubicBezTo>
                    <a:pt x="255" y="385"/>
                    <a:pt x="255" y="385"/>
                    <a:pt x="255" y="385"/>
                  </a:cubicBezTo>
                  <a:cubicBezTo>
                    <a:pt x="255" y="403"/>
                    <a:pt x="255" y="403"/>
                    <a:pt x="255" y="403"/>
                  </a:cubicBezTo>
                  <a:lnTo>
                    <a:pt x="7" y="403"/>
                  </a:lnTo>
                  <a:close/>
                  <a:moveTo>
                    <a:pt x="7" y="440"/>
                  </a:moveTo>
                  <a:cubicBezTo>
                    <a:pt x="7" y="421"/>
                    <a:pt x="7" y="421"/>
                    <a:pt x="7" y="421"/>
                  </a:cubicBezTo>
                  <a:cubicBezTo>
                    <a:pt x="255" y="421"/>
                    <a:pt x="255" y="421"/>
                    <a:pt x="255" y="421"/>
                  </a:cubicBezTo>
                  <a:cubicBezTo>
                    <a:pt x="255" y="440"/>
                    <a:pt x="255" y="440"/>
                    <a:pt x="255" y="440"/>
                  </a:cubicBezTo>
                  <a:lnTo>
                    <a:pt x="7" y="440"/>
                  </a:lnTo>
                  <a:close/>
                  <a:moveTo>
                    <a:pt x="119" y="338"/>
                  </a:moveTo>
                  <a:cubicBezTo>
                    <a:pt x="98" y="338"/>
                    <a:pt x="98" y="338"/>
                    <a:pt x="98" y="338"/>
                  </a:cubicBezTo>
                  <a:cubicBezTo>
                    <a:pt x="156" y="259"/>
                    <a:pt x="191" y="209"/>
                    <a:pt x="203" y="190"/>
                  </a:cubicBezTo>
                  <a:cubicBezTo>
                    <a:pt x="215" y="171"/>
                    <a:pt x="222" y="154"/>
                    <a:pt x="222" y="141"/>
                  </a:cubicBezTo>
                  <a:cubicBezTo>
                    <a:pt x="222" y="125"/>
                    <a:pt x="219" y="112"/>
                    <a:pt x="212" y="100"/>
                  </a:cubicBezTo>
                  <a:cubicBezTo>
                    <a:pt x="206" y="88"/>
                    <a:pt x="198" y="79"/>
                    <a:pt x="186" y="73"/>
                  </a:cubicBezTo>
                  <a:cubicBezTo>
                    <a:pt x="175" y="67"/>
                    <a:pt x="163" y="62"/>
                    <a:pt x="150" y="59"/>
                  </a:cubicBezTo>
                  <a:cubicBezTo>
                    <a:pt x="136" y="56"/>
                    <a:pt x="122" y="55"/>
                    <a:pt x="105" y="55"/>
                  </a:cubicBezTo>
                  <a:cubicBezTo>
                    <a:pt x="74" y="55"/>
                    <a:pt x="43" y="59"/>
                    <a:pt x="11" y="6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41" y="40"/>
                    <a:pt x="73" y="36"/>
                    <a:pt x="104" y="36"/>
                  </a:cubicBezTo>
                  <a:cubicBezTo>
                    <a:pt x="120" y="36"/>
                    <a:pt x="134" y="37"/>
                    <a:pt x="147" y="39"/>
                  </a:cubicBezTo>
                  <a:cubicBezTo>
                    <a:pt x="160" y="41"/>
                    <a:pt x="172" y="45"/>
                    <a:pt x="184" y="50"/>
                  </a:cubicBezTo>
                  <a:cubicBezTo>
                    <a:pt x="196" y="55"/>
                    <a:pt x="206" y="62"/>
                    <a:pt x="214" y="70"/>
                  </a:cubicBezTo>
                  <a:cubicBezTo>
                    <a:pt x="222" y="78"/>
                    <a:pt x="228" y="88"/>
                    <a:pt x="233" y="100"/>
                  </a:cubicBezTo>
                  <a:cubicBezTo>
                    <a:pt x="238" y="112"/>
                    <a:pt x="240" y="126"/>
                    <a:pt x="240" y="141"/>
                  </a:cubicBezTo>
                  <a:cubicBezTo>
                    <a:pt x="240" y="152"/>
                    <a:pt x="237" y="164"/>
                    <a:pt x="232" y="175"/>
                  </a:cubicBezTo>
                  <a:cubicBezTo>
                    <a:pt x="227" y="186"/>
                    <a:pt x="216" y="204"/>
                    <a:pt x="200" y="227"/>
                  </a:cubicBezTo>
                  <a:cubicBezTo>
                    <a:pt x="184" y="251"/>
                    <a:pt x="157" y="288"/>
                    <a:pt x="119" y="338"/>
                  </a:cubicBezTo>
                  <a:close/>
                  <a:moveTo>
                    <a:pt x="35" y="338"/>
                  </a:moveTo>
                  <a:cubicBezTo>
                    <a:pt x="14" y="338"/>
                    <a:pt x="14" y="338"/>
                    <a:pt x="14" y="338"/>
                  </a:cubicBezTo>
                  <a:cubicBezTo>
                    <a:pt x="25" y="322"/>
                    <a:pt x="37" y="306"/>
                    <a:pt x="49" y="291"/>
                  </a:cubicBezTo>
                  <a:cubicBezTo>
                    <a:pt x="60" y="275"/>
                    <a:pt x="70" y="262"/>
                    <a:pt x="78" y="252"/>
                  </a:cubicBezTo>
                  <a:cubicBezTo>
                    <a:pt x="85" y="242"/>
                    <a:pt x="93" y="232"/>
                    <a:pt x="100" y="222"/>
                  </a:cubicBezTo>
                  <a:cubicBezTo>
                    <a:pt x="107" y="212"/>
                    <a:pt x="113" y="204"/>
                    <a:pt x="118" y="198"/>
                  </a:cubicBezTo>
                  <a:cubicBezTo>
                    <a:pt x="122" y="192"/>
                    <a:pt x="127" y="186"/>
                    <a:pt x="131" y="181"/>
                  </a:cubicBezTo>
                  <a:cubicBezTo>
                    <a:pt x="135" y="175"/>
                    <a:pt x="138" y="171"/>
                    <a:pt x="140" y="168"/>
                  </a:cubicBezTo>
                  <a:cubicBezTo>
                    <a:pt x="142" y="164"/>
                    <a:pt x="144" y="161"/>
                    <a:pt x="145" y="159"/>
                  </a:cubicBezTo>
                  <a:cubicBezTo>
                    <a:pt x="147" y="156"/>
                    <a:pt x="148" y="153"/>
                    <a:pt x="149" y="152"/>
                  </a:cubicBezTo>
                  <a:cubicBezTo>
                    <a:pt x="149" y="150"/>
                    <a:pt x="149" y="148"/>
                    <a:pt x="149" y="146"/>
                  </a:cubicBezTo>
                  <a:cubicBezTo>
                    <a:pt x="149" y="139"/>
                    <a:pt x="146" y="134"/>
                    <a:pt x="140" y="131"/>
                  </a:cubicBezTo>
                  <a:cubicBezTo>
                    <a:pt x="133" y="129"/>
                    <a:pt x="122" y="128"/>
                    <a:pt x="106" y="128"/>
                  </a:cubicBezTo>
                  <a:cubicBezTo>
                    <a:pt x="79" y="128"/>
                    <a:pt x="53" y="131"/>
                    <a:pt x="26" y="138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26" y="119"/>
                    <a:pt x="37" y="117"/>
                    <a:pt x="54" y="114"/>
                  </a:cubicBezTo>
                  <a:cubicBezTo>
                    <a:pt x="72" y="111"/>
                    <a:pt x="88" y="109"/>
                    <a:pt x="104" y="109"/>
                  </a:cubicBezTo>
                  <a:cubicBezTo>
                    <a:pt x="114" y="109"/>
                    <a:pt x="122" y="110"/>
                    <a:pt x="129" y="111"/>
                  </a:cubicBezTo>
                  <a:cubicBezTo>
                    <a:pt x="137" y="112"/>
                    <a:pt x="143" y="114"/>
                    <a:pt x="149" y="116"/>
                  </a:cubicBezTo>
                  <a:cubicBezTo>
                    <a:pt x="155" y="119"/>
                    <a:pt x="159" y="123"/>
                    <a:pt x="162" y="128"/>
                  </a:cubicBezTo>
                  <a:cubicBezTo>
                    <a:pt x="165" y="133"/>
                    <a:pt x="167" y="139"/>
                    <a:pt x="167" y="146"/>
                  </a:cubicBezTo>
                  <a:cubicBezTo>
                    <a:pt x="167" y="154"/>
                    <a:pt x="163" y="163"/>
                    <a:pt x="156" y="174"/>
                  </a:cubicBezTo>
                  <a:cubicBezTo>
                    <a:pt x="148" y="186"/>
                    <a:pt x="129" y="212"/>
                    <a:pt x="98" y="253"/>
                  </a:cubicBezTo>
                  <a:cubicBezTo>
                    <a:pt x="73" y="287"/>
                    <a:pt x="52" y="315"/>
                    <a:pt x="35" y="338"/>
                  </a:cubicBezTo>
                  <a:close/>
                  <a:moveTo>
                    <a:pt x="76" y="338"/>
                  </a:moveTo>
                  <a:cubicBezTo>
                    <a:pt x="55" y="338"/>
                    <a:pt x="55" y="338"/>
                    <a:pt x="55" y="338"/>
                  </a:cubicBezTo>
                  <a:cubicBezTo>
                    <a:pt x="118" y="253"/>
                    <a:pt x="154" y="205"/>
                    <a:pt x="161" y="195"/>
                  </a:cubicBezTo>
                  <a:cubicBezTo>
                    <a:pt x="175" y="175"/>
                    <a:pt x="183" y="160"/>
                    <a:pt x="184" y="151"/>
                  </a:cubicBezTo>
                  <a:cubicBezTo>
                    <a:pt x="185" y="149"/>
                    <a:pt x="185" y="147"/>
                    <a:pt x="185" y="144"/>
                  </a:cubicBezTo>
                  <a:cubicBezTo>
                    <a:pt x="185" y="109"/>
                    <a:pt x="159" y="91"/>
                    <a:pt x="105" y="91"/>
                  </a:cubicBezTo>
                  <a:cubicBezTo>
                    <a:pt x="89" y="91"/>
                    <a:pt x="72" y="93"/>
                    <a:pt x="56" y="95"/>
                  </a:cubicBezTo>
                  <a:cubicBezTo>
                    <a:pt x="39" y="98"/>
                    <a:pt x="26" y="101"/>
                    <a:pt x="19" y="104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44" y="77"/>
                    <a:pt x="74" y="73"/>
                    <a:pt x="106" y="73"/>
                  </a:cubicBezTo>
                  <a:cubicBezTo>
                    <a:pt x="116" y="73"/>
                    <a:pt x="126" y="74"/>
                    <a:pt x="136" y="75"/>
                  </a:cubicBezTo>
                  <a:cubicBezTo>
                    <a:pt x="145" y="77"/>
                    <a:pt x="154" y="79"/>
                    <a:pt x="162" y="82"/>
                  </a:cubicBezTo>
                  <a:cubicBezTo>
                    <a:pt x="171" y="86"/>
                    <a:pt x="178" y="90"/>
                    <a:pt x="184" y="96"/>
                  </a:cubicBezTo>
                  <a:cubicBezTo>
                    <a:pt x="190" y="101"/>
                    <a:pt x="195" y="108"/>
                    <a:pt x="198" y="116"/>
                  </a:cubicBezTo>
                  <a:cubicBezTo>
                    <a:pt x="202" y="124"/>
                    <a:pt x="203" y="133"/>
                    <a:pt x="203" y="144"/>
                  </a:cubicBezTo>
                  <a:cubicBezTo>
                    <a:pt x="203" y="155"/>
                    <a:pt x="198" y="168"/>
                    <a:pt x="187" y="185"/>
                  </a:cubicBezTo>
                  <a:cubicBezTo>
                    <a:pt x="177" y="201"/>
                    <a:pt x="145" y="246"/>
                    <a:pt x="91" y="318"/>
                  </a:cubicBezTo>
                  <a:cubicBezTo>
                    <a:pt x="85" y="326"/>
                    <a:pt x="80" y="333"/>
                    <a:pt x="76" y="3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4516438" y="2154238"/>
              <a:ext cx="1725613" cy="1949450"/>
            </a:xfrm>
            <a:custGeom>
              <a:avLst/>
              <a:gdLst>
                <a:gd name="T0" fmla="*/ 0 w 407"/>
                <a:gd name="T1" fmla="*/ 229 h 458"/>
                <a:gd name="T2" fmla="*/ 99 w 407"/>
                <a:gd name="T3" fmla="*/ 28 h 458"/>
                <a:gd name="T4" fmla="*/ 308 w 407"/>
                <a:gd name="T5" fmla="*/ 28 h 458"/>
                <a:gd name="T6" fmla="*/ 407 w 407"/>
                <a:gd name="T7" fmla="*/ 229 h 458"/>
                <a:gd name="T8" fmla="*/ 308 w 407"/>
                <a:gd name="T9" fmla="*/ 430 h 458"/>
                <a:gd name="T10" fmla="*/ 99 w 407"/>
                <a:gd name="T11" fmla="*/ 430 h 458"/>
                <a:gd name="T12" fmla="*/ 32 w 407"/>
                <a:gd name="T13" fmla="*/ 143 h 458"/>
                <a:gd name="T14" fmla="*/ 32 w 407"/>
                <a:gd name="T15" fmla="*/ 315 h 458"/>
                <a:gd name="T16" fmla="*/ 130 w 407"/>
                <a:gd name="T17" fmla="*/ 424 h 458"/>
                <a:gd name="T18" fmla="*/ 278 w 407"/>
                <a:gd name="T19" fmla="*/ 424 h 458"/>
                <a:gd name="T20" fmla="*/ 375 w 407"/>
                <a:gd name="T21" fmla="*/ 315 h 458"/>
                <a:gd name="T22" fmla="*/ 375 w 407"/>
                <a:gd name="T23" fmla="*/ 143 h 458"/>
                <a:gd name="T24" fmla="*/ 278 w 407"/>
                <a:gd name="T25" fmla="*/ 33 h 458"/>
                <a:gd name="T26" fmla="*/ 130 w 407"/>
                <a:gd name="T27" fmla="*/ 33 h 458"/>
                <a:gd name="T28" fmla="*/ 32 w 407"/>
                <a:gd name="T29" fmla="*/ 143 h 458"/>
                <a:gd name="T30" fmla="*/ 371 w 407"/>
                <a:gd name="T31" fmla="*/ 229 h 458"/>
                <a:gd name="T32" fmla="*/ 290 w 407"/>
                <a:gd name="T33" fmla="*/ 398 h 458"/>
                <a:gd name="T34" fmla="*/ 117 w 407"/>
                <a:gd name="T35" fmla="*/ 398 h 458"/>
                <a:gd name="T36" fmla="*/ 36 w 407"/>
                <a:gd name="T37" fmla="*/ 229 h 458"/>
                <a:gd name="T38" fmla="*/ 117 w 407"/>
                <a:gd name="T39" fmla="*/ 60 h 458"/>
                <a:gd name="T40" fmla="*/ 290 w 407"/>
                <a:gd name="T41" fmla="*/ 60 h 458"/>
                <a:gd name="T42" fmla="*/ 96 w 407"/>
                <a:gd name="T43" fmla="*/ 102 h 458"/>
                <a:gd name="T44" fmla="*/ 96 w 407"/>
                <a:gd name="T45" fmla="*/ 355 h 458"/>
                <a:gd name="T46" fmla="*/ 311 w 407"/>
                <a:gd name="T47" fmla="*/ 355 h 458"/>
                <a:gd name="T48" fmla="*/ 311 w 407"/>
                <a:gd name="T49" fmla="*/ 102 h 458"/>
                <a:gd name="T50" fmla="*/ 96 w 407"/>
                <a:gd name="T51" fmla="*/ 102 h 458"/>
                <a:gd name="T52" fmla="*/ 334 w 407"/>
                <a:gd name="T53" fmla="*/ 229 h 458"/>
                <a:gd name="T54" fmla="*/ 204 w 407"/>
                <a:gd name="T55" fmla="*/ 385 h 458"/>
                <a:gd name="T56" fmla="*/ 73 w 407"/>
                <a:gd name="T57" fmla="*/ 229 h 458"/>
                <a:gd name="T58" fmla="*/ 204 w 407"/>
                <a:gd name="T59" fmla="*/ 73 h 458"/>
                <a:gd name="T60" fmla="*/ 122 w 407"/>
                <a:gd name="T61" fmla="*/ 128 h 458"/>
                <a:gd name="T62" fmla="*/ 122 w 407"/>
                <a:gd name="T63" fmla="*/ 330 h 458"/>
                <a:gd name="T64" fmla="*/ 285 w 407"/>
                <a:gd name="T65" fmla="*/ 330 h 458"/>
                <a:gd name="T66" fmla="*/ 285 w 407"/>
                <a:gd name="T67" fmla="*/ 128 h 458"/>
                <a:gd name="T68" fmla="*/ 122 w 407"/>
                <a:gd name="T69" fmla="*/ 128 h 458"/>
                <a:gd name="T70" fmla="*/ 297 w 407"/>
                <a:gd name="T71" fmla="*/ 229 h 458"/>
                <a:gd name="T72" fmla="*/ 204 w 407"/>
                <a:gd name="T73" fmla="*/ 348 h 458"/>
                <a:gd name="T74" fmla="*/ 110 w 407"/>
                <a:gd name="T75" fmla="*/ 229 h 458"/>
                <a:gd name="T76" fmla="*/ 204 w 407"/>
                <a:gd name="T77" fmla="*/ 110 h 458"/>
                <a:gd name="T78" fmla="*/ 148 w 407"/>
                <a:gd name="T79" fmla="*/ 154 h 458"/>
                <a:gd name="T80" fmla="*/ 148 w 407"/>
                <a:gd name="T81" fmla="*/ 304 h 458"/>
                <a:gd name="T82" fmla="*/ 259 w 407"/>
                <a:gd name="T83" fmla="*/ 304 h 458"/>
                <a:gd name="T84" fmla="*/ 259 w 407"/>
                <a:gd name="T85" fmla="*/ 154 h 458"/>
                <a:gd name="T86" fmla="*/ 148 w 407"/>
                <a:gd name="T87" fmla="*/ 15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7" h="458">
                  <a:moveTo>
                    <a:pt x="26" y="349"/>
                  </a:moveTo>
                  <a:cubicBezTo>
                    <a:pt x="9" y="314"/>
                    <a:pt x="0" y="274"/>
                    <a:pt x="0" y="229"/>
                  </a:cubicBezTo>
                  <a:cubicBezTo>
                    <a:pt x="0" y="184"/>
                    <a:pt x="9" y="144"/>
                    <a:pt x="26" y="109"/>
                  </a:cubicBezTo>
                  <a:cubicBezTo>
                    <a:pt x="44" y="74"/>
                    <a:pt x="68" y="47"/>
                    <a:pt x="99" y="28"/>
                  </a:cubicBezTo>
                  <a:cubicBezTo>
                    <a:pt x="130" y="9"/>
                    <a:pt x="165" y="0"/>
                    <a:pt x="204" y="0"/>
                  </a:cubicBezTo>
                  <a:cubicBezTo>
                    <a:pt x="242" y="0"/>
                    <a:pt x="277" y="9"/>
                    <a:pt x="308" y="28"/>
                  </a:cubicBezTo>
                  <a:cubicBezTo>
                    <a:pt x="339" y="47"/>
                    <a:pt x="363" y="74"/>
                    <a:pt x="381" y="109"/>
                  </a:cubicBezTo>
                  <a:cubicBezTo>
                    <a:pt x="398" y="144"/>
                    <a:pt x="407" y="184"/>
                    <a:pt x="407" y="229"/>
                  </a:cubicBezTo>
                  <a:cubicBezTo>
                    <a:pt x="407" y="274"/>
                    <a:pt x="398" y="314"/>
                    <a:pt x="381" y="349"/>
                  </a:cubicBezTo>
                  <a:cubicBezTo>
                    <a:pt x="363" y="384"/>
                    <a:pt x="339" y="411"/>
                    <a:pt x="308" y="430"/>
                  </a:cubicBezTo>
                  <a:cubicBezTo>
                    <a:pt x="277" y="449"/>
                    <a:pt x="242" y="458"/>
                    <a:pt x="204" y="458"/>
                  </a:cubicBezTo>
                  <a:cubicBezTo>
                    <a:pt x="165" y="458"/>
                    <a:pt x="130" y="449"/>
                    <a:pt x="99" y="430"/>
                  </a:cubicBezTo>
                  <a:cubicBezTo>
                    <a:pt x="68" y="411"/>
                    <a:pt x="44" y="384"/>
                    <a:pt x="26" y="349"/>
                  </a:cubicBezTo>
                  <a:close/>
                  <a:moveTo>
                    <a:pt x="32" y="143"/>
                  </a:moveTo>
                  <a:cubicBezTo>
                    <a:pt x="23" y="169"/>
                    <a:pt x="18" y="198"/>
                    <a:pt x="18" y="229"/>
                  </a:cubicBezTo>
                  <a:cubicBezTo>
                    <a:pt x="18" y="260"/>
                    <a:pt x="23" y="289"/>
                    <a:pt x="32" y="315"/>
                  </a:cubicBezTo>
                  <a:cubicBezTo>
                    <a:pt x="41" y="341"/>
                    <a:pt x="54" y="364"/>
                    <a:pt x="71" y="382"/>
                  </a:cubicBezTo>
                  <a:cubicBezTo>
                    <a:pt x="87" y="400"/>
                    <a:pt x="107" y="414"/>
                    <a:pt x="130" y="424"/>
                  </a:cubicBezTo>
                  <a:cubicBezTo>
                    <a:pt x="152" y="435"/>
                    <a:pt x="177" y="440"/>
                    <a:pt x="204" y="440"/>
                  </a:cubicBezTo>
                  <a:cubicBezTo>
                    <a:pt x="230" y="440"/>
                    <a:pt x="255" y="435"/>
                    <a:pt x="278" y="424"/>
                  </a:cubicBezTo>
                  <a:cubicBezTo>
                    <a:pt x="300" y="414"/>
                    <a:pt x="320" y="400"/>
                    <a:pt x="336" y="382"/>
                  </a:cubicBezTo>
                  <a:cubicBezTo>
                    <a:pt x="353" y="364"/>
                    <a:pt x="366" y="341"/>
                    <a:pt x="375" y="315"/>
                  </a:cubicBezTo>
                  <a:cubicBezTo>
                    <a:pt x="384" y="289"/>
                    <a:pt x="389" y="260"/>
                    <a:pt x="389" y="229"/>
                  </a:cubicBezTo>
                  <a:cubicBezTo>
                    <a:pt x="389" y="198"/>
                    <a:pt x="384" y="169"/>
                    <a:pt x="375" y="143"/>
                  </a:cubicBezTo>
                  <a:cubicBezTo>
                    <a:pt x="366" y="116"/>
                    <a:pt x="353" y="94"/>
                    <a:pt x="336" y="76"/>
                  </a:cubicBezTo>
                  <a:cubicBezTo>
                    <a:pt x="320" y="58"/>
                    <a:pt x="300" y="43"/>
                    <a:pt x="278" y="33"/>
                  </a:cubicBezTo>
                  <a:cubicBezTo>
                    <a:pt x="255" y="23"/>
                    <a:pt x="230" y="18"/>
                    <a:pt x="204" y="18"/>
                  </a:cubicBezTo>
                  <a:cubicBezTo>
                    <a:pt x="177" y="18"/>
                    <a:pt x="152" y="23"/>
                    <a:pt x="130" y="33"/>
                  </a:cubicBezTo>
                  <a:cubicBezTo>
                    <a:pt x="107" y="43"/>
                    <a:pt x="87" y="58"/>
                    <a:pt x="71" y="76"/>
                  </a:cubicBezTo>
                  <a:cubicBezTo>
                    <a:pt x="54" y="94"/>
                    <a:pt x="41" y="116"/>
                    <a:pt x="32" y="143"/>
                  </a:cubicBezTo>
                  <a:close/>
                  <a:moveTo>
                    <a:pt x="349" y="128"/>
                  </a:moveTo>
                  <a:cubicBezTo>
                    <a:pt x="363" y="157"/>
                    <a:pt x="371" y="191"/>
                    <a:pt x="371" y="229"/>
                  </a:cubicBezTo>
                  <a:cubicBezTo>
                    <a:pt x="371" y="267"/>
                    <a:pt x="363" y="301"/>
                    <a:pt x="349" y="330"/>
                  </a:cubicBezTo>
                  <a:cubicBezTo>
                    <a:pt x="335" y="359"/>
                    <a:pt x="315" y="382"/>
                    <a:pt x="290" y="398"/>
                  </a:cubicBezTo>
                  <a:cubicBezTo>
                    <a:pt x="264" y="414"/>
                    <a:pt x="236" y="421"/>
                    <a:pt x="204" y="421"/>
                  </a:cubicBezTo>
                  <a:cubicBezTo>
                    <a:pt x="171" y="421"/>
                    <a:pt x="143" y="414"/>
                    <a:pt x="117" y="398"/>
                  </a:cubicBezTo>
                  <a:cubicBezTo>
                    <a:pt x="92" y="382"/>
                    <a:pt x="72" y="359"/>
                    <a:pt x="58" y="330"/>
                  </a:cubicBezTo>
                  <a:cubicBezTo>
                    <a:pt x="44" y="301"/>
                    <a:pt x="36" y="267"/>
                    <a:pt x="36" y="229"/>
                  </a:cubicBezTo>
                  <a:cubicBezTo>
                    <a:pt x="36" y="191"/>
                    <a:pt x="44" y="157"/>
                    <a:pt x="58" y="128"/>
                  </a:cubicBezTo>
                  <a:cubicBezTo>
                    <a:pt x="72" y="98"/>
                    <a:pt x="92" y="76"/>
                    <a:pt x="117" y="60"/>
                  </a:cubicBezTo>
                  <a:cubicBezTo>
                    <a:pt x="143" y="44"/>
                    <a:pt x="171" y="36"/>
                    <a:pt x="204" y="36"/>
                  </a:cubicBezTo>
                  <a:cubicBezTo>
                    <a:pt x="236" y="36"/>
                    <a:pt x="264" y="44"/>
                    <a:pt x="290" y="60"/>
                  </a:cubicBezTo>
                  <a:cubicBezTo>
                    <a:pt x="315" y="76"/>
                    <a:pt x="335" y="98"/>
                    <a:pt x="349" y="128"/>
                  </a:cubicBezTo>
                  <a:close/>
                  <a:moveTo>
                    <a:pt x="96" y="102"/>
                  </a:moveTo>
                  <a:cubicBezTo>
                    <a:pt x="69" y="134"/>
                    <a:pt x="55" y="176"/>
                    <a:pt x="55" y="229"/>
                  </a:cubicBezTo>
                  <a:cubicBezTo>
                    <a:pt x="55" y="282"/>
                    <a:pt x="69" y="324"/>
                    <a:pt x="96" y="355"/>
                  </a:cubicBezTo>
                  <a:cubicBezTo>
                    <a:pt x="124" y="387"/>
                    <a:pt x="160" y="403"/>
                    <a:pt x="204" y="403"/>
                  </a:cubicBezTo>
                  <a:cubicBezTo>
                    <a:pt x="248" y="403"/>
                    <a:pt x="283" y="387"/>
                    <a:pt x="311" y="355"/>
                  </a:cubicBezTo>
                  <a:cubicBezTo>
                    <a:pt x="339" y="324"/>
                    <a:pt x="352" y="282"/>
                    <a:pt x="352" y="229"/>
                  </a:cubicBezTo>
                  <a:cubicBezTo>
                    <a:pt x="352" y="176"/>
                    <a:pt x="339" y="134"/>
                    <a:pt x="311" y="102"/>
                  </a:cubicBezTo>
                  <a:cubicBezTo>
                    <a:pt x="283" y="71"/>
                    <a:pt x="248" y="55"/>
                    <a:pt x="204" y="55"/>
                  </a:cubicBezTo>
                  <a:cubicBezTo>
                    <a:pt x="160" y="55"/>
                    <a:pt x="124" y="71"/>
                    <a:pt x="96" y="102"/>
                  </a:cubicBezTo>
                  <a:close/>
                  <a:moveTo>
                    <a:pt x="298" y="115"/>
                  </a:moveTo>
                  <a:cubicBezTo>
                    <a:pt x="322" y="143"/>
                    <a:pt x="334" y="181"/>
                    <a:pt x="334" y="229"/>
                  </a:cubicBezTo>
                  <a:cubicBezTo>
                    <a:pt x="334" y="276"/>
                    <a:pt x="322" y="314"/>
                    <a:pt x="298" y="342"/>
                  </a:cubicBezTo>
                  <a:cubicBezTo>
                    <a:pt x="274" y="371"/>
                    <a:pt x="242" y="385"/>
                    <a:pt x="204" y="385"/>
                  </a:cubicBezTo>
                  <a:cubicBezTo>
                    <a:pt x="165" y="385"/>
                    <a:pt x="133" y="371"/>
                    <a:pt x="109" y="342"/>
                  </a:cubicBezTo>
                  <a:cubicBezTo>
                    <a:pt x="85" y="314"/>
                    <a:pt x="73" y="276"/>
                    <a:pt x="73" y="229"/>
                  </a:cubicBezTo>
                  <a:cubicBezTo>
                    <a:pt x="73" y="181"/>
                    <a:pt x="85" y="143"/>
                    <a:pt x="109" y="115"/>
                  </a:cubicBezTo>
                  <a:cubicBezTo>
                    <a:pt x="133" y="87"/>
                    <a:pt x="165" y="73"/>
                    <a:pt x="204" y="73"/>
                  </a:cubicBezTo>
                  <a:cubicBezTo>
                    <a:pt x="242" y="73"/>
                    <a:pt x="274" y="87"/>
                    <a:pt x="298" y="115"/>
                  </a:cubicBezTo>
                  <a:close/>
                  <a:moveTo>
                    <a:pt x="122" y="128"/>
                  </a:moveTo>
                  <a:cubicBezTo>
                    <a:pt x="102" y="153"/>
                    <a:pt x="91" y="186"/>
                    <a:pt x="91" y="229"/>
                  </a:cubicBezTo>
                  <a:cubicBezTo>
                    <a:pt x="91" y="271"/>
                    <a:pt x="102" y="305"/>
                    <a:pt x="122" y="330"/>
                  </a:cubicBezTo>
                  <a:cubicBezTo>
                    <a:pt x="143" y="354"/>
                    <a:pt x="170" y="366"/>
                    <a:pt x="204" y="366"/>
                  </a:cubicBezTo>
                  <a:cubicBezTo>
                    <a:pt x="237" y="366"/>
                    <a:pt x="264" y="354"/>
                    <a:pt x="285" y="330"/>
                  </a:cubicBezTo>
                  <a:cubicBezTo>
                    <a:pt x="305" y="305"/>
                    <a:pt x="316" y="271"/>
                    <a:pt x="316" y="229"/>
                  </a:cubicBezTo>
                  <a:cubicBezTo>
                    <a:pt x="316" y="186"/>
                    <a:pt x="305" y="153"/>
                    <a:pt x="285" y="128"/>
                  </a:cubicBezTo>
                  <a:cubicBezTo>
                    <a:pt x="264" y="104"/>
                    <a:pt x="237" y="91"/>
                    <a:pt x="204" y="91"/>
                  </a:cubicBezTo>
                  <a:cubicBezTo>
                    <a:pt x="170" y="91"/>
                    <a:pt x="143" y="104"/>
                    <a:pt x="122" y="128"/>
                  </a:cubicBezTo>
                  <a:close/>
                  <a:moveTo>
                    <a:pt x="272" y="141"/>
                  </a:moveTo>
                  <a:cubicBezTo>
                    <a:pt x="289" y="162"/>
                    <a:pt x="297" y="191"/>
                    <a:pt x="297" y="229"/>
                  </a:cubicBezTo>
                  <a:cubicBezTo>
                    <a:pt x="297" y="266"/>
                    <a:pt x="289" y="296"/>
                    <a:pt x="272" y="317"/>
                  </a:cubicBezTo>
                  <a:cubicBezTo>
                    <a:pt x="255" y="338"/>
                    <a:pt x="232" y="348"/>
                    <a:pt x="204" y="348"/>
                  </a:cubicBezTo>
                  <a:cubicBezTo>
                    <a:pt x="175" y="348"/>
                    <a:pt x="152" y="338"/>
                    <a:pt x="135" y="317"/>
                  </a:cubicBezTo>
                  <a:cubicBezTo>
                    <a:pt x="118" y="296"/>
                    <a:pt x="110" y="266"/>
                    <a:pt x="110" y="229"/>
                  </a:cubicBezTo>
                  <a:cubicBezTo>
                    <a:pt x="110" y="191"/>
                    <a:pt x="118" y="162"/>
                    <a:pt x="135" y="141"/>
                  </a:cubicBezTo>
                  <a:cubicBezTo>
                    <a:pt x="152" y="120"/>
                    <a:pt x="175" y="110"/>
                    <a:pt x="204" y="110"/>
                  </a:cubicBezTo>
                  <a:cubicBezTo>
                    <a:pt x="232" y="110"/>
                    <a:pt x="255" y="120"/>
                    <a:pt x="272" y="141"/>
                  </a:cubicBezTo>
                  <a:close/>
                  <a:moveTo>
                    <a:pt x="148" y="154"/>
                  </a:moveTo>
                  <a:cubicBezTo>
                    <a:pt x="135" y="171"/>
                    <a:pt x="128" y="196"/>
                    <a:pt x="128" y="229"/>
                  </a:cubicBezTo>
                  <a:cubicBezTo>
                    <a:pt x="128" y="261"/>
                    <a:pt x="135" y="286"/>
                    <a:pt x="148" y="304"/>
                  </a:cubicBezTo>
                  <a:cubicBezTo>
                    <a:pt x="161" y="321"/>
                    <a:pt x="180" y="330"/>
                    <a:pt x="204" y="330"/>
                  </a:cubicBezTo>
                  <a:cubicBezTo>
                    <a:pt x="227" y="330"/>
                    <a:pt x="246" y="321"/>
                    <a:pt x="259" y="304"/>
                  </a:cubicBezTo>
                  <a:cubicBezTo>
                    <a:pt x="272" y="286"/>
                    <a:pt x="279" y="261"/>
                    <a:pt x="279" y="229"/>
                  </a:cubicBezTo>
                  <a:cubicBezTo>
                    <a:pt x="279" y="196"/>
                    <a:pt x="272" y="171"/>
                    <a:pt x="259" y="154"/>
                  </a:cubicBezTo>
                  <a:cubicBezTo>
                    <a:pt x="246" y="137"/>
                    <a:pt x="227" y="128"/>
                    <a:pt x="204" y="128"/>
                  </a:cubicBezTo>
                  <a:cubicBezTo>
                    <a:pt x="180" y="128"/>
                    <a:pt x="161" y="137"/>
                    <a:pt x="148" y="1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pPr lvl="0" algn="l"/>
              <a:endParaRPr lang="zh-CN" altLang="en-US">
                <a:latin typeface="Adobe 楷体 Std R" panose="02020400000000000000" pitchFamily="18" charset="-122"/>
                <a:ea typeface="Adobe 楷体 Std R" panose="02020400000000000000" pitchFamily="18" charset="-122"/>
                <a:sym typeface="+mn-ea"/>
              </a:endParaRPr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373813" y="2232026"/>
              <a:ext cx="784225" cy="1795463"/>
            </a:xfrm>
            <a:custGeom>
              <a:avLst/>
              <a:gdLst>
                <a:gd name="T0" fmla="*/ 0 w 494"/>
                <a:gd name="T1" fmla="*/ 48 h 1131"/>
                <a:gd name="T2" fmla="*/ 0 w 494"/>
                <a:gd name="T3" fmla="*/ 0 h 1131"/>
                <a:gd name="T4" fmla="*/ 494 w 494"/>
                <a:gd name="T5" fmla="*/ 0 h 1131"/>
                <a:gd name="T6" fmla="*/ 494 w 494"/>
                <a:gd name="T7" fmla="*/ 48 h 1131"/>
                <a:gd name="T8" fmla="*/ 0 w 494"/>
                <a:gd name="T9" fmla="*/ 48 h 1131"/>
                <a:gd name="T10" fmla="*/ 0 w 494"/>
                <a:gd name="T11" fmla="*/ 147 h 1131"/>
                <a:gd name="T12" fmla="*/ 0 w 494"/>
                <a:gd name="T13" fmla="*/ 99 h 1131"/>
                <a:gd name="T14" fmla="*/ 494 w 494"/>
                <a:gd name="T15" fmla="*/ 99 h 1131"/>
                <a:gd name="T16" fmla="*/ 494 w 494"/>
                <a:gd name="T17" fmla="*/ 147 h 1131"/>
                <a:gd name="T18" fmla="*/ 0 w 494"/>
                <a:gd name="T19" fmla="*/ 147 h 1131"/>
                <a:gd name="T20" fmla="*/ 0 w 494"/>
                <a:gd name="T21" fmla="*/ 246 h 1131"/>
                <a:gd name="T22" fmla="*/ 0 w 494"/>
                <a:gd name="T23" fmla="*/ 195 h 1131"/>
                <a:gd name="T24" fmla="*/ 494 w 494"/>
                <a:gd name="T25" fmla="*/ 195 h 1131"/>
                <a:gd name="T26" fmla="*/ 494 w 494"/>
                <a:gd name="T27" fmla="*/ 1131 h 1131"/>
                <a:gd name="T28" fmla="*/ 444 w 494"/>
                <a:gd name="T29" fmla="*/ 1131 h 1131"/>
                <a:gd name="T30" fmla="*/ 444 w 494"/>
                <a:gd name="T31" fmla="*/ 246 h 1131"/>
                <a:gd name="T32" fmla="*/ 396 w 494"/>
                <a:gd name="T33" fmla="*/ 246 h 1131"/>
                <a:gd name="T34" fmla="*/ 396 w 494"/>
                <a:gd name="T35" fmla="*/ 1131 h 1131"/>
                <a:gd name="T36" fmla="*/ 347 w 494"/>
                <a:gd name="T37" fmla="*/ 1131 h 1131"/>
                <a:gd name="T38" fmla="*/ 347 w 494"/>
                <a:gd name="T39" fmla="*/ 246 h 1131"/>
                <a:gd name="T40" fmla="*/ 297 w 494"/>
                <a:gd name="T41" fmla="*/ 246 h 1131"/>
                <a:gd name="T42" fmla="*/ 297 w 494"/>
                <a:gd name="T43" fmla="*/ 1131 h 1131"/>
                <a:gd name="T44" fmla="*/ 249 w 494"/>
                <a:gd name="T45" fmla="*/ 1131 h 1131"/>
                <a:gd name="T46" fmla="*/ 249 w 494"/>
                <a:gd name="T47" fmla="*/ 246 h 1131"/>
                <a:gd name="T48" fmla="*/ 201 w 494"/>
                <a:gd name="T49" fmla="*/ 246 h 1131"/>
                <a:gd name="T50" fmla="*/ 201 w 494"/>
                <a:gd name="T51" fmla="*/ 1131 h 1131"/>
                <a:gd name="T52" fmla="*/ 150 w 494"/>
                <a:gd name="T53" fmla="*/ 1131 h 1131"/>
                <a:gd name="T54" fmla="*/ 150 w 494"/>
                <a:gd name="T55" fmla="*/ 246 h 1131"/>
                <a:gd name="T56" fmla="*/ 0 w 494"/>
                <a:gd name="T57" fmla="*/ 246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4" h="1131">
                  <a:moveTo>
                    <a:pt x="0" y="48"/>
                  </a:moveTo>
                  <a:lnTo>
                    <a:pt x="0" y="0"/>
                  </a:lnTo>
                  <a:lnTo>
                    <a:pt x="494" y="0"/>
                  </a:lnTo>
                  <a:lnTo>
                    <a:pt x="494" y="48"/>
                  </a:lnTo>
                  <a:lnTo>
                    <a:pt x="0" y="48"/>
                  </a:lnTo>
                  <a:close/>
                  <a:moveTo>
                    <a:pt x="0" y="147"/>
                  </a:moveTo>
                  <a:lnTo>
                    <a:pt x="0" y="99"/>
                  </a:lnTo>
                  <a:lnTo>
                    <a:pt x="494" y="99"/>
                  </a:lnTo>
                  <a:lnTo>
                    <a:pt x="494" y="147"/>
                  </a:lnTo>
                  <a:lnTo>
                    <a:pt x="0" y="147"/>
                  </a:lnTo>
                  <a:close/>
                  <a:moveTo>
                    <a:pt x="0" y="246"/>
                  </a:moveTo>
                  <a:lnTo>
                    <a:pt x="0" y="195"/>
                  </a:lnTo>
                  <a:lnTo>
                    <a:pt x="494" y="195"/>
                  </a:lnTo>
                  <a:lnTo>
                    <a:pt x="494" y="1131"/>
                  </a:lnTo>
                  <a:lnTo>
                    <a:pt x="444" y="1131"/>
                  </a:lnTo>
                  <a:lnTo>
                    <a:pt x="444" y="246"/>
                  </a:lnTo>
                  <a:lnTo>
                    <a:pt x="396" y="246"/>
                  </a:lnTo>
                  <a:lnTo>
                    <a:pt x="396" y="1131"/>
                  </a:lnTo>
                  <a:lnTo>
                    <a:pt x="347" y="1131"/>
                  </a:lnTo>
                  <a:lnTo>
                    <a:pt x="347" y="246"/>
                  </a:lnTo>
                  <a:lnTo>
                    <a:pt x="297" y="246"/>
                  </a:lnTo>
                  <a:lnTo>
                    <a:pt x="297" y="1131"/>
                  </a:lnTo>
                  <a:lnTo>
                    <a:pt x="249" y="1131"/>
                  </a:lnTo>
                  <a:lnTo>
                    <a:pt x="249" y="246"/>
                  </a:lnTo>
                  <a:lnTo>
                    <a:pt x="201" y="246"/>
                  </a:lnTo>
                  <a:lnTo>
                    <a:pt x="201" y="1131"/>
                  </a:lnTo>
                  <a:lnTo>
                    <a:pt x="150" y="1131"/>
                  </a:lnTo>
                  <a:lnTo>
                    <a:pt x="150" y="246"/>
                  </a:lnTo>
                  <a:lnTo>
                    <a:pt x="0" y="2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7327901" y="2154238"/>
              <a:ext cx="1646238" cy="1949450"/>
            </a:xfrm>
            <a:custGeom>
              <a:avLst/>
              <a:gdLst>
                <a:gd name="T0" fmla="*/ 98 w 388"/>
                <a:gd name="T1" fmla="*/ 282 h 458"/>
                <a:gd name="T2" fmla="*/ 0 w 388"/>
                <a:gd name="T3" fmla="*/ 146 h 458"/>
                <a:gd name="T4" fmla="*/ 161 w 388"/>
                <a:gd name="T5" fmla="*/ 0 h 458"/>
                <a:gd name="T6" fmla="*/ 339 w 388"/>
                <a:gd name="T7" fmla="*/ 41 h 458"/>
                <a:gd name="T8" fmla="*/ 368 w 388"/>
                <a:gd name="T9" fmla="*/ 223 h 458"/>
                <a:gd name="T10" fmla="*/ 349 w 388"/>
                <a:gd name="T11" fmla="*/ 81 h 458"/>
                <a:gd name="T12" fmla="*/ 161 w 388"/>
                <a:gd name="T13" fmla="*/ 18 h 458"/>
                <a:gd name="T14" fmla="*/ 30 w 388"/>
                <a:gd name="T15" fmla="*/ 94 h 458"/>
                <a:gd name="T16" fmla="*/ 62 w 388"/>
                <a:gd name="T17" fmla="*/ 240 h 458"/>
                <a:gd name="T18" fmla="*/ 226 w 388"/>
                <a:gd name="T19" fmla="*/ 275 h 458"/>
                <a:gd name="T20" fmla="*/ 263 w 388"/>
                <a:gd name="T21" fmla="*/ 339 h 458"/>
                <a:gd name="T22" fmla="*/ 126 w 388"/>
                <a:gd name="T23" fmla="*/ 339 h 458"/>
                <a:gd name="T24" fmla="*/ 131 w 388"/>
                <a:gd name="T25" fmla="*/ 297 h 458"/>
                <a:gd name="T26" fmla="*/ 166 w 388"/>
                <a:gd name="T27" fmla="*/ 330 h 458"/>
                <a:gd name="T28" fmla="*/ 225 w 388"/>
                <a:gd name="T29" fmla="*/ 293 h 458"/>
                <a:gd name="T30" fmla="*/ 290 w 388"/>
                <a:gd name="T31" fmla="*/ 175 h 458"/>
                <a:gd name="T32" fmla="*/ 388 w 388"/>
                <a:gd name="T33" fmla="*/ 310 h 458"/>
                <a:gd name="T34" fmla="*/ 227 w 388"/>
                <a:gd name="T35" fmla="*/ 458 h 458"/>
                <a:gd name="T36" fmla="*/ 49 w 388"/>
                <a:gd name="T37" fmla="*/ 417 h 458"/>
                <a:gd name="T38" fmla="*/ 20 w 388"/>
                <a:gd name="T39" fmla="*/ 236 h 458"/>
                <a:gd name="T40" fmla="*/ 39 w 388"/>
                <a:gd name="T41" fmla="*/ 378 h 458"/>
                <a:gd name="T42" fmla="*/ 227 w 388"/>
                <a:gd name="T43" fmla="*/ 440 h 458"/>
                <a:gd name="T44" fmla="*/ 369 w 388"/>
                <a:gd name="T45" fmla="*/ 310 h 458"/>
                <a:gd name="T46" fmla="*/ 281 w 388"/>
                <a:gd name="T47" fmla="*/ 192 h 458"/>
                <a:gd name="T48" fmla="*/ 110 w 388"/>
                <a:gd name="T49" fmla="*/ 146 h 458"/>
                <a:gd name="T50" fmla="*/ 222 w 388"/>
                <a:gd name="T51" fmla="*/ 110 h 458"/>
                <a:gd name="T52" fmla="*/ 275 w 388"/>
                <a:gd name="T53" fmla="*/ 164 h 458"/>
                <a:gd name="T54" fmla="*/ 222 w 388"/>
                <a:gd name="T55" fmla="*/ 128 h 458"/>
                <a:gd name="T56" fmla="*/ 129 w 388"/>
                <a:gd name="T57" fmla="*/ 146 h 458"/>
                <a:gd name="T58" fmla="*/ 228 w 388"/>
                <a:gd name="T59" fmla="*/ 256 h 458"/>
                <a:gd name="T60" fmla="*/ 37 w 388"/>
                <a:gd name="T61" fmla="*/ 146 h 458"/>
                <a:gd name="T62" fmla="*/ 222 w 388"/>
                <a:gd name="T63" fmla="*/ 36 h 458"/>
                <a:gd name="T64" fmla="*/ 351 w 388"/>
                <a:gd name="T65" fmla="*/ 150 h 458"/>
                <a:gd name="T66" fmla="*/ 333 w 388"/>
                <a:gd name="T67" fmla="*/ 150 h 458"/>
                <a:gd name="T68" fmla="*/ 161 w 388"/>
                <a:gd name="T69" fmla="*/ 55 h 458"/>
                <a:gd name="T70" fmla="*/ 64 w 388"/>
                <a:gd name="T71" fmla="*/ 185 h 458"/>
                <a:gd name="T72" fmla="*/ 159 w 388"/>
                <a:gd name="T73" fmla="*/ 238 h 458"/>
                <a:gd name="T74" fmla="*/ 302 w 388"/>
                <a:gd name="T75" fmla="*/ 272 h 458"/>
                <a:gd name="T76" fmla="*/ 227 w 388"/>
                <a:gd name="T77" fmla="*/ 385 h 458"/>
                <a:gd name="T78" fmla="*/ 74 w 388"/>
                <a:gd name="T79" fmla="*/ 309 h 458"/>
                <a:gd name="T80" fmla="*/ 92 w 388"/>
                <a:gd name="T81" fmla="*/ 309 h 458"/>
                <a:gd name="T82" fmla="*/ 227 w 388"/>
                <a:gd name="T83" fmla="*/ 366 h 458"/>
                <a:gd name="T84" fmla="*/ 276 w 388"/>
                <a:gd name="T85" fmla="*/ 271 h 458"/>
                <a:gd name="T86" fmla="*/ 160 w 388"/>
                <a:gd name="T87" fmla="*/ 220 h 458"/>
                <a:gd name="T88" fmla="*/ 99 w 388"/>
                <a:gd name="T89" fmla="*/ 93 h 458"/>
                <a:gd name="T90" fmla="*/ 288 w 388"/>
                <a:gd name="T91" fmla="*/ 94 h 458"/>
                <a:gd name="T92" fmla="*/ 292 w 388"/>
                <a:gd name="T93" fmla="*/ 170 h 458"/>
                <a:gd name="T94" fmla="*/ 222 w 388"/>
                <a:gd name="T95" fmla="*/ 91 h 458"/>
                <a:gd name="T96" fmla="*/ 92 w 388"/>
                <a:gd name="T97" fmla="*/ 146 h 458"/>
                <a:gd name="T98" fmla="*/ 230 w 388"/>
                <a:gd name="T99" fmla="*/ 201 h 458"/>
                <a:gd name="T100" fmla="*/ 334 w 388"/>
                <a:gd name="T101" fmla="*/ 369 h 458"/>
                <a:gd name="T102" fmla="*/ 166 w 388"/>
                <a:gd name="T103" fmla="*/ 421 h 458"/>
                <a:gd name="T104" fmla="*/ 37 w 388"/>
                <a:gd name="T105" fmla="*/ 309 h 458"/>
                <a:gd name="T106" fmla="*/ 55 w 388"/>
                <a:gd name="T107" fmla="*/ 309 h 458"/>
                <a:gd name="T108" fmla="*/ 166 w 388"/>
                <a:gd name="T109" fmla="*/ 403 h 458"/>
                <a:gd name="T110" fmla="*/ 333 w 388"/>
                <a:gd name="T111" fmla="*/ 310 h 458"/>
                <a:gd name="T112" fmla="*/ 229 w 388"/>
                <a:gd name="T113" fmla="*/ 22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8" h="458">
                  <a:moveTo>
                    <a:pt x="225" y="293"/>
                  </a:moveTo>
                  <a:cubicBezTo>
                    <a:pt x="157" y="293"/>
                    <a:pt x="157" y="293"/>
                    <a:pt x="157" y="293"/>
                  </a:cubicBezTo>
                  <a:cubicBezTo>
                    <a:pt x="137" y="293"/>
                    <a:pt x="117" y="290"/>
                    <a:pt x="98" y="282"/>
                  </a:cubicBezTo>
                  <a:cubicBezTo>
                    <a:pt x="79" y="275"/>
                    <a:pt x="63" y="266"/>
                    <a:pt x="48" y="253"/>
                  </a:cubicBezTo>
                  <a:cubicBezTo>
                    <a:pt x="34" y="241"/>
                    <a:pt x="22" y="225"/>
                    <a:pt x="13" y="206"/>
                  </a:cubicBezTo>
                  <a:cubicBezTo>
                    <a:pt x="5" y="188"/>
                    <a:pt x="0" y="167"/>
                    <a:pt x="0" y="146"/>
                  </a:cubicBezTo>
                  <a:cubicBezTo>
                    <a:pt x="0" y="118"/>
                    <a:pt x="8" y="93"/>
                    <a:pt x="22" y="70"/>
                  </a:cubicBezTo>
                  <a:cubicBezTo>
                    <a:pt x="37" y="48"/>
                    <a:pt x="56" y="30"/>
                    <a:pt x="81" y="18"/>
                  </a:cubicBezTo>
                  <a:cubicBezTo>
                    <a:pt x="105" y="6"/>
                    <a:pt x="132" y="0"/>
                    <a:pt x="161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4" y="0"/>
                    <a:pt x="266" y="3"/>
                    <a:pt x="286" y="11"/>
                  </a:cubicBezTo>
                  <a:cubicBezTo>
                    <a:pt x="307" y="18"/>
                    <a:pt x="324" y="28"/>
                    <a:pt x="339" y="41"/>
                  </a:cubicBezTo>
                  <a:cubicBezTo>
                    <a:pt x="354" y="54"/>
                    <a:pt x="366" y="70"/>
                    <a:pt x="375" y="89"/>
                  </a:cubicBezTo>
                  <a:cubicBezTo>
                    <a:pt x="383" y="108"/>
                    <a:pt x="388" y="128"/>
                    <a:pt x="388" y="150"/>
                  </a:cubicBezTo>
                  <a:cubicBezTo>
                    <a:pt x="388" y="177"/>
                    <a:pt x="381" y="201"/>
                    <a:pt x="368" y="223"/>
                  </a:cubicBezTo>
                  <a:cubicBezTo>
                    <a:pt x="354" y="209"/>
                    <a:pt x="354" y="209"/>
                    <a:pt x="354" y="209"/>
                  </a:cubicBezTo>
                  <a:cubicBezTo>
                    <a:pt x="364" y="191"/>
                    <a:pt x="369" y="171"/>
                    <a:pt x="369" y="150"/>
                  </a:cubicBezTo>
                  <a:cubicBezTo>
                    <a:pt x="369" y="124"/>
                    <a:pt x="363" y="101"/>
                    <a:pt x="349" y="81"/>
                  </a:cubicBezTo>
                  <a:cubicBezTo>
                    <a:pt x="336" y="60"/>
                    <a:pt x="318" y="45"/>
                    <a:pt x="296" y="34"/>
                  </a:cubicBezTo>
                  <a:cubicBezTo>
                    <a:pt x="274" y="23"/>
                    <a:pt x="249" y="18"/>
                    <a:pt x="222" y="18"/>
                  </a:cubicBezTo>
                  <a:cubicBezTo>
                    <a:pt x="161" y="18"/>
                    <a:pt x="161" y="18"/>
                    <a:pt x="161" y="18"/>
                  </a:cubicBezTo>
                  <a:cubicBezTo>
                    <a:pt x="142" y="18"/>
                    <a:pt x="123" y="21"/>
                    <a:pt x="106" y="27"/>
                  </a:cubicBezTo>
                  <a:cubicBezTo>
                    <a:pt x="88" y="34"/>
                    <a:pt x="73" y="42"/>
                    <a:pt x="61" y="53"/>
                  </a:cubicBezTo>
                  <a:cubicBezTo>
                    <a:pt x="48" y="64"/>
                    <a:pt x="38" y="78"/>
                    <a:pt x="30" y="94"/>
                  </a:cubicBezTo>
                  <a:cubicBezTo>
                    <a:pt x="22" y="110"/>
                    <a:pt x="19" y="127"/>
                    <a:pt x="19" y="146"/>
                  </a:cubicBezTo>
                  <a:cubicBezTo>
                    <a:pt x="19" y="165"/>
                    <a:pt x="23" y="183"/>
                    <a:pt x="31" y="199"/>
                  </a:cubicBezTo>
                  <a:cubicBezTo>
                    <a:pt x="39" y="216"/>
                    <a:pt x="49" y="230"/>
                    <a:pt x="62" y="240"/>
                  </a:cubicBezTo>
                  <a:cubicBezTo>
                    <a:pt x="75" y="251"/>
                    <a:pt x="90" y="260"/>
                    <a:pt x="107" y="266"/>
                  </a:cubicBezTo>
                  <a:cubicBezTo>
                    <a:pt x="124" y="272"/>
                    <a:pt x="141" y="275"/>
                    <a:pt x="159" y="275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41" y="275"/>
                    <a:pt x="253" y="278"/>
                    <a:pt x="263" y="283"/>
                  </a:cubicBezTo>
                  <a:cubicBezTo>
                    <a:pt x="273" y="289"/>
                    <a:pt x="278" y="298"/>
                    <a:pt x="278" y="310"/>
                  </a:cubicBezTo>
                  <a:cubicBezTo>
                    <a:pt x="278" y="323"/>
                    <a:pt x="273" y="332"/>
                    <a:pt x="263" y="339"/>
                  </a:cubicBezTo>
                  <a:cubicBezTo>
                    <a:pt x="254" y="345"/>
                    <a:pt x="242" y="348"/>
                    <a:pt x="227" y="348"/>
                  </a:cubicBezTo>
                  <a:cubicBezTo>
                    <a:pt x="166" y="348"/>
                    <a:pt x="166" y="348"/>
                    <a:pt x="166" y="348"/>
                  </a:cubicBezTo>
                  <a:cubicBezTo>
                    <a:pt x="150" y="348"/>
                    <a:pt x="136" y="345"/>
                    <a:pt x="126" y="339"/>
                  </a:cubicBezTo>
                  <a:cubicBezTo>
                    <a:pt x="116" y="332"/>
                    <a:pt x="110" y="322"/>
                    <a:pt x="110" y="309"/>
                  </a:cubicBezTo>
                  <a:cubicBezTo>
                    <a:pt x="110" y="302"/>
                    <a:pt x="111" y="296"/>
                    <a:pt x="113" y="293"/>
                  </a:cubicBezTo>
                  <a:cubicBezTo>
                    <a:pt x="131" y="297"/>
                    <a:pt x="131" y="297"/>
                    <a:pt x="131" y="297"/>
                  </a:cubicBezTo>
                  <a:cubicBezTo>
                    <a:pt x="129" y="299"/>
                    <a:pt x="129" y="303"/>
                    <a:pt x="129" y="309"/>
                  </a:cubicBezTo>
                  <a:cubicBezTo>
                    <a:pt x="129" y="317"/>
                    <a:pt x="132" y="322"/>
                    <a:pt x="139" y="325"/>
                  </a:cubicBezTo>
                  <a:cubicBezTo>
                    <a:pt x="145" y="328"/>
                    <a:pt x="155" y="330"/>
                    <a:pt x="166" y="330"/>
                  </a:cubicBezTo>
                  <a:cubicBezTo>
                    <a:pt x="227" y="330"/>
                    <a:pt x="227" y="330"/>
                    <a:pt x="227" y="330"/>
                  </a:cubicBezTo>
                  <a:cubicBezTo>
                    <a:pt x="249" y="330"/>
                    <a:pt x="259" y="323"/>
                    <a:pt x="259" y="310"/>
                  </a:cubicBezTo>
                  <a:cubicBezTo>
                    <a:pt x="259" y="299"/>
                    <a:pt x="248" y="293"/>
                    <a:pt x="225" y="293"/>
                  </a:cubicBezTo>
                  <a:close/>
                  <a:moveTo>
                    <a:pt x="163" y="165"/>
                  </a:moveTo>
                  <a:cubicBezTo>
                    <a:pt x="231" y="165"/>
                    <a:pt x="231" y="165"/>
                    <a:pt x="231" y="165"/>
                  </a:cubicBezTo>
                  <a:cubicBezTo>
                    <a:pt x="251" y="165"/>
                    <a:pt x="271" y="168"/>
                    <a:pt x="290" y="175"/>
                  </a:cubicBezTo>
                  <a:cubicBezTo>
                    <a:pt x="309" y="182"/>
                    <a:pt x="325" y="192"/>
                    <a:pt x="340" y="204"/>
                  </a:cubicBezTo>
                  <a:cubicBezTo>
                    <a:pt x="355" y="217"/>
                    <a:pt x="366" y="232"/>
                    <a:pt x="375" y="251"/>
                  </a:cubicBezTo>
                  <a:cubicBezTo>
                    <a:pt x="383" y="269"/>
                    <a:pt x="388" y="289"/>
                    <a:pt x="388" y="310"/>
                  </a:cubicBezTo>
                  <a:cubicBezTo>
                    <a:pt x="388" y="339"/>
                    <a:pt x="380" y="365"/>
                    <a:pt x="366" y="387"/>
                  </a:cubicBezTo>
                  <a:cubicBezTo>
                    <a:pt x="351" y="410"/>
                    <a:pt x="332" y="428"/>
                    <a:pt x="308" y="440"/>
                  </a:cubicBezTo>
                  <a:cubicBezTo>
                    <a:pt x="283" y="452"/>
                    <a:pt x="256" y="458"/>
                    <a:pt x="227" y="458"/>
                  </a:cubicBezTo>
                  <a:cubicBezTo>
                    <a:pt x="166" y="458"/>
                    <a:pt x="166" y="458"/>
                    <a:pt x="166" y="458"/>
                  </a:cubicBezTo>
                  <a:cubicBezTo>
                    <a:pt x="144" y="458"/>
                    <a:pt x="122" y="455"/>
                    <a:pt x="102" y="447"/>
                  </a:cubicBezTo>
                  <a:cubicBezTo>
                    <a:pt x="82" y="440"/>
                    <a:pt x="64" y="430"/>
                    <a:pt x="49" y="417"/>
                  </a:cubicBezTo>
                  <a:cubicBezTo>
                    <a:pt x="34" y="405"/>
                    <a:pt x="22" y="389"/>
                    <a:pt x="13" y="370"/>
                  </a:cubicBezTo>
                  <a:cubicBezTo>
                    <a:pt x="5" y="351"/>
                    <a:pt x="0" y="331"/>
                    <a:pt x="0" y="309"/>
                  </a:cubicBezTo>
                  <a:cubicBezTo>
                    <a:pt x="0" y="282"/>
                    <a:pt x="7" y="258"/>
                    <a:pt x="20" y="236"/>
                  </a:cubicBezTo>
                  <a:cubicBezTo>
                    <a:pt x="34" y="250"/>
                    <a:pt x="34" y="250"/>
                    <a:pt x="34" y="250"/>
                  </a:cubicBezTo>
                  <a:cubicBezTo>
                    <a:pt x="24" y="268"/>
                    <a:pt x="19" y="288"/>
                    <a:pt x="19" y="309"/>
                  </a:cubicBezTo>
                  <a:cubicBezTo>
                    <a:pt x="19" y="335"/>
                    <a:pt x="25" y="358"/>
                    <a:pt x="39" y="378"/>
                  </a:cubicBezTo>
                  <a:cubicBezTo>
                    <a:pt x="52" y="398"/>
                    <a:pt x="70" y="413"/>
                    <a:pt x="92" y="424"/>
                  </a:cubicBezTo>
                  <a:cubicBezTo>
                    <a:pt x="114" y="435"/>
                    <a:pt x="139" y="440"/>
                    <a:pt x="166" y="440"/>
                  </a:cubicBezTo>
                  <a:cubicBezTo>
                    <a:pt x="227" y="440"/>
                    <a:pt x="227" y="440"/>
                    <a:pt x="227" y="440"/>
                  </a:cubicBezTo>
                  <a:cubicBezTo>
                    <a:pt x="253" y="440"/>
                    <a:pt x="277" y="434"/>
                    <a:pt x="298" y="424"/>
                  </a:cubicBezTo>
                  <a:cubicBezTo>
                    <a:pt x="320" y="413"/>
                    <a:pt x="337" y="398"/>
                    <a:pt x="350" y="378"/>
                  </a:cubicBezTo>
                  <a:cubicBezTo>
                    <a:pt x="363" y="358"/>
                    <a:pt x="369" y="335"/>
                    <a:pt x="369" y="310"/>
                  </a:cubicBezTo>
                  <a:cubicBezTo>
                    <a:pt x="369" y="291"/>
                    <a:pt x="365" y="274"/>
                    <a:pt x="357" y="258"/>
                  </a:cubicBezTo>
                  <a:cubicBezTo>
                    <a:pt x="349" y="242"/>
                    <a:pt x="339" y="228"/>
                    <a:pt x="326" y="217"/>
                  </a:cubicBezTo>
                  <a:cubicBezTo>
                    <a:pt x="313" y="207"/>
                    <a:pt x="298" y="198"/>
                    <a:pt x="281" y="192"/>
                  </a:cubicBezTo>
                  <a:cubicBezTo>
                    <a:pt x="264" y="186"/>
                    <a:pt x="247" y="183"/>
                    <a:pt x="230" y="183"/>
                  </a:cubicBezTo>
                  <a:cubicBezTo>
                    <a:pt x="162" y="183"/>
                    <a:pt x="162" y="183"/>
                    <a:pt x="162" y="183"/>
                  </a:cubicBezTo>
                  <a:cubicBezTo>
                    <a:pt x="128" y="183"/>
                    <a:pt x="110" y="171"/>
                    <a:pt x="110" y="146"/>
                  </a:cubicBezTo>
                  <a:cubicBezTo>
                    <a:pt x="110" y="134"/>
                    <a:pt x="115" y="126"/>
                    <a:pt x="125" y="119"/>
                  </a:cubicBezTo>
                  <a:cubicBezTo>
                    <a:pt x="135" y="113"/>
                    <a:pt x="147" y="110"/>
                    <a:pt x="161" y="110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38" y="110"/>
                    <a:pt x="252" y="113"/>
                    <a:pt x="262" y="120"/>
                  </a:cubicBezTo>
                  <a:cubicBezTo>
                    <a:pt x="272" y="127"/>
                    <a:pt x="278" y="137"/>
                    <a:pt x="278" y="150"/>
                  </a:cubicBezTo>
                  <a:cubicBezTo>
                    <a:pt x="278" y="156"/>
                    <a:pt x="277" y="161"/>
                    <a:pt x="275" y="164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9" y="159"/>
                    <a:pt x="259" y="156"/>
                    <a:pt x="259" y="150"/>
                  </a:cubicBezTo>
                  <a:cubicBezTo>
                    <a:pt x="259" y="135"/>
                    <a:pt x="247" y="128"/>
                    <a:pt x="222" y="128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52" y="128"/>
                    <a:pt x="144" y="130"/>
                    <a:pt x="138" y="133"/>
                  </a:cubicBezTo>
                  <a:cubicBezTo>
                    <a:pt x="132" y="136"/>
                    <a:pt x="129" y="140"/>
                    <a:pt x="129" y="146"/>
                  </a:cubicBezTo>
                  <a:cubicBezTo>
                    <a:pt x="129" y="153"/>
                    <a:pt x="132" y="158"/>
                    <a:pt x="138" y="161"/>
                  </a:cubicBezTo>
                  <a:cubicBezTo>
                    <a:pt x="144" y="163"/>
                    <a:pt x="152" y="165"/>
                    <a:pt x="163" y="165"/>
                  </a:cubicBezTo>
                  <a:close/>
                  <a:moveTo>
                    <a:pt x="228" y="256"/>
                  </a:moveTo>
                  <a:cubicBezTo>
                    <a:pt x="159" y="256"/>
                    <a:pt x="159" y="256"/>
                    <a:pt x="159" y="256"/>
                  </a:cubicBezTo>
                  <a:cubicBezTo>
                    <a:pt x="125" y="256"/>
                    <a:pt x="96" y="246"/>
                    <a:pt x="73" y="225"/>
                  </a:cubicBezTo>
                  <a:cubicBezTo>
                    <a:pt x="49" y="203"/>
                    <a:pt x="37" y="177"/>
                    <a:pt x="37" y="146"/>
                  </a:cubicBezTo>
                  <a:cubicBezTo>
                    <a:pt x="37" y="114"/>
                    <a:pt x="49" y="87"/>
                    <a:pt x="73" y="67"/>
                  </a:cubicBezTo>
                  <a:cubicBezTo>
                    <a:pt x="97" y="47"/>
                    <a:pt x="126" y="36"/>
                    <a:pt x="161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45" y="36"/>
                    <a:pt x="267" y="41"/>
                    <a:pt x="287" y="50"/>
                  </a:cubicBezTo>
                  <a:cubicBezTo>
                    <a:pt x="306" y="59"/>
                    <a:pt x="322" y="73"/>
                    <a:pt x="333" y="90"/>
                  </a:cubicBezTo>
                  <a:cubicBezTo>
                    <a:pt x="345" y="108"/>
                    <a:pt x="351" y="128"/>
                    <a:pt x="351" y="150"/>
                  </a:cubicBezTo>
                  <a:cubicBezTo>
                    <a:pt x="351" y="167"/>
                    <a:pt x="348" y="182"/>
                    <a:pt x="340" y="19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30" y="176"/>
                    <a:pt x="333" y="163"/>
                    <a:pt x="333" y="150"/>
                  </a:cubicBezTo>
                  <a:cubicBezTo>
                    <a:pt x="333" y="121"/>
                    <a:pt x="322" y="98"/>
                    <a:pt x="301" y="81"/>
                  </a:cubicBezTo>
                  <a:cubicBezTo>
                    <a:pt x="280" y="63"/>
                    <a:pt x="253" y="55"/>
                    <a:pt x="22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31" y="55"/>
                    <a:pt x="106" y="63"/>
                    <a:pt x="86" y="80"/>
                  </a:cubicBezTo>
                  <a:cubicBezTo>
                    <a:pt x="66" y="97"/>
                    <a:pt x="55" y="119"/>
                    <a:pt x="55" y="146"/>
                  </a:cubicBezTo>
                  <a:cubicBezTo>
                    <a:pt x="55" y="160"/>
                    <a:pt x="58" y="173"/>
                    <a:pt x="64" y="185"/>
                  </a:cubicBezTo>
                  <a:cubicBezTo>
                    <a:pt x="70" y="197"/>
                    <a:pt x="77" y="206"/>
                    <a:pt x="87" y="214"/>
                  </a:cubicBezTo>
                  <a:cubicBezTo>
                    <a:pt x="96" y="222"/>
                    <a:pt x="107" y="228"/>
                    <a:pt x="120" y="232"/>
                  </a:cubicBezTo>
                  <a:cubicBezTo>
                    <a:pt x="132" y="236"/>
                    <a:pt x="145" y="238"/>
                    <a:pt x="159" y="238"/>
                  </a:cubicBezTo>
                  <a:cubicBezTo>
                    <a:pt x="228" y="238"/>
                    <a:pt x="228" y="238"/>
                    <a:pt x="228" y="238"/>
                  </a:cubicBezTo>
                  <a:cubicBezTo>
                    <a:pt x="243" y="238"/>
                    <a:pt x="258" y="241"/>
                    <a:pt x="271" y="246"/>
                  </a:cubicBezTo>
                  <a:cubicBezTo>
                    <a:pt x="284" y="252"/>
                    <a:pt x="294" y="260"/>
                    <a:pt x="302" y="272"/>
                  </a:cubicBezTo>
                  <a:cubicBezTo>
                    <a:pt x="310" y="283"/>
                    <a:pt x="314" y="295"/>
                    <a:pt x="314" y="310"/>
                  </a:cubicBezTo>
                  <a:cubicBezTo>
                    <a:pt x="314" y="333"/>
                    <a:pt x="306" y="351"/>
                    <a:pt x="289" y="365"/>
                  </a:cubicBezTo>
                  <a:cubicBezTo>
                    <a:pt x="273" y="378"/>
                    <a:pt x="252" y="385"/>
                    <a:pt x="227" y="385"/>
                  </a:cubicBezTo>
                  <a:cubicBezTo>
                    <a:pt x="166" y="385"/>
                    <a:pt x="166" y="385"/>
                    <a:pt x="166" y="385"/>
                  </a:cubicBezTo>
                  <a:cubicBezTo>
                    <a:pt x="140" y="385"/>
                    <a:pt x="118" y="378"/>
                    <a:pt x="100" y="365"/>
                  </a:cubicBezTo>
                  <a:cubicBezTo>
                    <a:pt x="82" y="351"/>
                    <a:pt x="74" y="333"/>
                    <a:pt x="74" y="309"/>
                  </a:cubicBezTo>
                  <a:cubicBezTo>
                    <a:pt x="74" y="299"/>
                    <a:pt x="75" y="290"/>
                    <a:pt x="79" y="281"/>
                  </a:cubicBezTo>
                  <a:cubicBezTo>
                    <a:pt x="96" y="288"/>
                    <a:pt x="96" y="288"/>
                    <a:pt x="96" y="288"/>
                  </a:cubicBezTo>
                  <a:cubicBezTo>
                    <a:pt x="93" y="294"/>
                    <a:pt x="92" y="301"/>
                    <a:pt x="92" y="309"/>
                  </a:cubicBezTo>
                  <a:cubicBezTo>
                    <a:pt x="92" y="327"/>
                    <a:pt x="99" y="342"/>
                    <a:pt x="113" y="352"/>
                  </a:cubicBezTo>
                  <a:cubicBezTo>
                    <a:pt x="127" y="361"/>
                    <a:pt x="145" y="366"/>
                    <a:pt x="166" y="366"/>
                  </a:cubicBezTo>
                  <a:cubicBezTo>
                    <a:pt x="227" y="366"/>
                    <a:pt x="227" y="366"/>
                    <a:pt x="227" y="366"/>
                  </a:cubicBezTo>
                  <a:cubicBezTo>
                    <a:pt x="247" y="366"/>
                    <a:pt x="263" y="361"/>
                    <a:pt x="276" y="352"/>
                  </a:cubicBezTo>
                  <a:cubicBezTo>
                    <a:pt x="290" y="342"/>
                    <a:pt x="296" y="328"/>
                    <a:pt x="296" y="310"/>
                  </a:cubicBezTo>
                  <a:cubicBezTo>
                    <a:pt x="296" y="293"/>
                    <a:pt x="289" y="280"/>
                    <a:pt x="276" y="271"/>
                  </a:cubicBezTo>
                  <a:cubicBezTo>
                    <a:pt x="263" y="261"/>
                    <a:pt x="247" y="256"/>
                    <a:pt x="228" y="256"/>
                  </a:cubicBezTo>
                  <a:close/>
                  <a:moveTo>
                    <a:pt x="229" y="220"/>
                  </a:moveTo>
                  <a:cubicBezTo>
                    <a:pt x="160" y="220"/>
                    <a:pt x="160" y="220"/>
                    <a:pt x="160" y="220"/>
                  </a:cubicBezTo>
                  <a:cubicBezTo>
                    <a:pt x="136" y="220"/>
                    <a:pt x="115" y="213"/>
                    <a:pt x="99" y="200"/>
                  </a:cubicBezTo>
                  <a:cubicBezTo>
                    <a:pt x="82" y="187"/>
                    <a:pt x="74" y="168"/>
                    <a:pt x="74" y="146"/>
                  </a:cubicBezTo>
                  <a:cubicBezTo>
                    <a:pt x="74" y="124"/>
                    <a:pt x="82" y="106"/>
                    <a:pt x="99" y="93"/>
                  </a:cubicBezTo>
                  <a:cubicBezTo>
                    <a:pt x="116" y="80"/>
                    <a:pt x="137" y="73"/>
                    <a:pt x="161" y="73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48" y="73"/>
                    <a:pt x="270" y="80"/>
                    <a:pt x="288" y="94"/>
                  </a:cubicBezTo>
                  <a:cubicBezTo>
                    <a:pt x="306" y="108"/>
                    <a:pt x="314" y="126"/>
                    <a:pt x="314" y="150"/>
                  </a:cubicBezTo>
                  <a:cubicBezTo>
                    <a:pt x="314" y="160"/>
                    <a:pt x="313" y="169"/>
                    <a:pt x="309" y="177"/>
                  </a:cubicBezTo>
                  <a:cubicBezTo>
                    <a:pt x="292" y="170"/>
                    <a:pt x="292" y="170"/>
                    <a:pt x="292" y="170"/>
                  </a:cubicBezTo>
                  <a:cubicBezTo>
                    <a:pt x="295" y="165"/>
                    <a:pt x="296" y="158"/>
                    <a:pt x="296" y="150"/>
                  </a:cubicBezTo>
                  <a:cubicBezTo>
                    <a:pt x="296" y="132"/>
                    <a:pt x="289" y="117"/>
                    <a:pt x="275" y="107"/>
                  </a:cubicBezTo>
                  <a:cubicBezTo>
                    <a:pt x="261" y="96"/>
                    <a:pt x="243" y="91"/>
                    <a:pt x="22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42" y="91"/>
                    <a:pt x="125" y="96"/>
                    <a:pt x="112" y="106"/>
                  </a:cubicBezTo>
                  <a:cubicBezTo>
                    <a:pt x="99" y="116"/>
                    <a:pt x="92" y="129"/>
                    <a:pt x="92" y="146"/>
                  </a:cubicBezTo>
                  <a:cubicBezTo>
                    <a:pt x="92" y="164"/>
                    <a:pt x="99" y="177"/>
                    <a:pt x="112" y="187"/>
                  </a:cubicBezTo>
                  <a:cubicBezTo>
                    <a:pt x="125" y="197"/>
                    <a:pt x="141" y="201"/>
                    <a:pt x="160" y="201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63" y="201"/>
                    <a:pt x="292" y="212"/>
                    <a:pt x="315" y="233"/>
                  </a:cubicBezTo>
                  <a:cubicBezTo>
                    <a:pt x="339" y="254"/>
                    <a:pt x="351" y="280"/>
                    <a:pt x="351" y="310"/>
                  </a:cubicBezTo>
                  <a:cubicBezTo>
                    <a:pt x="351" y="332"/>
                    <a:pt x="345" y="352"/>
                    <a:pt x="334" y="369"/>
                  </a:cubicBezTo>
                  <a:cubicBezTo>
                    <a:pt x="323" y="386"/>
                    <a:pt x="308" y="399"/>
                    <a:pt x="289" y="408"/>
                  </a:cubicBezTo>
                  <a:cubicBezTo>
                    <a:pt x="270" y="417"/>
                    <a:pt x="250" y="421"/>
                    <a:pt x="227" y="421"/>
                  </a:cubicBezTo>
                  <a:cubicBezTo>
                    <a:pt x="166" y="421"/>
                    <a:pt x="166" y="421"/>
                    <a:pt x="166" y="421"/>
                  </a:cubicBezTo>
                  <a:cubicBezTo>
                    <a:pt x="143" y="421"/>
                    <a:pt x="121" y="417"/>
                    <a:pt x="101" y="408"/>
                  </a:cubicBezTo>
                  <a:cubicBezTo>
                    <a:pt x="82" y="399"/>
                    <a:pt x="66" y="386"/>
                    <a:pt x="55" y="369"/>
                  </a:cubicBezTo>
                  <a:cubicBezTo>
                    <a:pt x="43" y="351"/>
                    <a:pt x="37" y="331"/>
                    <a:pt x="37" y="309"/>
                  </a:cubicBezTo>
                  <a:cubicBezTo>
                    <a:pt x="37" y="292"/>
                    <a:pt x="41" y="277"/>
                    <a:pt x="48" y="263"/>
                  </a:cubicBezTo>
                  <a:cubicBezTo>
                    <a:pt x="63" y="272"/>
                    <a:pt x="63" y="272"/>
                    <a:pt x="63" y="272"/>
                  </a:cubicBezTo>
                  <a:cubicBezTo>
                    <a:pt x="58" y="284"/>
                    <a:pt x="55" y="296"/>
                    <a:pt x="55" y="309"/>
                  </a:cubicBezTo>
                  <a:cubicBezTo>
                    <a:pt x="55" y="328"/>
                    <a:pt x="60" y="345"/>
                    <a:pt x="70" y="360"/>
                  </a:cubicBezTo>
                  <a:cubicBezTo>
                    <a:pt x="81" y="374"/>
                    <a:pt x="94" y="385"/>
                    <a:pt x="111" y="392"/>
                  </a:cubicBezTo>
                  <a:cubicBezTo>
                    <a:pt x="127" y="399"/>
                    <a:pt x="146" y="403"/>
                    <a:pt x="166" y="403"/>
                  </a:cubicBezTo>
                  <a:cubicBezTo>
                    <a:pt x="227" y="403"/>
                    <a:pt x="227" y="403"/>
                    <a:pt x="227" y="403"/>
                  </a:cubicBezTo>
                  <a:cubicBezTo>
                    <a:pt x="257" y="403"/>
                    <a:pt x="282" y="395"/>
                    <a:pt x="302" y="378"/>
                  </a:cubicBezTo>
                  <a:cubicBezTo>
                    <a:pt x="323" y="361"/>
                    <a:pt x="333" y="338"/>
                    <a:pt x="333" y="310"/>
                  </a:cubicBezTo>
                  <a:cubicBezTo>
                    <a:pt x="333" y="292"/>
                    <a:pt x="328" y="276"/>
                    <a:pt x="318" y="262"/>
                  </a:cubicBezTo>
                  <a:cubicBezTo>
                    <a:pt x="308" y="248"/>
                    <a:pt x="296" y="237"/>
                    <a:pt x="280" y="230"/>
                  </a:cubicBezTo>
                  <a:cubicBezTo>
                    <a:pt x="264" y="223"/>
                    <a:pt x="247" y="220"/>
                    <a:pt x="229" y="2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38045" y="2603500"/>
            <a:ext cx="7917815" cy="982345"/>
            <a:chOff x="3367" y="3932"/>
            <a:chExt cx="12469" cy="1547"/>
          </a:xfrm>
        </p:grpSpPr>
        <p:sp>
          <p:nvSpPr>
            <p:cNvPr id="6" name="文本框 5"/>
            <p:cNvSpPr txBox="1"/>
            <p:nvPr/>
          </p:nvSpPr>
          <p:spPr>
            <a:xfrm>
              <a:off x="3367" y="3932"/>
              <a:ext cx="12469" cy="11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800" dirty="0">
                  <a:solidFill>
                    <a:schemeClr val="bg1"/>
                  </a:solidFill>
                  <a:uFillTx/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中国风年终年总结模板</a:t>
              </a:r>
            </a:p>
          </p:txBody>
        </p:sp>
        <p:sp>
          <p:nvSpPr>
            <p:cNvPr id="62" name="PA_文本框 61"/>
            <p:cNvSpPr txBox="1"/>
            <p:nvPr>
              <p:custDataLst>
                <p:tags r:id="rId3"/>
              </p:custDataLst>
            </p:nvPr>
          </p:nvSpPr>
          <p:spPr>
            <a:xfrm>
              <a:off x="3520" y="5045"/>
              <a:ext cx="12160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schemeClr val="bg1"/>
                  </a:solidFill>
                  <a:uFillTx/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CHINA WINDBUSINESS END OF THE YEAR REPOER SUMMARY TEMPLATE</a:t>
              </a:r>
            </a:p>
          </p:txBody>
        </p:sp>
      </p:grpSp>
      <p:sp>
        <p:nvSpPr>
          <p:cNvPr id="9" name="文本框 12"/>
          <p:cNvSpPr txBox="1"/>
          <p:nvPr/>
        </p:nvSpPr>
        <p:spPr>
          <a:xfrm>
            <a:off x="4228438" y="3712952"/>
            <a:ext cx="37350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80000"/>
              </a:lnSpc>
            </a:pPr>
            <a:r>
              <a:rPr lang="en-US" altLang="zh-CN" sz="1000" kern="0">
                <a:solidFill>
                  <a:schemeClr val="bg1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amet. Lorem ipsum dolor sit amet.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5942330" y="3712845"/>
            <a:ext cx="306705" cy="0"/>
          </a:xfrm>
          <a:custGeom>
            <a:avLst/>
            <a:gdLst>
              <a:gd name="connisteX0" fmla="*/ 0 w 306705"/>
              <a:gd name="connsiteY0" fmla="*/ 0 h 0"/>
              <a:gd name="connisteX1" fmla="*/ 306705 w 306705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306705">
                <a:moveTo>
                  <a:pt x="0" y="0"/>
                </a:moveTo>
                <a:lnTo>
                  <a:pt x="306705" y="0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  <p:pic>
        <p:nvPicPr>
          <p:cNvPr id="24" name="图片 23" descr="矢量智能对象">
            <a:extLst>
              <a:ext uri="{FF2B5EF4-FFF2-40B4-BE49-F238E27FC236}">
                <a16:creationId xmlns:a16="http://schemas.microsoft.com/office/drawing/2014/main" id="{0B7A86E3-4968-48F5-B8D1-2933649D94AC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b="25573"/>
          <a:stretch>
            <a:fillRect/>
          </a:stretch>
        </p:blipFill>
        <p:spPr>
          <a:xfrm>
            <a:off x="0" y="3425825"/>
            <a:ext cx="12190095" cy="34245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6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6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6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6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7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 dirty="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工作成果展示</a:t>
            </a:r>
          </a:p>
          <a:p>
            <a:pPr algn="ctr"/>
            <a:r>
              <a:rPr lang="en-US" altLang="zh-CN" sz="1400" spc="100" dirty="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 Work display</a:t>
            </a:r>
          </a:p>
        </p:txBody>
      </p:sp>
      <p:sp>
        <p:nvSpPr>
          <p:cNvPr id="19" name="time_285995"/>
          <p:cNvSpPr>
            <a:spLocks noChangeAspect="1"/>
          </p:cNvSpPr>
          <p:nvPr/>
        </p:nvSpPr>
        <p:spPr bwMode="auto">
          <a:xfrm>
            <a:off x="3788231" y="2301967"/>
            <a:ext cx="920667" cy="919276"/>
          </a:xfrm>
          <a:custGeom>
            <a:avLst/>
            <a:gdLst>
              <a:gd name="connsiteX0" fmla="*/ 302348 w 607639"/>
              <a:gd name="connsiteY0" fmla="*/ 216072 h 606722"/>
              <a:gd name="connsiteX1" fmla="*/ 317123 w 607639"/>
              <a:gd name="connsiteY1" fmla="*/ 230820 h 606722"/>
              <a:gd name="connsiteX2" fmla="*/ 317123 w 607639"/>
              <a:gd name="connsiteY2" fmla="*/ 304826 h 606722"/>
              <a:gd name="connsiteX3" fmla="*/ 357176 w 607639"/>
              <a:gd name="connsiteY3" fmla="*/ 304826 h 606722"/>
              <a:gd name="connsiteX4" fmla="*/ 371951 w 607639"/>
              <a:gd name="connsiteY4" fmla="*/ 319573 h 606722"/>
              <a:gd name="connsiteX5" fmla="*/ 357176 w 607639"/>
              <a:gd name="connsiteY5" fmla="*/ 334410 h 606722"/>
              <a:gd name="connsiteX6" fmla="*/ 302348 w 607639"/>
              <a:gd name="connsiteY6" fmla="*/ 334410 h 606722"/>
              <a:gd name="connsiteX7" fmla="*/ 287484 w 607639"/>
              <a:gd name="connsiteY7" fmla="*/ 319573 h 606722"/>
              <a:gd name="connsiteX8" fmla="*/ 287484 w 607639"/>
              <a:gd name="connsiteY8" fmla="*/ 230820 h 606722"/>
              <a:gd name="connsiteX9" fmla="*/ 302348 w 607639"/>
              <a:gd name="connsiteY9" fmla="*/ 216072 h 606722"/>
              <a:gd name="connsiteX10" fmla="*/ 303855 w 607639"/>
              <a:gd name="connsiteY10" fmla="*/ 155626 h 606722"/>
              <a:gd name="connsiteX11" fmla="*/ 155668 w 607639"/>
              <a:gd name="connsiteY11" fmla="*/ 303608 h 606722"/>
              <a:gd name="connsiteX12" fmla="*/ 303855 w 607639"/>
              <a:gd name="connsiteY12" fmla="*/ 451590 h 606722"/>
              <a:gd name="connsiteX13" fmla="*/ 452042 w 607639"/>
              <a:gd name="connsiteY13" fmla="*/ 303608 h 606722"/>
              <a:gd name="connsiteX14" fmla="*/ 303855 w 607639"/>
              <a:gd name="connsiteY14" fmla="*/ 155626 h 606722"/>
              <a:gd name="connsiteX15" fmla="*/ 303855 w 607639"/>
              <a:gd name="connsiteY15" fmla="*/ 126030 h 606722"/>
              <a:gd name="connsiteX16" fmla="*/ 481680 w 607639"/>
              <a:gd name="connsiteY16" fmla="*/ 303608 h 606722"/>
              <a:gd name="connsiteX17" fmla="*/ 303855 w 607639"/>
              <a:gd name="connsiteY17" fmla="*/ 481186 h 606722"/>
              <a:gd name="connsiteX18" fmla="*/ 126030 w 607639"/>
              <a:gd name="connsiteY18" fmla="*/ 303608 h 606722"/>
              <a:gd name="connsiteX19" fmla="*/ 303855 w 607639"/>
              <a:gd name="connsiteY19" fmla="*/ 126030 h 606722"/>
              <a:gd name="connsiteX20" fmla="*/ 256424 w 607639"/>
              <a:gd name="connsiteY20" fmla="*/ 29594 h 606722"/>
              <a:gd name="connsiteX21" fmla="*/ 256424 w 607639"/>
              <a:gd name="connsiteY21" fmla="*/ 83005 h 606722"/>
              <a:gd name="connsiteX22" fmla="*/ 245477 w 607639"/>
              <a:gd name="connsiteY22" fmla="*/ 97314 h 606722"/>
              <a:gd name="connsiteX23" fmla="*/ 199728 w 607639"/>
              <a:gd name="connsiteY23" fmla="*/ 116065 h 606722"/>
              <a:gd name="connsiteX24" fmla="*/ 182105 w 607639"/>
              <a:gd name="connsiteY24" fmla="*/ 113666 h 606722"/>
              <a:gd name="connsiteX25" fmla="*/ 144278 w 607639"/>
              <a:gd name="connsiteY25" fmla="*/ 75985 h 606722"/>
              <a:gd name="connsiteX26" fmla="*/ 76010 w 607639"/>
              <a:gd name="connsiteY26" fmla="*/ 144060 h 606722"/>
              <a:gd name="connsiteX27" fmla="*/ 113660 w 607639"/>
              <a:gd name="connsiteY27" fmla="*/ 181919 h 606722"/>
              <a:gd name="connsiteX28" fmla="*/ 116152 w 607639"/>
              <a:gd name="connsiteY28" fmla="*/ 199515 h 606722"/>
              <a:gd name="connsiteX29" fmla="*/ 97283 w 607639"/>
              <a:gd name="connsiteY29" fmla="*/ 245106 h 606722"/>
              <a:gd name="connsiteX30" fmla="*/ 82953 w 607639"/>
              <a:gd name="connsiteY30" fmla="*/ 255948 h 606722"/>
              <a:gd name="connsiteX31" fmla="*/ 29639 w 607639"/>
              <a:gd name="connsiteY31" fmla="*/ 255948 h 606722"/>
              <a:gd name="connsiteX32" fmla="*/ 29639 w 607639"/>
              <a:gd name="connsiteY32" fmla="*/ 352196 h 606722"/>
              <a:gd name="connsiteX33" fmla="*/ 82953 w 607639"/>
              <a:gd name="connsiteY33" fmla="*/ 352196 h 606722"/>
              <a:gd name="connsiteX34" fmla="*/ 97194 w 607639"/>
              <a:gd name="connsiteY34" fmla="*/ 362771 h 606722"/>
              <a:gd name="connsiteX35" fmla="*/ 116063 w 607639"/>
              <a:gd name="connsiteY35" fmla="*/ 408184 h 606722"/>
              <a:gd name="connsiteX36" fmla="*/ 113571 w 607639"/>
              <a:gd name="connsiteY36" fmla="*/ 425870 h 606722"/>
              <a:gd name="connsiteX37" fmla="*/ 76010 w 607639"/>
              <a:gd name="connsiteY37" fmla="*/ 463284 h 606722"/>
              <a:gd name="connsiteX38" fmla="*/ 144100 w 607639"/>
              <a:gd name="connsiteY38" fmla="*/ 531271 h 606722"/>
              <a:gd name="connsiteX39" fmla="*/ 182105 w 607639"/>
              <a:gd name="connsiteY39" fmla="*/ 493589 h 606722"/>
              <a:gd name="connsiteX40" fmla="*/ 199728 w 607639"/>
              <a:gd name="connsiteY40" fmla="*/ 491190 h 606722"/>
              <a:gd name="connsiteX41" fmla="*/ 245477 w 607639"/>
              <a:gd name="connsiteY41" fmla="*/ 509942 h 606722"/>
              <a:gd name="connsiteX42" fmla="*/ 256424 w 607639"/>
              <a:gd name="connsiteY42" fmla="*/ 524250 h 606722"/>
              <a:gd name="connsiteX43" fmla="*/ 256424 w 607639"/>
              <a:gd name="connsiteY43" fmla="*/ 577128 h 606722"/>
              <a:gd name="connsiteX44" fmla="*/ 352728 w 607639"/>
              <a:gd name="connsiteY44" fmla="*/ 577128 h 606722"/>
              <a:gd name="connsiteX45" fmla="*/ 352728 w 607639"/>
              <a:gd name="connsiteY45" fmla="*/ 524250 h 606722"/>
              <a:gd name="connsiteX46" fmla="*/ 363320 w 607639"/>
              <a:gd name="connsiteY46" fmla="*/ 510031 h 606722"/>
              <a:gd name="connsiteX47" fmla="*/ 408712 w 607639"/>
              <a:gd name="connsiteY47" fmla="*/ 491190 h 606722"/>
              <a:gd name="connsiteX48" fmla="*/ 426424 w 607639"/>
              <a:gd name="connsiteY48" fmla="*/ 493589 h 606722"/>
              <a:gd name="connsiteX49" fmla="*/ 463895 w 607639"/>
              <a:gd name="connsiteY49" fmla="*/ 531182 h 606722"/>
              <a:gd name="connsiteX50" fmla="*/ 531896 w 607639"/>
              <a:gd name="connsiteY50" fmla="*/ 463196 h 606722"/>
              <a:gd name="connsiteX51" fmla="*/ 494246 w 607639"/>
              <a:gd name="connsiteY51" fmla="*/ 425870 h 606722"/>
              <a:gd name="connsiteX52" fmla="*/ 491754 w 607639"/>
              <a:gd name="connsiteY52" fmla="*/ 408184 h 606722"/>
              <a:gd name="connsiteX53" fmla="*/ 510623 w 607639"/>
              <a:gd name="connsiteY53" fmla="*/ 362771 h 606722"/>
              <a:gd name="connsiteX54" fmla="*/ 524864 w 607639"/>
              <a:gd name="connsiteY54" fmla="*/ 352196 h 606722"/>
              <a:gd name="connsiteX55" fmla="*/ 578000 w 607639"/>
              <a:gd name="connsiteY55" fmla="*/ 352196 h 606722"/>
              <a:gd name="connsiteX56" fmla="*/ 578000 w 607639"/>
              <a:gd name="connsiteY56" fmla="*/ 255948 h 606722"/>
              <a:gd name="connsiteX57" fmla="*/ 524864 w 607639"/>
              <a:gd name="connsiteY57" fmla="*/ 255948 h 606722"/>
              <a:gd name="connsiteX58" fmla="*/ 510534 w 607639"/>
              <a:gd name="connsiteY58" fmla="*/ 245106 h 606722"/>
              <a:gd name="connsiteX59" fmla="*/ 491754 w 607639"/>
              <a:gd name="connsiteY59" fmla="*/ 199515 h 606722"/>
              <a:gd name="connsiteX60" fmla="*/ 494157 w 607639"/>
              <a:gd name="connsiteY60" fmla="*/ 181919 h 606722"/>
              <a:gd name="connsiteX61" fmla="*/ 531806 w 607639"/>
              <a:gd name="connsiteY61" fmla="*/ 144149 h 606722"/>
              <a:gd name="connsiteX62" fmla="*/ 463717 w 607639"/>
              <a:gd name="connsiteY62" fmla="*/ 76162 h 606722"/>
              <a:gd name="connsiteX63" fmla="*/ 426424 w 607639"/>
              <a:gd name="connsiteY63" fmla="*/ 113577 h 606722"/>
              <a:gd name="connsiteX64" fmla="*/ 408712 w 607639"/>
              <a:gd name="connsiteY64" fmla="*/ 116154 h 606722"/>
              <a:gd name="connsiteX65" fmla="*/ 363320 w 607639"/>
              <a:gd name="connsiteY65" fmla="*/ 97225 h 606722"/>
              <a:gd name="connsiteX66" fmla="*/ 352728 w 607639"/>
              <a:gd name="connsiteY66" fmla="*/ 83005 h 606722"/>
              <a:gd name="connsiteX67" fmla="*/ 352728 w 607639"/>
              <a:gd name="connsiteY67" fmla="*/ 29594 h 606722"/>
              <a:gd name="connsiteX68" fmla="*/ 241560 w 607639"/>
              <a:gd name="connsiteY68" fmla="*/ 0 h 606722"/>
              <a:gd name="connsiteX69" fmla="*/ 367503 w 607639"/>
              <a:gd name="connsiteY69" fmla="*/ 0 h 606722"/>
              <a:gd name="connsiteX70" fmla="*/ 382367 w 607639"/>
              <a:gd name="connsiteY70" fmla="*/ 14752 h 606722"/>
              <a:gd name="connsiteX71" fmla="*/ 382367 w 607639"/>
              <a:gd name="connsiteY71" fmla="*/ 72252 h 606722"/>
              <a:gd name="connsiteX72" fmla="*/ 413073 w 607639"/>
              <a:gd name="connsiteY72" fmla="*/ 84872 h 606722"/>
              <a:gd name="connsiteX73" fmla="*/ 453215 w 607639"/>
              <a:gd name="connsiteY73" fmla="*/ 44524 h 606722"/>
              <a:gd name="connsiteX74" fmla="*/ 463717 w 607639"/>
              <a:gd name="connsiteY74" fmla="*/ 39992 h 606722"/>
              <a:gd name="connsiteX75" fmla="*/ 474220 w 607639"/>
              <a:gd name="connsiteY75" fmla="*/ 44524 h 606722"/>
              <a:gd name="connsiteX76" fmla="*/ 563225 w 607639"/>
              <a:gd name="connsiteY76" fmla="*/ 133751 h 606722"/>
              <a:gd name="connsiteX77" fmla="*/ 563314 w 607639"/>
              <a:gd name="connsiteY77" fmla="*/ 154635 h 606722"/>
              <a:gd name="connsiteX78" fmla="*/ 522906 w 607639"/>
              <a:gd name="connsiteY78" fmla="*/ 195072 h 606722"/>
              <a:gd name="connsiteX79" fmla="*/ 535812 w 607639"/>
              <a:gd name="connsiteY79" fmla="*/ 226443 h 606722"/>
              <a:gd name="connsiteX80" fmla="*/ 592775 w 607639"/>
              <a:gd name="connsiteY80" fmla="*/ 226443 h 606722"/>
              <a:gd name="connsiteX81" fmla="*/ 607639 w 607639"/>
              <a:gd name="connsiteY81" fmla="*/ 241196 h 606722"/>
              <a:gd name="connsiteX82" fmla="*/ 607639 w 607639"/>
              <a:gd name="connsiteY82" fmla="*/ 366948 h 606722"/>
              <a:gd name="connsiteX83" fmla="*/ 592775 w 607639"/>
              <a:gd name="connsiteY83" fmla="*/ 381790 h 606722"/>
              <a:gd name="connsiteX84" fmla="*/ 535634 w 607639"/>
              <a:gd name="connsiteY84" fmla="*/ 381790 h 606722"/>
              <a:gd name="connsiteX85" fmla="*/ 522906 w 607639"/>
              <a:gd name="connsiteY85" fmla="*/ 412539 h 606722"/>
              <a:gd name="connsiteX86" fmla="*/ 563314 w 607639"/>
              <a:gd name="connsiteY86" fmla="*/ 452709 h 606722"/>
              <a:gd name="connsiteX87" fmla="*/ 567676 w 607639"/>
              <a:gd name="connsiteY87" fmla="*/ 463107 h 606722"/>
              <a:gd name="connsiteX88" fmla="*/ 563314 w 607639"/>
              <a:gd name="connsiteY88" fmla="*/ 473593 h 606722"/>
              <a:gd name="connsiteX89" fmla="*/ 474309 w 607639"/>
              <a:gd name="connsiteY89" fmla="*/ 562464 h 606722"/>
              <a:gd name="connsiteX90" fmla="*/ 463895 w 607639"/>
              <a:gd name="connsiteY90" fmla="*/ 566730 h 606722"/>
              <a:gd name="connsiteX91" fmla="*/ 453393 w 607639"/>
              <a:gd name="connsiteY91" fmla="*/ 562464 h 606722"/>
              <a:gd name="connsiteX92" fmla="*/ 413073 w 607639"/>
              <a:gd name="connsiteY92" fmla="*/ 522206 h 606722"/>
              <a:gd name="connsiteX93" fmla="*/ 382367 w 607639"/>
              <a:gd name="connsiteY93" fmla="*/ 535003 h 606722"/>
              <a:gd name="connsiteX94" fmla="*/ 382367 w 607639"/>
              <a:gd name="connsiteY94" fmla="*/ 591881 h 606722"/>
              <a:gd name="connsiteX95" fmla="*/ 367503 w 607639"/>
              <a:gd name="connsiteY95" fmla="*/ 606722 h 606722"/>
              <a:gd name="connsiteX96" fmla="*/ 241560 w 607639"/>
              <a:gd name="connsiteY96" fmla="*/ 606722 h 606722"/>
              <a:gd name="connsiteX97" fmla="*/ 226785 w 607639"/>
              <a:gd name="connsiteY97" fmla="*/ 591881 h 606722"/>
              <a:gd name="connsiteX98" fmla="*/ 226785 w 607639"/>
              <a:gd name="connsiteY98" fmla="*/ 535181 h 606722"/>
              <a:gd name="connsiteX99" fmla="*/ 195278 w 607639"/>
              <a:gd name="connsiteY99" fmla="*/ 522295 h 606722"/>
              <a:gd name="connsiteX100" fmla="*/ 154513 w 607639"/>
              <a:gd name="connsiteY100" fmla="*/ 562642 h 606722"/>
              <a:gd name="connsiteX101" fmla="*/ 133597 w 607639"/>
              <a:gd name="connsiteY101" fmla="*/ 562642 h 606722"/>
              <a:gd name="connsiteX102" fmla="*/ 44503 w 607639"/>
              <a:gd name="connsiteY102" fmla="*/ 473771 h 606722"/>
              <a:gd name="connsiteX103" fmla="*/ 40230 w 607639"/>
              <a:gd name="connsiteY103" fmla="*/ 463284 h 606722"/>
              <a:gd name="connsiteX104" fmla="*/ 44592 w 607639"/>
              <a:gd name="connsiteY104" fmla="*/ 452798 h 606722"/>
              <a:gd name="connsiteX105" fmla="*/ 84911 w 607639"/>
              <a:gd name="connsiteY105" fmla="*/ 412539 h 606722"/>
              <a:gd name="connsiteX106" fmla="*/ 72183 w 607639"/>
              <a:gd name="connsiteY106" fmla="*/ 381790 h 606722"/>
              <a:gd name="connsiteX107" fmla="*/ 14864 w 607639"/>
              <a:gd name="connsiteY107" fmla="*/ 381790 h 606722"/>
              <a:gd name="connsiteX108" fmla="*/ 0 w 607639"/>
              <a:gd name="connsiteY108" fmla="*/ 366948 h 606722"/>
              <a:gd name="connsiteX109" fmla="*/ 0 w 607639"/>
              <a:gd name="connsiteY109" fmla="*/ 241196 h 606722"/>
              <a:gd name="connsiteX110" fmla="*/ 14864 w 607639"/>
              <a:gd name="connsiteY110" fmla="*/ 226443 h 606722"/>
              <a:gd name="connsiteX111" fmla="*/ 72005 w 607639"/>
              <a:gd name="connsiteY111" fmla="*/ 226443 h 606722"/>
              <a:gd name="connsiteX112" fmla="*/ 85000 w 607639"/>
              <a:gd name="connsiteY112" fmla="*/ 195072 h 606722"/>
              <a:gd name="connsiteX113" fmla="*/ 44592 w 607639"/>
              <a:gd name="connsiteY113" fmla="*/ 154458 h 606722"/>
              <a:gd name="connsiteX114" fmla="*/ 44592 w 607639"/>
              <a:gd name="connsiteY114" fmla="*/ 133573 h 606722"/>
              <a:gd name="connsiteX115" fmla="*/ 133775 w 607639"/>
              <a:gd name="connsiteY115" fmla="*/ 44613 h 606722"/>
              <a:gd name="connsiteX116" fmla="*/ 154691 w 607639"/>
              <a:gd name="connsiteY116" fmla="*/ 44613 h 606722"/>
              <a:gd name="connsiteX117" fmla="*/ 195278 w 607639"/>
              <a:gd name="connsiteY117" fmla="*/ 84961 h 606722"/>
              <a:gd name="connsiteX118" fmla="*/ 226696 w 607639"/>
              <a:gd name="connsiteY118" fmla="*/ 71985 h 606722"/>
              <a:gd name="connsiteX119" fmla="*/ 226696 w 607639"/>
              <a:gd name="connsiteY119" fmla="*/ 14841 h 606722"/>
              <a:gd name="connsiteX120" fmla="*/ 241560 w 607639"/>
              <a:gd name="connsiteY12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607639" h="606722">
                <a:moveTo>
                  <a:pt x="302348" y="216072"/>
                </a:moveTo>
                <a:cubicBezTo>
                  <a:pt x="310537" y="216072"/>
                  <a:pt x="317123" y="222735"/>
                  <a:pt x="317123" y="230820"/>
                </a:cubicBezTo>
                <a:lnTo>
                  <a:pt x="317123" y="304826"/>
                </a:lnTo>
                <a:lnTo>
                  <a:pt x="357176" y="304826"/>
                </a:lnTo>
                <a:cubicBezTo>
                  <a:pt x="365365" y="304826"/>
                  <a:pt x="371951" y="311489"/>
                  <a:pt x="371951" y="319573"/>
                </a:cubicBezTo>
                <a:cubicBezTo>
                  <a:pt x="371951" y="327747"/>
                  <a:pt x="365365" y="334410"/>
                  <a:pt x="357176" y="334410"/>
                </a:cubicBezTo>
                <a:lnTo>
                  <a:pt x="302348" y="334410"/>
                </a:lnTo>
                <a:cubicBezTo>
                  <a:pt x="294159" y="334410"/>
                  <a:pt x="287484" y="327747"/>
                  <a:pt x="287484" y="319573"/>
                </a:cubicBezTo>
                <a:lnTo>
                  <a:pt x="287484" y="230820"/>
                </a:lnTo>
                <a:cubicBezTo>
                  <a:pt x="287484" y="222735"/>
                  <a:pt x="294159" y="216072"/>
                  <a:pt x="302348" y="216072"/>
                </a:cubicBezTo>
                <a:close/>
                <a:moveTo>
                  <a:pt x="303855" y="155626"/>
                </a:moveTo>
                <a:cubicBezTo>
                  <a:pt x="222152" y="155626"/>
                  <a:pt x="155668" y="222018"/>
                  <a:pt x="155668" y="303608"/>
                </a:cubicBezTo>
                <a:cubicBezTo>
                  <a:pt x="155668" y="385198"/>
                  <a:pt x="222152" y="451590"/>
                  <a:pt x="303855" y="451590"/>
                </a:cubicBezTo>
                <a:cubicBezTo>
                  <a:pt x="385647" y="451590"/>
                  <a:pt x="452042" y="385198"/>
                  <a:pt x="452042" y="303608"/>
                </a:cubicBezTo>
                <a:cubicBezTo>
                  <a:pt x="452042" y="222018"/>
                  <a:pt x="385647" y="155626"/>
                  <a:pt x="303855" y="155626"/>
                </a:cubicBezTo>
                <a:close/>
                <a:moveTo>
                  <a:pt x="303855" y="126030"/>
                </a:moveTo>
                <a:cubicBezTo>
                  <a:pt x="401935" y="126030"/>
                  <a:pt x="481680" y="205753"/>
                  <a:pt x="481680" y="303608"/>
                </a:cubicBezTo>
                <a:cubicBezTo>
                  <a:pt x="481680" y="401552"/>
                  <a:pt x="401935" y="481186"/>
                  <a:pt x="303855" y="481186"/>
                </a:cubicBezTo>
                <a:cubicBezTo>
                  <a:pt x="205864" y="481186"/>
                  <a:pt x="126030" y="401552"/>
                  <a:pt x="126030" y="303608"/>
                </a:cubicBezTo>
                <a:cubicBezTo>
                  <a:pt x="126030" y="205753"/>
                  <a:pt x="205864" y="126030"/>
                  <a:pt x="303855" y="126030"/>
                </a:cubicBezTo>
                <a:close/>
                <a:moveTo>
                  <a:pt x="256424" y="29594"/>
                </a:moveTo>
                <a:lnTo>
                  <a:pt x="256424" y="83005"/>
                </a:lnTo>
                <a:cubicBezTo>
                  <a:pt x="256424" y="89671"/>
                  <a:pt x="251885" y="95536"/>
                  <a:pt x="245477" y="97314"/>
                </a:cubicBezTo>
                <a:cubicBezTo>
                  <a:pt x="229634" y="101668"/>
                  <a:pt x="214681" y="107800"/>
                  <a:pt x="199728" y="116065"/>
                </a:cubicBezTo>
                <a:cubicBezTo>
                  <a:pt x="193942" y="119265"/>
                  <a:pt x="186733" y="118287"/>
                  <a:pt x="182105" y="113666"/>
                </a:cubicBezTo>
                <a:lnTo>
                  <a:pt x="144278" y="75985"/>
                </a:lnTo>
                <a:lnTo>
                  <a:pt x="76010" y="144060"/>
                </a:lnTo>
                <a:lnTo>
                  <a:pt x="113660" y="181919"/>
                </a:lnTo>
                <a:cubicBezTo>
                  <a:pt x="118377" y="186540"/>
                  <a:pt x="119356" y="193739"/>
                  <a:pt x="116152" y="199515"/>
                </a:cubicBezTo>
                <a:cubicBezTo>
                  <a:pt x="107696" y="214623"/>
                  <a:pt x="101555" y="229465"/>
                  <a:pt x="97283" y="245106"/>
                </a:cubicBezTo>
                <a:cubicBezTo>
                  <a:pt x="95503" y="251505"/>
                  <a:pt x="89628" y="255948"/>
                  <a:pt x="82953" y="255948"/>
                </a:cubicBezTo>
                <a:lnTo>
                  <a:pt x="29639" y="255948"/>
                </a:lnTo>
                <a:lnTo>
                  <a:pt x="29639" y="352196"/>
                </a:lnTo>
                <a:lnTo>
                  <a:pt x="82953" y="352196"/>
                </a:lnTo>
                <a:cubicBezTo>
                  <a:pt x="89539" y="352196"/>
                  <a:pt x="95325" y="356462"/>
                  <a:pt x="97194" y="362771"/>
                </a:cubicBezTo>
                <a:cubicBezTo>
                  <a:pt x="102089" y="379035"/>
                  <a:pt x="108586" y="394765"/>
                  <a:pt x="116063" y="408184"/>
                </a:cubicBezTo>
                <a:cubicBezTo>
                  <a:pt x="119356" y="413961"/>
                  <a:pt x="118288" y="421160"/>
                  <a:pt x="113571" y="425870"/>
                </a:cubicBezTo>
                <a:lnTo>
                  <a:pt x="76010" y="463284"/>
                </a:lnTo>
                <a:lnTo>
                  <a:pt x="144100" y="531271"/>
                </a:lnTo>
                <a:lnTo>
                  <a:pt x="182105" y="493589"/>
                </a:lnTo>
                <a:cubicBezTo>
                  <a:pt x="186822" y="488968"/>
                  <a:pt x="193942" y="487991"/>
                  <a:pt x="199728" y="491190"/>
                </a:cubicBezTo>
                <a:cubicBezTo>
                  <a:pt x="214592" y="499455"/>
                  <a:pt x="229545" y="505587"/>
                  <a:pt x="245477" y="509942"/>
                </a:cubicBezTo>
                <a:cubicBezTo>
                  <a:pt x="251885" y="511719"/>
                  <a:pt x="256424" y="517585"/>
                  <a:pt x="256424" y="524250"/>
                </a:cubicBezTo>
                <a:lnTo>
                  <a:pt x="256424" y="577128"/>
                </a:lnTo>
                <a:lnTo>
                  <a:pt x="352728" y="577128"/>
                </a:lnTo>
                <a:lnTo>
                  <a:pt x="352728" y="524250"/>
                </a:lnTo>
                <a:cubicBezTo>
                  <a:pt x="352728" y="517673"/>
                  <a:pt x="357000" y="511897"/>
                  <a:pt x="363320" y="510031"/>
                </a:cubicBezTo>
                <a:cubicBezTo>
                  <a:pt x="379518" y="505232"/>
                  <a:pt x="395183" y="498655"/>
                  <a:pt x="408712" y="491190"/>
                </a:cubicBezTo>
                <a:cubicBezTo>
                  <a:pt x="414498" y="487902"/>
                  <a:pt x="421707" y="488968"/>
                  <a:pt x="426424" y="493589"/>
                </a:cubicBezTo>
                <a:lnTo>
                  <a:pt x="463895" y="531182"/>
                </a:lnTo>
                <a:lnTo>
                  <a:pt x="531896" y="463196"/>
                </a:lnTo>
                <a:lnTo>
                  <a:pt x="494246" y="425870"/>
                </a:lnTo>
                <a:cubicBezTo>
                  <a:pt x="489529" y="421160"/>
                  <a:pt x="488550" y="413961"/>
                  <a:pt x="491754" y="408184"/>
                </a:cubicBezTo>
                <a:cubicBezTo>
                  <a:pt x="499142" y="394854"/>
                  <a:pt x="505728" y="379124"/>
                  <a:pt x="510623" y="362771"/>
                </a:cubicBezTo>
                <a:cubicBezTo>
                  <a:pt x="512492" y="356462"/>
                  <a:pt x="518278" y="352196"/>
                  <a:pt x="524864" y="352196"/>
                </a:cubicBezTo>
                <a:lnTo>
                  <a:pt x="578000" y="352196"/>
                </a:lnTo>
                <a:lnTo>
                  <a:pt x="578000" y="255948"/>
                </a:lnTo>
                <a:lnTo>
                  <a:pt x="524864" y="255948"/>
                </a:lnTo>
                <a:cubicBezTo>
                  <a:pt x="518189" y="255948"/>
                  <a:pt x="512314" y="251505"/>
                  <a:pt x="510534" y="245106"/>
                </a:cubicBezTo>
                <a:cubicBezTo>
                  <a:pt x="506262" y="229376"/>
                  <a:pt x="500032" y="214534"/>
                  <a:pt x="491754" y="199515"/>
                </a:cubicBezTo>
                <a:cubicBezTo>
                  <a:pt x="488461" y="193739"/>
                  <a:pt x="489529" y="186540"/>
                  <a:pt x="494157" y="181919"/>
                </a:cubicBezTo>
                <a:lnTo>
                  <a:pt x="531806" y="144149"/>
                </a:lnTo>
                <a:lnTo>
                  <a:pt x="463717" y="76162"/>
                </a:lnTo>
                <a:lnTo>
                  <a:pt x="426424" y="113577"/>
                </a:lnTo>
                <a:cubicBezTo>
                  <a:pt x="421707" y="118287"/>
                  <a:pt x="414498" y="119354"/>
                  <a:pt x="408712" y="116154"/>
                </a:cubicBezTo>
                <a:cubicBezTo>
                  <a:pt x="395094" y="108600"/>
                  <a:pt x="379429" y="102024"/>
                  <a:pt x="363320" y="97225"/>
                </a:cubicBezTo>
                <a:cubicBezTo>
                  <a:pt x="357000" y="95358"/>
                  <a:pt x="352728" y="89582"/>
                  <a:pt x="352728" y="83005"/>
                </a:cubicBezTo>
                <a:lnTo>
                  <a:pt x="352728" y="29594"/>
                </a:lnTo>
                <a:close/>
                <a:moveTo>
                  <a:pt x="241560" y="0"/>
                </a:moveTo>
                <a:lnTo>
                  <a:pt x="367503" y="0"/>
                </a:lnTo>
                <a:cubicBezTo>
                  <a:pt x="375691" y="0"/>
                  <a:pt x="382367" y="6665"/>
                  <a:pt x="382367" y="14752"/>
                </a:cubicBezTo>
                <a:lnTo>
                  <a:pt x="382367" y="72252"/>
                </a:lnTo>
                <a:cubicBezTo>
                  <a:pt x="393047" y="75896"/>
                  <a:pt x="403372" y="80161"/>
                  <a:pt x="413073" y="84872"/>
                </a:cubicBezTo>
                <a:lnTo>
                  <a:pt x="453215" y="44524"/>
                </a:lnTo>
                <a:cubicBezTo>
                  <a:pt x="455974" y="41769"/>
                  <a:pt x="459712" y="39992"/>
                  <a:pt x="463717" y="39992"/>
                </a:cubicBezTo>
                <a:cubicBezTo>
                  <a:pt x="467634" y="39992"/>
                  <a:pt x="471372" y="41680"/>
                  <a:pt x="474220" y="44524"/>
                </a:cubicBezTo>
                <a:lnTo>
                  <a:pt x="563225" y="133751"/>
                </a:lnTo>
                <a:cubicBezTo>
                  <a:pt x="569011" y="139438"/>
                  <a:pt x="569011" y="148859"/>
                  <a:pt x="563314" y="154635"/>
                </a:cubicBezTo>
                <a:lnTo>
                  <a:pt x="522906" y="195072"/>
                </a:lnTo>
                <a:cubicBezTo>
                  <a:pt x="528068" y="205381"/>
                  <a:pt x="532341" y="215779"/>
                  <a:pt x="535812" y="226443"/>
                </a:cubicBezTo>
                <a:lnTo>
                  <a:pt x="592775" y="226443"/>
                </a:lnTo>
                <a:cubicBezTo>
                  <a:pt x="600964" y="226443"/>
                  <a:pt x="607639" y="233020"/>
                  <a:pt x="607639" y="241196"/>
                </a:cubicBezTo>
                <a:lnTo>
                  <a:pt x="607639" y="366948"/>
                </a:lnTo>
                <a:cubicBezTo>
                  <a:pt x="607639" y="375124"/>
                  <a:pt x="600964" y="381790"/>
                  <a:pt x="592775" y="381790"/>
                </a:cubicBezTo>
                <a:lnTo>
                  <a:pt x="535634" y="381790"/>
                </a:lnTo>
                <a:cubicBezTo>
                  <a:pt x="531896" y="392543"/>
                  <a:pt x="527623" y="402941"/>
                  <a:pt x="522906" y="412539"/>
                </a:cubicBezTo>
                <a:lnTo>
                  <a:pt x="563314" y="452709"/>
                </a:lnTo>
                <a:cubicBezTo>
                  <a:pt x="566074" y="455464"/>
                  <a:pt x="567676" y="459196"/>
                  <a:pt x="567676" y="463107"/>
                </a:cubicBezTo>
                <a:cubicBezTo>
                  <a:pt x="567676" y="467106"/>
                  <a:pt x="566163" y="470838"/>
                  <a:pt x="563314" y="473593"/>
                </a:cubicBezTo>
                <a:lnTo>
                  <a:pt x="474309" y="562464"/>
                </a:lnTo>
                <a:cubicBezTo>
                  <a:pt x="471550" y="565308"/>
                  <a:pt x="467812" y="566730"/>
                  <a:pt x="463895" y="566730"/>
                </a:cubicBezTo>
                <a:cubicBezTo>
                  <a:pt x="459890" y="566730"/>
                  <a:pt x="456152" y="565219"/>
                  <a:pt x="453393" y="562464"/>
                </a:cubicBezTo>
                <a:lnTo>
                  <a:pt x="413073" y="522206"/>
                </a:lnTo>
                <a:cubicBezTo>
                  <a:pt x="403461" y="527005"/>
                  <a:pt x="393047" y="531360"/>
                  <a:pt x="382367" y="535003"/>
                </a:cubicBezTo>
                <a:lnTo>
                  <a:pt x="382367" y="591881"/>
                </a:lnTo>
                <a:cubicBezTo>
                  <a:pt x="382367" y="600057"/>
                  <a:pt x="375691" y="606722"/>
                  <a:pt x="367503" y="606722"/>
                </a:cubicBezTo>
                <a:lnTo>
                  <a:pt x="241560" y="606722"/>
                </a:lnTo>
                <a:cubicBezTo>
                  <a:pt x="233372" y="606722"/>
                  <a:pt x="226785" y="600057"/>
                  <a:pt x="226785" y="591881"/>
                </a:cubicBezTo>
                <a:lnTo>
                  <a:pt x="226785" y="535181"/>
                </a:lnTo>
                <a:cubicBezTo>
                  <a:pt x="216016" y="531715"/>
                  <a:pt x="205513" y="527449"/>
                  <a:pt x="195278" y="522295"/>
                </a:cubicBezTo>
                <a:lnTo>
                  <a:pt x="154513" y="562642"/>
                </a:lnTo>
                <a:cubicBezTo>
                  <a:pt x="148728" y="568419"/>
                  <a:pt x="139382" y="568419"/>
                  <a:pt x="133597" y="562642"/>
                </a:cubicBezTo>
                <a:lnTo>
                  <a:pt x="44503" y="473771"/>
                </a:lnTo>
                <a:cubicBezTo>
                  <a:pt x="41743" y="471016"/>
                  <a:pt x="40230" y="467195"/>
                  <a:pt x="40230" y="463284"/>
                </a:cubicBezTo>
                <a:cubicBezTo>
                  <a:pt x="40230" y="459374"/>
                  <a:pt x="41743" y="455642"/>
                  <a:pt x="44592" y="452798"/>
                </a:cubicBezTo>
                <a:lnTo>
                  <a:pt x="84911" y="412539"/>
                </a:lnTo>
                <a:cubicBezTo>
                  <a:pt x="80194" y="402941"/>
                  <a:pt x="75832" y="392543"/>
                  <a:pt x="72183" y="381790"/>
                </a:cubicBezTo>
                <a:lnTo>
                  <a:pt x="14864" y="381790"/>
                </a:lnTo>
                <a:cubicBezTo>
                  <a:pt x="6675" y="381790"/>
                  <a:pt x="0" y="375124"/>
                  <a:pt x="0" y="366948"/>
                </a:cubicBezTo>
                <a:lnTo>
                  <a:pt x="0" y="241196"/>
                </a:lnTo>
                <a:cubicBezTo>
                  <a:pt x="0" y="233020"/>
                  <a:pt x="6675" y="226443"/>
                  <a:pt x="14864" y="226443"/>
                </a:cubicBezTo>
                <a:lnTo>
                  <a:pt x="72005" y="226443"/>
                </a:lnTo>
                <a:cubicBezTo>
                  <a:pt x="75476" y="215779"/>
                  <a:pt x="79749" y="205381"/>
                  <a:pt x="85000" y="195072"/>
                </a:cubicBezTo>
                <a:lnTo>
                  <a:pt x="44592" y="154458"/>
                </a:lnTo>
                <a:cubicBezTo>
                  <a:pt x="38806" y="148681"/>
                  <a:pt x="38806" y="139350"/>
                  <a:pt x="44592" y="133573"/>
                </a:cubicBezTo>
                <a:lnTo>
                  <a:pt x="133775" y="44613"/>
                </a:lnTo>
                <a:cubicBezTo>
                  <a:pt x="139560" y="38836"/>
                  <a:pt x="148906" y="38836"/>
                  <a:pt x="154691" y="44613"/>
                </a:cubicBezTo>
                <a:lnTo>
                  <a:pt x="195278" y="84961"/>
                </a:lnTo>
                <a:cubicBezTo>
                  <a:pt x="205602" y="79806"/>
                  <a:pt x="216016" y="75540"/>
                  <a:pt x="226696" y="71985"/>
                </a:cubicBezTo>
                <a:lnTo>
                  <a:pt x="226696" y="14841"/>
                </a:lnTo>
                <a:cubicBezTo>
                  <a:pt x="226696" y="6665"/>
                  <a:pt x="233372" y="0"/>
                  <a:pt x="2415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0" name="star_274269"/>
          <p:cNvSpPr>
            <a:spLocks noChangeAspect="1"/>
          </p:cNvSpPr>
          <p:nvPr/>
        </p:nvSpPr>
        <p:spPr bwMode="auto">
          <a:xfrm>
            <a:off x="1908990" y="4204490"/>
            <a:ext cx="835273" cy="833914"/>
          </a:xfrm>
          <a:custGeom>
            <a:avLst/>
            <a:gdLst>
              <a:gd name="T0" fmla="*/ 5547 w 6542"/>
              <a:gd name="T1" fmla="*/ 0 h 6542"/>
              <a:gd name="T2" fmla="*/ 996 w 6542"/>
              <a:gd name="T3" fmla="*/ 0 h 6542"/>
              <a:gd name="T4" fmla="*/ 0 w 6542"/>
              <a:gd name="T5" fmla="*/ 996 h 6542"/>
              <a:gd name="T6" fmla="*/ 0 w 6542"/>
              <a:gd name="T7" fmla="*/ 5547 h 6542"/>
              <a:gd name="T8" fmla="*/ 996 w 6542"/>
              <a:gd name="T9" fmla="*/ 6542 h 6542"/>
              <a:gd name="T10" fmla="*/ 5547 w 6542"/>
              <a:gd name="T11" fmla="*/ 6542 h 6542"/>
              <a:gd name="T12" fmla="*/ 6542 w 6542"/>
              <a:gd name="T13" fmla="*/ 5547 h 6542"/>
              <a:gd name="T14" fmla="*/ 6542 w 6542"/>
              <a:gd name="T15" fmla="*/ 996 h 6542"/>
              <a:gd name="T16" fmla="*/ 5547 w 6542"/>
              <a:gd name="T17" fmla="*/ 0 h 6542"/>
              <a:gd name="T18" fmla="*/ 5363 w 6542"/>
              <a:gd name="T19" fmla="*/ 2803 h 6542"/>
              <a:gd name="T20" fmla="*/ 4421 w 6542"/>
              <a:gd name="T21" fmla="*/ 3745 h 6542"/>
              <a:gd name="T22" fmla="*/ 4683 w 6542"/>
              <a:gd name="T23" fmla="*/ 5055 h 6542"/>
              <a:gd name="T24" fmla="*/ 4699 w 6542"/>
              <a:gd name="T25" fmla="*/ 5120 h 6542"/>
              <a:gd name="T26" fmla="*/ 4557 w 6542"/>
              <a:gd name="T27" fmla="*/ 5262 h 6542"/>
              <a:gd name="T28" fmla="*/ 4551 w 6542"/>
              <a:gd name="T29" fmla="*/ 5262 h 6542"/>
              <a:gd name="T30" fmla="*/ 4482 w 6542"/>
              <a:gd name="T31" fmla="*/ 5244 h 6542"/>
              <a:gd name="T32" fmla="*/ 3271 w 6542"/>
              <a:gd name="T33" fmla="*/ 4572 h 6542"/>
              <a:gd name="T34" fmla="*/ 2060 w 6542"/>
              <a:gd name="T35" fmla="*/ 5244 h 6542"/>
              <a:gd name="T36" fmla="*/ 1907 w 6542"/>
              <a:gd name="T37" fmla="*/ 5235 h 6542"/>
              <a:gd name="T38" fmla="*/ 1852 w 6542"/>
              <a:gd name="T39" fmla="*/ 5092 h 6542"/>
              <a:gd name="T40" fmla="*/ 2121 w 6542"/>
              <a:gd name="T41" fmla="*/ 3745 h 6542"/>
              <a:gd name="T42" fmla="*/ 1179 w 6542"/>
              <a:gd name="T43" fmla="*/ 2803 h 6542"/>
              <a:gd name="T44" fmla="*/ 1146 w 6542"/>
              <a:gd name="T45" fmla="*/ 2655 h 6542"/>
              <a:gd name="T46" fmla="*/ 1264 w 6542"/>
              <a:gd name="T47" fmla="*/ 2561 h 6542"/>
              <a:gd name="T48" fmla="*/ 2471 w 6542"/>
              <a:gd name="T49" fmla="*/ 2427 h 6542"/>
              <a:gd name="T50" fmla="*/ 3147 w 6542"/>
              <a:gd name="T51" fmla="*/ 1211 h 6542"/>
              <a:gd name="T52" fmla="*/ 3395 w 6542"/>
              <a:gd name="T53" fmla="*/ 1211 h 6542"/>
              <a:gd name="T54" fmla="*/ 4071 w 6542"/>
              <a:gd name="T55" fmla="*/ 2427 h 6542"/>
              <a:gd name="T56" fmla="*/ 5278 w 6542"/>
              <a:gd name="T57" fmla="*/ 2561 h 6542"/>
              <a:gd name="T58" fmla="*/ 5396 w 6542"/>
              <a:gd name="T59" fmla="*/ 2655 h 6542"/>
              <a:gd name="T60" fmla="*/ 5363 w 6542"/>
              <a:gd name="T61" fmla="*/ 2803 h 6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542" h="6542">
                <a:moveTo>
                  <a:pt x="5547" y="0"/>
                </a:moveTo>
                <a:lnTo>
                  <a:pt x="996" y="0"/>
                </a:lnTo>
                <a:cubicBezTo>
                  <a:pt x="447" y="0"/>
                  <a:pt x="0" y="447"/>
                  <a:pt x="0" y="996"/>
                </a:cubicBezTo>
                <a:lnTo>
                  <a:pt x="0" y="5547"/>
                </a:lnTo>
                <a:cubicBezTo>
                  <a:pt x="0" y="6096"/>
                  <a:pt x="447" y="6542"/>
                  <a:pt x="996" y="6542"/>
                </a:cubicBezTo>
                <a:lnTo>
                  <a:pt x="5547" y="6542"/>
                </a:lnTo>
                <a:cubicBezTo>
                  <a:pt x="6096" y="6542"/>
                  <a:pt x="6542" y="6096"/>
                  <a:pt x="6542" y="5547"/>
                </a:cubicBezTo>
                <a:lnTo>
                  <a:pt x="6542" y="996"/>
                </a:lnTo>
                <a:cubicBezTo>
                  <a:pt x="6542" y="447"/>
                  <a:pt x="6096" y="0"/>
                  <a:pt x="5547" y="0"/>
                </a:cubicBezTo>
                <a:close/>
                <a:moveTo>
                  <a:pt x="5363" y="2803"/>
                </a:moveTo>
                <a:lnTo>
                  <a:pt x="4421" y="3745"/>
                </a:lnTo>
                <a:lnTo>
                  <a:pt x="4683" y="5055"/>
                </a:lnTo>
                <a:cubicBezTo>
                  <a:pt x="4693" y="5074"/>
                  <a:pt x="4699" y="5096"/>
                  <a:pt x="4699" y="5120"/>
                </a:cubicBezTo>
                <a:cubicBezTo>
                  <a:pt x="4699" y="5199"/>
                  <a:pt x="4635" y="5262"/>
                  <a:pt x="4557" y="5262"/>
                </a:cubicBezTo>
                <a:lnTo>
                  <a:pt x="4551" y="5262"/>
                </a:lnTo>
                <a:cubicBezTo>
                  <a:pt x="4527" y="5262"/>
                  <a:pt x="4504" y="5256"/>
                  <a:pt x="4482" y="5244"/>
                </a:cubicBezTo>
                <a:lnTo>
                  <a:pt x="3271" y="4572"/>
                </a:lnTo>
                <a:lnTo>
                  <a:pt x="2060" y="5244"/>
                </a:lnTo>
                <a:cubicBezTo>
                  <a:pt x="2012" y="5271"/>
                  <a:pt x="1952" y="5268"/>
                  <a:pt x="1907" y="5235"/>
                </a:cubicBezTo>
                <a:cubicBezTo>
                  <a:pt x="1863" y="5202"/>
                  <a:pt x="1841" y="5146"/>
                  <a:pt x="1852" y="5092"/>
                </a:cubicBezTo>
                <a:lnTo>
                  <a:pt x="2121" y="3745"/>
                </a:lnTo>
                <a:lnTo>
                  <a:pt x="1179" y="2803"/>
                </a:lnTo>
                <a:cubicBezTo>
                  <a:pt x="1141" y="2764"/>
                  <a:pt x="1128" y="2707"/>
                  <a:pt x="1146" y="2655"/>
                </a:cubicBezTo>
                <a:cubicBezTo>
                  <a:pt x="1164" y="2604"/>
                  <a:pt x="1210" y="2567"/>
                  <a:pt x="1264" y="2561"/>
                </a:cubicBezTo>
                <a:lnTo>
                  <a:pt x="2471" y="2427"/>
                </a:lnTo>
                <a:lnTo>
                  <a:pt x="3147" y="1211"/>
                </a:lnTo>
                <a:cubicBezTo>
                  <a:pt x="3197" y="1121"/>
                  <a:pt x="3345" y="1121"/>
                  <a:pt x="3395" y="1211"/>
                </a:cubicBezTo>
                <a:lnTo>
                  <a:pt x="4071" y="2427"/>
                </a:lnTo>
                <a:lnTo>
                  <a:pt x="5278" y="2561"/>
                </a:lnTo>
                <a:cubicBezTo>
                  <a:pt x="5332" y="2567"/>
                  <a:pt x="5378" y="2604"/>
                  <a:pt x="5396" y="2655"/>
                </a:cubicBezTo>
                <a:cubicBezTo>
                  <a:pt x="5414" y="2707"/>
                  <a:pt x="5401" y="2764"/>
                  <a:pt x="5363" y="28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21" name="组合 20"/>
          <p:cNvGrpSpPr/>
          <p:nvPr/>
        </p:nvGrpSpPr>
        <p:grpSpPr>
          <a:xfrm>
            <a:off x="5668298" y="2091590"/>
            <a:ext cx="2030022" cy="1511920"/>
            <a:chOff x="1618860" y="2139370"/>
            <a:chExt cx="2030022" cy="1511920"/>
          </a:xfrm>
        </p:grpSpPr>
        <p:sp>
          <p:nvSpPr>
            <p:cNvPr id="22" name="文本框 14"/>
            <p:cNvSpPr txBox="1"/>
            <p:nvPr/>
          </p:nvSpPr>
          <p:spPr>
            <a:xfrm>
              <a:off x="1701767" y="2463721"/>
              <a:ext cx="1947115" cy="11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3" name="文本框 15"/>
            <p:cNvSpPr txBox="1"/>
            <p:nvPr/>
          </p:nvSpPr>
          <p:spPr>
            <a:xfrm>
              <a:off x="1618860" y="2139370"/>
              <a:ext cx="1947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15249" y="2091590"/>
            <a:ext cx="2030022" cy="1511920"/>
            <a:chOff x="1618860" y="2139370"/>
            <a:chExt cx="2030022" cy="1511920"/>
          </a:xfrm>
        </p:grpSpPr>
        <p:sp>
          <p:nvSpPr>
            <p:cNvPr id="26" name="文本框 14"/>
            <p:cNvSpPr txBox="1"/>
            <p:nvPr/>
          </p:nvSpPr>
          <p:spPr>
            <a:xfrm>
              <a:off x="1701767" y="2463721"/>
              <a:ext cx="1947115" cy="11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7" name="文本框 15"/>
            <p:cNvSpPr txBox="1"/>
            <p:nvPr/>
          </p:nvSpPr>
          <p:spPr>
            <a:xfrm>
              <a:off x="1618860" y="2139370"/>
              <a:ext cx="1947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745070" y="3759595"/>
            <a:ext cx="1953250" cy="1511920"/>
            <a:chOff x="1695632" y="2139370"/>
            <a:chExt cx="1953250" cy="1511920"/>
          </a:xfrm>
        </p:grpSpPr>
        <p:sp>
          <p:nvSpPr>
            <p:cNvPr id="30" name="文本框 14"/>
            <p:cNvSpPr txBox="1"/>
            <p:nvPr/>
          </p:nvSpPr>
          <p:spPr>
            <a:xfrm>
              <a:off x="1701767" y="2463721"/>
              <a:ext cx="1947115" cy="11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1" name="文本框 15"/>
            <p:cNvSpPr txBox="1"/>
            <p:nvPr/>
          </p:nvSpPr>
          <p:spPr>
            <a:xfrm>
              <a:off x="1695632" y="2139370"/>
              <a:ext cx="1870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298156" y="3759595"/>
            <a:ext cx="1947115" cy="1511920"/>
            <a:chOff x="1701767" y="2139370"/>
            <a:chExt cx="1947115" cy="1511920"/>
          </a:xfrm>
        </p:grpSpPr>
        <p:sp>
          <p:nvSpPr>
            <p:cNvPr id="34" name="文本框 14"/>
            <p:cNvSpPr txBox="1"/>
            <p:nvPr/>
          </p:nvSpPr>
          <p:spPr>
            <a:xfrm>
              <a:off x="1701767" y="2463721"/>
              <a:ext cx="1947115" cy="11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5" name="文本框 15"/>
            <p:cNvSpPr txBox="1"/>
            <p:nvPr/>
          </p:nvSpPr>
          <p:spPr>
            <a:xfrm>
              <a:off x="1701768" y="2139370"/>
              <a:ext cx="1864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37" name="椭圆 36">
            <a:extLst>
              <a:ext uri="{FF2B5EF4-FFF2-40B4-BE49-F238E27FC236}">
                <a16:creationId xmlns:a16="http://schemas.microsoft.com/office/drawing/2014/main" id="{E361C8EB-1576-4777-B891-7A15B19F39BB}"/>
              </a:ext>
            </a:extLst>
          </p:cNvPr>
          <p:cNvSpPr/>
          <p:nvPr/>
        </p:nvSpPr>
        <p:spPr>
          <a:xfrm>
            <a:off x="9067141" y="4270577"/>
            <a:ext cx="1182525" cy="1182525"/>
          </a:xfrm>
          <a:prstGeom prst="ellipse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pic>
        <p:nvPicPr>
          <p:cNvPr id="38" name="PA_库_图片 6">
            <a:extLst>
              <a:ext uri="{FF2B5EF4-FFF2-40B4-BE49-F238E27FC236}">
                <a16:creationId xmlns:a16="http://schemas.microsoft.com/office/drawing/2014/main" id="{29F314D1-5313-441A-AF73-9E0D5BF4A49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1715609" y="1711444"/>
            <a:ext cx="507938" cy="673108"/>
          </a:xfrm>
          <a:prstGeom prst="rect">
            <a:avLst/>
          </a:prstGeom>
          <a:solidFill>
            <a:srgbClr val="6E8DC4"/>
          </a:solidFill>
          <a:ln>
            <a:solidFill>
              <a:srgbClr val="6E8DC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39" name="组合 38">
            <a:extLst>
              <a:ext uri="{FF2B5EF4-FFF2-40B4-BE49-F238E27FC236}">
                <a16:creationId xmlns:a16="http://schemas.microsoft.com/office/drawing/2014/main" id="{70B757C7-27BC-4A1A-A8CA-EAB601110A9F}"/>
              </a:ext>
            </a:extLst>
          </p:cNvPr>
          <p:cNvGrpSpPr/>
          <p:nvPr/>
        </p:nvGrpSpPr>
        <p:grpSpPr>
          <a:xfrm>
            <a:off x="1570014" y="1799238"/>
            <a:ext cx="2080616" cy="2421195"/>
            <a:chOff x="1968307" y="1545210"/>
            <a:chExt cx="2080616" cy="2421195"/>
          </a:xfrm>
        </p:grpSpPr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047EDCB-577A-45A5-9AE2-FCC774694200}"/>
                </a:ext>
              </a:extLst>
            </p:cNvPr>
            <p:cNvSpPr txBox="1"/>
            <p:nvPr/>
          </p:nvSpPr>
          <p:spPr>
            <a:xfrm>
              <a:off x="1968307" y="2419828"/>
              <a:ext cx="2080616" cy="15465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文本内容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此处输入文本内容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8281F860-CAF8-4FC2-9777-3F6228713134}"/>
                </a:ext>
              </a:extLst>
            </p:cNvPr>
            <p:cNvSpPr txBox="1"/>
            <p:nvPr/>
          </p:nvSpPr>
          <p:spPr>
            <a:xfrm>
              <a:off x="2093748" y="1545210"/>
              <a:ext cx="56362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/>
                <a:t>01</a:t>
              </a:r>
              <a:endParaRPr lang="zh-CN" altLang="en-US" sz="2400" b="1" dirty="0"/>
            </a:p>
          </p:txBody>
        </p:sp>
      </p:grpSp>
      <p:pic>
        <p:nvPicPr>
          <p:cNvPr id="42" name="PA_库_图片 6">
            <a:extLst>
              <a:ext uri="{FF2B5EF4-FFF2-40B4-BE49-F238E27FC236}">
                <a16:creationId xmlns:a16="http://schemas.microsoft.com/office/drawing/2014/main" id="{48FF1D16-8483-475F-A25C-8601C7B5C161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106595" y="1671310"/>
            <a:ext cx="507938" cy="673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B6B28FB6-566F-4651-B339-DF50F36E75CB}"/>
              </a:ext>
            </a:extLst>
          </p:cNvPr>
          <p:cNvGrpSpPr/>
          <p:nvPr/>
        </p:nvGrpSpPr>
        <p:grpSpPr>
          <a:xfrm>
            <a:off x="3939158" y="1800017"/>
            <a:ext cx="2080616" cy="2030461"/>
            <a:chOff x="1968307" y="1935944"/>
            <a:chExt cx="2080616" cy="2030461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828BA32-D2B6-40A7-88EB-2620BCBEAC35}"/>
                </a:ext>
              </a:extLst>
            </p:cNvPr>
            <p:cNvSpPr txBox="1"/>
            <p:nvPr/>
          </p:nvSpPr>
          <p:spPr>
            <a:xfrm>
              <a:off x="1968307" y="2419828"/>
              <a:ext cx="2080616" cy="15465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文本内容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此处输入文本内容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7E63C221-DB9B-4112-BCFC-13BE038F5127}"/>
                </a:ext>
              </a:extLst>
            </p:cNvPr>
            <p:cNvSpPr txBox="1"/>
            <p:nvPr/>
          </p:nvSpPr>
          <p:spPr>
            <a:xfrm>
              <a:off x="2144491" y="1935944"/>
              <a:ext cx="5636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/>
                <a:t>02</a:t>
              </a:r>
              <a:endParaRPr lang="zh-CN" altLang="en-US" sz="2400" b="1" dirty="0"/>
            </a:p>
          </p:txBody>
        </p:sp>
      </p:grpSp>
      <p:pic>
        <p:nvPicPr>
          <p:cNvPr id="46" name="PA_库_图片 6">
            <a:extLst>
              <a:ext uri="{FF2B5EF4-FFF2-40B4-BE49-F238E27FC236}">
                <a16:creationId xmlns:a16="http://schemas.microsoft.com/office/drawing/2014/main" id="{D8774139-6D9C-4B49-8EB2-78EB20A56BE4}"/>
              </a:ext>
            </a:extLst>
          </p:cNvPr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97580" y="1671310"/>
            <a:ext cx="507938" cy="673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id="{60E86943-0B1E-45EB-89C0-E136D6990837}"/>
              </a:ext>
            </a:extLst>
          </p:cNvPr>
          <p:cNvGrpSpPr/>
          <p:nvPr/>
        </p:nvGrpSpPr>
        <p:grpSpPr>
          <a:xfrm>
            <a:off x="6330143" y="1782715"/>
            <a:ext cx="2080616" cy="2047763"/>
            <a:chOff x="1968307" y="1918642"/>
            <a:chExt cx="2080616" cy="2047763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6C88F117-B1E2-4882-ABDA-CB2A3B82236D}"/>
                </a:ext>
              </a:extLst>
            </p:cNvPr>
            <p:cNvSpPr txBox="1"/>
            <p:nvPr/>
          </p:nvSpPr>
          <p:spPr>
            <a:xfrm>
              <a:off x="1968307" y="2419828"/>
              <a:ext cx="2080616" cy="15465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文本内容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此处输入文本内容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E364B0C-0F59-41B9-88CA-7F610AB06F15}"/>
                </a:ext>
              </a:extLst>
            </p:cNvPr>
            <p:cNvSpPr txBox="1"/>
            <p:nvPr/>
          </p:nvSpPr>
          <p:spPr>
            <a:xfrm>
              <a:off x="2123351" y="1918642"/>
              <a:ext cx="5636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/>
                <a:t>03</a:t>
              </a:r>
              <a:endParaRPr lang="zh-CN" altLang="en-US" sz="2400" b="1" dirty="0"/>
            </a:p>
          </p:txBody>
        </p:sp>
      </p:grpSp>
      <p:pic>
        <p:nvPicPr>
          <p:cNvPr id="50" name="PA_库_图片 6">
            <a:extLst>
              <a:ext uri="{FF2B5EF4-FFF2-40B4-BE49-F238E27FC236}">
                <a16:creationId xmlns:a16="http://schemas.microsoft.com/office/drawing/2014/main" id="{4B06EEFE-BBD1-4B90-A5B0-9372E25BB1E1}"/>
              </a:ext>
            </a:extLst>
          </p:cNvPr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888565" y="1671310"/>
            <a:ext cx="507938" cy="673108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grpSp>
        <p:nvGrpSpPr>
          <p:cNvPr id="51" name="组合 50">
            <a:extLst>
              <a:ext uri="{FF2B5EF4-FFF2-40B4-BE49-F238E27FC236}">
                <a16:creationId xmlns:a16="http://schemas.microsoft.com/office/drawing/2014/main" id="{50E65B4B-749A-4497-ADA0-FC1642C37E2D}"/>
              </a:ext>
            </a:extLst>
          </p:cNvPr>
          <p:cNvGrpSpPr/>
          <p:nvPr/>
        </p:nvGrpSpPr>
        <p:grpSpPr>
          <a:xfrm>
            <a:off x="8721128" y="1814707"/>
            <a:ext cx="2080616" cy="2015771"/>
            <a:chOff x="1968307" y="1950634"/>
            <a:chExt cx="2080616" cy="2015771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1009814B-6DE8-41A2-966B-68CEBCF00272}"/>
                </a:ext>
              </a:extLst>
            </p:cNvPr>
            <p:cNvSpPr txBox="1"/>
            <p:nvPr/>
          </p:nvSpPr>
          <p:spPr>
            <a:xfrm>
              <a:off x="1968307" y="2419828"/>
              <a:ext cx="2080616" cy="1546577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内容，单击此处输入文本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内容，单击此处输入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文本内容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</a:t>
              </a:r>
              <a:endParaRPr lang="en-US" altLang="zh-CN" sz="105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050" dirty="0">
                  <a:latin typeface="楷体" panose="02010609060101010101" pitchFamily="49" charset="-122"/>
                  <a:ea typeface="楷体" panose="02010609060101010101" pitchFamily="49" charset="-122"/>
                </a:rPr>
                <a:t>此处输入文本内容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FD284C5E-1516-46B3-AECE-E1A57D8F11C5}"/>
                </a:ext>
              </a:extLst>
            </p:cNvPr>
            <p:cNvSpPr txBox="1"/>
            <p:nvPr/>
          </p:nvSpPr>
          <p:spPr>
            <a:xfrm>
              <a:off x="2162646" y="1950634"/>
              <a:ext cx="56362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2400" b="1" dirty="0"/>
                <a:t>04</a:t>
              </a:r>
              <a:endParaRPr lang="zh-CN" altLang="en-US" sz="2400" b="1" dirty="0"/>
            </a:p>
          </p:txBody>
        </p:sp>
      </p:grpSp>
      <p:pic>
        <p:nvPicPr>
          <p:cNvPr id="54" name="Picture 4" descr="花草、水墨">
            <a:extLst>
              <a:ext uri="{FF2B5EF4-FFF2-40B4-BE49-F238E27FC236}">
                <a16:creationId xmlns:a16="http://schemas.microsoft.com/office/drawing/2014/main" id="{D26B2039-F0AD-462A-9CD8-E539C061FB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912" b="98784" l="0" r="992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873" y="4236375"/>
            <a:ext cx="1244519" cy="1244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" name="Picture 10" descr="夜">
            <a:extLst>
              <a:ext uri="{FF2B5EF4-FFF2-40B4-BE49-F238E27FC236}">
                <a16:creationId xmlns:a16="http://schemas.microsoft.com/office/drawing/2014/main" id="{E364B4A6-C4D1-4E0A-BD4B-F6FD386D79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0" b="89789" l="0" r="9848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6664"/>
          <a:stretch/>
        </p:blipFill>
        <p:spPr bwMode="auto">
          <a:xfrm>
            <a:off x="6476180" y="4236375"/>
            <a:ext cx="1244920" cy="141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Picture 12" descr="http://img.hb.aicdn.com/bbe42ad321335cfb948fb45886e2b31052a1ef6c40d42-Op3htQ_fw658">
            <a:extLst>
              <a:ext uri="{FF2B5EF4-FFF2-40B4-BE49-F238E27FC236}">
                <a16:creationId xmlns:a16="http://schemas.microsoft.com/office/drawing/2014/main" id="{CD1401A1-350F-4999-908F-9E41356350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0" b="99696" l="0" r="992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6669" y="4236375"/>
            <a:ext cx="1246512" cy="1246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035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工作成果展示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 Work display</a:t>
            </a:r>
          </a:p>
        </p:txBody>
      </p:sp>
      <p:sp>
        <p:nvSpPr>
          <p:cNvPr id="17" name="Oval 6"/>
          <p:cNvSpPr>
            <a:spLocks noChangeArrowheads="1"/>
          </p:cNvSpPr>
          <p:nvPr/>
        </p:nvSpPr>
        <p:spPr bwMode="auto">
          <a:xfrm>
            <a:off x="6237787" y="1724656"/>
            <a:ext cx="995045" cy="995045"/>
          </a:xfrm>
          <a:prstGeom prst="ellipse">
            <a:avLst/>
          </a:prstGeom>
          <a:solidFill>
            <a:srgbClr val="466BA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sp>
        <p:nvSpPr>
          <p:cNvPr id="18" name="Oval 7"/>
          <p:cNvSpPr>
            <a:spLocks noChangeArrowheads="1"/>
          </p:cNvSpPr>
          <p:nvPr/>
        </p:nvSpPr>
        <p:spPr bwMode="auto">
          <a:xfrm>
            <a:off x="7015027" y="3020056"/>
            <a:ext cx="995045" cy="995045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grpSp>
        <p:nvGrpSpPr>
          <p:cNvPr id="19" name="Group 3"/>
          <p:cNvGrpSpPr/>
          <p:nvPr/>
        </p:nvGrpSpPr>
        <p:grpSpPr>
          <a:xfrm>
            <a:off x="3750492" y="1553206"/>
            <a:ext cx="4430395" cy="4365625"/>
            <a:chOff x="3880737" y="1865688"/>
            <a:chExt cx="4430526" cy="4365110"/>
          </a:xfrm>
        </p:grpSpPr>
        <p:sp>
          <p:nvSpPr>
            <p:cNvPr id="47" name="Freeform 5"/>
            <p:cNvSpPr>
              <a:spLocks noEditPoints="1"/>
            </p:cNvSpPr>
            <p:nvPr/>
          </p:nvSpPr>
          <p:spPr bwMode="auto">
            <a:xfrm>
              <a:off x="5319840" y="1865688"/>
              <a:ext cx="2991423" cy="2738572"/>
            </a:xfrm>
            <a:custGeom>
              <a:avLst/>
              <a:gdLst>
                <a:gd name="T0" fmla="*/ 598 w 1755"/>
                <a:gd name="T1" fmla="*/ 1493 h 1606"/>
                <a:gd name="T2" fmla="*/ 708 w 1755"/>
                <a:gd name="T3" fmla="*/ 1359 h 1606"/>
                <a:gd name="T4" fmla="*/ 708 w 1755"/>
                <a:gd name="T5" fmla="*/ 1359 h 1606"/>
                <a:gd name="T6" fmla="*/ 708 w 1755"/>
                <a:gd name="T7" fmla="*/ 1358 h 1606"/>
                <a:gd name="T8" fmla="*/ 718 w 1755"/>
                <a:gd name="T9" fmla="*/ 1335 h 1606"/>
                <a:gd name="T10" fmla="*/ 779 w 1755"/>
                <a:gd name="T11" fmla="*/ 1262 h 1606"/>
                <a:gd name="T12" fmla="*/ 1048 w 1755"/>
                <a:gd name="T13" fmla="*/ 1304 h 1606"/>
                <a:gd name="T14" fmla="*/ 1058 w 1755"/>
                <a:gd name="T15" fmla="*/ 1318 h 1606"/>
                <a:gd name="T16" fmla="*/ 1082 w 1755"/>
                <a:gd name="T17" fmla="*/ 1356 h 1606"/>
                <a:gd name="T18" fmla="*/ 1567 w 1755"/>
                <a:gd name="T19" fmla="*/ 1431 h 1606"/>
                <a:gd name="T20" fmla="*/ 1642 w 1755"/>
                <a:gd name="T21" fmla="*/ 946 h 1606"/>
                <a:gd name="T22" fmla="*/ 1157 w 1755"/>
                <a:gd name="T23" fmla="*/ 872 h 1606"/>
                <a:gd name="T24" fmla="*/ 1038 w 1755"/>
                <a:gd name="T25" fmla="*/ 1028 h 1606"/>
                <a:gd name="T26" fmla="*/ 977 w 1755"/>
                <a:gd name="T27" fmla="*/ 1103 h 1606"/>
                <a:gd name="T28" fmla="*/ 708 w 1755"/>
                <a:gd name="T29" fmla="*/ 1061 h 1606"/>
                <a:gd name="T30" fmla="*/ 701 w 1755"/>
                <a:gd name="T31" fmla="*/ 1053 h 1606"/>
                <a:gd name="T32" fmla="*/ 677 w 1755"/>
                <a:gd name="T33" fmla="*/ 1014 h 1606"/>
                <a:gd name="T34" fmla="*/ 655 w 1755"/>
                <a:gd name="T35" fmla="*/ 928 h 1606"/>
                <a:gd name="T36" fmla="*/ 842 w 1755"/>
                <a:gd name="T37" fmla="*/ 733 h 1606"/>
                <a:gd name="T38" fmla="*/ 1111 w 1755"/>
                <a:gd name="T39" fmla="*/ 672 h 1606"/>
                <a:gd name="T40" fmla="*/ 1186 w 1755"/>
                <a:gd name="T41" fmla="*/ 187 h 1606"/>
                <a:gd name="T42" fmla="*/ 701 w 1755"/>
                <a:gd name="T43" fmla="*/ 113 h 1606"/>
                <a:gd name="T44" fmla="*/ 603 w 1755"/>
                <a:gd name="T45" fmla="*/ 562 h 1606"/>
                <a:gd name="T46" fmla="*/ 601 w 1755"/>
                <a:gd name="T47" fmla="*/ 561 h 1606"/>
                <a:gd name="T48" fmla="*/ 639 w 1755"/>
                <a:gd name="T49" fmla="*/ 675 h 1606"/>
                <a:gd name="T50" fmla="*/ 450 w 1755"/>
                <a:gd name="T51" fmla="*/ 870 h 1606"/>
                <a:gd name="T52" fmla="*/ 449 w 1755"/>
                <a:gd name="T53" fmla="*/ 870 h 1606"/>
                <a:gd name="T54" fmla="*/ 188 w 1755"/>
                <a:gd name="T55" fmla="*/ 933 h 1606"/>
                <a:gd name="T56" fmla="*/ 113 w 1755"/>
                <a:gd name="T57" fmla="*/ 1418 h 1606"/>
                <a:gd name="T58" fmla="*/ 598 w 1755"/>
                <a:gd name="T59" fmla="*/ 1493 h 1606"/>
                <a:gd name="T60" fmla="*/ 1597 w 1755"/>
                <a:gd name="T61" fmla="*/ 979 h 1606"/>
                <a:gd name="T62" fmla="*/ 1534 w 1755"/>
                <a:gd name="T63" fmla="*/ 1387 h 1606"/>
                <a:gd name="T64" fmla="*/ 1126 w 1755"/>
                <a:gd name="T65" fmla="*/ 1324 h 1606"/>
                <a:gd name="T66" fmla="*/ 1189 w 1755"/>
                <a:gd name="T67" fmla="*/ 916 h 1606"/>
                <a:gd name="T68" fmla="*/ 1597 w 1755"/>
                <a:gd name="T69" fmla="*/ 979 h 1606"/>
                <a:gd name="T70" fmla="*/ 734 w 1755"/>
                <a:gd name="T71" fmla="*/ 157 h 1606"/>
                <a:gd name="T72" fmla="*/ 1141 w 1755"/>
                <a:gd name="T73" fmla="*/ 220 h 1606"/>
                <a:gd name="T74" fmla="*/ 1078 w 1755"/>
                <a:gd name="T75" fmla="*/ 628 h 1606"/>
                <a:gd name="T76" fmla="*/ 671 w 1755"/>
                <a:gd name="T77" fmla="*/ 565 h 1606"/>
                <a:gd name="T78" fmla="*/ 734 w 1755"/>
                <a:gd name="T79" fmla="*/ 157 h 1606"/>
                <a:gd name="T80" fmla="*/ 221 w 1755"/>
                <a:gd name="T81" fmla="*/ 977 h 1606"/>
                <a:gd name="T82" fmla="*/ 629 w 1755"/>
                <a:gd name="T83" fmla="*/ 1040 h 1606"/>
                <a:gd name="T84" fmla="*/ 566 w 1755"/>
                <a:gd name="T85" fmla="*/ 1448 h 1606"/>
                <a:gd name="T86" fmla="*/ 158 w 1755"/>
                <a:gd name="T87" fmla="*/ 1385 h 1606"/>
                <a:gd name="T88" fmla="*/ 221 w 1755"/>
                <a:gd name="T89" fmla="*/ 977 h 1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755" h="1606">
                  <a:moveTo>
                    <a:pt x="598" y="1493"/>
                  </a:moveTo>
                  <a:cubicBezTo>
                    <a:pt x="647" y="1457"/>
                    <a:pt x="684" y="1410"/>
                    <a:pt x="708" y="1359"/>
                  </a:cubicBezTo>
                  <a:cubicBezTo>
                    <a:pt x="708" y="1359"/>
                    <a:pt x="708" y="1359"/>
                    <a:pt x="708" y="1359"/>
                  </a:cubicBezTo>
                  <a:cubicBezTo>
                    <a:pt x="708" y="1359"/>
                    <a:pt x="708" y="1358"/>
                    <a:pt x="708" y="1358"/>
                  </a:cubicBezTo>
                  <a:cubicBezTo>
                    <a:pt x="712" y="1350"/>
                    <a:pt x="715" y="1343"/>
                    <a:pt x="718" y="1335"/>
                  </a:cubicBezTo>
                  <a:cubicBezTo>
                    <a:pt x="732" y="1307"/>
                    <a:pt x="753" y="1281"/>
                    <a:pt x="779" y="1262"/>
                  </a:cubicBezTo>
                  <a:cubicBezTo>
                    <a:pt x="865" y="1199"/>
                    <a:pt x="985" y="1218"/>
                    <a:pt x="1048" y="1304"/>
                  </a:cubicBezTo>
                  <a:cubicBezTo>
                    <a:pt x="1058" y="1318"/>
                    <a:pt x="1058" y="1318"/>
                    <a:pt x="1058" y="1318"/>
                  </a:cubicBezTo>
                  <a:cubicBezTo>
                    <a:pt x="1065" y="1331"/>
                    <a:pt x="1073" y="1344"/>
                    <a:pt x="1082" y="1356"/>
                  </a:cubicBezTo>
                  <a:cubicBezTo>
                    <a:pt x="1195" y="1511"/>
                    <a:pt x="1412" y="1544"/>
                    <a:pt x="1567" y="1431"/>
                  </a:cubicBezTo>
                  <a:cubicBezTo>
                    <a:pt x="1721" y="1318"/>
                    <a:pt x="1755" y="1101"/>
                    <a:pt x="1642" y="946"/>
                  </a:cubicBezTo>
                  <a:cubicBezTo>
                    <a:pt x="1528" y="792"/>
                    <a:pt x="1311" y="758"/>
                    <a:pt x="1157" y="872"/>
                  </a:cubicBezTo>
                  <a:cubicBezTo>
                    <a:pt x="1101" y="912"/>
                    <a:pt x="1061" y="967"/>
                    <a:pt x="1038" y="1028"/>
                  </a:cubicBezTo>
                  <a:cubicBezTo>
                    <a:pt x="1024" y="1056"/>
                    <a:pt x="1004" y="1083"/>
                    <a:pt x="977" y="1103"/>
                  </a:cubicBezTo>
                  <a:cubicBezTo>
                    <a:pt x="891" y="1165"/>
                    <a:pt x="771" y="1147"/>
                    <a:pt x="708" y="1061"/>
                  </a:cubicBezTo>
                  <a:cubicBezTo>
                    <a:pt x="706" y="1058"/>
                    <a:pt x="703" y="1055"/>
                    <a:pt x="701" y="1053"/>
                  </a:cubicBezTo>
                  <a:cubicBezTo>
                    <a:pt x="694" y="1039"/>
                    <a:pt x="686" y="1026"/>
                    <a:pt x="677" y="1014"/>
                  </a:cubicBezTo>
                  <a:cubicBezTo>
                    <a:pt x="664" y="988"/>
                    <a:pt x="655" y="959"/>
                    <a:pt x="655" y="928"/>
                  </a:cubicBezTo>
                  <a:cubicBezTo>
                    <a:pt x="653" y="823"/>
                    <a:pt x="737" y="736"/>
                    <a:pt x="842" y="733"/>
                  </a:cubicBezTo>
                  <a:cubicBezTo>
                    <a:pt x="933" y="750"/>
                    <a:pt x="1030" y="731"/>
                    <a:pt x="1111" y="672"/>
                  </a:cubicBezTo>
                  <a:cubicBezTo>
                    <a:pt x="1265" y="559"/>
                    <a:pt x="1299" y="342"/>
                    <a:pt x="1186" y="187"/>
                  </a:cubicBezTo>
                  <a:cubicBezTo>
                    <a:pt x="1073" y="33"/>
                    <a:pt x="855" y="0"/>
                    <a:pt x="701" y="113"/>
                  </a:cubicBezTo>
                  <a:cubicBezTo>
                    <a:pt x="558" y="217"/>
                    <a:pt x="519" y="412"/>
                    <a:pt x="603" y="562"/>
                  </a:cubicBezTo>
                  <a:cubicBezTo>
                    <a:pt x="601" y="561"/>
                    <a:pt x="601" y="561"/>
                    <a:pt x="601" y="561"/>
                  </a:cubicBezTo>
                  <a:cubicBezTo>
                    <a:pt x="624" y="592"/>
                    <a:pt x="638" y="633"/>
                    <a:pt x="639" y="675"/>
                  </a:cubicBezTo>
                  <a:cubicBezTo>
                    <a:pt x="641" y="781"/>
                    <a:pt x="556" y="867"/>
                    <a:pt x="450" y="870"/>
                  </a:cubicBezTo>
                  <a:cubicBezTo>
                    <a:pt x="449" y="870"/>
                    <a:pt x="449" y="870"/>
                    <a:pt x="449" y="870"/>
                  </a:cubicBezTo>
                  <a:cubicBezTo>
                    <a:pt x="360" y="858"/>
                    <a:pt x="266" y="875"/>
                    <a:pt x="188" y="933"/>
                  </a:cubicBezTo>
                  <a:cubicBezTo>
                    <a:pt x="34" y="1046"/>
                    <a:pt x="0" y="1263"/>
                    <a:pt x="113" y="1418"/>
                  </a:cubicBezTo>
                  <a:cubicBezTo>
                    <a:pt x="226" y="1572"/>
                    <a:pt x="444" y="1606"/>
                    <a:pt x="598" y="1493"/>
                  </a:cubicBezTo>
                  <a:close/>
                  <a:moveTo>
                    <a:pt x="1597" y="979"/>
                  </a:moveTo>
                  <a:cubicBezTo>
                    <a:pt x="1692" y="1109"/>
                    <a:pt x="1664" y="1292"/>
                    <a:pt x="1534" y="1387"/>
                  </a:cubicBezTo>
                  <a:cubicBezTo>
                    <a:pt x="1404" y="1482"/>
                    <a:pt x="1221" y="1454"/>
                    <a:pt x="1126" y="1324"/>
                  </a:cubicBezTo>
                  <a:cubicBezTo>
                    <a:pt x="1031" y="1194"/>
                    <a:pt x="1059" y="1011"/>
                    <a:pt x="1189" y="916"/>
                  </a:cubicBezTo>
                  <a:cubicBezTo>
                    <a:pt x="1319" y="821"/>
                    <a:pt x="1502" y="849"/>
                    <a:pt x="1597" y="979"/>
                  </a:cubicBezTo>
                  <a:close/>
                  <a:moveTo>
                    <a:pt x="734" y="157"/>
                  </a:moveTo>
                  <a:cubicBezTo>
                    <a:pt x="863" y="62"/>
                    <a:pt x="1046" y="90"/>
                    <a:pt x="1141" y="220"/>
                  </a:cubicBezTo>
                  <a:cubicBezTo>
                    <a:pt x="1236" y="350"/>
                    <a:pt x="1208" y="533"/>
                    <a:pt x="1078" y="628"/>
                  </a:cubicBezTo>
                  <a:cubicBezTo>
                    <a:pt x="949" y="723"/>
                    <a:pt x="766" y="695"/>
                    <a:pt x="671" y="565"/>
                  </a:cubicBezTo>
                  <a:cubicBezTo>
                    <a:pt x="575" y="435"/>
                    <a:pt x="604" y="252"/>
                    <a:pt x="734" y="157"/>
                  </a:cubicBezTo>
                  <a:close/>
                  <a:moveTo>
                    <a:pt x="221" y="977"/>
                  </a:moveTo>
                  <a:cubicBezTo>
                    <a:pt x="351" y="882"/>
                    <a:pt x="533" y="910"/>
                    <a:pt x="629" y="1040"/>
                  </a:cubicBezTo>
                  <a:cubicBezTo>
                    <a:pt x="724" y="1170"/>
                    <a:pt x="695" y="1353"/>
                    <a:pt x="566" y="1448"/>
                  </a:cubicBezTo>
                  <a:cubicBezTo>
                    <a:pt x="436" y="1543"/>
                    <a:pt x="253" y="1515"/>
                    <a:pt x="158" y="1385"/>
                  </a:cubicBezTo>
                  <a:cubicBezTo>
                    <a:pt x="63" y="1255"/>
                    <a:pt x="91" y="1072"/>
                    <a:pt x="221" y="977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48" name="Freeform 8"/>
            <p:cNvSpPr>
              <a:spLocks noEditPoints="1"/>
            </p:cNvSpPr>
            <p:nvPr/>
          </p:nvSpPr>
          <p:spPr bwMode="auto">
            <a:xfrm>
              <a:off x="3880737" y="3264536"/>
              <a:ext cx="2785118" cy="2966262"/>
            </a:xfrm>
            <a:custGeom>
              <a:avLst/>
              <a:gdLst>
                <a:gd name="T0" fmla="*/ 1383 w 1634"/>
                <a:gd name="T1" fmla="*/ 1217 h 1740"/>
                <a:gd name="T2" fmla="*/ 1281 w 1634"/>
                <a:gd name="T3" fmla="*/ 1077 h 1740"/>
                <a:gd name="T4" fmla="*/ 1281 w 1634"/>
                <a:gd name="T5" fmla="*/ 1077 h 1740"/>
                <a:gd name="T6" fmla="*/ 1280 w 1634"/>
                <a:gd name="T7" fmla="*/ 1077 h 1740"/>
                <a:gd name="T8" fmla="*/ 1260 w 1634"/>
                <a:gd name="T9" fmla="*/ 1062 h 1740"/>
                <a:gd name="T10" fmla="*/ 1204 w 1634"/>
                <a:gd name="T11" fmla="*/ 985 h 1740"/>
                <a:gd name="T12" fmla="*/ 1311 w 1634"/>
                <a:gd name="T13" fmla="*/ 735 h 1740"/>
                <a:gd name="T14" fmla="*/ 1328 w 1634"/>
                <a:gd name="T15" fmla="*/ 730 h 1740"/>
                <a:gd name="T16" fmla="*/ 1370 w 1634"/>
                <a:gd name="T17" fmla="*/ 715 h 1740"/>
                <a:gd name="T18" fmla="*/ 1562 w 1634"/>
                <a:gd name="T19" fmla="*/ 264 h 1740"/>
                <a:gd name="T20" fmla="*/ 1111 w 1634"/>
                <a:gd name="T21" fmla="*/ 72 h 1740"/>
                <a:gd name="T22" fmla="*/ 919 w 1634"/>
                <a:gd name="T23" fmla="*/ 524 h 1740"/>
                <a:gd name="T24" fmla="*/ 1041 w 1634"/>
                <a:gd name="T25" fmla="*/ 677 h 1740"/>
                <a:gd name="T26" fmla="*/ 1099 w 1634"/>
                <a:gd name="T27" fmla="*/ 755 h 1740"/>
                <a:gd name="T28" fmla="*/ 992 w 1634"/>
                <a:gd name="T29" fmla="*/ 1005 h 1740"/>
                <a:gd name="T30" fmla="*/ 982 w 1634"/>
                <a:gd name="T31" fmla="*/ 1010 h 1740"/>
                <a:gd name="T32" fmla="*/ 939 w 1634"/>
                <a:gd name="T33" fmla="*/ 1023 h 1740"/>
                <a:gd name="T34" fmla="*/ 851 w 1634"/>
                <a:gd name="T35" fmla="*/ 1024 h 1740"/>
                <a:gd name="T36" fmla="*/ 707 w 1634"/>
                <a:gd name="T37" fmla="*/ 795 h 1740"/>
                <a:gd name="T38" fmla="*/ 715 w 1634"/>
                <a:gd name="T39" fmla="*/ 519 h 1740"/>
                <a:gd name="T40" fmla="*/ 263 w 1634"/>
                <a:gd name="T41" fmla="*/ 327 h 1740"/>
                <a:gd name="T42" fmla="*/ 72 w 1634"/>
                <a:gd name="T43" fmla="*/ 779 h 1740"/>
                <a:gd name="T44" fmla="*/ 485 w 1634"/>
                <a:gd name="T45" fmla="*/ 985 h 1740"/>
                <a:gd name="T46" fmla="*/ 483 w 1634"/>
                <a:gd name="T47" fmla="*/ 987 h 1740"/>
                <a:gd name="T48" fmla="*/ 602 w 1634"/>
                <a:gd name="T49" fmla="*/ 978 h 1740"/>
                <a:gd name="T50" fmla="*/ 744 w 1634"/>
                <a:gd name="T51" fmla="*/ 1209 h 1740"/>
                <a:gd name="T52" fmla="*/ 744 w 1634"/>
                <a:gd name="T53" fmla="*/ 1209 h 1740"/>
                <a:gd name="T54" fmla="*/ 740 w 1634"/>
                <a:gd name="T55" fmla="*/ 1477 h 1740"/>
                <a:gd name="T56" fmla="*/ 1191 w 1634"/>
                <a:gd name="T57" fmla="*/ 1669 h 1740"/>
                <a:gd name="T58" fmla="*/ 1383 w 1634"/>
                <a:gd name="T59" fmla="*/ 1217 h 1740"/>
                <a:gd name="T60" fmla="*/ 1132 w 1634"/>
                <a:gd name="T61" fmla="*/ 123 h 1740"/>
                <a:gd name="T62" fmla="*/ 1511 w 1634"/>
                <a:gd name="T63" fmla="*/ 285 h 1740"/>
                <a:gd name="T64" fmla="*/ 1350 w 1634"/>
                <a:gd name="T65" fmla="*/ 664 h 1740"/>
                <a:gd name="T66" fmla="*/ 970 w 1634"/>
                <a:gd name="T67" fmla="*/ 503 h 1740"/>
                <a:gd name="T68" fmla="*/ 1132 w 1634"/>
                <a:gd name="T69" fmla="*/ 123 h 1740"/>
                <a:gd name="T70" fmla="*/ 122 w 1634"/>
                <a:gd name="T71" fmla="*/ 758 h 1740"/>
                <a:gd name="T72" fmla="*/ 284 w 1634"/>
                <a:gd name="T73" fmla="*/ 378 h 1740"/>
                <a:gd name="T74" fmla="*/ 663 w 1634"/>
                <a:gd name="T75" fmla="*/ 539 h 1740"/>
                <a:gd name="T76" fmla="*/ 502 w 1634"/>
                <a:gd name="T77" fmla="*/ 919 h 1740"/>
                <a:gd name="T78" fmla="*/ 122 w 1634"/>
                <a:gd name="T79" fmla="*/ 758 h 1740"/>
                <a:gd name="T80" fmla="*/ 791 w 1634"/>
                <a:gd name="T81" fmla="*/ 1457 h 1740"/>
                <a:gd name="T82" fmla="*/ 952 w 1634"/>
                <a:gd name="T83" fmla="*/ 1077 h 1740"/>
                <a:gd name="T84" fmla="*/ 1332 w 1634"/>
                <a:gd name="T85" fmla="*/ 1238 h 1740"/>
                <a:gd name="T86" fmla="*/ 1171 w 1634"/>
                <a:gd name="T87" fmla="*/ 1618 h 1740"/>
                <a:gd name="T88" fmla="*/ 791 w 1634"/>
                <a:gd name="T89" fmla="*/ 1457 h 17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634" h="1740">
                  <a:moveTo>
                    <a:pt x="1383" y="1217"/>
                  </a:moveTo>
                  <a:cubicBezTo>
                    <a:pt x="1361" y="1161"/>
                    <a:pt x="1325" y="1115"/>
                    <a:pt x="1281" y="1077"/>
                  </a:cubicBezTo>
                  <a:cubicBezTo>
                    <a:pt x="1281" y="1077"/>
                    <a:pt x="1281" y="1077"/>
                    <a:pt x="1281" y="1077"/>
                  </a:cubicBezTo>
                  <a:cubicBezTo>
                    <a:pt x="1281" y="1077"/>
                    <a:pt x="1280" y="1077"/>
                    <a:pt x="1280" y="1077"/>
                  </a:cubicBezTo>
                  <a:cubicBezTo>
                    <a:pt x="1273" y="1072"/>
                    <a:pt x="1267" y="1067"/>
                    <a:pt x="1260" y="1062"/>
                  </a:cubicBezTo>
                  <a:cubicBezTo>
                    <a:pt x="1236" y="1042"/>
                    <a:pt x="1217" y="1016"/>
                    <a:pt x="1204" y="985"/>
                  </a:cubicBezTo>
                  <a:cubicBezTo>
                    <a:pt x="1165" y="887"/>
                    <a:pt x="1212" y="775"/>
                    <a:pt x="1311" y="735"/>
                  </a:cubicBezTo>
                  <a:cubicBezTo>
                    <a:pt x="1328" y="730"/>
                    <a:pt x="1328" y="730"/>
                    <a:pt x="1328" y="730"/>
                  </a:cubicBezTo>
                  <a:cubicBezTo>
                    <a:pt x="1342" y="726"/>
                    <a:pt x="1356" y="721"/>
                    <a:pt x="1370" y="715"/>
                  </a:cubicBezTo>
                  <a:cubicBezTo>
                    <a:pt x="1548" y="644"/>
                    <a:pt x="1634" y="441"/>
                    <a:pt x="1562" y="264"/>
                  </a:cubicBezTo>
                  <a:cubicBezTo>
                    <a:pt x="1491" y="87"/>
                    <a:pt x="1288" y="0"/>
                    <a:pt x="1111" y="72"/>
                  </a:cubicBezTo>
                  <a:cubicBezTo>
                    <a:pt x="934" y="144"/>
                    <a:pt x="847" y="346"/>
                    <a:pt x="919" y="524"/>
                  </a:cubicBezTo>
                  <a:cubicBezTo>
                    <a:pt x="945" y="588"/>
                    <a:pt x="988" y="640"/>
                    <a:pt x="1041" y="677"/>
                  </a:cubicBezTo>
                  <a:cubicBezTo>
                    <a:pt x="1065" y="697"/>
                    <a:pt x="1086" y="723"/>
                    <a:pt x="1099" y="755"/>
                  </a:cubicBezTo>
                  <a:cubicBezTo>
                    <a:pt x="1138" y="853"/>
                    <a:pt x="1091" y="966"/>
                    <a:pt x="992" y="1005"/>
                  </a:cubicBezTo>
                  <a:cubicBezTo>
                    <a:pt x="989" y="1007"/>
                    <a:pt x="985" y="1008"/>
                    <a:pt x="982" y="1010"/>
                  </a:cubicBezTo>
                  <a:cubicBezTo>
                    <a:pt x="968" y="1013"/>
                    <a:pt x="953" y="1018"/>
                    <a:pt x="939" y="1023"/>
                  </a:cubicBezTo>
                  <a:cubicBezTo>
                    <a:pt x="911" y="1029"/>
                    <a:pt x="881" y="1031"/>
                    <a:pt x="851" y="1024"/>
                  </a:cubicBezTo>
                  <a:cubicBezTo>
                    <a:pt x="748" y="999"/>
                    <a:pt x="684" y="897"/>
                    <a:pt x="707" y="795"/>
                  </a:cubicBezTo>
                  <a:cubicBezTo>
                    <a:pt x="746" y="711"/>
                    <a:pt x="752" y="611"/>
                    <a:pt x="715" y="519"/>
                  </a:cubicBezTo>
                  <a:cubicBezTo>
                    <a:pt x="643" y="341"/>
                    <a:pt x="441" y="255"/>
                    <a:pt x="263" y="327"/>
                  </a:cubicBezTo>
                  <a:cubicBezTo>
                    <a:pt x="86" y="398"/>
                    <a:pt x="0" y="602"/>
                    <a:pt x="72" y="779"/>
                  </a:cubicBezTo>
                  <a:cubicBezTo>
                    <a:pt x="138" y="943"/>
                    <a:pt x="316" y="1028"/>
                    <a:pt x="485" y="985"/>
                  </a:cubicBezTo>
                  <a:cubicBezTo>
                    <a:pt x="483" y="987"/>
                    <a:pt x="483" y="987"/>
                    <a:pt x="483" y="987"/>
                  </a:cubicBezTo>
                  <a:cubicBezTo>
                    <a:pt x="519" y="973"/>
                    <a:pt x="561" y="968"/>
                    <a:pt x="602" y="978"/>
                  </a:cubicBezTo>
                  <a:cubicBezTo>
                    <a:pt x="705" y="1002"/>
                    <a:pt x="769" y="1106"/>
                    <a:pt x="744" y="1209"/>
                  </a:cubicBezTo>
                  <a:cubicBezTo>
                    <a:pt x="744" y="1209"/>
                    <a:pt x="744" y="1209"/>
                    <a:pt x="744" y="1209"/>
                  </a:cubicBezTo>
                  <a:cubicBezTo>
                    <a:pt x="708" y="1292"/>
                    <a:pt x="704" y="1388"/>
                    <a:pt x="740" y="1477"/>
                  </a:cubicBezTo>
                  <a:cubicBezTo>
                    <a:pt x="811" y="1655"/>
                    <a:pt x="1014" y="1740"/>
                    <a:pt x="1191" y="1669"/>
                  </a:cubicBezTo>
                  <a:cubicBezTo>
                    <a:pt x="1369" y="1597"/>
                    <a:pt x="1455" y="1394"/>
                    <a:pt x="1383" y="1217"/>
                  </a:cubicBezTo>
                  <a:close/>
                  <a:moveTo>
                    <a:pt x="1132" y="123"/>
                  </a:moveTo>
                  <a:cubicBezTo>
                    <a:pt x="1281" y="63"/>
                    <a:pt x="1451" y="135"/>
                    <a:pt x="1511" y="285"/>
                  </a:cubicBezTo>
                  <a:cubicBezTo>
                    <a:pt x="1572" y="434"/>
                    <a:pt x="1499" y="604"/>
                    <a:pt x="1350" y="664"/>
                  </a:cubicBezTo>
                  <a:cubicBezTo>
                    <a:pt x="1201" y="725"/>
                    <a:pt x="1030" y="652"/>
                    <a:pt x="970" y="503"/>
                  </a:cubicBezTo>
                  <a:cubicBezTo>
                    <a:pt x="910" y="354"/>
                    <a:pt x="982" y="183"/>
                    <a:pt x="1132" y="123"/>
                  </a:cubicBezTo>
                  <a:close/>
                  <a:moveTo>
                    <a:pt x="122" y="758"/>
                  </a:moveTo>
                  <a:cubicBezTo>
                    <a:pt x="62" y="608"/>
                    <a:pt x="135" y="438"/>
                    <a:pt x="284" y="378"/>
                  </a:cubicBezTo>
                  <a:cubicBezTo>
                    <a:pt x="433" y="318"/>
                    <a:pt x="603" y="390"/>
                    <a:pt x="663" y="539"/>
                  </a:cubicBezTo>
                  <a:cubicBezTo>
                    <a:pt x="724" y="689"/>
                    <a:pt x="651" y="859"/>
                    <a:pt x="502" y="919"/>
                  </a:cubicBezTo>
                  <a:cubicBezTo>
                    <a:pt x="353" y="979"/>
                    <a:pt x="182" y="907"/>
                    <a:pt x="122" y="758"/>
                  </a:cubicBezTo>
                  <a:close/>
                  <a:moveTo>
                    <a:pt x="791" y="1457"/>
                  </a:moveTo>
                  <a:cubicBezTo>
                    <a:pt x="731" y="1307"/>
                    <a:pt x="803" y="1137"/>
                    <a:pt x="952" y="1077"/>
                  </a:cubicBezTo>
                  <a:cubicBezTo>
                    <a:pt x="1102" y="1017"/>
                    <a:pt x="1272" y="1089"/>
                    <a:pt x="1332" y="1238"/>
                  </a:cubicBezTo>
                  <a:cubicBezTo>
                    <a:pt x="1392" y="1388"/>
                    <a:pt x="1320" y="1558"/>
                    <a:pt x="1171" y="1618"/>
                  </a:cubicBezTo>
                  <a:cubicBezTo>
                    <a:pt x="1021" y="1678"/>
                    <a:pt x="851" y="1606"/>
                    <a:pt x="791" y="1457"/>
                  </a:cubicBezTo>
                  <a:close/>
                </a:path>
              </a:pathLst>
            </a:custGeom>
            <a:solidFill>
              <a:sysClr val="window" lastClr="FFFFFF">
                <a:lumMod val="85000"/>
              </a:sys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sp>
        <p:nvSpPr>
          <p:cNvPr id="20" name="Freeform 9"/>
          <p:cNvSpPr/>
          <p:nvPr/>
        </p:nvSpPr>
        <p:spPr bwMode="auto">
          <a:xfrm>
            <a:off x="3869237" y="3510911"/>
            <a:ext cx="1096645" cy="1097915"/>
          </a:xfrm>
          <a:custGeom>
            <a:avLst/>
            <a:gdLst>
              <a:gd name="T0" fmla="*/ 533 w 644"/>
              <a:gd name="T1" fmla="*/ 524 h 644"/>
              <a:gd name="T2" fmla="*/ 120 w 644"/>
              <a:gd name="T3" fmla="*/ 532 h 644"/>
              <a:gd name="T4" fmla="*/ 112 w 644"/>
              <a:gd name="T5" fmla="*/ 120 h 644"/>
              <a:gd name="T6" fmla="*/ 524 w 644"/>
              <a:gd name="T7" fmla="*/ 112 h 644"/>
              <a:gd name="T8" fmla="*/ 533 w 644"/>
              <a:gd name="T9" fmla="*/ 52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4" h="644">
                <a:moveTo>
                  <a:pt x="533" y="524"/>
                </a:moveTo>
                <a:cubicBezTo>
                  <a:pt x="421" y="641"/>
                  <a:pt x="236" y="644"/>
                  <a:pt x="120" y="532"/>
                </a:cubicBezTo>
                <a:cubicBezTo>
                  <a:pt x="4" y="421"/>
                  <a:pt x="0" y="236"/>
                  <a:pt x="112" y="120"/>
                </a:cubicBezTo>
                <a:cubicBezTo>
                  <a:pt x="224" y="4"/>
                  <a:pt x="408" y="0"/>
                  <a:pt x="524" y="112"/>
                </a:cubicBezTo>
                <a:cubicBezTo>
                  <a:pt x="641" y="224"/>
                  <a:pt x="644" y="408"/>
                  <a:pt x="533" y="524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sp>
        <p:nvSpPr>
          <p:cNvPr id="21" name="Freeform 10"/>
          <p:cNvSpPr/>
          <p:nvPr/>
        </p:nvSpPr>
        <p:spPr bwMode="auto">
          <a:xfrm>
            <a:off x="5317037" y="3077841"/>
            <a:ext cx="1097915" cy="1097915"/>
          </a:xfrm>
          <a:custGeom>
            <a:avLst/>
            <a:gdLst>
              <a:gd name="T0" fmla="*/ 532 w 644"/>
              <a:gd name="T1" fmla="*/ 524 h 644"/>
              <a:gd name="T2" fmla="*/ 119 w 644"/>
              <a:gd name="T3" fmla="*/ 532 h 644"/>
              <a:gd name="T4" fmla="*/ 111 w 644"/>
              <a:gd name="T5" fmla="*/ 120 h 644"/>
              <a:gd name="T6" fmla="*/ 524 w 644"/>
              <a:gd name="T7" fmla="*/ 112 h 644"/>
              <a:gd name="T8" fmla="*/ 532 w 644"/>
              <a:gd name="T9" fmla="*/ 52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4" h="644">
                <a:moveTo>
                  <a:pt x="532" y="524"/>
                </a:moveTo>
                <a:cubicBezTo>
                  <a:pt x="420" y="640"/>
                  <a:pt x="235" y="644"/>
                  <a:pt x="119" y="532"/>
                </a:cubicBezTo>
                <a:cubicBezTo>
                  <a:pt x="3" y="421"/>
                  <a:pt x="0" y="236"/>
                  <a:pt x="111" y="120"/>
                </a:cubicBezTo>
                <a:cubicBezTo>
                  <a:pt x="223" y="4"/>
                  <a:pt x="408" y="0"/>
                  <a:pt x="524" y="112"/>
                </a:cubicBezTo>
                <a:cubicBezTo>
                  <a:pt x="640" y="223"/>
                  <a:pt x="644" y="408"/>
                  <a:pt x="532" y="524"/>
                </a:cubicBezTo>
                <a:close/>
              </a:path>
            </a:pathLst>
          </a:custGeom>
          <a:solidFill>
            <a:srgbClr val="466BA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sp>
        <p:nvSpPr>
          <p:cNvPr id="22" name="Freeform 11"/>
          <p:cNvSpPr/>
          <p:nvPr/>
        </p:nvSpPr>
        <p:spPr bwMode="auto">
          <a:xfrm>
            <a:off x="5002712" y="4704711"/>
            <a:ext cx="1096645" cy="1097915"/>
          </a:xfrm>
          <a:custGeom>
            <a:avLst/>
            <a:gdLst>
              <a:gd name="T0" fmla="*/ 532 w 644"/>
              <a:gd name="T1" fmla="*/ 524 h 644"/>
              <a:gd name="T2" fmla="*/ 119 w 644"/>
              <a:gd name="T3" fmla="*/ 532 h 644"/>
              <a:gd name="T4" fmla="*/ 111 w 644"/>
              <a:gd name="T5" fmla="*/ 120 h 644"/>
              <a:gd name="T6" fmla="*/ 524 w 644"/>
              <a:gd name="T7" fmla="*/ 112 h 644"/>
              <a:gd name="T8" fmla="*/ 532 w 644"/>
              <a:gd name="T9" fmla="*/ 524 h 6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4" h="644">
                <a:moveTo>
                  <a:pt x="532" y="524"/>
                </a:moveTo>
                <a:cubicBezTo>
                  <a:pt x="420" y="640"/>
                  <a:pt x="235" y="644"/>
                  <a:pt x="119" y="532"/>
                </a:cubicBezTo>
                <a:cubicBezTo>
                  <a:pt x="3" y="421"/>
                  <a:pt x="0" y="236"/>
                  <a:pt x="111" y="120"/>
                </a:cubicBezTo>
                <a:cubicBezTo>
                  <a:pt x="223" y="4"/>
                  <a:pt x="408" y="0"/>
                  <a:pt x="524" y="112"/>
                </a:cubicBezTo>
                <a:cubicBezTo>
                  <a:pt x="640" y="223"/>
                  <a:pt x="644" y="408"/>
                  <a:pt x="532" y="524"/>
                </a:cubicBezTo>
                <a:close/>
              </a:path>
            </a:pathLst>
          </a:custGeom>
          <a:solidFill>
            <a:srgbClr val="466BAC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7461934" y="1454648"/>
            <a:ext cx="2800618" cy="1371458"/>
            <a:chOff x="635141" y="2419225"/>
            <a:chExt cx="2488174" cy="1371458"/>
          </a:xfrm>
        </p:grpSpPr>
        <p:sp>
          <p:nvSpPr>
            <p:cNvPr id="50" name="文本框 4337"/>
            <p:cNvSpPr txBox="1"/>
            <p:nvPr/>
          </p:nvSpPr>
          <p:spPr>
            <a:xfrm>
              <a:off x="635155" y="2733471"/>
              <a:ext cx="2488160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1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180887" y="2922653"/>
            <a:ext cx="2800618" cy="1371458"/>
            <a:chOff x="635141" y="2419225"/>
            <a:chExt cx="2488174" cy="1371458"/>
          </a:xfrm>
        </p:grpSpPr>
        <p:sp>
          <p:nvSpPr>
            <p:cNvPr id="54" name="文本框 4337"/>
            <p:cNvSpPr txBox="1"/>
            <p:nvPr/>
          </p:nvSpPr>
          <p:spPr>
            <a:xfrm>
              <a:off x="635155" y="2733471"/>
              <a:ext cx="2488160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5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56" name="任意多边形 55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009263" y="3378984"/>
            <a:ext cx="2848736" cy="1366613"/>
            <a:chOff x="635155" y="2424070"/>
            <a:chExt cx="2530924" cy="1366613"/>
          </a:xfrm>
        </p:grpSpPr>
        <p:sp>
          <p:nvSpPr>
            <p:cNvPr id="58" name="文本框 4337"/>
            <p:cNvSpPr txBox="1"/>
            <p:nvPr/>
          </p:nvSpPr>
          <p:spPr>
            <a:xfrm>
              <a:off x="635155" y="2733471"/>
              <a:ext cx="2488160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4338"/>
            <p:cNvSpPr txBox="1"/>
            <p:nvPr/>
          </p:nvSpPr>
          <p:spPr>
            <a:xfrm>
              <a:off x="1134597" y="2424070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2737634" y="2792370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2058331" y="4853364"/>
            <a:ext cx="2848736" cy="1366613"/>
            <a:chOff x="635155" y="2424070"/>
            <a:chExt cx="2530924" cy="1366613"/>
          </a:xfrm>
        </p:grpSpPr>
        <p:sp>
          <p:nvSpPr>
            <p:cNvPr id="62" name="文本框 4337"/>
            <p:cNvSpPr txBox="1"/>
            <p:nvPr/>
          </p:nvSpPr>
          <p:spPr>
            <a:xfrm>
              <a:off x="635155" y="2733471"/>
              <a:ext cx="2488160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3" name="文本框 4338"/>
            <p:cNvSpPr txBox="1"/>
            <p:nvPr/>
          </p:nvSpPr>
          <p:spPr>
            <a:xfrm>
              <a:off x="1134597" y="2424070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2737634" y="2792370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2799472" y="1778546"/>
            <a:ext cx="2848736" cy="1366613"/>
            <a:chOff x="635155" y="2424070"/>
            <a:chExt cx="2530924" cy="1366613"/>
          </a:xfrm>
        </p:grpSpPr>
        <p:sp>
          <p:nvSpPr>
            <p:cNvPr id="66" name="文本框 4337"/>
            <p:cNvSpPr txBox="1"/>
            <p:nvPr/>
          </p:nvSpPr>
          <p:spPr>
            <a:xfrm>
              <a:off x="635155" y="2733471"/>
              <a:ext cx="2488160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7" name="文本框 4338"/>
            <p:cNvSpPr txBox="1"/>
            <p:nvPr/>
          </p:nvSpPr>
          <p:spPr>
            <a:xfrm>
              <a:off x="1134597" y="2424070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2737634" y="2792370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/>
            </a:p>
          </p:txBody>
        </p:sp>
      </p:grpSp>
      <p:sp>
        <p:nvSpPr>
          <p:cNvPr id="75" name="weekly-calendar_59248"/>
          <p:cNvSpPr>
            <a:spLocks noChangeAspect="1"/>
          </p:cNvSpPr>
          <p:nvPr/>
        </p:nvSpPr>
        <p:spPr bwMode="auto">
          <a:xfrm>
            <a:off x="6477862" y="1973486"/>
            <a:ext cx="506277" cy="498147"/>
          </a:xfrm>
          <a:custGeom>
            <a:avLst/>
            <a:gdLst>
              <a:gd name="connsiteX0" fmla="*/ 396980 w 599394"/>
              <a:gd name="connsiteY0" fmla="*/ 411566 h 589770"/>
              <a:gd name="connsiteX1" fmla="*/ 485009 w 599394"/>
              <a:gd name="connsiteY1" fmla="*/ 411566 h 589770"/>
              <a:gd name="connsiteX2" fmla="*/ 485009 w 599394"/>
              <a:gd name="connsiteY2" fmla="*/ 499521 h 589770"/>
              <a:gd name="connsiteX3" fmla="*/ 396980 w 599394"/>
              <a:gd name="connsiteY3" fmla="*/ 499521 h 589770"/>
              <a:gd name="connsiteX4" fmla="*/ 255424 w 599394"/>
              <a:gd name="connsiteY4" fmla="*/ 411566 h 589770"/>
              <a:gd name="connsiteX5" fmla="*/ 343453 w 599394"/>
              <a:gd name="connsiteY5" fmla="*/ 411566 h 589770"/>
              <a:gd name="connsiteX6" fmla="*/ 343453 w 599394"/>
              <a:gd name="connsiteY6" fmla="*/ 499521 h 589770"/>
              <a:gd name="connsiteX7" fmla="*/ 255424 w 599394"/>
              <a:gd name="connsiteY7" fmla="*/ 499521 h 589770"/>
              <a:gd name="connsiteX8" fmla="*/ 114311 w 599394"/>
              <a:gd name="connsiteY8" fmla="*/ 411566 h 589770"/>
              <a:gd name="connsiteX9" fmla="*/ 202414 w 599394"/>
              <a:gd name="connsiteY9" fmla="*/ 411566 h 589770"/>
              <a:gd name="connsiteX10" fmla="*/ 202414 w 599394"/>
              <a:gd name="connsiteY10" fmla="*/ 499521 h 589770"/>
              <a:gd name="connsiteX11" fmla="*/ 114311 w 599394"/>
              <a:gd name="connsiteY11" fmla="*/ 499521 h 589770"/>
              <a:gd name="connsiteX12" fmla="*/ 396980 w 599394"/>
              <a:gd name="connsiteY12" fmla="*/ 289110 h 589770"/>
              <a:gd name="connsiteX13" fmla="*/ 485009 w 599394"/>
              <a:gd name="connsiteY13" fmla="*/ 289110 h 589770"/>
              <a:gd name="connsiteX14" fmla="*/ 485009 w 599394"/>
              <a:gd name="connsiteY14" fmla="*/ 377065 h 589770"/>
              <a:gd name="connsiteX15" fmla="*/ 396980 w 599394"/>
              <a:gd name="connsiteY15" fmla="*/ 377065 h 589770"/>
              <a:gd name="connsiteX16" fmla="*/ 255424 w 599394"/>
              <a:gd name="connsiteY16" fmla="*/ 289110 h 589770"/>
              <a:gd name="connsiteX17" fmla="*/ 343453 w 599394"/>
              <a:gd name="connsiteY17" fmla="*/ 289110 h 589770"/>
              <a:gd name="connsiteX18" fmla="*/ 343453 w 599394"/>
              <a:gd name="connsiteY18" fmla="*/ 377065 h 589770"/>
              <a:gd name="connsiteX19" fmla="*/ 255424 w 599394"/>
              <a:gd name="connsiteY19" fmla="*/ 377065 h 589770"/>
              <a:gd name="connsiteX20" fmla="*/ 114311 w 599394"/>
              <a:gd name="connsiteY20" fmla="*/ 289110 h 589770"/>
              <a:gd name="connsiteX21" fmla="*/ 202414 w 599394"/>
              <a:gd name="connsiteY21" fmla="*/ 289110 h 589770"/>
              <a:gd name="connsiteX22" fmla="*/ 202414 w 599394"/>
              <a:gd name="connsiteY22" fmla="*/ 377065 h 589770"/>
              <a:gd name="connsiteX23" fmla="*/ 114311 w 599394"/>
              <a:gd name="connsiteY23" fmla="*/ 377065 h 589770"/>
              <a:gd name="connsiteX24" fmla="*/ 73311 w 599394"/>
              <a:gd name="connsiteY24" fmla="*/ 262427 h 589770"/>
              <a:gd name="connsiteX25" fmla="*/ 64089 w 599394"/>
              <a:gd name="connsiteY25" fmla="*/ 271635 h 589770"/>
              <a:gd name="connsiteX26" fmla="*/ 64089 w 599394"/>
              <a:gd name="connsiteY26" fmla="*/ 517027 h 589770"/>
              <a:gd name="connsiteX27" fmla="*/ 73311 w 599394"/>
              <a:gd name="connsiteY27" fmla="*/ 526235 h 589770"/>
              <a:gd name="connsiteX28" fmla="*/ 526083 w 599394"/>
              <a:gd name="connsiteY28" fmla="*/ 526235 h 589770"/>
              <a:gd name="connsiteX29" fmla="*/ 535305 w 599394"/>
              <a:gd name="connsiteY29" fmla="*/ 517027 h 589770"/>
              <a:gd name="connsiteX30" fmla="*/ 535305 w 599394"/>
              <a:gd name="connsiteY30" fmla="*/ 271635 h 589770"/>
              <a:gd name="connsiteX31" fmla="*/ 526083 w 599394"/>
              <a:gd name="connsiteY31" fmla="*/ 262427 h 589770"/>
              <a:gd name="connsiteX32" fmla="*/ 437558 w 599394"/>
              <a:gd name="connsiteY32" fmla="*/ 35911 h 589770"/>
              <a:gd name="connsiteX33" fmla="*/ 428336 w 599394"/>
              <a:gd name="connsiteY33" fmla="*/ 45119 h 589770"/>
              <a:gd name="connsiteX34" fmla="*/ 428336 w 599394"/>
              <a:gd name="connsiteY34" fmla="*/ 169887 h 589770"/>
              <a:gd name="connsiteX35" fmla="*/ 437558 w 599394"/>
              <a:gd name="connsiteY35" fmla="*/ 179095 h 589770"/>
              <a:gd name="connsiteX36" fmla="*/ 473982 w 599394"/>
              <a:gd name="connsiteY36" fmla="*/ 179095 h 589770"/>
              <a:gd name="connsiteX37" fmla="*/ 483204 w 599394"/>
              <a:gd name="connsiteY37" fmla="*/ 169887 h 589770"/>
              <a:gd name="connsiteX38" fmla="*/ 483204 w 599394"/>
              <a:gd name="connsiteY38" fmla="*/ 45119 h 589770"/>
              <a:gd name="connsiteX39" fmla="*/ 473982 w 599394"/>
              <a:gd name="connsiteY39" fmla="*/ 35911 h 589770"/>
              <a:gd name="connsiteX40" fmla="*/ 125412 w 599394"/>
              <a:gd name="connsiteY40" fmla="*/ 35911 h 589770"/>
              <a:gd name="connsiteX41" fmla="*/ 116190 w 599394"/>
              <a:gd name="connsiteY41" fmla="*/ 45119 h 589770"/>
              <a:gd name="connsiteX42" fmla="*/ 116190 w 599394"/>
              <a:gd name="connsiteY42" fmla="*/ 169887 h 589770"/>
              <a:gd name="connsiteX43" fmla="*/ 125412 w 599394"/>
              <a:gd name="connsiteY43" fmla="*/ 179095 h 589770"/>
              <a:gd name="connsiteX44" fmla="*/ 161836 w 599394"/>
              <a:gd name="connsiteY44" fmla="*/ 179095 h 589770"/>
              <a:gd name="connsiteX45" fmla="*/ 171058 w 599394"/>
              <a:gd name="connsiteY45" fmla="*/ 169887 h 589770"/>
              <a:gd name="connsiteX46" fmla="*/ 171058 w 599394"/>
              <a:gd name="connsiteY46" fmla="*/ 45119 h 589770"/>
              <a:gd name="connsiteX47" fmla="*/ 161836 w 599394"/>
              <a:gd name="connsiteY47" fmla="*/ 35911 h 589770"/>
              <a:gd name="connsiteX48" fmla="*/ 92676 w 599394"/>
              <a:gd name="connsiteY48" fmla="*/ 0 h 589770"/>
              <a:gd name="connsiteX49" fmla="*/ 194573 w 599394"/>
              <a:gd name="connsiteY49" fmla="*/ 0 h 589770"/>
              <a:gd name="connsiteX50" fmla="*/ 207021 w 599394"/>
              <a:gd name="connsiteY50" fmla="*/ 12431 h 589770"/>
              <a:gd name="connsiteX51" fmla="*/ 207021 w 599394"/>
              <a:gd name="connsiteY51" fmla="*/ 84713 h 589770"/>
              <a:gd name="connsiteX52" fmla="*/ 392373 w 599394"/>
              <a:gd name="connsiteY52" fmla="*/ 84713 h 589770"/>
              <a:gd name="connsiteX53" fmla="*/ 392373 w 599394"/>
              <a:gd name="connsiteY53" fmla="*/ 12431 h 589770"/>
              <a:gd name="connsiteX54" fmla="*/ 404360 w 599394"/>
              <a:gd name="connsiteY54" fmla="*/ 0 h 589770"/>
              <a:gd name="connsiteX55" fmla="*/ 506718 w 599394"/>
              <a:gd name="connsiteY55" fmla="*/ 0 h 589770"/>
              <a:gd name="connsiteX56" fmla="*/ 519167 w 599394"/>
              <a:gd name="connsiteY56" fmla="*/ 12431 h 589770"/>
              <a:gd name="connsiteX57" fmla="*/ 519167 w 599394"/>
              <a:gd name="connsiteY57" fmla="*/ 84713 h 589770"/>
              <a:gd name="connsiteX58" fmla="*/ 586945 w 599394"/>
              <a:gd name="connsiteY58" fmla="*/ 84713 h 589770"/>
              <a:gd name="connsiteX59" fmla="*/ 599394 w 599394"/>
              <a:gd name="connsiteY59" fmla="*/ 97144 h 589770"/>
              <a:gd name="connsiteX60" fmla="*/ 599394 w 599394"/>
              <a:gd name="connsiteY60" fmla="*/ 577800 h 589770"/>
              <a:gd name="connsiteX61" fmla="*/ 586945 w 599394"/>
              <a:gd name="connsiteY61" fmla="*/ 589770 h 589770"/>
              <a:gd name="connsiteX62" fmla="*/ 12449 w 599394"/>
              <a:gd name="connsiteY62" fmla="*/ 589770 h 589770"/>
              <a:gd name="connsiteX63" fmla="*/ 0 w 599394"/>
              <a:gd name="connsiteY63" fmla="*/ 577800 h 589770"/>
              <a:gd name="connsiteX64" fmla="*/ 0 w 599394"/>
              <a:gd name="connsiteY64" fmla="*/ 97144 h 589770"/>
              <a:gd name="connsiteX65" fmla="*/ 12449 w 599394"/>
              <a:gd name="connsiteY65" fmla="*/ 84713 h 589770"/>
              <a:gd name="connsiteX66" fmla="*/ 80227 w 599394"/>
              <a:gd name="connsiteY66" fmla="*/ 84713 h 589770"/>
              <a:gd name="connsiteX67" fmla="*/ 80227 w 599394"/>
              <a:gd name="connsiteY67" fmla="*/ 12431 h 589770"/>
              <a:gd name="connsiteX68" fmla="*/ 92676 w 599394"/>
              <a:gd name="connsiteY68" fmla="*/ 0 h 589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</a:cxnLst>
            <a:rect l="l" t="t" r="r" b="b"/>
            <a:pathLst>
              <a:path w="599394" h="589770">
                <a:moveTo>
                  <a:pt x="396980" y="411566"/>
                </a:moveTo>
                <a:lnTo>
                  <a:pt x="485009" y="411566"/>
                </a:lnTo>
                <a:lnTo>
                  <a:pt x="485009" y="499521"/>
                </a:lnTo>
                <a:lnTo>
                  <a:pt x="396980" y="499521"/>
                </a:lnTo>
                <a:close/>
                <a:moveTo>
                  <a:pt x="255424" y="411566"/>
                </a:moveTo>
                <a:lnTo>
                  <a:pt x="343453" y="411566"/>
                </a:lnTo>
                <a:lnTo>
                  <a:pt x="343453" y="499521"/>
                </a:lnTo>
                <a:lnTo>
                  <a:pt x="255424" y="499521"/>
                </a:lnTo>
                <a:close/>
                <a:moveTo>
                  <a:pt x="114311" y="411566"/>
                </a:moveTo>
                <a:lnTo>
                  <a:pt x="202414" y="411566"/>
                </a:lnTo>
                <a:lnTo>
                  <a:pt x="202414" y="499521"/>
                </a:lnTo>
                <a:lnTo>
                  <a:pt x="114311" y="499521"/>
                </a:lnTo>
                <a:close/>
                <a:moveTo>
                  <a:pt x="396980" y="289110"/>
                </a:moveTo>
                <a:lnTo>
                  <a:pt x="485009" y="289110"/>
                </a:lnTo>
                <a:lnTo>
                  <a:pt x="485009" y="377065"/>
                </a:lnTo>
                <a:lnTo>
                  <a:pt x="396980" y="377065"/>
                </a:lnTo>
                <a:close/>
                <a:moveTo>
                  <a:pt x="255424" y="289110"/>
                </a:moveTo>
                <a:lnTo>
                  <a:pt x="343453" y="289110"/>
                </a:lnTo>
                <a:lnTo>
                  <a:pt x="343453" y="377065"/>
                </a:lnTo>
                <a:lnTo>
                  <a:pt x="255424" y="377065"/>
                </a:lnTo>
                <a:close/>
                <a:moveTo>
                  <a:pt x="114311" y="289110"/>
                </a:moveTo>
                <a:lnTo>
                  <a:pt x="202414" y="289110"/>
                </a:lnTo>
                <a:lnTo>
                  <a:pt x="202414" y="377065"/>
                </a:lnTo>
                <a:lnTo>
                  <a:pt x="114311" y="377065"/>
                </a:lnTo>
                <a:close/>
                <a:moveTo>
                  <a:pt x="73311" y="262427"/>
                </a:moveTo>
                <a:cubicBezTo>
                  <a:pt x="68239" y="262427"/>
                  <a:pt x="64089" y="266570"/>
                  <a:pt x="64089" y="271635"/>
                </a:cubicBezTo>
                <a:lnTo>
                  <a:pt x="64089" y="517027"/>
                </a:lnTo>
                <a:cubicBezTo>
                  <a:pt x="64089" y="522091"/>
                  <a:pt x="68239" y="526235"/>
                  <a:pt x="73311" y="526235"/>
                </a:cubicBezTo>
                <a:lnTo>
                  <a:pt x="526083" y="526235"/>
                </a:lnTo>
                <a:cubicBezTo>
                  <a:pt x="531155" y="526235"/>
                  <a:pt x="535305" y="522091"/>
                  <a:pt x="535305" y="517027"/>
                </a:cubicBezTo>
                <a:lnTo>
                  <a:pt x="535305" y="271635"/>
                </a:lnTo>
                <a:cubicBezTo>
                  <a:pt x="535305" y="266570"/>
                  <a:pt x="531155" y="262427"/>
                  <a:pt x="526083" y="262427"/>
                </a:cubicBezTo>
                <a:close/>
                <a:moveTo>
                  <a:pt x="437558" y="35911"/>
                </a:moveTo>
                <a:cubicBezTo>
                  <a:pt x="432486" y="35911"/>
                  <a:pt x="428336" y="40055"/>
                  <a:pt x="428336" y="45119"/>
                </a:cubicBezTo>
                <a:lnTo>
                  <a:pt x="428336" y="169887"/>
                </a:lnTo>
                <a:cubicBezTo>
                  <a:pt x="428336" y="174951"/>
                  <a:pt x="432486" y="179095"/>
                  <a:pt x="437558" y="179095"/>
                </a:cubicBezTo>
                <a:lnTo>
                  <a:pt x="473982" y="179095"/>
                </a:lnTo>
                <a:cubicBezTo>
                  <a:pt x="479054" y="179095"/>
                  <a:pt x="483204" y="174951"/>
                  <a:pt x="483204" y="169887"/>
                </a:cubicBezTo>
                <a:lnTo>
                  <a:pt x="483204" y="45119"/>
                </a:lnTo>
                <a:cubicBezTo>
                  <a:pt x="483204" y="40055"/>
                  <a:pt x="479054" y="35911"/>
                  <a:pt x="473982" y="35911"/>
                </a:cubicBezTo>
                <a:close/>
                <a:moveTo>
                  <a:pt x="125412" y="35911"/>
                </a:moveTo>
                <a:cubicBezTo>
                  <a:pt x="120340" y="35911"/>
                  <a:pt x="116190" y="40055"/>
                  <a:pt x="116190" y="45119"/>
                </a:cubicBezTo>
                <a:lnTo>
                  <a:pt x="116190" y="169887"/>
                </a:lnTo>
                <a:cubicBezTo>
                  <a:pt x="116190" y="174951"/>
                  <a:pt x="120340" y="179095"/>
                  <a:pt x="125412" y="179095"/>
                </a:cubicBezTo>
                <a:lnTo>
                  <a:pt x="161836" y="179095"/>
                </a:lnTo>
                <a:cubicBezTo>
                  <a:pt x="166908" y="179095"/>
                  <a:pt x="171058" y="174951"/>
                  <a:pt x="171058" y="169887"/>
                </a:cubicBezTo>
                <a:lnTo>
                  <a:pt x="171058" y="45119"/>
                </a:lnTo>
                <a:cubicBezTo>
                  <a:pt x="171058" y="40055"/>
                  <a:pt x="166908" y="35911"/>
                  <a:pt x="161836" y="35911"/>
                </a:cubicBezTo>
                <a:close/>
                <a:moveTo>
                  <a:pt x="92676" y="0"/>
                </a:moveTo>
                <a:lnTo>
                  <a:pt x="194573" y="0"/>
                </a:lnTo>
                <a:cubicBezTo>
                  <a:pt x="201489" y="0"/>
                  <a:pt x="207021" y="5525"/>
                  <a:pt x="207021" y="12431"/>
                </a:cubicBezTo>
                <a:lnTo>
                  <a:pt x="207021" y="84713"/>
                </a:lnTo>
                <a:lnTo>
                  <a:pt x="392373" y="84713"/>
                </a:lnTo>
                <a:lnTo>
                  <a:pt x="392373" y="12431"/>
                </a:lnTo>
                <a:cubicBezTo>
                  <a:pt x="392373" y="5525"/>
                  <a:pt x="397905" y="0"/>
                  <a:pt x="404360" y="0"/>
                </a:cubicBezTo>
                <a:lnTo>
                  <a:pt x="506718" y="0"/>
                </a:lnTo>
                <a:cubicBezTo>
                  <a:pt x="513635" y="0"/>
                  <a:pt x="519167" y="5525"/>
                  <a:pt x="519167" y="12431"/>
                </a:cubicBezTo>
                <a:lnTo>
                  <a:pt x="519167" y="84713"/>
                </a:lnTo>
                <a:lnTo>
                  <a:pt x="586945" y="84713"/>
                </a:lnTo>
                <a:cubicBezTo>
                  <a:pt x="593861" y="84713"/>
                  <a:pt x="599394" y="90238"/>
                  <a:pt x="599394" y="97144"/>
                </a:cubicBezTo>
                <a:lnTo>
                  <a:pt x="599394" y="577800"/>
                </a:lnTo>
                <a:cubicBezTo>
                  <a:pt x="599394" y="584245"/>
                  <a:pt x="593861" y="589770"/>
                  <a:pt x="586945" y="589770"/>
                </a:cubicBezTo>
                <a:lnTo>
                  <a:pt x="12449" y="589770"/>
                </a:lnTo>
                <a:cubicBezTo>
                  <a:pt x="5533" y="589770"/>
                  <a:pt x="0" y="584245"/>
                  <a:pt x="0" y="577800"/>
                </a:cubicBezTo>
                <a:lnTo>
                  <a:pt x="0" y="97144"/>
                </a:lnTo>
                <a:cubicBezTo>
                  <a:pt x="0" y="90238"/>
                  <a:pt x="5533" y="84713"/>
                  <a:pt x="12449" y="84713"/>
                </a:cubicBezTo>
                <a:lnTo>
                  <a:pt x="80227" y="84713"/>
                </a:lnTo>
                <a:lnTo>
                  <a:pt x="80227" y="12431"/>
                </a:lnTo>
                <a:cubicBezTo>
                  <a:pt x="80227" y="5525"/>
                  <a:pt x="85759" y="0"/>
                  <a:pt x="9267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6" name="three-person-in-a-circle_32816"/>
          <p:cNvSpPr>
            <a:spLocks noChangeAspect="1"/>
          </p:cNvSpPr>
          <p:nvPr/>
        </p:nvSpPr>
        <p:spPr bwMode="auto">
          <a:xfrm>
            <a:off x="7207707" y="3228682"/>
            <a:ext cx="609684" cy="608767"/>
          </a:xfrm>
          <a:custGeom>
            <a:avLst/>
            <a:gdLst>
              <a:gd name="T0" fmla="*/ 1321 w 2643"/>
              <a:gd name="T1" fmla="*/ 0 h 2643"/>
              <a:gd name="T2" fmla="*/ 0 w 2643"/>
              <a:gd name="T3" fmla="*/ 1321 h 2643"/>
              <a:gd name="T4" fmla="*/ 1321 w 2643"/>
              <a:gd name="T5" fmla="*/ 2643 h 2643"/>
              <a:gd name="T6" fmla="*/ 2643 w 2643"/>
              <a:gd name="T7" fmla="*/ 1321 h 2643"/>
              <a:gd name="T8" fmla="*/ 1321 w 2643"/>
              <a:gd name="T9" fmla="*/ 0 h 2643"/>
              <a:gd name="T10" fmla="*/ 2007 w 2643"/>
              <a:gd name="T11" fmla="*/ 2045 h 2643"/>
              <a:gd name="T12" fmla="*/ 2007 w 2643"/>
              <a:gd name="T13" fmla="*/ 1468 h 2643"/>
              <a:gd name="T14" fmla="*/ 1685 w 2643"/>
              <a:gd name="T15" fmla="*/ 1468 h 2643"/>
              <a:gd name="T16" fmla="*/ 1685 w 2643"/>
              <a:gd name="T17" fmla="*/ 2251 h 2643"/>
              <a:gd name="T18" fmla="*/ 1503 w 2643"/>
              <a:gd name="T19" fmla="*/ 2303 h 2643"/>
              <a:gd name="T20" fmla="*/ 1503 w 2643"/>
              <a:gd name="T21" fmla="*/ 1059 h 2643"/>
              <a:gd name="T22" fmla="*/ 1180 w 2643"/>
              <a:gd name="T23" fmla="*/ 1059 h 2643"/>
              <a:gd name="T24" fmla="*/ 1180 w 2643"/>
              <a:gd name="T25" fmla="*/ 2309 h 2643"/>
              <a:gd name="T26" fmla="*/ 958 w 2643"/>
              <a:gd name="T27" fmla="*/ 2251 h 2643"/>
              <a:gd name="T28" fmla="*/ 958 w 2643"/>
              <a:gd name="T29" fmla="*/ 1452 h 2643"/>
              <a:gd name="T30" fmla="*/ 636 w 2643"/>
              <a:gd name="T31" fmla="*/ 1452 h 2643"/>
              <a:gd name="T32" fmla="*/ 636 w 2643"/>
              <a:gd name="T33" fmla="*/ 2046 h 2643"/>
              <a:gd name="T34" fmla="*/ 323 w 2643"/>
              <a:gd name="T35" fmla="*/ 1322 h 2643"/>
              <a:gd name="T36" fmla="*/ 1321 w 2643"/>
              <a:gd name="T37" fmla="*/ 323 h 2643"/>
              <a:gd name="T38" fmla="*/ 2320 w 2643"/>
              <a:gd name="T39" fmla="*/ 1322 h 2643"/>
              <a:gd name="T40" fmla="*/ 2007 w 2643"/>
              <a:gd name="T41" fmla="*/ 2045 h 2643"/>
              <a:gd name="T42" fmla="*/ 1537 w 2643"/>
              <a:gd name="T43" fmla="*/ 824 h 2643"/>
              <a:gd name="T44" fmla="*/ 1345 w 2643"/>
              <a:gd name="T45" fmla="*/ 1016 h 2643"/>
              <a:gd name="T46" fmla="*/ 1153 w 2643"/>
              <a:gd name="T47" fmla="*/ 824 h 2643"/>
              <a:gd name="T48" fmla="*/ 1345 w 2643"/>
              <a:gd name="T49" fmla="*/ 632 h 2643"/>
              <a:gd name="T50" fmla="*/ 1537 w 2643"/>
              <a:gd name="T51" fmla="*/ 824 h 2643"/>
              <a:gd name="T52" fmla="*/ 2034 w 2643"/>
              <a:gd name="T53" fmla="*/ 1207 h 2643"/>
              <a:gd name="T54" fmla="*/ 1843 w 2643"/>
              <a:gd name="T55" fmla="*/ 1399 h 2643"/>
              <a:gd name="T56" fmla="*/ 1651 w 2643"/>
              <a:gd name="T57" fmla="*/ 1207 h 2643"/>
              <a:gd name="T58" fmla="*/ 1843 w 2643"/>
              <a:gd name="T59" fmla="*/ 1015 h 2643"/>
              <a:gd name="T60" fmla="*/ 2034 w 2643"/>
              <a:gd name="T61" fmla="*/ 1207 h 2643"/>
              <a:gd name="T62" fmla="*/ 999 w 2643"/>
              <a:gd name="T63" fmla="*/ 1207 h 2643"/>
              <a:gd name="T64" fmla="*/ 807 w 2643"/>
              <a:gd name="T65" fmla="*/ 1399 h 2643"/>
              <a:gd name="T66" fmla="*/ 615 w 2643"/>
              <a:gd name="T67" fmla="*/ 1207 h 2643"/>
              <a:gd name="T68" fmla="*/ 807 w 2643"/>
              <a:gd name="T69" fmla="*/ 1015 h 2643"/>
              <a:gd name="T70" fmla="*/ 999 w 2643"/>
              <a:gd name="T71" fmla="*/ 1207 h 26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643" h="2643">
                <a:moveTo>
                  <a:pt x="1321" y="0"/>
                </a:moveTo>
                <a:cubicBezTo>
                  <a:pt x="593" y="0"/>
                  <a:pt x="0" y="593"/>
                  <a:pt x="0" y="1321"/>
                </a:cubicBezTo>
                <a:cubicBezTo>
                  <a:pt x="0" y="2050"/>
                  <a:pt x="593" y="2643"/>
                  <a:pt x="1321" y="2643"/>
                </a:cubicBezTo>
                <a:cubicBezTo>
                  <a:pt x="2050" y="2643"/>
                  <a:pt x="2643" y="2050"/>
                  <a:pt x="2643" y="1321"/>
                </a:cubicBezTo>
                <a:cubicBezTo>
                  <a:pt x="2643" y="593"/>
                  <a:pt x="2050" y="0"/>
                  <a:pt x="1321" y="0"/>
                </a:cubicBezTo>
                <a:close/>
                <a:moveTo>
                  <a:pt x="2007" y="2045"/>
                </a:moveTo>
                <a:lnTo>
                  <a:pt x="2007" y="1468"/>
                </a:lnTo>
                <a:lnTo>
                  <a:pt x="1685" y="1468"/>
                </a:lnTo>
                <a:lnTo>
                  <a:pt x="1685" y="2251"/>
                </a:lnTo>
                <a:cubicBezTo>
                  <a:pt x="1626" y="2274"/>
                  <a:pt x="1566" y="2291"/>
                  <a:pt x="1503" y="2303"/>
                </a:cubicBezTo>
                <a:lnTo>
                  <a:pt x="1503" y="1059"/>
                </a:lnTo>
                <a:lnTo>
                  <a:pt x="1180" y="1059"/>
                </a:lnTo>
                <a:lnTo>
                  <a:pt x="1180" y="2309"/>
                </a:lnTo>
                <a:cubicBezTo>
                  <a:pt x="1103" y="2298"/>
                  <a:pt x="1029" y="2279"/>
                  <a:pt x="958" y="2251"/>
                </a:cubicBezTo>
                <a:lnTo>
                  <a:pt x="958" y="1452"/>
                </a:lnTo>
                <a:lnTo>
                  <a:pt x="636" y="1452"/>
                </a:lnTo>
                <a:lnTo>
                  <a:pt x="636" y="2046"/>
                </a:lnTo>
                <a:cubicBezTo>
                  <a:pt x="443" y="1863"/>
                  <a:pt x="323" y="1607"/>
                  <a:pt x="323" y="1322"/>
                </a:cubicBezTo>
                <a:cubicBezTo>
                  <a:pt x="323" y="771"/>
                  <a:pt x="771" y="323"/>
                  <a:pt x="1321" y="323"/>
                </a:cubicBezTo>
                <a:cubicBezTo>
                  <a:pt x="1872" y="323"/>
                  <a:pt x="2320" y="771"/>
                  <a:pt x="2320" y="1322"/>
                </a:cubicBezTo>
                <a:cubicBezTo>
                  <a:pt x="2320" y="1606"/>
                  <a:pt x="2200" y="1863"/>
                  <a:pt x="2007" y="2045"/>
                </a:cubicBezTo>
                <a:close/>
                <a:moveTo>
                  <a:pt x="1537" y="824"/>
                </a:moveTo>
                <a:cubicBezTo>
                  <a:pt x="1537" y="930"/>
                  <a:pt x="1451" y="1016"/>
                  <a:pt x="1345" y="1016"/>
                </a:cubicBezTo>
                <a:cubicBezTo>
                  <a:pt x="1239" y="1016"/>
                  <a:pt x="1153" y="930"/>
                  <a:pt x="1153" y="824"/>
                </a:cubicBezTo>
                <a:cubicBezTo>
                  <a:pt x="1153" y="718"/>
                  <a:pt x="1239" y="632"/>
                  <a:pt x="1345" y="632"/>
                </a:cubicBezTo>
                <a:cubicBezTo>
                  <a:pt x="1451" y="632"/>
                  <a:pt x="1537" y="718"/>
                  <a:pt x="1537" y="824"/>
                </a:cubicBezTo>
                <a:close/>
                <a:moveTo>
                  <a:pt x="2034" y="1207"/>
                </a:moveTo>
                <a:cubicBezTo>
                  <a:pt x="2034" y="1313"/>
                  <a:pt x="1949" y="1399"/>
                  <a:pt x="1843" y="1399"/>
                </a:cubicBezTo>
                <a:cubicBezTo>
                  <a:pt x="1737" y="1399"/>
                  <a:pt x="1651" y="1313"/>
                  <a:pt x="1651" y="1207"/>
                </a:cubicBezTo>
                <a:cubicBezTo>
                  <a:pt x="1651" y="1101"/>
                  <a:pt x="1737" y="1015"/>
                  <a:pt x="1843" y="1015"/>
                </a:cubicBezTo>
                <a:cubicBezTo>
                  <a:pt x="1949" y="1015"/>
                  <a:pt x="2034" y="1101"/>
                  <a:pt x="2034" y="1207"/>
                </a:cubicBezTo>
                <a:close/>
                <a:moveTo>
                  <a:pt x="999" y="1207"/>
                </a:moveTo>
                <a:cubicBezTo>
                  <a:pt x="999" y="1313"/>
                  <a:pt x="913" y="1399"/>
                  <a:pt x="807" y="1399"/>
                </a:cubicBezTo>
                <a:cubicBezTo>
                  <a:pt x="701" y="1399"/>
                  <a:pt x="615" y="1313"/>
                  <a:pt x="615" y="1207"/>
                </a:cubicBezTo>
                <a:cubicBezTo>
                  <a:pt x="615" y="1101"/>
                  <a:pt x="701" y="1015"/>
                  <a:pt x="807" y="1015"/>
                </a:cubicBezTo>
                <a:cubicBezTo>
                  <a:pt x="913" y="1015"/>
                  <a:pt x="999" y="1101"/>
                  <a:pt x="999" y="120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7" name="webcam_162078"/>
          <p:cNvSpPr>
            <a:spLocks noChangeAspect="1"/>
          </p:cNvSpPr>
          <p:nvPr/>
        </p:nvSpPr>
        <p:spPr bwMode="auto">
          <a:xfrm>
            <a:off x="5600074" y="3304245"/>
            <a:ext cx="604601" cy="609685"/>
          </a:xfrm>
          <a:custGeom>
            <a:avLst/>
            <a:gdLst>
              <a:gd name="connsiteX0" fmla="*/ 325000 h 606722"/>
              <a:gd name="connsiteY0" fmla="*/ 325000 h 606722"/>
              <a:gd name="connsiteX1" fmla="*/ 325000 h 606722"/>
              <a:gd name="connsiteY1" fmla="*/ 325000 h 606722"/>
              <a:gd name="connsiteX2" fmla="*/ 325000 h 606722"/>
              <a:gd name="connsiteY2" fmla="*/ 325000 h 606722"/>
              <a:gd name="connsiteX3" fmla="*/ 325000 h 606722"/>
              <a:gd name="connsiteY3" fmla="*/ 325000 h 606722"/>
              <a:gd name="connsiteX4" fmla="*/ 325000 h 606722"/>
              <a:gd name="connsiteY4" fmla="*/ 325000 h 606722"/>
              <a:gd name="connsiteX5" fmla="*/ 325000 h 606722"/>
              <a:gd name="connsiteY5" fmla="*/ 325000 h 606722"/>
              <a:gd name="connsiteX6" fmla="*/ 325000 h 606722"/>
              <a:gd name="connsiteY6" fmla="*/ 325000 h 606722"/>
              <a:gd name="connsiteX7" fmla="*/ 325000 h 606722"/>
              <a:gd name="connsiteY7" fmla="*/ 325000 h 606722"/>
              <a:gd name="connsiteX8" fmla="*/ 325000 h 606722"/>
              <a:gd name="connsiteY8" fmla="*/ 325000 h 606722"/>
              <a:gd name="connsiteX9" fmla="*/ 325000 h 606722"/>
              <a:gd name="connsiteY9" fmla="*/ 325000 h 606722"/>
              <a:gd name="connsiteX10" fmla="*/ 325000 h 606722"/>
              <a:gd name="connsiteY10" fmla="*/ 325000 h 606722"/>
              <a:gd name="connsiteX11" fmla="*/ 325000 h 606722"/>
              <a:gd name="connsiteY11" fmla="*/ 325000 h 606722"/>
              <a:gd name="connsiteX12" fmla="*/ 325000 h 606722"/>
              <a:gd name="connsiteY12" fmla="*/ 325000 h 606722"/>
              <a:gd name="connsiteX13" fmla="*/ 325000 h 606722"/>
              <a:gd name="connsiteY13" fmla="*/ 325000 h 606722"/>
              <a:gd name="connsiteX14" fmla="*/ 325000 h 606722"/>
              <a:gd name="connsiteY14" fmla="*/ 325000 h 606722"/>
              <a:gd name="connsiteX15" fmla="*/ 325000 h 606722"/>
              <a:gd name="connsiteY15" fmla="*/ 325000 h 606722"/>
              <a:gd name="connsiteX16" fmla="*/ 325000 h 606722"/>
              <a:gd name="connsiteY16" fmla="*/ 325000 h 606722"/>
              <a:gd name="connsiteX17" fmla="*/ 325000 h 606722"/>
              <a:gd name="connsiteY17" fmla="*/ 325000 h 606722"/>
              <a:gd name="connsiteX18" fmla="*/ 325000 h 606722"/>
              <a:gd name="connsiteY18" fmla="*/ 325000 h 606722"/>
              <a:gd name="connsiteX19" fmla="*/ 325000 h 606722"/>
              <a:gd name="connsiteY19" fmla="*/ 325000 h 606722"/>
              <a:gd name="connsiteX20" fmla="*/ 325000 h 606722"/>
              <a:gd name="connsiteY20" fmla="*/ 325000 h 606722"/>
              <a:gd name="connsiteX21" fmla="*/ 325000 h 606722"/>
              <a:gd name="connsiteY21" fmla="*/ 325000 h 606722"/>
              <a:gd name="connsiteX22" fmla="*/ 325000 h 606722"/>
              <a:gd name="connsiteY22" fmla="*/ 325000 h 606722"/>
              <a:gd name="connsiteX23" fmla="*/ 325000 h 606722"/>
              <a:gd name="connsiteY23" fmla="*/ 325000 h 606722"/>
              <a:gd name="connsiteX24" fmla="*/ 325000 h 606722"/>
              <a:gd name="connsiteY24" fmla="*/ 325000 h 606722"/>
              <a:gd name="connsiteX25" fmla="*/ 325000 h 606722"/>
              <a:gd name="connsiteY25" fmla="*/ 325000 h 606722"/>
              <a:gd name="connsiteX26" fmla="*/ 325000 h 606722"/>
              <a:gd name="connsiteY26" fmla="*/ 325000 h 606722"/>
              <a:gd name="connsiteX27" fmla="*/ 325000 h 606722"/>
              <a:gd name="connsiteY27" fmla="*/ 325000 h 606722"/>
              <a:gd name="connsiteX28" fmla="*/ 325000 h 606722"/>
              <a:gd name="connsiteY28" fmla="*/ 325000 h 606722"/>
              <a:gd name="connsiteX29" fmla="*/ 325000 h 606722"/>
              <a:gd name="connsiteY29" fmla="*/ 325000 h 606722"/>
              <a:gd name="connsiteX30" fmla="*/ 325000 h 606722"/>
              <a:gd name="connsiteY30" fmla="*/ 325000 h 606722"/>
              <a:gd name="connsiteX31" fmla="*/ 325000 h 606722"/>
              <a:gd name="connsiteY31" fmla="*/ 325000 h 606722"/>
              <a:gd name="connsiteX32" fmla="*/ 325000 h 606722"/>
              <a:gd name="connsiteY32" fmla="*/ 325000 h 606722"/>
              <a:gd name="connsiteX33" fmla="*/ 325000 h 606722"/>
              <a:gd name="connsiteY33" fmla="*/ 325000 h 606722"/>
              <a:gd name="connsiteX34" fmla="*/ 325000 h 606722"/>
              <a:gd name="connsiteY34" fmla="*/ 325000 h 606722"/>
              <a:gd name="connsiteX35" fmla="*/ 325000 h 606722"/>
              <a:gd name="connsiteY35" fmla="*/ 325000 h 606722"/>
              <a:gd name="connsiteX36" fmla="*/ 325000 h 606722"/>
              <a:gd name="connsiteY36" fmla="*/ 325000 h 606722"/>
              <a:gd name="connsiteX37" fmla="*/ 325000 h 606722"/>
              <a:gd name="connsiteY37" fmla="*/ 325000 h 606722"/>
              <a:gd name="connsiteX38" fmla="*/ 325000 h 606722"/>
              <a:gd name="connsiteY38" fmla="*/ 325000 h 606722"/>
              <a:gd name="connsiteX39" fmla="*/ 325000 h 606722"/>
              <a:gd name="connsiteY39" fmla="*/ 325000 h 606722"/>
              <a:gd name="connsiteX40" fmla="*/ 325000 h 606722"/>
              <a:gd name="connsiteY40" fmla="*/ 325000 h 606722"/>
              <a:gd name="connsiteX41" fmla="*/ 325000 h 606722"/>
              <a:gd name="connsiteY41" fmla="*/ 325000 h 606722"/>
              <a:gd name="connsiteX42" fmla="*/ 325000 h 606722"/>
              <a:gd name="connsiteY42" fmla="*/ 32500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600332" h="605380">
                <a:moveTo>
                  <a:pt x="234720" y="472736"/>
                </a:moveTo>
                <a:cubicBezTo>
                  <a:pt x="174183" y="472736"/>
                  <a:pt x="122560" y="507496"/>
                  <a:pt x="108354" y="555140"/>
                </a:cubicBezTo>
                <a:lnTo>
                  <a:pt x="361272" y="555140"/>
                </a:lnTo>
                <a:cubicBezTo>
                  <a:pt x="347159" y="507496"/>
                  <a:pt x="295257" y="472736"/>
                  <a:pt x="234720" y="472736"/>
                </a:cubicBezTo>
                <a:close/>
                <a:moveTo>
                  <a:pt x="236112" y="198295"/>
                </a:moveTo>
                <a:cubicBezTo>
                  <a:pt x="215406" y="198295"/>
                  <a:pt x="199993" y="215069"/>
                  <a:pt x="199993" y="234344"/>
                </a:cubicBezTo>
                <a:cubicBezTo>
                  <a:pt x="199993" y="255010"/>
                  <a:pt x="216799" y="270394"/>
                  <a:pt x="236112" y="270394"/>
                </a:cubicBezTo>
                <a:cubicBezTo>
                  <a:pt x="256817" y="270394"/>
                  <a:pt x="272230" y="253713"/>
                  <a:pt x="272230" y="234344"/>
                </a:cubicBezTo>
                <a:cubicBezTo>
                  <a:pt x="272230" y="214976"/>
                  <a:pt x="255424" y="198295"/>
                  <a:pt x="236112" y="198295"/>
                </a:cubicBezTo>
                <a:close/>
                <a:moveTo>
                  <a:pt x="236112" y="149457"/>
                </a:moveTo>
                <a:cubicBezTo>
                  <a:pt x="283929" y="149457"/>
                  <a:pt x="322554" y="188101"/>
                  <a:pt x="322554" y="235734"/>
                </a:cubicBezTo>
                <a:cubicBezTo>
                  <a:pt x="322554" y="283275"/>
                  <a:pt x="283929" y="321919"/>
                  <a:pt x="236112" y="321919"/>
                </a:cubicBezTo>
                <a:cubicBezTo>
                  <a:pt x="188480" y="321919"/>
                  <a:pt x="149669" y="283275"/>
                  <a:pt x="149669" y="235734"/>
                </a:cubicBezTo>
                <a:cubicBezTo>
                  <a:pt x="149669" y="188101"/>
                  <a:pt x="188294" y="149457"/>
                  <a:pt x="236112" y="149457"/>
                </a:cubicBezTo>
                <a:close/>
                <a:moveTo>
                  <a:pt x="236113" y="50332"/>
                </a:moveTo>
                <a:cubicBezTo>
                  <a:pt x="134259" y="50332"/>
                  <a:pt x="51624" y="132737"/>
                  <a:pt x="51624" y="234421"/>
                </a:cubicBezTo>
                <a:cubicBezTo>
                  <a:pt x="51624" y="336199"/>
                  <a:pt x="134259" y="418603"/>
                  <a:pt x="236113" y="418603"/>
                </a:cubicBezTo>
                <a:cubicBezTo>
                  <a:pt x="338153" y="418603"/>
                  <a:pt x="420695" y="336199"/>
                  <a:pt x="420602" y="234421"/>
                </a:cubicBezTo>
                <a:cubicBezTo>
                  <a:pt x="420602" y="132737"/>
                  <a:pt x="337967" y="50332"/>
                  <a:pt x="236113" y="50332"/>
                </a:cubicBezTo>
                <a:close/>
                <a:moveTo>
                  <a:pt x="236113" y="0"/>
                </a:moveTo>
                <a:cubicBezTo>
                  <a:pt x="365079" y="0"/>
                  <a:pt x="470926" y="105578"/>
                  <a:pt x="470926" y="235719"/>
                </a:cubicBezTo>
                <a:cubicBezTo>
                  <a:pt x="470926" y="295043"/>
                  <a:pt x="448549" y="349361"/>
                  <a:pt x="411782" y="390795"/>
                </a:cubicBezTo>
                <a:lnTo>
                  <a:pt x="463034" y="441869"/>
                </a:lnTo>
                <a:cubicBezTo>
                  <a:pt x="466283" y="445206"/>
                  <a:pt x="471112" y="443537"/>
                  <a:pt x="472783" y="441869"/>
                </a:cubicBezTo>
                <a:cubicBezTo>
                  <a:pt x="483460" y="431117"/>
                  <a:pt x="497573" y="425277"/>
                  <a:pt x="512707" y="425277"/>
                </a:cubicBezTo>
                <a:cubicBezTo>
                  <a:pt x="527656" y="425277"/>
                  <a:pt x="541862" y="431209"/>
                  <a:pt x="552539" y="441869"/>
                </a:cubicBezTo>
                <a:lnTo>
                  <a:pt x="593114" y="482376"/>
                </a:lnTo>
                <a:cubicBezTo>
                  <a:pt x="602770" y="492016"/>
                  <a:pt x="602770" y="507681"/>
                  <a:pt x="592928" y="517321"/>
                </a:cubicBezTo>
                <a:cubicBezTo>
                  <a:pt x="588100" y="522141"/>
                  <a:pt x="581786" y="524644"/>
                  <a:pt x="575473" y="524644"/>
                </a:cubicBezTo>
                <a:cubicBezTo>
                  <a:pt x="569159" y="524644"/>
                  <a:pt x="562845" y="522141"/>
                  <a:pt x="558017" y="517321"/>
                </a:cubicBezTo>
                <a:lnTo>
                  <a:pt x="517350" y="476814"/>
                </a:lnTo>
                <a:cubicBezTo>
                  <a:pt x="515771" y="475053"/>
                  <a:pt x="511222" y="473199"/>
                  <a:pt x="507601" y="476814"/>
                </a:cubicBezTo>
                <a:cubicBezTo>
                  <a:pt x="496923" y="487567"/>
                  <a:pt x="482810" y="493406"/>
                  <a:pt x="467769" y="493406"/>
                </a:cubicBezTo>
                <a:cubicBezTo>
                  <a:pt x="452728" y="493406"/>
                  <a:pt x="438522" y="487474"/>
                  <a:pt x="427844" y="476814"/>
                </a:cubicBezTo>
                <a:lnTo>
                  <a:pt x="375014" y="424072"/>
                </a:lnTo>
                <a:cubicBezTo>
                  <a:pt x="363501" y="432229"/>
                  <a:pt x="347809" y="442054"/>
                  <a:pt x="335275" y="447987"/>
                </a:cubicBezTo>
                <a:cubicBezTo>
                  <a:pt x="383556" y="476444"/>
                  <a:pt x="415495" y="524737"/>
                  <a:pt x="415495" y="579611"/>
                </a:cubicBezTo>
                <a:cubicBezTo>
                  <a:pt x="416703" y="593701"/>
                  <a:pt x="405189" y="605380"/>
                  <a:pt x="390984" y="605380"/>
                </a:cubicBezTo>
                <a:lnTo>
                  <a:pt x="80035" y="605380"/>
                </a:lnTo>
                <a:cubicBezTo>
                  <a:pt x="65922" y="605380"/>
                  <a:pt x="54223" y="593886"/>
                  <a:pt x="54223" y="579611"/>
                </a:cubicBezTo>
                <a:cubicBezTo>
                  <a:pt x="54223" y="524366"/>
                  <a:pt x="86442" y="475795"/>
                  <a:pt x="135187" y="447523"/>
                </a:cubicBezTo>
                <a:cubicBezTo>
                  <a:pt x="55338" y="409797"/>
                  <a:pt x="0" y="328783"/>
                  <a:pt x="0" y="235719"/>
                </a:cubicBezTo>
                <a:cubicBezTo>
                  <a:pt x="0" y="105578"/>
                  <a:pt x="105847" y="0"/>
                  <a:pt x="23611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8" name="worldwide_286089"/>
          <p:cNvSpPr>
            <a:spLocks noChangeAspect="1"/>
          </p:cNvSpPr>
          <p:nvPr/>
        </p:nvSpPr>
        <p:spPr bwMode="auto">
          <a:xfrm>
            <a:off x="5275048" y="4965084"/>
            <a:ext cx="569052" cy="609685"/>
          </a:xfrm>
          <a:custGeom>
            <a:avLst/>
            <a:gdLst>
              <a:gd name="connsiteX0" fmla="*/ 394256 w 566287"/>
              <a:gd name="connsiteY0" fmla="*/ 349606 h 606722"/>
              <a:gd name="connsiteX1" fmla="*/ 368269 w 566287"/>
              <a:gd name="connsiteY1" fmla="*/ 513847 h 606722"/>
              <a:gd name="connsiteX2" fmla="*/ 356610 w 566287"/>
              <a:gd name="connsiteY2" fmla="*/ 543354 h 606722"/>
              <a:gd name="connsiteX3" fmla="*/ 513334 w 566287"/>
              <a:gd name="connsiteY3" fmla="*/ 349606 h 606722"/>
              <a:gd name="connsiteX4" fmla="*/ 223471 w 566287"/>
              <a:gd name="connsiteY4" fmla="*/ 349606 h 606722"/>
              <a:gd name="connsiteX5" fmla="*/ 246877 w 566287"/>
              <a:gd name="connsiteY5" fmla="*/ 497583 h 606722"/>
              <a:gd name="connsiteX6" fmla="*/ 283099 w 566287"/>
              <a:gd name="connsiteY6" fmla="*/ 555263 h 606722"/>
              <a:gd name="connsiteX7" fmla="*/ 319410 w 566287"/>
              <a:gd name="connsiteY7" fmla="*/ 497583 h 606722"/>
              <a:gd name="connsiteX8" fmla="*/ 342727 w 566287"/>
              <a:gd name="connsiteY8" fmla="*/ 349606 h 606722"/>
              <a:gd name="connsiteX9" fmla="*/ 52864 w 566287"/>
              <a:gd name="connsiteY9" fmla="*/ 349606 h 606722"/>
              <a:gd name="connsiteX10" fmla="*/ 209677 w 566287"/>
              <a:gd name="connsiteY10" fmla="*/ 543354 h 606722"/>
              <a:gd name="connsiteX11" fmla="*/ 198018 w 566287"/>
              <a:gd name="connsiteY11" fmla="*/ 513847 h 606722"/>
              <a:gd name="connsiteX12" fmla="*/ 172031 w 566287"/>
              <a:gd name="connsiteY12" fmla="*/ 349606 h 606722"/>
              <a:gd name="connsiteX13" fmla="*/ 164288 w 566287"/>
              <a:gd name="connsiteY13" fmla="*/ 67249 h 606722"/>
              <a:gd name="connsiteX14" fmla="*/ 172921 w 566287"/>
              <a:gd name="connsiteY14" fmla="*/ 120485 h 606722"/>
              <a:gd name="connsiteX15" fmla="*/ 52953 w 566287"/>
              <a:gd name="connsiteY15" fmla="*/ 298236 h 606722"/>
              <a:gd name="connsiteX16" fmla="*/ 172031 w 566287"/>
              <a:gd name="connsiteY16" fmla="*/ 298236 h 606722"/>
              <a:gd name="connsiteX17" fmla="*/ 190542 w 566287"/>
              <a:gd name="connsiteY17" fmla="*/ 159324 h 606722"/>
              <a:gd name="connsiteX18" fmla="*/ 232015 w 566287"/>
              <a:gd name="connsiteY18" fmla="*/ 211849 h 606722"/>
              <a:gd name="connsiteX19" fmla="*/ 223560 w 566287"/>
              <a:gd name="connsiteY19" fmla="*/ 298236 h 606722"/>
              <a:gd name="connsiteX20" fmla="*/ 342727 w 566287"/>
              <a:gd name="connsiteY20" fmla="*/ 298236 h 606722"/>
              <a:gd name="connsiteX21" fmla="*/ 334272 w 566287"/>
              <a:gd name="connsiteY21" fmla="*/ 211760 h 606722"/>
              <a:gd name="connsiteX22" fmla="*/ 375656 w 566287"/>
              <a:gd name="connsiteY22" fmla="*/ 159413 h 606722"/>
              <a:gd name="connsiteX23" fmla="*/ 394256 w 566287"/>
              <a:gd name="connsiteY23" fmla="*/ 298236 h 606722"/>
              <a:gd name="connsiteX24" fmla="*/ 513334 w 566287"/>
              <a:gd name="connsiteY24" fmla="*/ 298236 h 606722"/>
              <a:gd name="connsiteX25" fmla="*/ 393455 w 566287"/>
              <a:gd name="connsiteY25" fmla="*/ 120485 h 606722"/>
              <a:gd name="connsiteX26" fmla="*/ 401999 w 566287"/>
              <a:gd name="connsiteY26" fmla="*/ 67338 h 606722"/>
              <a:gd name="connsiteX27" fmla="*/ 401999 w 566287"/>
              <a:gd name="connsiteY27" fmla="*/ 67249 h 606722"/>
              <a:gd name="connsiteX28" fmla="*/ 515292 w 566287"/>
              <a:gd name="connsiteY28" fmla="*/ 161901 h 606722"/>
              <a:gd name="connsiteX29" fmla="*/ 566287 w 566287"/>
              <a:gd name="connsiteY29" fmla="*/ 323921 h 606722"/>
              <a:gd name="connsiteX30" fmla="*/ 283099 w 566287"/>
              <a:gd name="connsiteY30" fmla="*/ 606722 h 606722"/>
              <a:gd name="connsiteX31" fmla="*/ 0 w 566287"/>
              <a:gd name="connsiteY31" fmla="*/ 323921 h 606722"/>
              <a:gd name="connsiteX32" fmla="*/ 50995 w 566287"/>
              <a:gd name="connsiteY32" fmla="*/ 161901 h 606722"/>
              <a:gd name="connsiteX33" fmla="*/ 164288 w 566287"/>
              <a:gd name="connsiteY33" fmla="*/ 67249 h 606722"/>
              <a:gd name="connsiteX34" fmla="*/ 283098 w 566287"/>
              <a:gd name="connsiteY34" fmla="*/ 42832 h 606722"/>
              <a:gd name="connsiteX35" fmla="*/ 257375 w 566287"/>
              <a:gd name="connsiteY35" fmla="*/ 68513 h 606722"/>
              <a:gd name="connsiteX36" fmla="*/ 283098 w 566287"/>
              <a:gd name="connsiteY36" fmla="*/ 94283 h 606722"/>
              <a:gd name="connsiteX37" fmla="*/ 308911 w 566287"/>
              <a:gd name="connsiteY37" fmla="*/ 68513 h 606722"/>
              <a:gd name="connsiteX38" fmla="*/ 283098 w 566287"/>
              <a:gd name="connsiteY38" fmla="*/ 42832 h 606722"/>
              <a:gd name="connsiteX39" fmla="*/ 283098 w 566287"/>
              <a:gd name="connsiteY39" fmla="*/ 0 h 606722"/>
              <a:gd name="connsiteX40" fmla="*/ 350568 w 566287"/>
              <a:gd name="connsiteY40" fmla="*/ 67269 h 606722"/>
              <a:gd name="connsiteX41" fmla="*/ 327336 w 566287"/>
              <a:gd name="connsiteY41" fmla="*/ 139692 h 606722"/>
              <a:gd name="connsiteX42" fmla="*/ 325467 w 566287"/>
              <a:gd name="connsiteY42" fmla="*/ 142624 h 606722"/>
              <a:gd name="connsiteX43" fmla="*/ 292801 w 566287"/>
              <a:gd name="connsiteY43" fmla="*/ 180302 h 606722"/>
              <a:gd name="connsiteX44" fmla="*/ 283098 w 566287"/>
              <a:gd name="connsiteY44" fmla="*/ 188833 h 606722"/>
              <a:gd name="connsiteX45" fmla="*/ 240997 w 566287"/>
              <a:gd name="connsiteY45" fmla="*/ 142891 h 606722"/>
              <a:gd name="connsiteX46" fmla="*/ 238861 w 566287"/>
              <a:gd name="connsiteY46" fmla="*/ 139692 h 606722"/>
              <a:gd name="connsiteX47" fmla="*/ 215718 w 566287"/>
              <a:gd name="connsiteY47" fmla="*/ 67269 h 606722"/>
              <a:gd name="connsiteX48" fmla="*/ 283098 w 566287"/>
              <a:gd name="connsiteY48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566287" h="606722">
                <a:moveTo>
                  <a:pt x="394256" y="349606"/>
                </a:moveTo>
                <a:cubicBezTo>
                  <a:pt x="392298" y="411374"/>
                  <a:pt x="383220" y="468876"/>
                  <a:pt x="368269" y="513847"/>
                </a:cubicBezTo>
                <a:cubicBezTo>
                  <a:pt x="364531" y="524868"/>
                  <a:pt x="360615" y="534644"/>
                  <a:pt x="356610" y="543354"/>
                </a:cubicBezTo>
                <a:cubicBezTo>
                  <a:pt x="440623" y="515180"/>
                  <a:pt x="503277" y="440259"/>
                  <a:pt x="513334" y="349606"/>
                </a:cubicBezTo>
                <a:close/>
                <a:moveTo>
                  <a:pt x="223471" y="349606"/>
                </a:moveTo>
                <a:cubicBezTo>
                  <a:pt x="225429" y="405775"/>
                  <a:pt x="233528" y="457589"/>
                  <a:pt x="246877" y="497583"/>
                </a:cubicBezTo>
                <a:cubicBezTo>
                  <a:pt x="261473" y="541132"/>
                  <a:pt x="277581" y="555263"/>
                  <a:pt x="283099" y="555263"/>
                </a:cubicBezTo>
                <a:cubicBezTo>
                  <a:pt x="288706" y="555263"/>
                  <a:pt x="304814" y="541132"/>
                  <a:pt x="319410" y="497583"/>
                </a:cubicBezTo>
                <a:cubicBezTo>
                  <a:pt x="332759" y="457589"/>
                  <a:pt x="340858" y="405775"/>
                  <a:pt x="342727" y="349606"/>
                </a:cubicBezTo>
                <a:close/>
                <a:moveTo>
                  <a:pt x="52864" y="349606"/>
                </a:moveTo>
                <a:cubicBezTo>
                  <a:pt x="63010" y="440259"/>
                  <a:pt x="125664" y="515180"/>
                  <a:pt x="209677" y="543354"/>
                </a:cubicBezTo>
                <a:cubicBezTo>
                  <a:pt x="205583" y="534644"/>
                  <a:pt x="201756" y="524868"/>
                  <a:pt x="198018" y="513847"/>
                </a:cubicBezTo>
                <a:cubicBezTo>
                  <a:pt x="183067" y="468876"/>
                  <a:pt x="173989" y="411374"/>
                  <a:pt x="172031" y="349606"/>
                </a:cubicBezTo>
                <a:close/>
                <a:moveTo>
                  <a:pt x="164288" y="67249"/>
                </a:moveTo>
                <a:cubicBezTo>
                  <a:pt x="164288" y="86357"/>
                  <a:pt x="167492" y="104043"/>
                  <a:pt x="172921" y="120485"/>
                </a:cubicBezTo>
                <a:cubicBezTo>
                  <a:pt x="106707" y="156391"/>
                  <a:pt x="61408" y="223314"/>
                  <a:pt x="52953" y="298236"/>
                </a:cubicBezTo>
                <a:lnTo>
                  <a:pt x="172031" y="298236"/>
                </a:lnTo>
                <a:cubicBezTo>
                  <a:pt x="173633" y="247844"/>
                  <a:pt x="180041" y="199584"/>
                  <a:pt x="190542" y="159324"/>
                </a:cubicBezTo>
                <a:cubicBezTo>
                  <a:pt x="203091" y="180654"/>
                  <a:pt x="218309" y="198340"/>
                  <a:pt x="232015" y="211849"/>
                </a:cubicBezTo>
                <a:cubicBezTo>
                  <a:pt x="227476" y="238601"/>
                  <a:pt x="224539" y="267929"/>
                  <a:pt x="223560" y="298236"/>
                </a:cubicBezTo>
                <a:lnTo>
                  <a:pt x="342727" y="298236"/>
                </a:lnTo>
                <a:cubicBezTo>
                  <a:pt x="341659" y="267929"/>
                  <a:pt x="338811" y="238601"/>
                  <a:pt x="334272" y="211760"/>
                </a:cubicBezTo>
                <a:cubicBezTo>
                  <a:pt x="348601" y="197718"/>
                  <a:pt x="363463" y="180121"/>
                  <a:pt x="375656" y="159413"/>
                </a:cubicBezTo>
                <a:cubicBezTo>
                  <a:pt x="386157" y="199673"/>
                  <a:pt x="392654" y="247844"/>
                  <a:pt x="394256" y="298236"/>
                </a:cubicBezTo>
                <a:lnTo>
                  <a:pt x="513334" y="298236"/>
                </a:lnTo>
                <a:cubicBezTo>
                  <a:pt x="504790" y="223314"/>
                  <a:pt x="459580" y="156480"/>
                  <a:pt x="393455" y="120485"/>
                </a:cubicBezTo>
                <a:cubicBezTo>
                  <a:pt x="398795" y="104043"/>
                  <a:pt x="401999" y="86268"/>
                  <a:pt x="401999" y="67338"/>
                </a:cubicBezTo>
                <a:cubicBezTo>
                  <a:pt x="401999" y="67249"/>
                  <a:pt x="401999" y="67249"/>
                  <a:pt x="401999" y="67249"/>
                </a:cubicBezTo>
                <a:cubicBezTo>
                  <a:pt x="447387" y="88224"/>
                  <a:pt x="486279" y="120574"/>
                  <a:pt x="515292" y="161901"/>
                </a:cubicBezTo>
                <a:cubicBezTo>
                  <a:pt x="548666" y="209538"/>
                  <a:pt x="566287" y="265619"/>
                  <a:pt x="566287" y="323921"/>
                </a:cubicBezTo>
                <a:cubicBezTo>
                  <a:pt x="566287" y="479808"/>
                  <a:pt x="439289" y="606722"/>
                  <a:pt x="283099" y="606722"/>
                </a:cubicBezTo>
                <a:cubicBezTo>
                  <a:pt x="126999" y="606722"/>
                  <a:pt x="0" y="479808"/>
                  <a:pt x="0" y="323921"/>
                </a:cubicBezTo>
                <a:cubicBezTo>
                  <a:pt x="0" y="265619"/>
                  <a:pt x="17621" y="209538"/>
                  <a:pt x="50995" y="161901"/>
                </a:cubicBezTo>
                <a:cubicBezTo>
                  <a:pt x="80008" y="120574"/>
                  <a:pt x="118900" y="88135"/>
                  <a:pt x="164288" y="67249"/>
                </a:cubicBezTo>
                <a:close/>
                <a:moveTo>
                  <a:pt x="283098" y="42832"/>
                </a:moveTo>
                <a:cubicBezTo>
                  <a:pt x="268946" y="42832"/>
                  <a:pt x="257375" y="54384"/>
                  <a:pt x="257375" y="68513"/>
                </a:cubicBezTo>
                <a:cubicBezTo>
                  <a:pt x="257375" y="82731"/>
                  <a:pt x="268946" y="94283"/>
                  <a:pt x="283098" y="94283"/>
                </a:cubicBezTo>
                <a:cubicBezTo>
                  <a:pt x="297340" y="94283"/>
                  <a:pt x="308911" y="82731"/>
                  <a:pt x="308911" y="68513"/>
                </a:cubicBezTo>
                <a:cubicBezTo>
                  <a:pt x="308911" y="54384"/>
                  <a:pt x="297340" y="42832"/>
                  <a:pt x="283098" y="42832"/>
                </a:cubicBezTo>
                <a:close/>
                <a:moveTo>
                  <a:pt x="283098" y="0"/>
                </a:moveTo>
                <a:cubicBezTo>
                  <a:pt x="320305" y="0"/>
                  <a:pt x="350568" y="30213"/>
                  <a:pt x="350568" y="67269"/>
                </a:cubicBezTo>
                <a:cubicBezTo>
                  <a:pt x="350568" y="94728"/>
                  <a:pt x="340688" y="119165"/>
                  <a:pt x="327336" y="139692"/>
                </a:cubicBezTo>
                <a:cubicBezTo>
                  <a:pt x="326713" y="140669"/>
                  <a:pt x="326090" y="141647"/>
                  <a:pt x="325467" y="142624"/>
                </a:cubicBezTo>
                <a:cubicBezTo>
                  <a:pt x="315409" y="157464"/>
                  <a:pt x="303660" y="170172"/>
                  <a:pt x="292801" y="180302"/>
                </a:cubicBezTo>
                <a:cubicBezTo>
                  <a:pt x="289329" y="183501"/>
                  <a:pt x="286036" y="186345"/>
                  <a:pt x="283098" y="188833"/>
                </a:cubicBezTo>
                <a:cubicBezTo>
                  <a:pt x="271527" y="179147"/>
                  <a:pt x="254793" y="163418"/>
                  <a:pt x="240997" y="142891"/>
                </a:cubicBezTo>
                <a:cubicBezTo>
                  <a:pt x="240285" y="141825"/>
                  <a:pt x="239573" y="140758"/>
                  <a:pt x="238861" y="139692"/>
                </a:cubicBezTo>
                <a:cubicBezTo>
                  <a:pt x="225776" y="119520"/>
                  <a:pt x="215718" y="94905"/>
                  <a:pt x="215718" y="67269"/>
                </a:cubicBezTo>
                <a:cubicBezTo>
                  <a:pt x="215718" y="30213"/>
                  <a:pt x="245981" y="0"/>
                  <a:pt x="28309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79" name="webcam_122205"/>
          <p:cNvSpPr>
            <a:spLocks noChangeAspect="1"/>
          </p:cNvSpPr>
          <p:nvPr/>
        </p:nvSpPr>
        <p:spPr bwMode="auto">
          <a:xfrm>
            <a:off x="4165616" y="3737943"/>
            <a:ext cx="481344" cy="609685"/>
          </a:xfrm>
          <a:custGeom>
            <a:avLst/>
            <a:gdLst>
              <a:gd name="connsiteX0" fmla="*/ 57525 w 478504"/>
              <a:gd name="connsiteY0" fmla="*/ 450561 h 606087"/>
              <a:gd name="connsiteX1" fmla="*/ 239202 w 478504"/>
              <a:gd name="connsiteY1" fmla="*/ 517886 h 606087"/>
              <a:gd name="connsiteX2" fmla="*/ 420880 w 478504"/>
              <a:gd name="connsiteY2" fmla="*/ 450561 h 606087"/>
              <a:gd name="connsiteX3" fmla="*/ 478504 w 478504"/>
              <a:gd name="connsiteY3" fmla="*/ 606087 h 606087"/>
              <a:gd name="connsiteX4" fmla="*/ 0 w 478504"/>
              <a:gd name="connsiteY4" fmla="*/ 606087 h 606087"/>
              <a:gd name="connsiteX5" fmla="*/ 57525 w 478504"/>
              <a:gd name="connsiteY5" fmla="*/ 450561 h 606087"/>
              <a:gd name="connsiteX6" fmla="*/ 239288 w 478504"/>
              <a:gd name="connsiteY6" fmla="*/ 193632 h 606087"/>
              <a:gd name="connsiteX7" fmla="*/ 284662 w 478504"/>
              <a:gd name="connsiteY7" fmla="*/ 238935 h 606087"/>
              <a:gd name="connsiteX8" fmla="*/ 239288 w 478504"/>
              <a:gd name="connsiteY8" fmla="*/ 284238 h 606087"/>
              <a:gd name="connsiteX9" fmla="*/ 193914 w 478504"/>
              <a:gd name="connsiteY9" fmla="*/ 238935 h 606087"/>
              <a:gd name="connsiteX10" fmla="*/ 239288 w 478504"/>
              <a:gd name="connsiteY10" fmla="*/ 193632 h 606087"/>
              <a:gd name="connsiteX11" fmla="*/ 239202 w 478504"/>
              <a:gd name="connsiteY11" fmla="*/ 153643 h 606087"/>
              <a:gd name="connsiteX12" fmla="*/ 153852 w 478504"/>
              <a:gd name="connsiteY12" fmla="*/ 238949 h 606087"/>
              <a:gd name="connsiteX13" fmla="*/ 239202 w 478504"/>
              <a:gd name="connsiteY13" fmla="*/ 324156 h 606087"/>
              <a:gd name="connsiteX14" fmla="*/ 324652 w 478504"/>
              <a:gd name="connsiteY14" fmla="*/ 238949 h 606087"/>
              <a:gd name="connsiteX15" fmla="*/ 239202 w 478504"/>
              <a:gd name="connsiteY15" fmla="*/ 153643 h 606087"/>
              <a:gd name="connsiteX16" fmla="*/ 239202 w 478504"/>
              <a:gd name="connsiteY16" fmla="*/ 113187 h 606087"/>
              <a:gd name="connsiteX17" fmla="*/ 365176 w 478504"/>
              <a:gd name="connsiteY17" fmla="*/ 238949 h 606087"/>
              <a:gd name="connsiteX18" fmla="*/ 239202 w 478504"/>
              <a:gd name="connsiteY18" fmla="*/ 364612 h 606087"/>
              <a:gd name="connsiteX19" fmla="*/ 113328 w 478504"/>
              <a:gd name="connsiteY19" fmla="*/ 238949 h 606087"/>
              <a:gd name="connsiteX20" fmla="*/ 239202 w 478504"/>
              <a:gd name="connsiteY20" fmla="*/ 113187 h 606087"/>
              <a:gd name="connsiteX21" fmla="*/ 239202 w 478504"/>
              <a:gd name="connsiteY21" fmla="*/ 73230 h 606087"/>
              <a:gd name="connsiteX22" fmla="*/ 73332 w 478504"/>
              <a:gd name="connsiteY22" fmla="*/ 238970 h 606087"/>
              <a:gd name="connsiteX23" fmla="*/ 239202 w 478504"/>
              <a:gd name="connsiteY23" fmla="*/ 404611 h 606087"/>
              <a:gd name="connsiteX24" fmla="*/ 405173 w 478504"/>
              <a:gd name="connsiteY24" fmla="*/ 238970 h 606087"/>
              <a:gd name="connsiteX25" fmla="*/ 239202 w 478504"/>
              <a:gd name="connsiteY25" fmla="*/ 73230 h 606087"/>
              <a:gd name="connsiteX26" fmla="*/ 239202 w 478504"/>
              <a:gd name="connsiteY26" fmla="*/ 0 h 606087"/>
              <a:gd name="connsiteX27" fmla="*/ 478504 w 478504"/>
              <a:gd name="connsiteY27" fmla="*/ 238970 h 606087"/>
              <a:gd name="connsiteX28" fmla="*/ 239202 w 478504"/>
              <a:gd name="connsiteY28" fmla="*/ 477940 h 606087"/>
              <a:gd name="connsiteX29" fmla="*/ 0 w 478504"/>
              <a:gd name="connsiteY29" fmla="*/ 238970 h 606087"/>
              <a:gd name="connsiteX30" fmla="*/ 239202 w 478504"/>
              <a:gd name="connsiteY30" fmla="*/ 0 h 606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478504" h="606087">
                <a:moveTo>
                  <a:pt x="57525" y="450561"/>
                </a:moveTo>
                <a:cubicBezTo>
                  <a:pt x="106446" y="492514"/>
                  <a:pt x="169873" y="517886"/>
                  <a:pt x="239202" y="517886"/>
                </a:cubicBezTo>
                <a:cubicBezTo>
                  <a:pt x="308532" y="517886"/>
                  <a:pt x="372059" y="492514"/>
                  <a:pt x="420880" y="450561"/>
                </a:cubicBezTo>
                <a:cubicBezTo>
                  <a:pt x="456795" y="492414"/>
                  <a:pt x="478504" y="546653"/>
                  <a:pt x="478504" y="606087"/>
                </a:cubicBezTo>
                <a:lnTo>
                  <a:pt x="0" y="606087"/>
                </a:lnTo>
                <a:cubicBezTo>
                  <a:pt x="0" y="546653"/>
                  <a:pt x="21609" y="492414"/>
                  <a:pt x="57525" y="450561"/>
                </a:cubicBezTo>
                <a:close/>
                <a:moveTo>
                  <a:pt x="239288" y="193632"/>
                </a:moveTo>
                <a:cubicBezTo>
                  <a:pt x="264347" y="193632"/>
                  <a:pt x="284662" y="213915"/>
                  <a:pt x="284662" y="238935"/>
                </a:cubicBezTo>
                <a:cubicBezTo>
                  <a:pt x="284662" y="263955"/>
                  <a:pt x="264347" y="284238"/>
                  <a:pt x="239288" y="284238"/>
                </a:cubicBezTo>
                <a:cubicBezTo>
                  <a:pt x="214229" y="284238"/>
                  <a:pt x="193914" y="263955"/>
                  <a:pt x="193914" y="238935"/>
                </a:cubicBezTo>
                <a:cubicBezTo>
                  <a:pt x="193914" y="213915"/>
                  <a:pt x="214229" y="193632"/>
                  <a:pt x="239288" y="193632"/>
                </a:cubicBezTo>
                <a:close/>
                <a:moveTo>
                  <a:pt x="239202" y="153643"/>
                </a:moveTo>
                <a:cubicBezTo>
                  <a:pt x="192175" y="153643"/>
                  <a:pt x="153852" y="191901"/>
                  <a:pt x="153852" y="238949"/>
                </a:cubicBezTo>
                <a:cubicBezTo>
                  <a:pt x="153852" y="285898"/>
                  <a:pt x="192175" y="324156"/>
                  <a:pt x="239202" y="324156"/>
                </a:cubicBezTo>
                <a:cubicBezTo>
                  <a:pt x="286330" y="324156"/>
                  <a:pt x="324652" y="285898"/>
                  <a:pt x="324652" y="238949"/>
                </a:cubicBezTo>
                <a:cubicBezTo>
                  <a:pt x="324652" y="191901"/>
                  <a:pt x="286330" y="153643"/>
                  <a:pt x="239202" y="153643"/>
                </a:cubicBezTo>
                <a:close/>
                <a:moveTo>
                  <a:pt x="239202" y="113187"/>
                </a:moveTo>
                <a:cubicBezTo>
                  <a:pt x="308643" y="113187"/>
                  <a:pt x="365176" y="169625"/>
                  <a:pt x="365176" y="238949"/>
                </a:cubicBezTo>
                <a:cubicBezTo>
                  <a:pt x="365176" y="308274"/>
                  <a:pt x="308643" y="364612"/>
                  <a:pt x="239202" y="364612"/>
                </a:cubicBezTo>
                <a:cubicBezTo>
                  <a:pt x="169761" y="364612"/>
                  <a:pt x="113328" y="308274"/>
                  <a:pt x="113328" y="238949"/>
                </a:cubicBezTo>
                <a:cubicBezTo>
                  <a:pt x="113328" y="169625"/>
                  <a:pt x="169761" y="113187"/>
                  <a:pt x="239202" y="113187"/>
                </a:cubicBezTo>
                <a:close/>
                <a:moveTo>
                  <a:pt x="239202" y="73230"/>
                </a:moveTo>
                <a:cubicBezTo>
                  <a:pt x="147763" y="73230"/>
                  <a:pt x="73332" y="147558"/>
                  <a:pt x="73332" y="238970"/>
                </a:cubicBezTo>
                <a:cubicBezTo>
                  <a:pt x="73332" y="330282"/>
                  <a:pt x="147763" y="404611"/>
                  <a:pt x="239202" y="404611"/>
                </a:cubicBezTo>
                <a:cubicBezTo>
                  <a:pt x="330741" y="404611"/>
                  <a:pt x="405173" y="330282"/>
                  <a:pt x="405173" y="238970"/>
                </a:cubicBezTo>
                <a:cubicBezTo>
                  <a:pt x="405173" y="147558"/>
                  <a:pt x="330741" y="73230"/>
                  <a:pt x="239202" y="73230"/>
                </a:cubicBezTo>
                <a:close/>
                <a:moveTo>
                  <a:pt x="239202" y="0"/>
                </a:moveTo>
                <a:cubicBezTo>
                  <a:pt x="371359" y="0"/>
                  <a:pt x="478504" y="106997"/>
                  <a:pt x="478504" y="238970"/>
                </a:cubicBezTo>
                <a:cubicBezTo>
                  <a:pt x="478504" y="370943"/>
                  <a:pt x="371359" y="477940"/>
                  <a:pt x="239202" y="477940"/>
                </a:cubicBezTo>
                <a:cubicBezTo>
                  <a:pt x="107046" y="477940"/>
                  <a:pt x="0" y="370943"/>
                  <a:pt x="0" y="238970"/>
                </a:cubicBezTo>
                <a:cubicBezTo>
                  <a:pt x="0" y="106997"/>
                  <a:pt x="107046" y="0"/>
                  <a:pt x="23920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工作成果展示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 Work display</a:t>
            </a:r>
          </a:p>
        </p:txBody>
      </p:sp>
      <p:grpSp>
        <p:nvGrpSpPr>
          <p:cNvPr id="28" name="Group 74"/>
          <p:cNvGrpSpPr/>
          <p:nvPr/>
        </p:nvGrpSpPr>
        <p:grpSpPr>
          <a:xfrm>
            <a:off x="1233507" y="1767754"/>
            <a:ext cx="2092923" cy="3976712"/>
            <a:chOff x="2984089" y="-1217355"/>
            <a:chExt cx="3628102" cy="11219732"/>
          </a:xfrm>
        </p:grpSpPr>
        <p:sp>
          <p:nvSpPr>
            <p:cNvPr id="61" name="Round Same Side Corner Rectangle 70"/>
            <p:cNvSpPr/>
            <p:nvPr/>
          </p:nvSpPr>
          <p:spPr>
            <a:xfrm>
              <a:off x="2984089" y="-1217355"/>
              <a:ext cx="3628102" cy="84182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66BA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62" name="Pentagon 72"/>
            <p:cNvSpPr/>
            <p:nvPr/>
          </p:nvSpPr>
          <p:spPr>
            <a:xfrm rot="5400000">
              <a:off x="3397406" y="6787592"/>
              <a:ext cx="2801468" cy="3628102"/>
            </a:xfrm>
            <a:prstGeom prst="homePlate">
              <a:avLst/>
            </a:prstGeom>
            <a:solidFill>
              <a:srgbClr val="466BA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63" name="Rectangle 73"/>
            <p:cNvSpPr/>
            <p:nvPr/>
          </p:nvSpPr>
          <p:spPr>
            <a:xfrm>
              <a:off x="2992692" y="3362334"/>
              <a:ext cx="3619499" cy="647701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sp>
        <p:nvSpPr>
          <p:cNvPr id="29" name="Oval 29"/>
          <p:cNvSpPr/>
          <p:nvPr/>
        </p:nvSpPr>
        <p:spPr>
          <a:xfrm>
            <a:off x="1651353" y="1950750"/>
            <a:ext cx="1257232" cy="1257229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grpSp>
        <p:nvGrpSpPr>
          <p:cNvPr id="31" name="Group 65"/>
          <p:cNvGrpSpPr/>
          <p:nvPr/>
        </p:nvGrpSpPr>
        <p:grpSpPr>
          <a:xfrm>
            <a:off x="3791693" y="1767754"/>
            <a:ext cx="2092923" cy="3976712"/>
            <a:chOff x="2984089" y="-1217355"/>
            <a:chExt cx="3628102" cy="11219732"/>
          </a:xfrm>
        </p:grpSpPr>
        <p:sp>
          <p:nvSpPr>
            <p:cNvPr id="52" name="Round Same Side Corner Rectangle 66"/>
            <p:cNvSpPr/>
            <p:nvPr/>
          </p:nvSpPr>
          <p:spPr>
            <a:xfrm>
              <a:off x="2984089" y="-1217355"/>
              <a:ext cx="3628102" cy="84182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53" name="Pentagon 67"/>
            <p:cNvSpPr/>
            <p:nvPr/>
          </p:nvSpPr>
          <p:spPr>
            <a:xfrm rot="5400000">
              <a:off x="3397406" y="6787592"/>
              <a:ext cx="2801468" cy="3628102"/>
            </a:xfrm>
            <a:prstGeom prst="homePlat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54" name="Rectangle 68"/>
            <p:cNvSpPr/>
            <p:nvPr/>
          </p:nvSpPr>
          <p:spPr>
            <a:xfrm>
              <a:off x="2992692" y="3362334"/>
              <a:ext cx="3619499" cy="647701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sp>
        <p:nvSpPr>
          <p:cNvPr id="32" name="Oval 95"/>
          <p:cNvSpPr/>
          <p:nvPr/>
        </p:nvSpPr>
        <p:spPr>
          <a:xfrm>
            <a:off x="4209539" y="1950750"/>
            <a:ext cx="1257232" cy="1257229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grpSp>
        <p:nvGrpSpPr>
          <p:cNvPr id="33" name="Group 103"/>
          <p:cNvGrpSpPr/>
          <p:nvPr/>
        </p:nvGrpSpPr>
        <p:grpSpPr>
          <a:xfrm>
            <a:off x="6349880" y="1767754"/>
            <a:ext cx="2092923" cy="3976712"/>
            <a:chOff x="2984089" y="-1217355"/>
            <a:chExt cx="3628102" cy="11219732"/>
          </a:xfrm>
        </p:grpSpPr>
        <p:sp>
          <p:nvSpPr>
            <p:cNvPr id="49" name="Round Same Side Corner Rectangle 104"/>
            <p:cNvSpPr/>
            <p:nvPr/>
          </p:nvSpPr>
          <p:spPr>
            <a:xfrm>
              <a:off x="2984089" y="-1217355"/>
              <a:ext cx="3628102" cy="84182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66BA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50" name="Pentagon 105"/>
            <p:cNvSpPr/>
            <p:nvPr/>
          </p:nvSpPr>
          <p:spPr>
            <a:xfrm rot="5400000">
              <a:off x="3397406" y="6787592"/>
              <a:ext cx="2801468" cy="3628102"/>
            </a:xfrm>
            <a:prstGeom prst="homePlate">
              <a:avLst/>
            </a:prstGeom>
            <a:solidFill>
              <a:srgbClr val="466BAC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51" name="Rectangle 106"/>
            <p:cNvSpPr/>
            <p:nvPr/>
          </p:nvSpPr>
          <p:spPr>
            <a:xfrm>
              <a:off x="2992692" y="3362334"/>
              <a:ext cx="3619499" cy="647701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sp>
        <p:nvSpPr>
          <p:cNvPr id="34" name="Oval 108"/>
          <p:cNvSpPr/>
          <p:nvPr/>
        </p:nvSpPr>
        <p:spPr>
          <a:xfrm>
            <a:off x="6767725" y="1950750"/>
            <a:ext cx="1257232" cy="1257229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grpSp>
        <p:nvGrpSpPr>
          <p:cNvPr id="35" name="Group 116"/>
          <p:cNvGrpSpPr/>
          <p:nvPr/>
        </p:nvGrpSpPr>
        <p:grpSpPr>
          <a:xfrm>
            <a:off x="8908066" y="1767754"/>
            <a:ext cx="2092923" cy="3976712"/>
            <a:chOff x="2984089" y="-1217355"/>
            <a:chExt cx="3628102" cy="11219732"/>
          </a:xfrm>
        </p:grpSpPr>
        <p:sp>
          <p:nvSpPr>
            <p:cNvPr id="46" name="Round Same Side Corner Rectangle 117"/>
            <p:cNvSpPr/>
            <p:nvPr/>
          </p:nvSpPr>
          <p:spPr>
            <a:xfrm>
              <a:off x="2984089" y="-1217355"/>
              <a:ext cx="3628102" cy="8418261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chemeClr val="tx1"/>
            </a:solidFill>
            <a:ln w="12700" cap="flat" cmpd="sng" algn="ctr">
              <a:solidFill>
                <a:sysClr val="window" lastClr="FFFFFF"/>
              </a:solidFill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47" name="Pentagon 118"/>
            <p:cNvSpPr/>
            <p:nvPr/>
          </p:nvSpPr>
          <p:spPr>
            <a:xfrm rot="5400000">
              <a:off x="3397406" y="6787592"/>
              <a:ext cx="2801468" cy="3628102"/>
            </a:xfrm>
            <a:prstGeom prst="homePlate">
              <a:avLst/>
            </a:prstGeom>
            <a:solidFill>
              <a:schemeClr val="tx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48" name="Rectangle 119"/>
            <p:cNvSpPr/>
            <p:nvPr/>
          </p:nvSpPr>
          <p:spPr>
            <a:xfrm>
              <a:off x="2992692" y="3362334"/>
              <a:ext cx="3619499" cy="647701"/>
            </a:xfrm>
            <a:prstGeom prst="rect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sp>
        <p:nvSpPr>
          <p:cNvPr id="36" name="Oval 121"/>
          <p:cNvSpPr/>
          <p:nvPr/>
        </p:nvSpPr>
        <p:spPr>
          <a:xfrm>
            <a:off x="9325912" y="1950750"/>
            <a:ext cx="1257232" cy="1257229"/>
          </a:xfrm>
          <a:prstGeom prst="ellipse">
            <a:avLst/>
          </a:prstGeom>
          <a:solidFill>
            <a:sysClr val="window" lastClr="FFFFFF"/>
          </a:soli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sp>
        <p:nvSpPr>
          <p:cNvPr id="72" name="timer-round-clock_18304"/>
          <p:cNvSpPr>
            <a:spLocks noChangeAspect="1"/>
          </p:cNvSpPr>
          <p:nvPr/>
        </p:nvSpPr>
        <p:spPr bwMode="auto">
          <a:xfrm>
            <a:off x="1975126" y="2278568"/>
            <a:ext cx="609685" cy="608763"/>
          </a:xfrm>
          <a:custGeom>
            <a:avLst/>
            <a:gdLst>
              <a:gd name="connsiteX0" fmla="*/ 309263 w 606439"/>
              <a:gd name="connsiteY0" fmla="*/ 306068 h 605522"/>
              <a:gd name="connsiteX1" fmla="*/ 293894 w 606439"/>
              <a:gd name="connsiteY1" fmla="*/ 322586 h 605522"/>
              <a:gd name="connsiteX2" fmla="*/ 310436 w 606439"/>
              <a:gd name="connsiteY2" fmla="*/ 337933 h 605522"/>
              <a:gd name="connsiteX3" fmla="*/ 325805 w 606439"/>
              <a:gd name="connsiteY3" fmla="*/ 321415 h 605522"/>
              <a:gd name="connsiteX4" fmla="*/ 309263 w 606439"/>
              <a:gd name="connsiteY4" fmla="*/ 306068 h 605522"/>
              <a:gd name="connsiteX5" fmla="*/ 40594 w 606439"/>
              <a:gd name="connsiteY5" fmla="*/ 245205 h 605522"/>
              <a:gd name="connsiteX6" fmla="*/ 52669 w 606439"/>
              <a:gd name="connsiteY6" fmla="*/ 247005 h 605522"/>
              <a:gd name="connsiteX7" fmla="*/ 59935 w 606439"/>
              <a:gd name="connsiteY7" fmla="*/ 256605 h 605522"/>
              <a:gd name="connsiteX8" fmla="*/ 60069 w 606439"/>
              <a:gd name="connsiteY8" fmla="*/ 256782 h 605522"/>
              <a:gd name="connsiteX9" fmla="*/ 58353 w 606439"/>
              <a:gd name="connsiteY9" fmla="*/ 268980 h 605522"/>
              <a:gd name="connsiteX10" fmla="*/ 48456 w 606439"/>
              <a:gd name="connsiteY10" fmla="*/ 276344 h 605522"/>
              <a:gd name="connsiteX11" fmla="*/ 38313 w 606439"/>
              <a:gd name="connsiteY11" fmla="*/ 274843 h 605522"/>
              <a:gd name="connsiteX12" fmla="*/ 36297 w 606439"/>
              <a:gd name="connsiteY12" fmla="*/ 274544 h 605522"/>
              <a:gd name="connsiteX13" fmla="*/ 28979 w 606439"/>
              <a:gd name="connsiteY13" fmla="*/ 264748 h 605522"/>
              <a:gd name="connsiteX14" fmla="*/ 30692 w 606439"/>
              <a:gd name="connsiteY14" fmla="*/ 252608 h 605522"/>
              <a:gd name="connsiteX15" fmla="*/ 40594 w 606439"/>
              <a:gd name="connsiteY15" fmla="*/ 245185 h 605522"/>
              <a:gd name="connsiteX16" fmla="*/ 30695 w 606439"/>
              <a:gd name="connsiteY16" fmla="*/ 252594 h 605522"/>
              <a:gd name="connsiteX17" fmla="*/ 30692 w 606439"/>
              <a:gd name="connsiteY17" fmla="*/ 252608 h 605522"/>
              <a:gd name="connsiteX18" fmla="*/ 30691 w 606439"/>
              <a:gd name="connsiteY18" fmla="*/ 252610 h 605522"/>
              <a:gd name="connsiteX19" fmla="*/ 28974 w 606439"/>
              <a:gd name="connsiteY19" fmla="*/ 264755 h 605522"/>
              <a:gd name="connsiteX20" fmla="*/ 36296 w 606439"/>
              <a:gd name="connsiteY20" fmla="*/ 274544 h 605522"/>
              <a:gd name="connsiteX21" fmla="*/ 38313 w 606439"/>
              <a:gd name="connsiteY21" fmla="*/ 274843 h 605522"/>
              <a:gd name="connsiteX22" fmla="*/ 48454 w 606439"/>
              <a:gd name="connsiteY22" fmla="*/ 276345 h 605522"/>
              <a:gd name="connsiteX23" fmla="*/ 48456 w 606439"/>
              <a:gd name="connsiteY23" fmla="*/ 276344 h 605522"/>
              <a:gd name="connsiteX24" fmla="*/ 48459 w 606439"/>
              <a:gd name="connsiteY24" fmla="*/ 276344 h 605522"/>
              <a:gd name="connsiteX25" fmla="*/ 60079 w 606439"/>
              <a:gd name="connsiteY25" fmla="*/ 256795 h 605522"/>
              <a:gd name="connsiteX26" fmla="*/ 59935 w 606439"/>
              <a:gd name="connsiteY26" fmla="*/ 256605 h 605522"/>
              <a:gd name="connsiteX27" fmla="*/ 52663 w 606439"/>
              <a:gd name="connsiteY27" fmla="*/ 246986 h 605522"/>
              <a:gd name="connsiteX28" fmla="*/ 40594 w 606439"/>
              <a:gd name="connsiteY28" fmla="*/ 245185 h 605522"/>
              <a:gd name="connsiteX29" fmla="*/ 435733 w 606439"/>
              <a:gd name="connsiteY29" fmla="*/ 181800 h 605522"/>
              <a:gd name="connsiteX30" fmla="*/ 446058 w 606439"/>
              <a:gd name="connsiteY30" fmla="*/ 186106 h 605522"/>
              <a:gd name="connsiteX31" fmla="*/ 446058 w 606439"/>
              <a:gd name="connsiteY31" fmla="*/ 206607 h 605522"/>
              <a:gd name="connsiteX32" fmla="*/ 340705 w 606439"/>
              <a:gd name="connsiteY32" fmla="*/ 346251 h 605522"/>
              <a:gd name="connsiteX33" fmla="*/ 340470 w 606439"/>
              <a:gd name="connsiteY33" fmla="*/ 346016 h 605522"/>
              <a:gd name="connsiteX34" fmla="*/ 335895 w 606439"/>
              <a:gd name="connsiteY34" fmla="*/ 351640 h 605522"/>
              <a:gd name="connsiteX35" fmla="*/ 280285 w 606439"/>
              <a:gd name="connsiteY35" fmla="*/ 351640 h 605522"/>
              <a:gd name="connsiteX36" fmla="*/ 269492 w 606439"/>
              <a:gd name="connsiteY36" fmla="*/ 316846 h 605522"/>
              <a:gd name="connsiteX37" fmla="*/ 208251 w 606439"/>
              <a:gd name="connsiteY37" fmla="*/ 241401 h 605522"/>
              <a:gd name="connsiteX38" fmla="*/ 207665 w 606439"/>
              <a:gd name="connsiteY38" fmla="*/ 226874 h 605522"/>
              <a:gd name="connsiteX39" fmla="*/ 222212 w 606439"/>
              <a:gd name="connsiteY39" fmla="*/ 226405 h 605522"/>
              <a:gd name="connsiteX40" fmla="*/ 299878 w 606439"/>
              <a:gd name="connsiteY40" fmla="*/ 280529 h 605522"/>
              <a:gd name="connsiteX41" fmla="*/ 425409 w 606439"/>
              <a:gd name="connsiteY41" fmla="*/ 186106 h 605522"/>
              <a:gd name="connsiteX42" fmla="*/ 435733 w 606439"/>
              <a:gd name="connsiteY42" fmla="*/ 181800 h 605522"/>
              <a:gd name="connsiteX43" fmla="*/ 303278 w 606439"/>
              <a:gd name="connsiteY43" fmla="*/ 74972 h 605522"/>
              <a:gd name="connsiteX44" fmla="*/ 78841 w 606439"/>
              <a:gd name="connsiteY44" fmla="*/ 299071 h 605522"/>
              <a:gd name="connsiteX45" fmla="*/ 303278 w 606439"/>
              <a:gd name="connsiteY45" fmla="*/ 523169 h 605522"/>
              <a:gd name="connsiteX46" fmla="*/ 527598 w 606439"/>
              <a:gd name="connsiteY46" fmla="*/ 299071 h 605522"/>
              <a:gd name="connsiteX47" fmla="*/ 303278 w 606439"/>
              <a:gd name="connsiteY47" fmla="*/ 74972 h 605522"/>
              <a:gd name="connsiteX48" fmla="*/ 303278 w 606439"/>
              <a:gd name="connsiteY48" fmla="*/ 0 h 605522"/>
              <a:gd name="connsiteX49" fmla="*/ 496977 w 606439"/>
              <a:gd name="connsiteY49" fmla="*/ 70052 h 605522"/>
              <a:gd name="connsiteX50" fmla="*/ 510235 w 606439"/>
              <a:gd name="connsiteY50" fmla="*/ 56815 h 605522"/>
              <a:gd name="connsiteX51" fmla="*/ 505190 w 606439"/>
              <a:gd name="connsiteY51" fmla="*/ 51778 h 605522"/>
              <a:gd name="connsiteX52" fmla="*/ 505190 w 606439"/>
              <a:gd name="connsiteY52" fmla="*/ 36432 h 605522"/>
              <a:gd name="connsiteX53" fmla="*/ 524431 w 606439"/>
              <a:gd name="connsiteY53" fmla="*/ 17220 h 605522"/>
              <a:gd name="connsiteX54" fmla="*/ 539917 w 606439"/>
              <a:gd name="connsiteY54" fmla="*/ 17220 h 605522"/>
              <a:gd name="connsiteX55" fmla="*/ 585673 w 606439"/>
              <a:gd name="connsiteY55" fmla="*/ 63024 h 605522"/>
              <a:gd name="connsiteX56" fmla="*/ 585908 w 606439"/>
              <a:gd name="connsiteY56" fmla="*/ 63141 h 605522"/>
              <a:gd name="connsiteX57" fmla="*/ 585908 w 606439"/>
              <a:gd name="connsiteY57" fmla="*/ 78487 h 605522"/>
              <a:gd name="connsiteX58" fmla="*/ 566549 w 606439"/>
              <a:gd name="connsiteY58" fmla="*/ 97699 h 605522"/>
              <a:gd name="connsiteX59" fmla="*/ 551180 w 606439"/>
              <a:gd name="connsiteY59" fmla="*/ 97699 h 605522"/>
              <a:gd name="connsiteX60" fmla="*/ 546135 w 606439"/>
              <a:gd name="connsiteY60" fmla="*/ 92661 h 605522"/>
              <a:gd name="connsiteX61" fmla="*/ 533113 w 606439"/>
              <a:gd name="connsiteY61" fmla="*/ 105664 h 605522"/>
              <a:gd name="connsiteX62" fmla="*/ 606439 w 606439"/>
              <a:gd name="connsiteY62" fmla="*/ 302703 h 605522"/>
              <a:gd name="connsiteX63" fmla="*/ 303278 w 606439"/>
              <a:gd name="connsiteY63" fmla="*/ 605522 h 605522"/>
              <a:gd name="connsiteX64" fmla="*/ 0 w 606439"/>
              <a:gd name="connsiteY64" fmla="*/ 302703 h 605522"/>
              <a:gd name="connsiteX65" fmla="*/ 73326 w 606439"/>
              <a:gd name="connsiteY65" fmla="*/ 105664 h 605522"/>
              <a:gd name="connsiteX66" fmla="*/ 60304 w 606439"/>
              <a:gd name="connsiteY66" fmla="*/ 92544 h 605522"/>
              <a:gd name="connsiteX67" fmla="*/ 55259 w 606439"/>
              <a:gd name="connsiteY67" fmla="*/ 97699 h 605522"/>
              <a:gd name="connsiteX68" fmla="*/ 39890 w 606439"/>
              <a:gd name="connsiteY68" fmla="*/ 97699 h 605522"/>
              <a:gd name="connsiteX69" fmla="*/ 20649 w 606439"/>
              <a:gd name="connsiteY69" fmla="*/ 78487 h 605522"/>
              <a:gd name="connsiteX70" fmla="*/ 20649 w 606439"/>
              <a:gd name="connsiteY70" fmla="*/ 63141 h 605522"/>
              <a:gd name="connsiteX71" fmla="*/ 20766 w 606439"/>
              <a:gd name="connsiteY71" fmla="*/ 63024 h 605522"/>
              <a:gd name="connsiteX72" fmla="*/ 66522 w 606439"/>
              <a:gd name="connsiteY72" fmla="*/ 17220 h 605522"/>
              <a:gd name="connsiteX73" fmla="*/ 81891 w 606439"/>
              <a:gd name="connsiteY73" fmla="*/ 17220 h 605522"/>
              <a:gd name="connsiteX74" fmla="*/ 101249 w 606439"/>
              <a:gd name="connsiteY74" fmla="*/ 36432 h 605522"/>
              <a:gd name="connsiteX75" fmla="*/ 101249 w 606439"/>
              <a:gd name="connsiteY75" fmla="*/ 51778 h 605522"/>
              <a:gd name="connsiteX76" fmla="*/ 96204 w 606439"/>
              <a:gd name="connsiteY76" fmla="*/ 56815 h 605522"/>
              <a:gd name="connsiteX77" fmla="*/ 109462 w 606439"/>
              <a:gd name="connsiteY77" fmla="*/ 69935 h 605522"/>
              <a:gd name="connsiteX78" fmla="*/ 303278 w 606439"/>
              <a:gd name="connsiteY78" fmla="*/ 0 h 6055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6439" h="605522">
                <a:moveTo>
                  <a:pt x="309263" y="306068"/>
                </a:moveTo>
                <a:cubicBezTo>
                  <a:pt x="300464" y="306302"/>
                  <a:pt x="293542" y="313683"/>
                  <a:pt x="293894" y="322586"/>
                </a:cubicBezTo>
                <a:cubicBezTo>
                  <a:pt x="294246" y="331373"/>
                  <a:pt x="301637" y="338284"/>
                  <a:pt x="310436" y="337933"/>
                </a:cubicBezTo>
                <a:cubicBezTo>
                  <a:pt x="319235" y="337582"/>
                  <a:pt x="326157" y="330201"/>
                  <a:pt x="325805" y="321415"/>
                </a:cubicBezTo>
                <a:cubicBezTo>
                  <a:pt x="325571" y="312628"/>
                  <a:pt x="318062" y="305717"/>
                  <a:pt x="309263" y="306068"/>
                </a:cubicBezTo>
                <a:close/>
                <a:moveTo>
                  <a:pt x="40594" y="245205"/>
                </a:moveTo>
                <a:cubicBezTo>
                  <a:pt x="44820" y="244152"/>
                  <a:pt x="49133" y="244913"/>
                  <a:pt x="52669" y="247005"/>
                </a:cubicBezTo>
                <a:lnTo>
                  <a:pt x="59935" y="256605"/>
                </a:lnTo>
                <a:lnTo>
                  <a:pt x="60069" y="256782"/>
                </a:lnTo>
                <a:cubicBezTo>
                  <a:pt x="61184" y="261116"/>
                  <a:pt x="60450" y="265451"/>
                  <a:pt x="58353" y="268980"/>
                </a:cubicBezTo>
                <a:lnTo>
                  <a:pt x="48456" y="276344"/>
                </a:lnTo>
                <a:lnTo>
                  <a:pt x="38313" y="274843"/>
                </a:lnTo>
                <a:lnTo>
                  <a:pt x="36297" y="274544"/>
                </a:lnTo>
                <a:cubicBezTo>
                  <a:pt x="32762" y="272450"/>
                  <a:pt x="30035" y="269024"/>
                  <a:pt x="28979" y="264748"/>
                </a:cubicBezTo>
                <a:lnTo>
                  <a:pt x="30692" y="252608"/>
                </a:lnTo>
                <a:close/>
                <a:moveTo>
                  <a:pt x="40594" y="245185"/>
                </a:moveTo>
                <a:cubicBezTo>
                  <a:pt x="36253" y="246298"/>
                  <a:pt x="32792" y="249050"/>
                  <a:pt x="30695" y="252594"/>
                </a:cubicBezTo>
                <a:lnTo>
                  <a:pt x="30692" y="252608"/>
                </a:lnTo>
                <a:lnTo>
                  <a:pt x="30691" y="252610"/>
                </a:lnTo>
                <a:cubicBezTo>
                  <a:pt x="28593" y="256151"/>
                  <a:pt x="27859" y="260482"/>
                  <a:pt x="28974" y="264755"/>
                </a:cubicBezTo>
                <a:cubicBezTo>
                  <a:pt x="30031" y="269028"/>
                  <a:pt x="32760" y="272452"/>
                  <a:pt x="36296" y="274544"/>
                </a:cubicBezTo>
                <a:lnTo>
                  <a:pt x="38313" y="274843"/>
                </a:lnTo>
                <a:lnTo>
                  <a:pt x="48454" y="276345"/>
                </a:lnTo>
                <a:lnTo>
                  <a:pt x="48456" y="276344"/>
                </a:lnTo>
                <a:lnTo>
                  <a:pt x="48459" y="276344"/>
                </a:lnTo>
                <a:cubicBezTo>
                  <a:pt x="57144" y="274120"/>
                  <a:pt x="62309" y="265457"/>
                  <a:pt x="60079" y="256795"/>
                </a:cubicBezTo>
                <a:lnTo>
                  <a:pt x="59935" y="256605"/>
                </a:lnTo>
                <a:lnTo>
                  <a:pt x="52663" y="246986"/>
                </a:lnTo>
                <a:cubicBezTo>
                  <a:pt x="49129" y="244892"/>
                  <a:pt x="44818" y="244130"/>
                  <a:pt x="40594" y="245185"/>
                </a:cubicBezTo>
                <a:close/>
                <a:moveTo>
                  <a:pt x="435733" y="181800"/>
                </a:moveTo>
                <a:cubicBezTo>
                  <a:pt x="439458" y="181800"/>
                  <a:pt x="443184" y="183236"/>
                  <a:pt x="446058" y="186106"/>
                </a:cubicBezTo>
                <a:cubicBezTo>
                  <a:pt x="451689" y="191729"/>
                  <a:pt x="451689" y="200984"/>
                  <a:pt x="446058" y="206607"/>
                </a:cubicBezTo>
                <a:lnTo>
                  <a:pt x="340705" y="346251"/>
                </a:lnTo>
                <a:lnTo>
                  <a:pt x="340470" y="346016"/>
                </a:lnTo>
                <a:cubicBezTo>
                  <a:pt x="339180" y="348008"/>
                  <a:pt x="337654" y="349882"/>
                  <a:pt x="335895" y="351640"/>
                </a:cubicBezTo>
                <a:cubicBezTo>
                  <a:pt x="320643" y="366869"/>
                  <a:pt x="295654" y="366869"/>
                  <a:pt x="280285" y="351640"/>
                </a:cubicBezTo>
                <a:cubicBezTo>
                  <a:pt x="270900" y="342150"/>
                  <a:pt x="267263" y="329030"/>
                  <a:pt x="269492" y="316846"/>
                </a:cubicBezTo>
                <a:lnTo>
                  <a:pt x="208251" y="241401"/>
                </a:lnTo>
                <a:cubicBezTo>
                  <a:pt x="204028" y="237535"/>
                  <a:pt x="203793" y="231092"/>
                  <a:pt x="207665" y="226874"/>
                </a:cubicBezTo>
                <a:cubicBezTo>
                  <a:pt x="211536" y="222657"/>
                  <a:pt x="218106" y="222422"/>
                  <a:pt x="222212" y="226405"/>
                </a:cubicBezTo>
                <a:lnTo>
                  <a:pt x="299878" y="280529"/>
                </a:lnTo>
                <a:lnTo>
                  <a:pt x="425409" y="186106"/>
                </a:lnTo>
                <a:cubicBezTo>
                  <a:pt x="428284" y="183236"/>
                  <a:pt x="432008" y="181800"/>
                  <a:pt x="435733" y="181800"/>
                </a:cubicBezTo>
                <a:close/>
                <a:moveTo>
                  <a:pt x="303278" y="74972"/>
                </a:moveTo>
                <a:cubicBezTo>
                  <a:pt x="179268" y="74972"/>
                  <a:pt x="78841" y="175366"/>
                  <a:pt x="78841" y="299071"/>
                </a:cubicBezTo>
                <a:cubicBezTo>
                  <a:pt x="78841" y="422893"/>
                  <a:pt x="179268" y="523169"/>
                  <a:pt x="303278" y="523169"/>
                </a:cubicBezTo>
                <a:cubicBezTo>
                  <a:pt x="427171" y="523169"/>
                  <a:pt x="527598" y="422893"/>
                  <a:pt x="527598" y="299071"/>
                </a:cubicBezTo>
                <a:cubicBezTo>
                  <a:pt x="527598" y="175366"/>
                  <a:pt x="427171" y="74972"/>
                  <a:pt x="303278" y="74972"/>
                </a:cubicBezTo>
                <a:close/>
                <a:moveTo>
                  <a:pt x="303278" y="0"/>
                </a:moveTo>
                <a:cubicBezTo>
                  <a:pt x="376957" y="0"/>
                  <a:pt x="444417" y="26357"/>
                  <a:pt x="496977" y="70052"/>
                </a:cubicBezTo>
                <a:lnTo>
                  <a:pt x="510235" y="56815"/>
                </a:lnTo>
                <a:lnTo>
                  <a:pt x="505190" y="51778"/>
                </a:lnTo>
                <a:cubicBezTo>
                  <a:pt x="500966" y="47561"/>
                  <a:pt x="500966" y="40649"/>
                  <a:pt x="505190" y="36432"/>
                </a:cubicBezTo>
                <a:lnTo>
                  <a:pt x="524431" y="17220"/>
                </a:lnTo>
                <a:cubicBezTo>
                  <a:pt x="528772" y="13003"/>
                  <a:pt x="535694" y="13003"/>
                  <a:pt x="539917" y="17220"/>
                </a:cubicBezTo>
                <a:lnTo>
                  <a:pt x="585673" y="63024"/>
                </a:lnTo>
                <a:lnTo>
                  <a:pt x="585908" y="63141"/>
                </a:lnTo>
                <a:cubicBezTo>
                  <a:pt x="590131" y="67358"/>
                  <a:pt x="590131" y="74270"/>
                  <a:pt x="585908" y="78487"/>
                </a:cubicBezTo>
                <a:lnTo>
                  <a:pt x="566549" y="97699"/>
                </a:lnTo>
                <a:cubicBezTo>
                  <a:pt x="562326" y="101916"/>
                  <a:pt x="555404" y="101916"/>
                  <a:pt x="551180" y="97699"/>
                </a:cubicBezTo>
                <a:lnTo>
                  <a:pt x="546135" y="92661"/>
                </a:lnTo>
                <a:lnTo>
                  <a:pt x="533113" y="105664"/>
                </a:lnTo>
                <a:cubicBezTo>
                  <a:pt x="578751" y="158614"/>
                  <a:pt x="606439" y="227378"/>
                  <a:pt x="606439" y="302703"/>
                </a:cubicBezTo>
                <a:cubicBezTo>
                  <a:pt x="606439" y="469986"/>
                  <a:pt x="470697" y="605522"/>
                  <a:pt x="303278" y="605522"/>
                </a:cubicBezTo>
                <a:cubicBezTo>
                  <a:pt x="135742" y="605522"/>
                  <a:pt x="0" y="469986"/>
                  <a:pt x="0" y="302703"/>
                </a:cubicBezTo>
                <a:cubicBezTo>
                  <a:pt x="0" y="227378"/>
                  <a:pt x="27688" y="158614"/>
                  <a:pt x="73326" y="105664"/>
                </a:cubicBezTo>
                <a:lnTo>
                  <a:pt x="60304" y="92544"/>
                </a:lnTo>
                <a:lnTo>
                  <a:pt x="55259" y="97699"/>
                </a:lnTo>
                <a:cubicBezTo>
                  <a:pt x="51035" y="101916"/>
                  <a:pt x="44113" y="101916"/>
                  <a:pt x="39890" y="97699"/>
                </a:cubicBezTo>
                <a:lnTo>
                  <a:pt x="20649" y="78487"/>
                </a:lnTo>
                <a:cubicBezTo>
                  <a:pt x="16308" y="74270"/>
                  <a:pt x="16308" y="67358"/>
                  <a:pt x="20649" y="63141"/>
                </a:cubicBezTo>
                <a:lnTo>
                  <a:pt x="20766" y="63024"/>
                </a:lnTo>
                <a:lnTo>
                  <a:pt x="66522" y="17220"/>
                </a:lnTo>
                <a:cubicBezTo>
                  <a:pt x="70863" y="13003"/>
                  <a:pt x="77667" y="13003"/>
                  <a:pt x="81891" y="17220"/>
                </a:cubicBezTo>
                <a:lnTo>
                  <a:pt x="101249" y="36432"/>
                </a:lnTo>
                <a:cubicBezTo>
                  <a:pt x="105355" y="40649"/>
                  <a:pt x="105355" y="47561"/>
                  <a:pt x="101249" y="51778"/>
                </a:cubicBezTo>
                <a:lnTo>
                  <a:pt x="96204" y="56815"/>
                </a:lnTo>
                <a:lnTo>
                  <a:pt x="109462" y="69935"/>
                </a:lnTo>
                <a:cubicBezTo>
                  <a:pt x="162022" y="26357"/>
                  <a:pt x="229482" y="0"/>
                  <a:pt x="303278" y="0"/>
                </a:cubicBezTo>
                <a:close/>
              </a:path>
            </a:pathLst>
          </a:custGeom>
          <a:solidFill>
            <a:srgbClr val="466BAC"/>
          </a:solidFill>
          <a:ln>
            <a:noFill/>
          </a:ln>
        </p:spPr>
      </p:sp>
      <p:sp>
        <p:nvSpPr>
          <p:cNvPr id="73" name="trade-center_89006"/>
          <p:cNvSpPr>
            <a:spLocks noChangeAspect="1"/>
          </p:cNvSpPr>
          <p:nvPr/>
        </p:nvSpPr>
        <p:spPr bwMode="auto">
          <a:xfrm>
            <a:off x="4533312" y="2278568"/>
            <a:ext cx="609685" cy="587151"/>
          </a:xfrm>
          <a:custGeom>
            <a:avLst/>
            <a:gdLst>
              <a:gd name="connsiteX0" fmla="*/ 216243 w 609050"/>
              <a:gd name="connsiteY0" fmla="*/ 412730 h 586540"/>
              <a:gd name="connsiteX1" fmla="*/ 216243 w 609050"/>
              <a:gd name="connsiteY1" fmla="*/ 456594 h 586540"/>
              <a:gd name="connsiteX2" fmla="*/ 293953 w 609050"/>
              <a:gd name="connsiteY2" fmla="*/ 456594 h 586540"/>
              <a:gd name="connsiteX3" fmla="*/ 293953 w 609050"/>
              <a:gd name="connsiteY3" fmla="*/ 412730 h 586540"/>
              <a:gd name="connsiteX4" fmla="*/ 69884 w 609050"/>
              <a:gd name="connsiteY4" fmla="*/ 412730 h 586540"/>
              <a:gd name="connsiteX5" fmla="*/ 69884 w 609050"/>
              <a:gd name="connsiteY5" fmla="*/ 456594 h 586540"/>
              <a:gd name="connsiteX6" fmla="*/ 147595 w 609050"/>
              <a:gd name="connsiteY6" fmla="*/ 456594 h 586540"/>
              <a:gd name="connsiteX7" fmla="*/ 147595 w 609050"/>
              <a:gd name="connsiteY7" fmla="*/ 412730 h 586540"/>
              <a:gd name="connsiteX8" fmla="*/ 460769 w 609050"/>
              <a:gd name="connsiteY8" fmla="*/ 376268 h 586540"/>
              <a:gd name="connsiteX9" fmla="*/ 460769 w 609050"/>
              <a:gd name="connsiteY9" fmla="*/ 414786 h 586540"/>
              <a:gd name="connsiteX10" fmla="*/ 555916 w 609050"/>
              <a:gd name="connsiteY10" fmla="*/ 414786 h 586540"/>
              <a:gd name="connsiteX11" fmla="*/ 555916 w 609050"/>
              <a:gd name="connsiteY11" fmla="*/ 376268 h 586540"/>
              <a:gd name="connsiteX12" fmla="*/ 216243 w 609050"/>
              <a:gd name="connsiteY12" fmla="*/ 339670 h 586540"/>
              <a:gd name="connsiteX13" fmla="*/ 216243 w 609050"/>
              <a:gd name="connsiteY13" fmla="*/ 383533 h 586540"/>
              <a:gd name="connsiteX14" fmla="*/ 293953 w 609050"/>
              <a:gd name="connsiteY14" fmla="*/ 383533 h 586540"/>
              <a:gd name="connsiteX15" fmla="*/ 293953 w 609050"/>
              <a:gd name="connsiteY15" fmla="*/ 339670 h 586540"/>
              <a:gd name="connsiteX16" fmla="*/ 69884 w 609050"/>
              <a:gd name="connsiteY16" fmla="*/ 339670 h 586540"/>
              <a:gd name="connsiteX17" fmla="*/ 69884 w 609050"/>
              <a:gd name="connsiteY17" fmla="*/ 383533 h 586540"/>
              <a:gd name="connsiteX18" fmla="*/ 147595 w 609050"/>
              <a:gd name="connsiteY18" fmla="*/ 383533 h 586540"/>
              <a:gd name="connsiteX19" fmla="*/ 147595 w 609050"/>
              <a:gd name="connsiteY19" fmla="*/ 339670 h 586540"/>
              <a:gd name="connsiteX20" fmla="*/ 460769 w 609050"/>
              <a:gd name="connsiteY20" fmla="*/ 303071 h 586540"/>
              <a:gd name="connsiteX21" fmla="*/ 460769 w 609050"/>
              <a:gd name="connsiteY21" fmla="*/ 341726 h 586540"/>
              <a:gd name="connsiteX22" fmla="*/ 555916 w 609050"/>
              <a:gd name="connsiteY22" fmla="*/ 341726 h 586540"/>
              <a:gd name="connsiteX23" fmla="*/ 555916 w 609050"/>
              <a:gd name="connsiteY23" fmla="*/ 303071 h 586540"/>
              <a:gd name="connsiteX24" fmla="*/ 216243 w 609050"/>
              <a:gd name="connsiteY24" fmla="*/ 266609 h 586540"/>
              <a:gd name="connsiteX25" fmla="*/ 216243 w 609050"/>
              <a:gd name="connsiteY25" fmla="*/ 310473 h 586540"/>
              <a:gd name="connsiteX26" fmla="*/ 293953 w 609050"/>
              <a:gd name="connsiteY26" fmla="*/ 310473 h 586540"/>
              <a:gd name="connsiteX27" fmla="*/ 293953 w 609050"/>
              <a:gd name="connsiteY27" fmla="*/ 266609 h 586540"/>
              <a:gd name="connsiteX28" fmla="*/ 69884 w 609050"/>
              <a:gd name="connsiteY28" fmla="*/ 266609 h 586540"/>
              <a:gd name="connsiteX29" fmla="*/ 69884 w 609050"/>
              <a:gd name="connsiteY29" fmla="*/ 310473 h 586540"/>
              <a:gd name="connsiteX30" fmla="*/ 147595 w 609050"/>
              <a:gd name="connsiteY30" fmla="*/ 310473 h 586540"/>
              <a:gd name="connsiteX31" fmla="*/ 147595 w 609050"/>
              <a:gd name="connsiteY31" fmla="*/ 266609 h 586540"/>
              <a:gd name="connsiteX32" fmla="*/ 460769 w 609050"/>
              <a:gd name="connsiteY32" fmla="*/ 230010 h 586540"/>
              <a:gd name="connsiteX33" fmla="*/ 460769 w 609050"/>
              <a:gd name="connsiteY33" fmla="*/ 268528 h 586540"/>
              <a:gd name="connsiteX34" fmla="*/ 555916 w 609050"/>
              <a:gd name="connsiteY34" fmla="*/ 268528 h 586540"/>
              <a:gd name="connsiteX35" fmla="*/ 555916 w 609050"/>
              <a:gd name="connsiteY35" fmla="*/ 230010 h 586540"/>
              <a:gd name="connsiteX36" fmla="*/ 216243 w 609050"/>
              <a:gd name="connsiteY36" fmla="*/ 193549 h 586540"/>
              <a:gd name="connsiteX37" fmla="*/ 216243 w 609050"/>
              <a:gd name="connsiteY37" fmla="*/ 237412 h 586540"/>
              <a:gd name="connsiteX38" fmla="*/ 293953 w 609050"/>
              <a:gd name="connsiteY38" fmla="*/ 237412 h 586540"/>
              <a:gd name="connsiteX39" fmla="*/ 293953 w 609050"/>
              <a:gd name="connsiteY39" fmla="*/ 193549 h 586540"/>
              <a:gd name="connsiteX40" fmla="*/ 69884 w 609050"/>
              <a:gd name="connsiteY40" fmla="*/ 193549 h 586540"/>
              <a:gd name="connsiteX41" fmla="*/ 69884 w 609050"/>
              <a:gd name="connsiteY41" fmla="*/ 237412 h 586540"/>
              <a:gd name="connsiteX42" fmla="*/ 147595 w 609050"/>
              <a:gd name="connsiteY42" fmla="*/ 237412 h 586540"/>
              <a:gd name="connsiteX43" fmla="*/ 147595 w 609050"/>
              <a:gd name="connsiteY43" fmla="*/ 193549 h 586540"/>
              <a:gd name="connsiteX44" fmla="*/ 460769 w 609050"/>
              <a:gd name="connsiteY44" fmla="*/ 156950 h 586540"/>
              <a:gd name="connsiteX45" fmla="*/ 460769 w 609050"/>
              <a:gd name="connsiteY45" fmla="*/ 195468 h 586540"/>
              <a:gd name="connsiteX46" fmla="*/ 555916 w 609050"/>
              <a:gd name="connsiteY46" fmla="*/ 195468 h 586540"/>
              <a:gd name="connsiteX47" fmla="*/ 555916 w 609050"/>
              <a:gd name="connsiteY47" fmla="*/ 156950 h 586540"/>
              <a:gd name="connsiteX48" fmla="*/ 192926 w 609050"/>
              <a:gd name="connsiteY48" fmla="*/ 96251 h 586540"/>
              <a:gd name="connsiteX49" fmla="*/ 361366 w 609050"/>
              <a:gd name="connsiteY49" fmla="*/ 96251 h 586540"/>
              <a:gd name="connsiteX50" fmla="*/ 361366 w 609050"/>
              <a:gd name="connsiteY50" fmla="*/ 114880 h 586540"/>
              <a:gd name="connsiteX51" fmla="*/ 192926 w 609050"/>
              <a:gd name="connsiteY51" fmla="*/ 114880 h 586540"/>
              <a:gd name="connsiteX52" fmla="*/ 192926 w 609050"/>
              <a:gd name="connsiteY52" fmla="*/ 49819 h 586540"/>
              <a:gd name="connsiteX53" fmla="*/ 361366 w 609050"/>
              <a:gd name="connsiteY53" fmla="*/ 49819 h 586540"/>
              <a:gd name="connsiteX54" fmla="*/ 361366 w 609050"/>
              <a:gd name="connsiteY54" fmla="*/ 68307 h 586540"/>
              <a:gd name="connsiteX55" fmla="*/ 192926 w 609050"/>
              <a:gd name="connsiteY55" fmla="*/ 68307 h 586540"/>
              <a:gd name="connsiteX56" fmla="*/ 166130 w 609050"/>
              <a:gd name="connsiteY56" fmla="*/ 25222 h 586540"/>
              <a:gd name="connsiteX57" fmla="*/ 166130 w 609050"/>
              <a:gd name="connsiteY57" fmla="*/ 155716 h 586540"/>
              <a:gd name="connsiteX58" fmla="*/ 338987 w 609050"/>
              <a:gd name="connsiteY58" fmla="*/ 155716 h 586540"/>
              <a:gd name="connsiteX59" fmla="*/ 338987 w 609050"/>
              <a:gd name="connsiteY59" fmla="*/ 341040 h 586540"/>
              <a:gd name="connsiteX60" fmla="*/ 338987 w 609050"/>
              <a:gd name="connsiteY60" fmla="*/ 531710 h 586540"/>
              <a:gd name="connsiteX61" fmla="*/ 366721 w 609050"/>
              <a:gd name="connsiteY61" fmla="*/ 531710 h 586540"/>
              <a:gd name="connsiteX62" fmla="*/ 366721 w 609050"/>
              <a:gd name="connsiteY62" fmla="*/ 341040 h 586540"/>
              <a:gd name="connsiteX63" fmla="*/ 366721 w 609050"/>
              <a:gd name="connsiteY63" fmla="*/ 155305 h 586540"/>
              <a:gd name="connsiteX64" fmla="*/ 388002 w 609050"/>
              <a:gd name="connsiteY64" fmla="*/ 143517 h 586540"/>
              <a:gd name="connsiteX65" fmla="*/ 388002 w 609050"/>
              <a:gd name="connsiteY65" fmla="*/ 25222 h 586540"/>
              <a:gd name="connsiteX66" fmla="*/ 140867 w 609050"/>
              <a:gd name="connsiteY66" fmla="*/ 0 h 586540"/>
              <a:gd name="connsiteX67" fmla="*/ 413402 w 609050"/>
              <a:gd name="connsiteY67" fmla="*/ 0 h 586540"/>
              <a:gd name="connsiteX68" fmla="*/ 413402 w 609050"/>
              <a:gd name="connsiteY68" fmla="*/ 129398 h 586540"/>
              <a:gd name="connsiteX69" fmla="*/ 432486 w 609050"/>
              <a:gd name="connsiteY69" fmla="*/ 118843 h 586540"/>
              <a:gd name="connsiteX70" fmla="*/ 584199 w 609050"/>
              <a:gd name="connsiteY70" fmla="*/ 118843 h 586540"/>
              <a:gd name="connsiteX71" fmla="*/ 584199 w 609050"/>
              <a:gd name="connsiteY71" fmla="*/ 531710 h 586540"/>
              <a:gd name="connsiteX72" fmla="*/ 609050 w 609050"/>
              <a:gd name="connsiteY72" fmla="*/ 531710 h 586540"/>
              <a:gd name="connsiteX73" fmla="*/ 609050 w 609050"/>
              <a:gd name="connsiteY73" fmla="*/ 586540 h 586540"/>
              <a:gd name="connsiteX74" fmla="*/ 0 w 609050"/>
              <a:gd name="connsiteY74" fmla="*/ 586540 h 586540"/>
              <a:gd name="connsiteX75" fmla="*/ 0 w 609050"/>
              <a:gd name="connsiteY75" fmla="*/ 531710 h 586540"/>
              <a:gd name="connsiteX76" fmla="*/ 24851 w 609050"/>
              <a:gd name="connsiteY76" fmla="*/ 531710 h 586540"/>
              <a:gd name="connsiteX77" fmla="*/ 24851 w 609050"/>
              <a:gd name="connsiteY77" fmla="*/ 155716 h 586540"/>
              <a:gd name="connsiteX78" fmla="*/ 140867 w 609050"/>
              <a:gd name="connsiteY78" fmla="*/ 155716 h 58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</a:cxnLst>
            <a:rect l="l" t="t" r="r" b="b"/>
            <a:pathLst>
              <a:path w="609050" h="586540">
                <a:moveTo>
                  <a:pt x="216243" y="412730"/>
                </a:moveTo>
                <a:lnTo>
                  <a:pt x="216243" y="456594"/>
                </a:lnTo>
                <a:lnTo>
                  <a:pt x="293953" y="456594"/>
                </a:lnTo>
                <a:lnTo>
                  <a:pt x="293953" y="412730"/>
                </a:lnTo>
                <a:close/>
                <a:moveTo>
                  <a:pt x="69884" y="412730"/>
                </a:moveTo>
                <a:lnTo>
                  <a:pt x="69884" y="456594"/>
                </a:lnTo>
                <a:lnTo>
                  <a:pt x="147595" y="456594"/>
                </a:lnTo>
                <a:lnTo>
                  <a:pt x="147595" y="412730"/>
                </a:lnTo>
                <a:close/>
                <a:moveTo>
                  <a:pt x="460769" y="376268"/>
                </a:moveTo>
                <a:lnTo>
                  <a:pt x="460769" y="414786"/>
                </a:lnTo>
                <a:lnTo>
                  <a:pt x="555916" y="414786"/>
                </a:lnTo>
                <a:lnTo>
                  <a:pt x="555916" y="376268"/>
                </a:lnTo>
                <a:close/>
                <a:moveTo>
                  <a:pt x="216243" y="339670"/>
                </a:moveTo>
                <a:lnTo>
                  <a:pt x="216243" y="383533"/>
                </a:lnTo>
                <a:lnTo>
                  <a:pt x="293953" y="383533"/>
                </a:lnTo>
                <a:lnTo>
                  <a:pt x="293953" y="339670"/>
                </a:lnTo>
                <a:close/>
                <a:moveTo>
                  <a:pt x="69884" y="339670"/>
                </a:moveTo>
                <a:lnTo>
                  <a:pt x="69884" y="383533"/>
                </a:lnTo>
                <a:lnTo>
                  <a:pt x="147595" y="383533"/>
                </a:lnTo>
                <a:lnTo>
                  <a:pt x="147595" y="339670"/>
                </a:lnTo>
                <a:close/>
                <a:moveTo>
                  <a:pt x="460769" y="303071"/>
                </a:moveTo>
                <a:lnTo>
                  <a:pt x="460769" y="341726"/>
                </a:lnTo>
                <a:lnTo>
                  <a:pt x="555916" y="341726"/>
                </a:lnTo>
                <a:lnTo>
                  <a:pt x="555916" y="303071"/>
                </a:lnTo>
                <a:close/>
                <a:moveTo>
                  <a:pt x="216243" y="266609"/>
                </a:moveTo>
                <a:lnTo>
                  <a:pt x="216243" y="310473"/>
                </a:lnTo>
                <a:lnTo>
                  <a:pt x="293953" y="310473"/>
                </a:lnTo>
                <a:lnTo>
                  <a:pt x="293953" y="266609"/>
                </a:lnTo>
                <a:close/>
                <a:moveTo>
                  <a:pt x="69884" y="266609"/>
                </a:moveTo>
                <a:lnTo>
                  <a:pt x="69884" y="310473"/>
                </a:lnTo>
                <a:lnTo>
                  <a:pt x="147595" y="310473"/>
                </a:lnTo>
                <a:lnTo>
                  <a:pt x="147595" y="266609"/>
                </a:lnTo>
                <a:close/>
                <a:moveTo>
                  <a:pt x="460769" y="230010"/>
                </a:moveTo>
                <a:lnTo>
                  <a:pt x="460769" y="268528"/>
                </a:lnTo>
                <a:lnTo>
                  <a:pt x="555916" y="268528"/>
                </a:lnTo>
                <a:lnTo>
                  <a:pt x="555916" y="230010"/>
                </a:lnTo>
                <a:close/>
                <a:moveTo>
                  <a:pt x="216243" y="193549"/>
                </a:moveTo>
                <a:lnTo>
                  <a:pt x="216243" y="237412"/>
                </a:lnTo>
                <a:lnTo>
                  <a:pt x="293953" y="237412"/>
                </a:lnTo>
                <a:lnTo>
                  <a:pt x="293953" y="193549"/>
                </a:lnTo>
                <a:close/>
                <a:moveTo>
                  <a:pt x="69884" y="193549"/>
                </a:moveTo>
                <a:lnTo>
                  <a:pt x="69884" y="237412"/>
                </a:lnTo>
                <a:lnTo>
                  <a:pt x="147595" y="237412"/>
                </a:lnTo>
                <a:lnTo>
                  <a:pt x="147595" y="193549"/>
                </a:lnTo>
                <a:close/>
                <a:moveTo>
                  <a:pt x="460769" y="156950"/>
                </a:moveTo>
                <a:lnTo>
                  <a:pt x="460769" y="195468"/>
                </a:lnTo>
                <a:lnTo>
                  <a:pt x="555916" y="195468"/>
                </a:lnTo>
                <a:lnTo>
                  <a:pt x="555916" y="156950"/>
                </a:lnTo>
                <a:close/>
                <a:moveTo>
                  <a:pt x="192926" y="96251"/>
                </a:moveTo>
                <a:lnTo>
                  <a:pt x="361366" y="96251"/>
                </a:lnTo>
                <a:lnTo>
                  <a:pt x="361366" y="114880"/>
                </a:lnTo>
                <a:lnTo>
                  <a:pt x="192926" y="114880"/>
                </a:lnTo>
                <a:close/>
                <a:moveTo>
                  <a:pt x="192926" y="49819"/>
                </a:moveTo>
                <a:lnTo>
                  <a:pt x="361366" y="49819"/>
                </a:lnTo>
                <a:lnTo>
                  <a:pt x="361366" y="68307"/>
                </a:lnTo>
                <a:lnTo>
                  <a:pt x="192926" y="68307"/>
                </a:lnTo>
                <a:close/>
                <a:moveTo>
                  <a:pt x="166130" y="25222"/>
                </a:moveTo>
                <a:lnTo>
                  <a:pt x="166130" y="155716"/>
                </a:lnTo>
                <a:lnTo>
                  <a:pt x="338987" y="155716"/>
                </a:lnTo>
                <a:lnTo>
                  <a:pt x="338987" y="341040"/>
                </a:lnTo>
                <a:lnTo>
                  <a:pt x="338987" y="531710"/>
                </a:lnTo>
                <a:lnTo>
                  <a:pt x="366721" y="531710"/>
                </a:lnTo>
                <a:lnTo>
                  <a:pt x="366721" y="341040"/>
                </a:lnTo>
                <a:lnTo>
                  <a:pt x="366721" y="155305"/>
                </a:lnTo>
                <a:lnTo>
                  <a:pt x="388002" y="143517"/>
                </a:lnTo>
                <a:lnTo>
                  <a:pt x="388002" y="25222"/>
                </a:lnTo>
                <a:close/>
                <a:moveTo>
                  <a:pt x="140867" y="0"/>
                </a:moveTo>
                <a:lnTo>
                  <a:pt x="413402" y="0"/>
                </a:lnTo>
                <a:lnTo>
                  <a:pt x="413402" y="129398"/>
                </a:lnTo>
                <a:lnTo>
                  <a:pt x="432486" y="118843"/>
                </a:lnTo>
                <a:lnTo>
                  <a:pt x="584199" y="118843"/>
                </a:lnTo>
                <a:lnTo>
                  <a:pt x="584199" y="531710"/>
                </a:lnTo>
                <a:lnTo>
                  <a:pt x="609050" y="531710"/>
                </a:lnTo>
                <a:lnTo>
                  <a:pt x="609050" y="586540"/>
                </a:lnTo>
                <a:lnTo>
                  <a:pt x="0" y="586540"/>
                </a:lnTo>
                <a:lnTo>
                  <a:pt x="0" y="531710"/>
                </a:lnTo>
                <a:lnTo>
                  <a:pt x="24851" y="531710"/>
                </a:lnTo>
                <a:lnTo>
                  <a:pt x="24851" y="155716"/>
                </a:lnTo>
                <a:lnTo>
                  <a:pt x="140867" y="155716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74" name="target_126427"/>
          <p:cNvSpPr>
            <a:spLocks noChangeAspect="1"/>
          </p:cNvSpPr>
          <p:nvPr/>
        </p:nvSpPr>
        <p:spPr bwMode="auto">
          <a:xfrm>
            <a:off x="7034302" y="2221688"/>
            <a:ext cx="716520" cy="715353"/>
          </a:xfrm>
          <a:custGeom>
            <a:avLst/>
            <a:gdLst>
              <a:gd name="connsiteX0" fmla="*/ 298661 w 606862"/>
              <a:gd name="connsiteY0" fmla="*/ 216068 h 605874"/>
              <a:gd name="connsiteX1" fmla="*/ 292627 w 606862"/>
              <a:gd name="connsiteY1" fmla="*/ 222186 h 605874"/>
              <a:gd name="connsiteX2" fmla="*/ 292627 w 606862"/>
              <a:gd name="connsiteY2" fmla="*/ 229140 h 605874"/>
              <a:gd name="connsiteX3" fmla="*/ 286035 w 606862"/>
              <a:gd name="connsiteY3" fmla="*/ 238133 h 605874"/>
              <a:gd name="connsiteX4" fmla="*/ 259483 w 606862"/>
              <a:gd name="connsiteY4" fmla="*/ 271879 h 605874"/>
              <a:gd name="connsiteX5" fmla="*/ 278979 w 606862"/>
              <a:gd name="connsiteY5" fmla="*/ 304884 h 605874"/>
              <a:gd name="connsiteX6" fmla="*/ 303396 w 606862"/>
              <a:gd name="connsiteY6" fmla="*/ 315917 h 605874"/>
              <a:gd name="connsiteX7" fmla="*/ 312309 w 606862"/>
              <a:gd name="connsiteY7" fmla="*/ 321109 h 605874"/>
              <a:gd name="connsiteX8" fmla="*/ 309431 w 606862"/>
              <a:gd name="connsiteY8" fmla="*/ 342525 h 605874"/>
              <a:gd name="connsiteX9" fmla="*/ 293741 w 606862"/>
              <a:gd name="connsiteY9" fmla="*/ 344565 h 605874"/>
              <a:gd name="connsiteX10" fmla="*/ 269881 w 606862"/>
              <a:gd name="connsiteY10" fmla="*/ 337426 h 605874"/>
              <a:gd name="connsiteX11" fmla="*/ 262639 w 606862"/>
              <a:gd name="connsiteY11" fmla="*/ 340485 h 605874"/>
              <a:gd name="connsiteX12" fmla="*/ 259111 w 606862"/>
              <a:gd name="connsiteY12" fmla="*/ 353001 h 605874"/>
              <a:gd name="connsiteX13" fmla="*/ 263382 w 606862"/>
              <a:gd name="connsiteY13" fmla="*/ 362550 h 605874"/>
              <a:gd name="connsiteX14" fmla="*/ 284921 w 606862"/>
              <a:gd name="connsiteY14" fmla="*/ 368669 h 605874"/>
              <a:gd name="connsiteX15" fmla="*/ 291048 w 606862"/>
              <a:gd name="connsiteY15" fmla="*/ 375901 h 605874"/>
              <a:gd name="connsiteX16" fmla="*/ 291141 w 606862"/>
              <a:gd name="connsiteY16" fmla="*/ 384059 h 605874"/>
              <a:gd name="connsiteX17" fmla="*/ 296340 w 606862"/>
              <a:gd name="connsiteY17" fmla="*/ 389622 h 605874"/>
              <a:gd name="connsiteX18" fmla="*/ 308502 w 606862"/>
              <a:gd name="connsiteY18" fmla="*/ 389622 h 605874"/>
              <a:gd name="connsiteX19" fmla="*/ 313423 w 606862"/>
              <a:gd name="connsiteY19" fmla="*/ 384430 h 605874"/>
              <a:gd name="connsiteX20" fmla="*/ 313423 w 606862"/>
              <a:gd name="connsiteY20" fmla="*/ 373119 h 605874"/>
              <a:gd name="connsiteX21" fmla="*/ 318622 w 606862"/>
              <a:gd name="connsiteY21" fmla="*/ 366444 h 605874"/>
              <a:gd name="connsiteX22" fmla="*/ 339789 w 606862"/>
              <a:gd name="connsiteY22" fmla="*/ 352909 h 605874"/>
              <a:gd name="connsiteX23" fmla="*/ 327256 w 606862"/>
              <a:gd name="connsiteY23" fmla="*/ 294872 h 605874"/>
              <a:gd name="connsiteX24" fmla="*/ 305996 w 606862"/>
              <a:gd name="connsiteY24" fmla="*/ 285230 h 605874"/>
              <a:gd name="connsiteX25" fmla="*/ 294391 w 606862"/>
              <a:gd name="connsiteY25" fmla="*/ 278740 h 605874"/>
              <a:gd name="connsiteX26" fmla="*/ 296804 w 606862"/>
              <a:gd name="connsiteY26" fmla="*/ 260661 h 605874"/>
              <a:gd name="connsiteX27" fmla="*/ 304046 w 606862"/>
              <a:gd name="connsiteY27" fmla="*/ 259178 h 605874"/>
              <a:gd name="connsiteX28" fmla="*/ 330877 w 606862"/>
              <a:gd name="connsiteY28" fmla="*/ 264463 h 605874"/>
              <a:gd name="connsiteX29" fmla="*/ 337932 w 606862"/>
              <a:gd name="connsiteY29" fmla="*/ 261496 h 605874"/>
              <a:gd name="connsiteX30" fmla="*/ 342110 w 606862"/>
              <a:gd name="connsiteY30" fmla="*/ 247404 h 605874"/>
              <a:gd name="connsiteX31" fmla="*/ 338954 w 606862"/>
              <a:gd name="connsiteY31" fmla="*/ 240914 h 605874"/>
              <a:gd name="connsiteX32" fmla="*/ 321964 w 606862"/>
              <a:gd name="connsiteY32" fmla="*/ 235815 h 605874"/>
              <a:gd name="connsiteX33" fmla="*/ 314258 w 606862"/>
              <a:gd name="connsiteY33" fmla="*/ 226915 h 605874"/>
              <a:gd name="connsiteX34" fmla="*/ 303396 w 606862"/>
              <a:gd name="connsiteY34" fmla="*/ 216068 h 605874"/>
              <a:gd name="connsiteX35" fmla="*/ 303396 w 606862"/>
              <a:gd name="connsiteY35" fmla="*/ 176202 h 605874"/>
              <a:gd name="connsiteX36" fmla="*/ 430308 w 606862"/>
              <a:gd name="connsiteY36" fmla="*/ 302937 h 605874"/>
              <a:gd name="connsiteX37" fmla="*/ 303396 w 606862"/>
              <a:gd name="connsiteY37" fmla="*/ 429673 h 605874"/>
              <a:gd name="connsiteX38" fmla="*/ 176484 w 606862"/>
              <a:gd name="connsiteY38" fmla="*/ 302937 h 605874"/>
              <a:gd name="connsiteX39" fmla="*/ 303396 w 606862"/>
              <a:gd name="connsiteY39" fmla="*/ 176202 h 605874"/>
              <a:gd name="connsiteX40" fmla="*/ 281240 w 606862"/>
              <a:gd name="connsiteY40" fmla="*/ 91493 h 605874"/>
              <a:gd name="connsiteX41" fmla="*/ 91642 w 606862"/>
              <a:gd name="connsiteY41" fmla="*/ 280782 h 605874"/>
              <a:gd name="connsiteX42" fmla="*/ 118104 w 606862"/>
              <a:gd name="connsiteY42" fmla="*/ 280782 h 605874"/>
              <a:gd name="connsiteX43" fmla="*/ 140295 w 606862"/>
              <a:gd name="connsiteY43" fmla="*/ 302937 h 605874"/>
              <a:gd name="connsiteX44" fmla="*/ 118104 w 606862"/>
              <a:gd name="connsiteY44" fmla="*/ 325092 h 605874"/>
              <a:gd name="connsiteX45" fmla="*/ 91642 w 606862"/>
              <a:gd name="connsiteY45" fmla="*/ 325092 h 605874"/>
              <a:gd name="connsiteX46" fmla="*/ 281240 w 606862"/>
              <a:gd name="connsiteY46" fmla="*/ 514381 h 605874"/>
              <a:gd name="connsiteX47" fmla="*/ 281240 w 606862"/>
              <a:gd name="connsiteY47" fmla="*/ 487962 h 605874"/>
              <a:gd name="connsiteX48" fmla="*/ 303431 w 606862"/>
              <a:gd name="connsiteY48" fmla="*/ 465807 h 605874"/>
              <a:gd name="connsiteX49" fmla="*/ 325622 w 606862"/>
              <a:gd name="connsiteY49" fmla="*/ 487962 h 605874"/>
              <a:gd name="connsiteX50" fmla="*/ 325622 w 606862"/>
              <a:gd name="connsiteY50" fmla="*/ 514381 h 605874"/>
              <a:gd name="connsiteX51" fmla="*/ 515220 w 606862"/>
              <a:gd name="connsiteY51" fmla="*/ 325092 h 605874"/>
              <a:gd name="connsiteX52" fmla="*/ 488758 w 606862"/>
              <a:gd name="connsiteY52" fmla="*/ 325092 h 605874"/>
              <a:gd name="connsiteX53" fmla="*/ 466567 w 606862"/>
              <a:gd name="connsiteY53" fmla="*/ 302937 h 605874"/>
              <a:gd name="connsiteX54" fmla="*/ 488758 w 606862"/>
              <a:gd name="connsiteY54" fmla="*/ 280782 h 605874"/>
              <a:gd name="connsiteX55" fmla="*/ 515220 w 606862"/>
              <a:gd name="connsiteY55" fmla="*/ 280782 h 605874"/>
              <a:gd name="connsiteX56" fmla="*/ 325622 w 606862"/>
              <a:gd name="connsiteY56" fmla="*/ 91493 h 605874"/>
              <a:gd name="connsiteX57" fmla="*/ 325622 w 606862"/>
              <a:gd name="connsiteY57" fmla="*/ 117912 h 605874"/>
              <a:gd name="connsiteX58" fmla="*/ 303431 w 606862"/>
              <a:gd name="connsiteY58" fmla="*/ 140067 h 605874"/>
              <a:gd name="connsiteX59" fmla="*/ 281240 w 606862"/>
              <a:gd name="connsiteY59" fmla="*/ 117912 h 605874"/>
              <a:gd name="connsiteX60" fmla="*/ 303431 w 606862"/>
              <a:gd name="connsiteY60" fmla="*/ 0 h 605874"/>
              <a:gd name="connsiteX61" fmla="*/ 325622 w 606862"/>
              <a:gd name="connsiteY61" fmla="*/ 22155 h 605874"/>
              <a:gd name="connsiteX62" fmla="*/ 325622 w 606862"/>
              <a:gd name="connsiteY62" fmla="*/ 48574 h 605874"/>
              <a:gd name="connsiteX63" fmla="*/ 558209 w 606862"/>
              <a:gd name="connsiteY63" fmla="*/ 280782 h 605874"/>
              <a:gd name="connsiteX64" fmla="*/ 584671 w 606862"/>
              <a:gd name="connsiteY64" fmla="*/ 280782 h 605874"/>
              <a:gd name="connsiteX65" fmla="*/ 606862 w 606862"/>
              <a:gd name="connsiteY65" fmla="*/ 302937 h 605874"/>
              <a:gd name="connsiteX66" fmla="*/ 584671 w 606862"/>
              <a:gd name="connsiteY66" fmla="*/ 325092 h 605874"/>
              <a:gd name="connsiteX67" fmla="*/ 558209 w 606862"/>
              <a:gd name="connsiteY67" fmla="*/ 325092 h 605874"/>
              <a:gd name="connsiteX68" fmla="*/ 325622 w 606862"/>
              <a:gd name="connsiteY68" fmla="*/ 557300 h 605874"/>
              <a:gd name="connsiteX69" fmla="*/ 325622 w 606862"/>
              <a:gd name="connsiteY69" fmla="*/ 583719 h 605874"/>
              <a:gd name="connsiteX70" fmla="*/ 303431 w 606862"/>
              <a:gd name="connsiteY70" fmla="*/ 605874 h 605874"/>
              <a:gd name="connsiteX71" fmla="*/ 281240 w 606862"/>
              <a:gd name="connsiteY71" fmla="*/ 583719 h 605874"/>
              <a:gd name="connsiteX72" fmla="*/ 281240 w 606862"/>
              <a:gd name="connsiteY72" fmla="*/ 557300 h 605874"/>
              <a:gd name="connsiteX73" fmla="*/ 48653 w 606862"/>
              <a:gd name="connsiteY73" fmla="*/ 325092 h 605874"/>
              <a:gd name="connsiteX74" fmla="*/ 22191 w 606862"/>
              <a:gd name="connsiteY74" fmla="*/ 325092 h 605874"/>
              <a:gd name="connsiteX75" fmla="*/ 0 w 606862"/>
              <a:gd name="connsiteY75" fmla="*/ 302937 h 605874"/>
              <a:gd name="connsiteX76" fmla="*/ 22191 w 606862"/>
              <a:gd name="connsiteY76" fmla="*/ 280782 h 605874"/>
              <a:gd name="connsiteX77" fmla="*/ 48653 w 606862"/>
              <a:gd name="connsiteY77" fmla="*/ 280782 h 605874"/>
              <a:gd name="connsiteX78" fmla="*/ 281240 w 606862"/>
              <a:gd name="connsiteY78" fmla="*/ 48574 h 605874"/>
              <a:gd name="connsiteX79" fmla="*/ 281240 w 606862"/>
              <a:gd name="connsiteY79" fmla="*/ 22155 h 605874"/>
              <a:gd name="connsiteX80" fmla="*/ 303431 w 606862"/>
              <a:gd name="connsiteY80" fmla="*/ 0 h 6058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</a:cxnLst>
            <a:rect l="l" t="t" r="r" b="b"/>
            <a:pathLst>
              <a:path w="606862" h="605874">
                <a:moveTo>
                  <a:pt x="298661" y="216068"/>
                </a:moveTo>
                <a:cubicBezTo>
                  <a:pt x="293648" y="216160"/>
                  <a:pt x="292719" y="216995"/>
                  <a:pt x="292627" y="222186"/>
                </a:cubicBezTo>
                <a:lnTo>
                  <a:pt x="292627" y="229140"/>
                </a:lnTo>
                <a:cubicBezTo>
                  <a:pt x="292627" y="235908"/>
                  <a:pt x="292627" y="235815"/>
                  <a:pt x="286035" y="238133"/>
                </a:cubicBezTo>
                <a:cubicBezTo>
                  <a:pt x="270252" y="243974"/>
                  <a:pt x="260411" y="254728"/>
                  <a:pt x="259483" y="271879"/>
                </a:cubicBezTo>
                <a:cubicBezTo>
                  <a:pt x="258554" y="287084"/>
                  <a:pt x="266539" y="297375"/>
                  <a:pt x="278979" y="304884"/>
                </a:cubicBezTo>
                <a:cubicBezTo>
                  <a:pt x="286685" y="309613"/>
                  <a:pt x="295226" y="312301"/>
                  <a:pt x="303396" y="315917"/>
                </a:cubicBezTo>
                <a:cubicBezTo>
                  <a:pt x="306645" y="317308"/>
                  <a:pt x="309616" y="318884"/>
                  <a:pt x="312309" y="321109"/>
                </a:cubicBezTo>
                <a:cubicBezTo>
                  <a:pt x="320200" y="327691"/>
                  <a:pt x="318715" y="338446"/>
                  <a:pt x="309431" y="342525"/>
                </a:cubicBezTo>
                <a:cubicBezTo>
                  <a:pt x="304417" y="344750"/>
                  <a:pt x="299218" y="345214"/>
                  <a:pt x="293741" y="344565"/>
                </a:cubicBezTo>
                <a:cubicBezTo>
                  <a:pt x="285292" y="343452"/>
                  <a:pt x="277401" y="341412"/>
                  <a:pt x="269881" y="337426"/>
                </a:cubicBezTo>
                <a:cubicBezTo>
                  <a:pt x="265517" y="335108"/>
                  <a:pt x="264125" y="335664"/>
                  <a:pt x="262639" y="340485"/>
                </a:cubicBezTo>
                <a:cubicBezTo>
                  <a:pt x="261340" y="344750"/>
                  <a:pt x="260226" y="348829"/>
                  <a:pt x="259111" y="353001"/>
                </a:cubicBezTo>
                <a:cubicBezTo>
                  <a:pt x="257440" y="358564"/>
                  <a:pt x="258090" y="359955"/>
                  <a:pt x="263382" y="362550"/>
                </a:cubicBezTo>
                <a:cubicBezTo>
                  <a:pt x="270252" y="365888"/>
                  <a:pt x="277494" y="367464"/>
                  <a:pt x="284921" y="368669"/>
                </a:cubicBezTo>
                <a:cubicBezTo>
                  <a:pt x="290770" y="369596"/>
                  <a:pt x="291048" y="369782"/>
                  <a:pt x="291048" y="375901"/>
                </a:cubicBezTo>
                <a:cubicBezTo>
                  <a:pt x="291141" y="378589"/>
                  <a:pt x="291141" y="381278"/>
                  <a:pt x="291141" y="384059"/>
                </a:cubicBezTo>
                <a:cubicBezTo>
                  <a:pt x="291141" y="387490"/>
                  <a:pt x="292719" y="389437"/>
                  <a:pt x="296340" y="389622"/>
                </a:cubicBezTo>
                <a:cubicBezTo>
                  <a:pt x="300425" y="389715"/>
                  <a:pt x="304417" y="389715"/>
                  <a:pt x="308502" y="389622"/>
                </a:cubicBezTo>
                <a:cubicBezTo>
                  <a:pt x="311659" y="389437"/>
                  <a:pt x="313423" y="387768"/>
                  <a:pt x="313423" y="384430"/>
                </a:cubicBezTo>
                <a:cubicBezTo>
                  <a:pt x="313423" y="380722"/>
                  <a:pt x="313516" y="376828"/>
                  <a:pt x="313423" y="373119"/>
                </a:cubicBezTo>
                <a:cubicBezTo>
                  <a:pt x="313330" y="369411"/>
                  <a:pt x="314908" y="367464"/>
                  <a:pt x="318622" y="366444"/>
                </a:cubicBezTo>
                <a:cubicBezTo>
                  <a:pt x="327070" y="364127"/>
                  <a:pt x="334219" y="359584"/>
                  <a:pt x="339789" y="352909"/>
                </a:cubicBezTo>
                <a:cubicBezTo>
                  <a:pt x="355108" y="334366"/>
                  <a:pt x="349352" y="307017"/>
                  <a:pt x="327256" y="294872"/>
                </a:cubicBezTo>
                <a:cubicBezTo>
                  <a:pt x="320479" y="291071"/>
                  <a:pt x="313144" y="288197"/>
                  <a:pt x="305996" y="285230"/>
                </a:cubicBezTo>
                <a:cubicBezTo>
                  <a:pt x="301911" y="283561"/>
                  <a:pt x="297826" y="281521"/>
                  <a:pt x="294391" y="278740"/>
                </a:cubicBezTo>
                <a:cubicBezTo>
                  <a:pt x="287428" y="273177"/>
                  <a:pt x="288635" y="264277"/>
                  <a:pt x="296804" y="260661"/>
                </a:cubicBezTo>
                <a:cubicBezTo>
                  <a:pt x="299218" y="259642"/>
                  <a:pt x="301539" y="259271"/>
                  <a:pt x="304046" y="259178"/>
                </a:cubicBezTo>
                <a:cubicBezTo>
                  <a:pt x="313423" y="258715"/>
                  <a:pt x="322335" y="260383"/>
                  <a:pt x="330877" y="264463"/>
                </a:cubicBezTo>
                <a:cubicBezTo>
                  <a:pt x="335054" y="266595"/>
                  <a:pt x="336447" y="265946"/>
                  <a:pt x="337932" y="261496"/>
                </a:cubicBezTo>
                <a:cubicBezTo>
                  <a:pt x="339511" y="256860"/>
                  <a:pt x="340811" y="252132"/>
                  <a:pt x="342110" y="247404"/>
                </a:cubicBezTo>
                <a:cubicBezTo>
                  <a:pt x="343039" y="244344"/>
                  <a:pt x="341925" y="242212"/>
                  <a:pt x="338954" y="240914"/>
                </a:cubicBezTo>
                <a:cubicBezTo>
                  <a:pt x="333476" y="238411"/>
                  <a:pt x="327813" y="236649"/>
                  <a:pt x="321964" y="235815"/>
                </a:cubicBezTo>
                <a:cubicBezTo>
                  <a:pt x="314258" y="234702"/>
                  <a:pt x="314258" y="234610"/>
                  <a:pt x="314258" y="226915"/>
                </a:cubicBezTo>
                <a:cubicBezTo>
                  <a:pt x="314258" y="216068"/>
                  <a:pt x="314258" y="216068"/>
                  <a:pt x="303396" y="216068"/>
                </a:cubicBezTo>
                <a:close/>
                <a:moveTo>
                  <a:pt x="303396" y="176202"/>
                </a:moveTo>
                <a:cubicBezTo>
                  <a:pt x="373490" y="176202"/>
                  <a:pt x="430308" y="232941"/>
                  <a:pt x="430308" y="302937"/>
                </a:cubicBezTo>
                <a:cubicBezTo>
                  <a:pt x="430308" y="372934"/>
                  <a:pt x="373490" y="429673"/>
                  <a:pt x="303396" y="429673"/>
                </a:cubicBezTo>
                <a:cubicBezTo>
                  <a:pt x="233302" y="429673"/>
                  <a:pt x="176484" y="372934"/>
                  <a:pt x="176484" y="302937"/>
                </a:cubicBezTo>
                <a:cubicBezTo>
                  <a:pt x="176484" y="232941"/>
                  <a:pt x="233302" y="176202"/>
                  <a:pt x="303396" y="176202"/>
                </a:cubicBezTo>
                <a:close/>
                <a:moveTo>
                  <a:pt x="281240" y="91493"/>
                </a:moveTo>
                <a:cubicBezTo>
                  <a:pt x="181334" y="101690"/>
                  <a:pt x="101855" y="181039"/>
                  <a:pt x="91642" y="280782"/>
                </a:cubicBezTo>
                <a:lnTo>
                  <a:pt x="118104" y="280782"/>
                </a:lnTo>
                <a:cubicBezTo>
                  <a:pt x="130360" y="280782"/>
                  <a:pt x="140295" y="290701"/>
                  <a:pt x="140295" y="302937"/>
                </a:cubicBezTo>
                <a:cubicBezTo>
                  <a:pt x="140295" y="315173"/>
                  <a:pt x="130360" y="325092"/>
                  <a:pt x="118104" y="325092"/>
                </a:cubicBezTo>
                <a:lnTo>
                  <a:pt x="91642" y="325092"/>
                </a:lnTo>
                <a:cubicBezTo>
                  <a:pt x="101855" y="424835"/>
                  <a:pt x="181334" y="504184"/>
                  <a:pt x="281240" y="514381"/>
                </a:cubicBezTo>
                <a:lnTo>
                  <a:pt x="281240" y="487962"/>
                </a:lnTo>
                <a:cubicBezTo>
                  <a:pt x="281240" y="475726"/>
                  <a:pt x="291175" y="465807"/>
                  <a:pt x="303431" y="465807"/>
                </a:cubicBezTo>
                <a:cubicBezTo>
                  <a:pt x="315687" y="465807"/>
                  <a:pt x="325622" y="475726"/>
                  <a:pt x="325622" y="487962"/>
                </a:cubicBezTo>
                <a:lnTo>
                  <a:pt x="325622" y="514381"/>
                </a:lnTo>
                <a:cubicBezTo>
                  <a:pt x="425528" y="504184"/>
                  <a:pt x="505007" y="424835"/>
                  <a:pt x="515220" y="325092"/>
                </a:cubicBezTo>
                <a:lnTo>
                  <a:pt x="488758" y="325092"/>
                </a:lnTo>
                <a:cubicBezTo>
                  <a:pt x="476502" y="325092"/>
                  <a:pt x="466567" y="315173"/>
                  <a:pt x="466567" y="302937"/>
                </a:cubicBezTo>
                <a:cubicBezTo>
                  <a:pt x="466567" y="290701"/>
                  <a:pt x="476502" y="280782"/>
                  <a:pt x="488758" y="280782"/>
                </a:cubicBezTo>
                <a:lnTo>
                  <a:pt x="515220" y="280782"/>
                </a:lnTo>
                <a:cubicBezTo>
                  <a:pt x="505007" y="181039"/>
                  <a:pt x="425528" y="101690"/>
                  <a:pt x="325622" y="91493"/>
                </a:cubicBezTo>
                <a:lnTo>
                  <a:pt x="325622" y="117912"/>
                </a:lnTo>
                <a:cubicBezTo>
                  <a:pt x="325622" y="130148"/>
                  <a:pt x="315687" y="140067"/>
                  <a:pt x="303431" y="140067"/>
                </a:cubicBezTo>
                <a:cubicBezTo>
                  <a:pt x="291175" y="140067"/>
                  <a:pt x="281240" y="130148"/>
                  <a:pt x="281240" y="117912"/>
                </a:cubicBezTo>
                <a:close/>
                <a:moveTo>
                  <a:pt x="303431" y="0"/>
                </a:moveTo>
                <a:cubicBezTo>
                  <a:pt x="315687" y="0"/>
                  <a:pt x="325622" y="9919"/>
                  <a:pt x="325622" y="22155"/>
                </a:cubicBezTo>
                <a:lnTo>
                  <a:pt x="325622" y="48574"/>
                </a:lnTo>
                <a:cubicBezTo>
                  <a:pt x="449111" y="59234"/>
                  <a:pt x="547531" y="157494"/>
                  <a:pt x="558209" y="280782"/>
                </a:cubicBezTo>
                <a:lnTo>
                  <a:pt x="584671" y="280782"/>
                </a:lnTo>
                <a:cubicBezTo>
                  <a:pt x="596834" y="280782"/>
                  <a:pt x="606862" y="290701"/>
                  <a:pt x="606862" y="302937"/>
                </a:cubicBezTo>
                <a:cubicBezTo>
                  <a:pt x="606862" y="315173"/>
                  <a:pt x="596927" y="325092"/>
                  <a:pt x="584671" y="325092"/>
                </a:cubicBezTo>
                <a:lnTo>
                  <a:pt x="558209" y="325092"/>
                </a:lnTo>
                <a:cubicBezTo>
                  <a:pt x="547531" y="448380"/>
                  <a:pt x="449111" y="546640"/>
                  <a:pt x="325622" y="557300"/>
                </a:cubicBezTo>
                <a:lnTo>
                  <a:pt x="325622" y="583719"/>
                </a:lnTo>
                <a:cubicBezTo>
                  <a:pt x="325622" y="595955"/>
                  <a:pt x="315687" y="605874"/>
                  <a:pt x="303431" y="605874"/>
                </a:cubicBezTo>
                <a:cubicBezTo>
                  <a:pt x="291175" y="605874"/>
                  <a:pt x="281240" y="595955"/>
                  <a:pt x="281240" y="583719"/>
                </a:cubicBezTo>
                <a:lnTo>
                  <a:pt x="281240" y="557300"/>
                </a:lnTo>
                <a:cubicBezTo>
                  <a:pt x="157751" y="546640"/>
                  <a:pt x="59331" y="448380"/>
                  <a:pt x="48653" y="325092"/>
                </a:cubicBezTo>
                <a:lnTo>
                  <a:pt x="22191" y="325092"/>
                </a:lnTo>
                <a:cubicBezTo>
                  <a:pt x="9935" y="325092"/>
                  <a:pt x="0" y="315173"/>
                  <a:pt x="0" y="302937"/>
                </a:cubicBezTo>
                <a:cubicBezTo>
                  <a:pt x="0" y="290701"/>
                  <a:pt x="9935" y="280782"/>
                  <a:pt x="22191" y="280782"/>
                </a:cubicBezTo>
                <a:lnTo>
                  <a:pt x="48653" y="280782"/>
                </a:lnTo>
                <a:cubicBezTo>
                  <a:pt x="59331" y="157494"/>
                  <a:pt x="157751" y="59234"/>
                  <a:pt x="281240" y="48574"/>
                </a:cubicBezTo>
                <a:lnTo>
                  <a:pt x="281240" y="22155"/>
                </a:lnTo>
                <a:cubicBezTo>
                  <a:pt x="281240" y="9919"/>
                  <a:pt x="291175" y="0"/>
                  <a:pt x="303431" y="0"/>
                </a:cubicBezTo>
                <a:close/>
              </a:path>
            </a:pathLst>
          </a:custGeom>
          <a:solidFill>
            <a:srgbClr val="466BAC"/>
          </a:solidFill>
          <a:ln>
            <a:noFill/>
          </a:ln>
        </p:spPr>
      </p:sp>
      <p:sp>
        <p:nvSpPr>
          <p:cNvPr id="75" name="trophy_159553"/>
          <p:cNvSpPr>
            <a:spLocks noChangeAspect="1"/>
          </p:cNvSpPr>
          <p:nvPr/>
        </p:nvSpPr>
        <p:spPr bwMode="auto">
          <a:xfrm>
            <a:off x="9675656" y="2327356"/>
            <a:ext cx="557741" cy="609685"/>
          </a:xfrm>
          <a:custGeom>
            <a:avLst/>
            <a:gdLst>
              <a:gd name="T0" fmla="*/ 84 w 5965"/>
              <a:gd name="T1" fmla="*/ 2653 h 6531"/>
              <a:gd name="T2" fmla="*/ 509 w 5965"/>
              <a:gd name="T3" fmla="*/ 3669 h 6531"/>
              <a:gd name="T4" fmla="*/ 1174 w 5965"/>
              <a:gd name="T5" fmla="*/ 4943 h 6531"/>
              <a:gd name="T6" fmla="*/ 1294 w 5965"/>
              <a:gd name="T7" fmla="*/ 4913 h 6531"/>
              <a:gd name="T8" fmla="*/ 1141 w 5965"/>
              <a:gd name="T9" fmla="*/ 3817 h 6531"/>
              <a:gd name="T10" fmla="*/ 2452 w 5965"/>
              <a:gd name="T11" fmla="*/ 5580 h 6531"/>
              <a:gd name="T12" fmla="*/ 2456 w 5965"/>
              <a:gd name="T13" fmla="*/ 5681 h 6531"/>
              <a:gd name="T14" fmla="*/ 2334 w 5965"/>
              <a:gd name="T15" fmla="*/ 6531 h 6531"/>
              <a:gd name="T16" fmla="*/ 1305 w 5965"/>
              <a:gd name="T17" fmla="*/ 5955 h 6531"/>
              <a:gd name="T18" fmla="*/ 162 w 5965"/>
              <a:gd name="T19" fmla="*/ 4347 h 6531"/>
              <a:gd name="T20" fmla="*/ 676 w 5965"/>
              <a:gd name="T21" fmla="*/ 3568 h 6531"/>
              <a:gd name="T22" fmla="*/ 821 w 5965"/>
              <a:gd name="T23" fmla="*/ 3535 h 6531"/>
              <a:gd name="T24" fmla="*/ 568 w 5965"/>
              <a:gd name="T25" fmla="*/ 2773 h 6531"/>
              <a:gd name="T26" fmla="*/ 976 w 5965"/>
              <a:gd name="T27" fmla="*/ 3489 h 6531"/>
              <a:gd name="T28" fmla="*/ 1002 w 5965"/>
              <a:gd name="T29" fmla="*/ 3144 h 6531"/>
              <a:gd name="T30" fmla="*/ 5526 w 5965"/>
              <a:gd name="T31" fmla="*/ 2995 h 6531"/>
              <a:gd name="T32" fmla="*/ 5392 w 5965"/>
              <a:gd name="T33" fmla="*/ 3960 h 6531"/>
              <a:gd name="T34" fmla="*/ 4692 w 5965"/>
              <a:gd name="T35" fmla="*/ 4995 h 6531"/>
              <a:gd name="T36" fmla="*/ 5121 w 5965"/>
              <a:gd name="T37" fmla="*/ 3752 h 6531"/>
              <a:gd name="T38" fmla="*/ 4120 w 5965"/>
              <a:gd name="T39" fmla="*/ 4675 h 6531"/>
              <a:gd name="T40" fmla="*/ 3509 w 5965"/>
              <a:gd name="T41" fmla="*/ 5681 h 6531"/>
              <a:gd name="T42" fmla="*/ 3630 w 5965"/>
              <a:gd name="T43" fmla="*/ 6531 h 6531"/>
              <a:gd name="T44" fmla="*/ 4660 w 5965"/>
              <a:gd name="T45" fmla="*/ 5955 h 6531"/>
              <a:gd name="T46" fmla="*/ 5802 w 5965"/>
              <a:gd name="T47" fmla="*/ 4349 h 6531"/>
              <a:gd name="T48" fmla="*/ 5621 w 5965"/>
              <a:gd name="T49" fmla="*/ 2669 h 6531"/>
              <a:gd name="T50" fmla="*/ 5229 w 5965"/>
              <a:gd name="T51" fmla="*/ 3572 h 6531"/>
              <a:gd name="T52" fmla="*/ 5364 w 5965"/>
              <a:gd name="T53" fmla="*/ 2929 h 6531"/>
              <a:gd name="T54" fmla="*/ 5141 w 5965"/>
              <a:gd name="T55" fmla="*/ 3528 h 6531"/>
              <a:gd name="T56" fmla="*/ 4989 w 5965"/>
              <a:gd name="T57" fmla="*/ 3489 h 6531"/>
              <a:gd name="T58" fmla="*/ 4962 w 5965"/>
              <a:gd name="T59" fmla="*/ 3144 h 6531"/>
              <a:gd name="T60" fmla="*/ 4256 w 5965"/>
              <a:gd name="T61" fmla="*/ 1945 h 6531"/>
              <a:gd name="T62" fmla="*/ 3250 w 5965"/>
              <a:gd name="T63" fmla="*/ 3212 h 6531"/>
              <a:gd name="T64" fmla="*/ 3737 w 5965"/>
              <a:gd name="T65" fmla="*/ 3616 h 6531"/>
              <a:gd name="T66" fmla="*/ 1961 w 5965"/>
              <a:gd name="T67" fmla="*/ 4433 h 6531"/>
              <a:gd name="T68" fmla="*/ 2228 w 5965"/>
              <a:gd name="T69" fmla="*/ 3387 h 6531"/>
              <a:gd name="T70" fmla="*/ 2714 w 5965"/>
              <a:gd name="T71" fmla="*/ 2665 h 6531"/>
              <a:gd name="T72" fmla="*/ 838 w 5965"/>
              <a:gd name="T73" fmla="*/ 1075 h 6531"/>
              <a:gd name="T74" fmla="*/ 1709 w 5965"/>
              <a:gd name="T75" fmla="*/ 0 h 6531"/>
              <a:gd name="T76" fmla="*/ 5125 w 5965"/>
              <a:gd name="T77" fmla="*/ 407 h 6531"/>
              <a:gd name="T78" fmla="*/ 1713 w 5965"/>
              <a:gd name="T79" fmla="*/ 1505 h 6531"/>
              <a:gd name="T80" fmla="*/ 1281 w 5965"/>
              <a:gd name="T81" fmla="*/ 848 h 6531"/>
              <a:gd name="T82" fmla="*/ 1713 w 5965"/>
              <a:gd name="T83" fmla="*/ 1505 h 6531"/>
              <a:gd name="T84" fmla="*/ 3336 w 5965"/>
              <a:gd name="T85" fmla="*/ 4095 h 6531"/>
              <a:gd name="T86" fmla="*/ 3688 w 5965"/>
              <a:gd name="T87" fmla="*/ 1033 h 6531"/>
              <a:gd name="T88" fmla="*/ 3152 w 5965"/>
              <a:gd name="T89" fmla="*/ 635 h 6531"/>
              <a:gd name="T90" fmla="*/ 2713 w 5965"/>
              <a:gd name="T91" fmla="*/ 888 h 6531"/>
              <a:gd name="T92" fmla="*/ 2336 w 5965"/>
              <a:gd name="T93" fmla="*/ 1228 h 6531"/>
              <a:gd name="T94" fmla="*/ 2513 w 5965"/>
              <a:gd name="T95" fmla="*/ 1825 h 6531"/>
              <a:gd name="T96" fmla="*/ 3217 w 5965"/>
              <a:gd name="T97" fmla="*/ 1868 h 6531"/>
              <a:gd name="T98" fmla="*/ 3490 w 5965"/>
              <a:gd name="T99" fmla="*/ 1669 h 6531"/>
              <a:gd name="T100" fmla="*/ 3688 w 5965"/>
              <a:gd name="T101" fmla="*/ 1033 h 6531"/>
              <a:gd name="T102" fmla="*/ 4256 w 5965"/>
              <a:gd name="T103" fmla="*/ 1423 h 6531"/>
              <a:gd name="T104" fmla="*/ 4685 w 5965"/>
              <a:gd name="T105" fmla="*/ 1076 h 6531"/>
              <a:gd name="T106" fmla="*/ 2864 w 5965"/>
              <a:gd name="T107" fmla="*/ 1099 h 6531"/>
              <a:gd name="T108" fmla="*/ 2713 w 5965"/>
              <a:gd name="T109" fmla="*/ 1632 h 6531"/>
              <a:gd name="T110" fmla="*/ 3176 w 5965"/>
              <a:gd name="T111" fmla="*/ 1325 h 6531"/>
              <a:gd name="T112" fmla="*/ 2982 w 5965"/>
              <a:gd name="T113" fmla="*/ 805 h 65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5965" h="6531">
                <a:moveTo>
                  <a:pt x="162" y="4347"/>
                </a:moveTo>
                <a:lnTo>
                  <a:pt x="8" y="2849"/>
                </a:lnTo>
                <a:cubicBezTo>
                  <a:pt x="0" y="2776"/>
                  <a:pt x="26" y="2700"/>
                  <a:pt x="84" y="2653"/>
                </a:cubicBezTo>
                <a:cubicBezTo>
                  <a:pt x="153" y="2597"/>
                  <a:pt x="262" y="2577"/>
                  <a:pt x="344" y="2669"/>
                </a:cubicBezTo>
                <a:cubicBezTo>
                  <a:pt x="401" y="2735"/>
                  <a:pt x="429" y="2940"/>
                  <a:pt x="438" y="2995"/>
                </a:cubicBezTo>
                <a:cubicBezTo>
                  <a:pt x="472" y="3191"/>
                  <a:pt x="504" y="3472"/>
                  <a:pt x="509" y="3669"/>
                </a:cubicBezTo>
                <a:cubicBezTo>
                  <a:pt x="509" y="3683"/>
                  <a:pt x="510" y="3701"/>
                  <a:pt x="512" y="3715"/>
                </a:cubicBezTo>
                <a:cubicBezTo>
                  <a:pt x="517" y="3801"/>
                  <a:pt x="537" y="3881"/>
                  <a:pt x="573" y="3960"/>
                </a:cubicBezTo>
                <a:cubicBezTo>
                  <a:pt x="773" y="4393"/>
                  <a:pt x="1174" y="4943"/>
                  <a:pt x="1174" y="4943"/>
                </a:cubicBezTo>
                <a:lnTo>
                  <a:pt x="1197" y="4976"/>
                </a:lnTo>
                <a:cubicBezTo>
                  <a:pt x="1214" y="5001"/>
                  <a:pt x="1248" y="5009"/>
                  <a:pt x="1273" y="4995"/>
                </a:cubicBezTo>
                <a:cubicBezTo>
                  <a:pt x="1302" y="4979"/>
                  <a:pt x="1312" y="4941"/>
                  <a:pt x="1294" y="4913"/>
                </a:cubicBezTo>
                <a:lnTo>
                  <a:pt x="764" y="4048"/>
                </a:lnTo>
                <a:cubicBezTo>
                  <a:pt x="706" y="3952"/>
                  <a:pt x="740" y="3816"/>
                  <a:pt x="844" y="3752"/>
                </a:cubicBezTo>
                <a:cubicBezTo>
                  <a:pt x="948" y="3688"/>
                  <a:pt x="1084" y="3721"/>
                  <a:pt x="1141" y="3817"/>
                </a:cubicBezTo>
                <a:lnTo>
                  <a:pt x="1693" y="4527"/>
                </a:lnTo>
                <a:cubicBezTo>
                  <a:pt x="1729" y="4573"/>
                  <a:pt x="1797" y="4640"/>
                  <a:pt x="1845" y="4675"/>
                </a:cubicBezTo>
                <a:cubicBezTo>
                  <a:pt x="2341" y="5032"/>
                  <a:pt x="2408" y="5395"/>
                  <a:pt x="2452" y="5580"/>
                </a:cubicBezTo>
                <a:cubicBezTo>
                  <a:pt x="2452" y="5580"/>
                  <a:pt x="2456" y="5621"/>
                  <a:pt x="2456" y="5681"/>
                </a:cubicBezTo>
                <a:lnTo>
                  <a:pt x="2456" y="5681"/>
                </a:lnTo>
                <a:lnTo>
                  <a:pt x="2456" y="5681"/>
                </a:lnTo>
                <a:cubicBezTo>
                  <a:pt x="2456" y="5731"/>
                  <a:pt x="2454" y="5793"/>
                  <a:pt x="2446" y="5856"/>
                </a:cubicBezTo>
                <a:lnTo>
                  <a:pt x="2414" y="6452"/>
                </a:lnTo>
                <a:cubicBezTo>
                  <a:pt x="2414" y="6496"/>
                  <a:pt x="2378" y="6531"/>
                  <a:pt x="2334" y="6531"/>
                </a:cubicBezTo>
                <a:lnTo>
                  <a:pt x="1401" y="6527"/>
                </a:lnTo>
                <a:cubicBezTo>
                  <a:pt x="1357" y="6527"/>
                  <a:pt x="1322" y="6491"/>
                  <a:pt x="1322" y="6447"/>
                </a:cubicBezTo>
                <a:lnTo>
                  <a:pt x="1305" y="5955"/>
                </a:lnTo>
                <a:lnTo>
                  <a:pt x="418" y="4887"/>
                </a:lnTo>
                <a:cubicBezTo>
                  <a:pt x="288" y="4748"/>
                  <a:pt x="198" y="4592"/>
                  <a:pt x="170" y="4404"/>
                </a:cubicBezTo>
                <a:lnTo>
                  <a:pt x="162" y="4347"/>
                </a:lnTo>
                <a:close/>
                <a:moveTo>
                  <a:pt x="568" y="2773"/>
                </a:moveTo>
                <a:cubicBezTo>
                  <a:pt x="584" y="2827"/>
                  <a:pt x="594" y="2879"/>
                  <a:pt x="602" y="2931"/>
                </a:cubicBezTo>
                <a:cubicBezTo>
                  <a:pt x="630" y="3100"/>
                  <a:pt x="673" y="3405"/>
                  <a:pt x="676" y="3568"/>
                </a:cubicBezTo>
                <a:cubicBezTo>
                  <a:pt x="676" y="3584"/>
                  <a:pt x="677" y="3601"/>
                  <a:pt x="677" y="3617"/>
                </a:cubicBezTo>
                <a:cubicBezTo>
                  <a:pt x="696" y="3601"/>
                  <a:pt x="716" y="3585"/>
                  <a:pt x="737" y="3573"/>
                </a:cubicBezTo>
                <a:cubicBezTo>
                  <a:pt x="764" y="3557"/>
                  <a:pt x="792" y="3544"/>
                  <a:pt x="821" y="3535"/>
                </a:cubicBezTo>
                <a:cubicBezTo>
                  <a:pt x="822" y="3533"/>
                  <a:pt x="824" y="3531"/>
                  <a:pt x="824" y="3529"/>
                </a:cubicBezTo>
                <a:cubicBezTo>
                  <a:pt x="802" y="3375"/>
                  <a:pt x="749" y="3083"/>
                  <a:pt x="709" y="2931"/>
                </a:cubicBezTo>
                <a:cubicBezTo>
                  <a:pt x="688" y="2855"/>
                  <a:pt x="644" y="2799"/>
                  <a:pt x="568" y="2773"/>
                </a:cubicBezTo>
                <a:close/>
                <a:moveTo>
                  <a:pt x="864" y="2988"/>
                </a:moveTo>
                <a:cubicBezTo>
                  <a:pt x="889" y="3100"/>
                  <a:pt x="952" y="3307"/>
                  <a:pt x="966" y="3415"/>
                </a:cubicBezTo>
                <a:lnTo>
                  <a:pt x="976" y="3489"/>
                </a:lnTo>
                <a:cubicBezTo>
                  <a:pt x="977" y="3496"/>
                  <a:pt x="976" y="3504"/>
                  <a:pt x="977" y="3511"/>
                </a:cubicBezTo>
                <a:cubicBezTo>
                  <a:pt x="1022" y="3512"/>
                  <a:pt x="1068" y="3521"/>
                  <a:pt x="1109" y="3537"/>
                </a:cubicBezTo>
                <a:cubicBezTo>
                  <a:pt x="1094" y="3437"/>
                  <a:pt x="1028" y="3237"/>
                  <a:pt x="1002" y="3144"/>
                </a:cubicBezTo>
                <a:cubicBezTo>
                  <a:pt x="984" y="3068"/>
                  <a:pt x="940" y="3013"/>
                  <a:pt x="864" y="2988"/>
                </a:cubicBezTo>
                <a:close/>
                <a:moveTo>
                  <a:pt x="5621" y="2669"/>
                </a:moveTo>
                <a:cubicBezTo>
                  <a:pt x="5564" y="2735"/>
                  <a:pt x="5536" y="2940"/>
                  <a:pt x="5526" y="2995"/>
                </a:cubicBezTo>
                <a:cubicBezTo>
                  <a:pt x="5493" y="3191"/>
                  <a:pt x="5461" y="3472"/>
                  <a:pt x="5456" y="3669"/>
                </a:cubicBezTo>
                <a:cubicBezTo>
                  <a:pt x="5456" y="3683"/>
                  <a:pt x="5454" y="3701"/>
                  <a:pt x="5453" y="3715"/>
                </a:cubicBezTo>
                <a:cubicBezTo>
                  <a:pt x="5448" y="3801"/>
                  <a:pt x="5428" y="3881"/>
                  <a:pt x="5392" y="3960"/>
                </a:cubicBezTo>
                <a:cubicBezTo>
                  <a:pt x="5192" y="4393"/>
                  <a:pt x="4790" y="4943"/>
                  <a:pt x="4790" y="4943"/>
                </a:cubicBezTo>
                <a:lnTo>
                  <a:pt x="4768" y="4976"/>
                </a:lnTo>
                <a:cubicBezTo>
                  <a:pt x="4750" y="5001"/>
                  <a:pt x="4717" y="5009"/>
                  <a:pt x="4692" y="4995"/>
                </a:cubicBezTo>
                <a:cubicBezTo>
                  <a:pt x="4662" y="4979"/>
                  <a:pt x="4653" y="4941"/>
                  <a:pt x="4670" y="4913"/>
                </a:cubicBezTo>
                <a:lnTo>
                  <a:pt x="5201" y="4048"/>
                </a:lnTo>
                <a:cubicBezTo>
                  <a:pt x="5258" y="3952"/>
                  <a:pt x="5225" y="3816"/>
                  <a:pt x="5121" y="3752"/>
                </a:cubicBezTo>
                <a:cubicBezTo>
                  <a:pt x="5017" y="3688"/>
                  <a:pt x="4881" y="3721"/>
                  <a:pt x="4824" y="3817"/>
                </a:cubicBezTo>
                <a:lnTo>
                  <a:pt x="4272" y="4527"/>
                </a:lnTo>
                <a:cubicBezTo>
                  <a:pt x="4236" y="4573"/>
                  <a:pt x="4168" y="4640"/>
                  <a:pt x="4120" y="4675"/>
                </a:cubicBezTo>
                <a:cubicBezTo>
                  <a:pt x="3624" y="5032"/>
                  <a:pt x="3557" y="5395"/>
                  <a:pt x="3513" y="5580"/>
                </a:cubicBezTo>
                <a:cubicBezTo>
                  <a:pt x="3513" y="5580"/>
                  <a:pt x="3509" y="5621"/>
                  <a:pt x="3509" y="5681"/>
                </a:cubicBezTo>
                <a:lnTo>
                  <a:pt x="3509" y="5681"/>
                </a:lnTo>
                <a:cubicBezTo>
                  <a:pt x="3509" y="5731"/>
                  <a:pt x="3510" y="5793"/>
                  <a:pt x="3518" y="5856"/>
                </a:cubicBezTo>
                <a:lnTo>
                  <a:pt x="3550" y="6452"/>
                </a:lnTo>
                <a:cubicBezTo>
                  <a:pt x="3550" y="6496"/>
                  <a:pt x="3586" y="6531"/>
                  <a:pt x="3630" y="6531"/>
                </a:cubicBezTo>
                <a:lnTo>
                  <a:pt x="4564" y="6527"/>
                </a:lnTo>
                <a:cubicBezTo>
                  <a:pt x="4608" y="6527"/>
                  <a:pt x="4642" y="6491"/>
                  <a:pt x="4642" y="6447"/>
                </a:cubicBezTo>
                <a:lnTo>
                  <a:pt x="4660" y="5955"/>
                </a:lnTo>
                <a:lnTo>
                  <a:pt x="5546" y="4887"/>
                </a:lnTo>
                <a:cubicBezTo>
                  <a:pt x="5677" y="4748"/>
                  <a:pt x="5766" y="4592"/>
                  <a:pt x="5794" y="4404"/>
                </a:cubicBezTo>
                <a:lnTo>
                  <a:pt x="5802" y="4349"/>
                </a:lnTo>
                <a:lnTo>
                  <a:pt x="5957" y="2852"/>
                </a:lnTo>
                <a:cubicBezTo>
                  <a:pt x="5965" y="2779"/>
                  <a:pt x="5938" y="2703"/>
                  <a:pt x="5881" y="2656"/>
                </a:cubicBezTo>
                <a:cubicBezTo>
                  <a:pt x="5812" y="2597"/>
                  <a:pt x="5702" y="2577"/>
                  <a:pt x="5621" y="2669"/>
                </a:cubicBezTo>
                <a:close/>
                <a:moveTo>
                  <a:pt x="5141" y="3528"/>
                </a:moveTo>
                <a:cubicBezTo>
                  <a:pt x="5142" y="3529"/>
                  <a:pt x="5144" y="3532"/>
                  <a:pt x="5145" y="3533"/>
                </a:cubicBezTo>
                <a:cubicBezTo>
                  <a:pt x="5174" y="3543"/>
                  <a:pt x="5202" y="3556"/>
                  <a:pt x="5229" y="3572"/>
                </a:cubicBezTo>
                <a:cubicBezTo>
                  <a:pt x="5250" y="3585"/>
                  <a:pt x="5270" y="3600"/>
                  <a:pt x="5289" y="3616"/>
                </a:cubicBezTo>
                <a:cubicBezTo>
                  <a:pt x="5289" y="3600"/>
                  <a:pt x="5290" y="3583"/>
                  <a:pt x="5290" y="3567"/>
                </a:cubicBezTo>
                <a:cubicBezTo>
                  <a:pt x="5293" y="3404"/>
                  <a:pt x="5336" y="3099"/>
                  <a:pt x="5364" y="2929"/>
                </a:cubicBezTo>
                <a:cubicBezTo>
                  <a:pt x="5372" y="2879"/>
                  <a:pt x="5382" y="2825"/>
                  <a:pt x="5398" y="2772"/>
                </a:cubicBezTo>
                <a:cubicBezTo>
                  <a:pt x="5321" y="2797"/>
                  <a:pt x="5277" y="2852"/>
                  <a:pt x="5257" y="2928"/>
                </a:cubicBezTo>
                <a:cubicBezTo>
                  <a:pt x="5216" y="3081"/>
                  <a:pt x="5161" y="3375"/>
                  <a:pt x="5141" y="3528"/>
                </a:cubicBezTo>
                <a:close/>
                <a:moveTo>
                  <a:pt x="4856" y="3537"/>
                </a:moveTo>
                <a:cubicBezTo>
                  <a:pt x="4898" y="3521"/>
                  <a:pt x="4942" y="3513"/>
                  <a:pt x="4988" y="3511"/>
                </a:cubicBezTo>
                <a:cubicBezTo>
                  <a:pt x="4988" y="3504"/>
                  <a:pt x="4988" y="3496"/>
                  <a:pt x="4989" y="3489"/>
                </a:cubicBezTo>
                <a:lnTo>
                  <a:pt x="4998" y="3415"/>
                </a:lnTo>
                <a:cubicBezTo>
                  <a:pt x="5013" y="3305"/>
                  <a:pt x="5076" y="3100"/>
                  <a:pt x="5101" y="2988"/>
                </a:cubicBezTo>
                <a:cubicBezTo>
                  <a:pt x="5026" y="3013"/>
                  <a:pt x="4982" y="3068"/>
                  <a:pt x="4962" y="3144"/>
                </a:cubicBezTo>
                <a:cubicBezTo>
                  <a:pt x="4937" y="3237"/>
                  <a:pt x="4870" y="3437"/>
                  <a:pt x="4856" y="3537"/>
                </a:cubicBezTo>
                <a:close/>
                <a:moveTo>
                  <a:pt x="5126" y="1075"/>
                </a:moveTo>
                <a:cubicBezTo>
                  <a:pt x="5126" y="1555"/>
                  <a:pt x="4736" y="1945"/>
                  <a:pt x="4256" y="1945"/>
                </a:cubicBezTo>
                <a:lnTo>
                  <a:pt x="4142" y="1945"/>
                </a:lnTo>
                <a:cubicBezTo>
                  <a:pt x="3978" y="2308"/>
                  <a:pt x="3649" y="2580"/>
                  <a:pt x="3250" y="2665"/>
                </a:cubicBezTo>
                <a:lnTo>
                  <a:pt x="3250" y="3212"/>
                </a:lnTo>
                <a:lnTo>
                  <a:pt x="3562" y="3212"/>
                </a:lnTo>
                <a:cubicBezTo>
                  <a:pt x="3658" y="3212"/>
                  <a:pt x="3737" y="3291"/>
                  <a:pt x="3737" y="3387"/>
                </a:cubicBezTo>
                <a:lnTo>
                  <a:pt x="3737" y="3616"/>
                </a:lnTo>
                <a:lnTo>
                  <a:pt x="4004" y="3616"/>
                </a:lnTo>
                <a:lnTo>
                  <a:pt x="4004" y="4433"/>
                </a:lnTo>
                <a:lnTo>
                  <a:pt x="1961" y="4433"/>
                </a:lnTo>
                <a:lnTo>
                  <a:pt x="1961" y="3616"/>
                </a:lnTo>
                <a:lnTo>
                  <a:pt x="2228" y="3616"/>
                </a:lnTo>
                <a:lnTo>
                  <a:pt x="2228" y="3387"/>
                </a:lnTo>
                <a:cubicBezTo>
                  <a:pt x="2228" y="3291"/>
                  <a:pt x="2306" y="3212"/>
                  <a:pt x="2402" y="3212"/>
                </a:cubicBezTo>
                <a:lnTo>
                  <a:pt x="2714" y="3212"/>
                </a:lnTo>
                <a:lnTo>
                  <a:pt x="2714" y="2665"/>
                </a:lnTo>
                <a:cubicBezTo>
                  <a:pt x="2316" y="2580"/>
                  <a:pt x="1986" y="2308"/>
                  <a:pt x="1822" y="1945"/>
                </a:cubicBezTo>
                <a:lnTo>
                  <a:pt x="1709" y="1945"/>
                </a:lnTo>
                <a:cubicBezTo>
                  <a:pt x="1229" y="1945"/>
                  <a:pt x="838" y="1555"/>
                  <a:pt x="838" y="1075"/>
                </a:cubicBezTo>
                <a:lnTo>
                  <a:pt x="838" y="407"/>
                </a:lnTo>
                <a:lnTo>
                  <a:pt x="1709" y="407"/>
                </a:lnTo>
                <a:lnTo>
                  <a:pt x="1709" y="0"/>
                </a:lnTo>
                <a:lnTo>
                  <a:pt x="4254" y="0"/>
                </a:lnTo>
                <a:lnTo>
                  <a:pt x="4254" y="407"/>
                </a:lnTo>
                <a:lnTo>
                  <a:pt x="5125" y="407"/>
                </a:lnTo>
                <a:lnTo>
                  <a:pt x="5125" y="1075"/>
                </a:lnTo>
                <a:lnTo>
                  <a:pt x="5126" y="1075"/>
                </a:lnTo>
                <a:close/>
                <a:moveTo>
                  <a:pt x="1713" y="1505"/>
                </a:moveTo>
                <a:cubicBezTo>
                  <a:pt x="1712" y="1477"/>
                  <a:pt x="1710" y="1451"/>
                  <a:pt x="1710" y="1423"/>
                </a:cubicBezTo>
                <a:lnTo>
                  <a:pt x="1710" y="848"/>
                </a:lnTo>
                <a:lnTo>
                  <a:pt x="1281" y="848"/>
                </a:lnTo>
                <a:lnTo>
                  <a:pt x="1281" y="1076"/>
                </a:lnTo>
                <a:cubicBezTo>
                  <a:pt x="1281" y="1313"/>
                  <a:pt x="1474" y="1505"/>
                  <a:pt x="1710" y="1505"/>
                </a:cubicBezTo>
                <a:lnTo>
                  <a:pt x="1713" y="1505"/>
                </a:lnTo>
                <a:close/>
                <a:moveTo>
                  <a:pt x="2629" y="3657"/>
                </a:moveTo>
                <a:lnTo>
                  <a:pt x="2629" y="4095"/>
                </a:lnTo>
                <a:lnTo>
                  <a:pt x="3336" y="4095"/>
                </a:lnTo>
                <a:lnTo>
                  <a:pt x="3336" y="3657"/>
                </a:lnTo>
                <a:lnTo>
                  <a:pt x="2629" y="3657"/>
                </a:lnTo>
                <a:close/>
                <a:moveTo>
                  <a:pt x="3688" y="1033"/>
                </a:moveTo>
                <a:cubicBezTo>
                  <a:pt x="3665" y="963"/>
                  <a:pt x="3602" y="913"/>
                  <a:pt x="3528" y="908"/>
                </a:cubicBezTo>
                <a:lnTo>
                  <a:pt x="3254" y="888"/>
                </a:lnTo>
                <a:lnTo>
                  <a:pt x="3152" y="635"/>
                </a:lnTo>
                <a:cubicBezTo>
                  <a:pt x="3124" y="565"/>
                  <a:pt x="3057" y="521"/>
                  <a:pt x="2984" y="521"/>
                </a:cubicBezTo>
                <a:cubicBezTo>
                  <a:pt x="2909" y="521"/>
                  <a:pt x="2844" y="565"/>
                  <a:pt x="2816" y="635"/>
                </a:cubicBezTo>
                <a:lnTo>
                  <a:pt x="2713" y="888"/>
                </a:lnTo>
                <a:lnTo>
                  <a:pt x="2440" y="908"/>
                </a:lnTo>
                <a:cubicBezTo>
                  <a:pt x="2365" y="913"/>
                  <a:pt x="2302" y="963"/>
                  <a:pt x="2280" y="1033"/>
                </a:cubicBezTo>
                <a:cubicBezTo>
                  <a:pt x="2257" y="1104"/>
                  <a:pt x="2278" y="1181"/>
                  <a:pt x="2336" y="1228"/>
                </a:cubicBezTo>
                <a:lnTo>
                  <a:pt x="2545" y="1404"/>
                </a:lnTo>
                <a:lnTo>
                  <a:pt x="2480" y="1669"/>
                </a:lnTo>
                <a:cubicBezTo>
                  <a:pt x="2466" y="1724"/>
                  <a:pt x="2478" y="1781"/>
                  <a:pt x="2513" y="1825"/>
                </a:cubicBezTo>
                <a:cubicBezTo>
                  <a:pt x="2569" y="1896"/>
                  <a:pt x="2676" y="1916"/>
                  <a:pt x="2753" y="1868"/>
                </a:cubicBezTo>
                <a:lnTo>
                  <a:pt x="2985" y="1724"/>
                </a:lnTo>
                <a:lnTo>
                  <a:pt x="3217" y="1868"/>
                </a:lnTo>
                <a:cubicBezTo>
                  <a:pt x="3246" y="1887"/>
                  <a:pt x="3280" y="1896"/>
                  <a:pt x="3313" y="1896"/>
                </a:cubicBezTo>
                <a:cubicBezTo>
                  <a:pt x="3369" y="1896"/>
                  <a:pt x="3422" y="1869"/>
                  <a:pt x="3457" y="1825"/>
                </a:cubicBezTo>
                <a:cubicBezTo>
                  <a:pt x="3492" y="1781"/>
                  <a:pt x="3504" y="1724"/>
                  <a:pt x="3490" y="1669"/>
                </a:cubicBezTo>
                <a:lnTo>
                  <a:pt x="3425" y="1404"/>
                </a:lnTo>
                <a:lnTo>
                  <a:pt x="3634" y="1228"/>
                </a:lnTo>
                <a:cubicBezTo>
                  <a:pt x="3688" y="1180"/>
                  <a:pt x="3710" y="1104"/>
                  <a:pt x="3688" y="1033"/>
                </a:cubicBezTo>
                <a:close/>
                <a:moveTo>
                  <a:pt x="4685" y="848"/>
                </a:moveTo>
                <a:lnTo>
                  <a:pt x="4256" y="848"/>
                </a:lnTo>
                <a:lnTo>
                  <a:pt x="4256" y="1423"/>
                </a:lnTo>
                <a:cubicBezTo>
                  <a:pt x="4256" y="1451"/>
                  <a:pt x="4254" y="1479"/>
                  <a:pt x="4253" y="1505"/>
                </a:cubicBezTo>
                <a:lnTo>
                  <a:pt x="4256" y="1505"/>
                </a:lnTo>
                <a:cubicBezTo>
                  <a:pt x="4493" y="1505"/>
                  <a:pt x="4685" y="1312"/>
                  <a:pt x="4685" y="1076"/>
                </a:cubicBezTo>
                <a:lnTo>
                  <a:pt x="4685" y="848"/>
                </a:lnTo>
                <a:close/>
                <a:moveTo>
                  <a:pt x="2982" y="805"/>
                </a:moveTo>
                <a:lnTo>
                  <a:pt x="2864" y="1099"/>
                </a:lnTo>
                <a:lnTo>
                  <a:pt x="2548" y="1121"/>
                </a:lnTo>
                <a:lnTo>
                  <a:pt x="2789" y="1325"/>
                </a:lnTo>
                <a:lnTo>
                  <a:pt x="2713" y="1632"/>
                </a:lnTo>
                <a:lnTo>
                  <a:pt x="2982" y="1465"/>
                </a:lnTo>
                <a:lnTo>
                  <a:pt x="3252" y="1632"/>
                </a:lnTo>
                <a:lnTo>
                  <a:pt x="3176" y="1325"/>
                </a:lnTo>
                <a:lnTo>
                  <a:pt x="3417" y="1121"/>
                </a:lnTo>
                <a:lnTo>
                  <a:pt x="3101" y="1099"/>
                </a:lnTo>
                <a:lnTo>
                  <a:pt x="2982" y="80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grpSp>
        <p:nvGrpSpPr>
          <p:cNvPr id="76" name="组合 75"/>
          <p:cNvGrpSpPr/>
          <p:nvPr/>
        </p:nvGrpSpPr>
        <p:grpSpPr>
          <a:xfrm>
            <a:off x="1297526" y="3761256"/>
            <a:ext cx="1947115" cy="1827327"/>
            <a:chOff x="1701767" y="2139370"/>
            <a:chExt cx="1947115" cy="1827327"/>
          </a:xfrm>
        </p:grpSpPr>
        <p:sp>
          <p:nvSpPr>
            <p:cNvPr id="77" name="文本框 14"/>
            <p:cNvSpPr txBox="1"/>
            <p:nvPr/>
          </p:nvSpPr>
          <p:spPr>
            <a:xfrm>
              <a:off x="1701767" y="2463721"/>
              <a:ext cx="1947115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8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3857414" y="3767917"/>
            <a:ext cx="1947115" cy="1827327"/>
            <a:chOff x="1701767" y="2139370"/>
            <a:chExt cx="1947115" cy="1827327"/>
          </a:xfrm>
        </p:grpSpPr>
        <p:sp>
          <p:nvSpPr>
            <p:cNvPr id="81" name="文本框 14"/>
            <p:cNvSpPr txBox="1"/>
            <p:nvPr/>
          </p:nvSpPr>
          <p:spPr>
            <a:xfrm>
              <a:off x="1701767" y="2463721"/>
              <a:ext cx="1947115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2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83" name="任意多边形 82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419004" y="3741600"/>
            <a:ext cx="1947115" cy="1827327"/>
            <a:chOff x="1701767" y="2139370"/>
            <a:chExt cx="1947115" cy="1827327"/>
          </a:xfrm>
        </p:grpSpPr>
        <p:sp>
          <p:nvSpPr>
            <p:cNvPr id="85" name="文本框 14"/>
            <p:cNvSpPr txBox="1"/>
            <p:nvPr/>
          </p:nvSpPr>
          <p:spPr>
            <a:xfrm>
              <a:off x="1701767" y="2463721"/>
              <a:ext cx="1947115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6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87" name="任意多边形 86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88" name="组合 87"/>
          <p:cNvGrpSpPr/>
          <p:nvPr/>
        </p:nvGrpSpPr>
        <p:grpSpPr>
          <a:xfrm>
            <a:off x="8963850" y="3741600"/>
            <a:ext cx="1947115" cy="1827327"/>
            <a:chOff x="1701767" y="2139370"/>
            <a:chExt cx="1947115" cy="1827327"/>
          </a:xfrm>
        </p:grpSpPr>
        <p:sp>
          <p:nvSpPr>
            <p:cNvPr id="89" name="文本框 14"/>
            <p:cNvSpPr txBox="1"/>
            <p:nvPr/>
          </p:nvSpPr>
          <p:spPr>
            <a:xfrm>
              <a:off x="1701767" y="2463721"/>
              <a:ext cx="1947115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0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91" name="任意多边形 90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3"/>
          <a:srcRect t="9046" r="24342" b="20196"/>
          <a:stretch>
            <a:fillRect/>
          </a:stretch>
        </p:blipFill>
        <p:spPr>
          <a:xfrm>
            <a:off x="3945890" y="487045"/>
            <a:ext cx="4300220" cy="40214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31750" y="-7620"/>
            <a:ext cx="12225655" cy="6901815"/>
            <a:chOff x="-50" y="-12"/>
            <a:chExt cx="19253" cy="10869"/>
          </a:xfrm>
        </p:grpSpPr>
        <p:pic>
          <p:nvPicPr>
            <p:cNvPr id="5" name="图片 4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>
              <a:off x="-50" y="-12"/>
              <a:ext cx="1625" cy="1587"/>
            </a:xfrm>
            <a:prstGeom prst="rect">
              <a:avLst/>
            </a:prstGeom>
          </p:spPr>
        </p:pic>
        <p:pic>
          <p:nvPicPr>
            <p:cNvPr id="6" name="图片 5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 flipV="1">
              <a:off x="0" y="9213"/>
              <a:ext cx="1625" cy="1587"/>
            </a:xfrm>
            <a:prstGeom prst="rect">
              <a:avLst/>
            </a:prstGeom>
          </p:spPr>
        </p:pic>
        <p:pic>
          <p:nvPicPr>
            <p:cNvPr id="7" name="图片 6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 flipH="1">
              <a:off x="17575" y="-12"/>
              <a:ext cx="1625" cy="1587"/>
            </a:xfrm>
            <a:prstGeom prst="rect">
              <a:avLst/>
            </a:prstGeom>
          </p:spPr>
        </p:pic>
        <p:pic>
          <p:nvPicPr>
            <p:cNvPr id="8" name="图片 7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 flipH="1" flipV="1">
              <a:off x="17579" y="9271"/>
              <a:ext cx="1625" cy="1587"/>
            </a:xfrm>
            <a:prstGeom prst="rect">
              <a:avLst/>
            </a:prstGeom>
          </p:spPr>
        </p:pic>
      </p:grpSp>
      <p:sp>
        <p:nvSpPr>
          <p:cNvPr id="20" name="文本框 6"/>
          <p:cNvSpPr txBox="1"/>
          <p:nvPr/>
        </p:nvSpPr>
        <p:spPr>
          <a:xfrm>
            <a:off x="3915410" y="4508500"/>
            <a:ext cx="436181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400">
                <a:solidFill>
                  <a:prstClr val="white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存在问题及解决方法</a:t>
            </a:r>
          </a:p>
          <a:p>
            <a:pPr algn="ctr"/>
            <a:r>
              <a:rPr lang="en-US" altLang="zh-CN" sz="1400" spc="100">
                <a:solidFill>
                  <a:prstClr val="white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problems and solutions</a:t>
            </a:r>
          </a:p>
        </p:txBody>
      </p:sp>
      <p:sp>
        <p:nvSpPr>
          <p:cNvPr id="10" name="文本框 12"/>
          <p:cNvSpPr txBox="1"/>
          <p:nvPr/>
        </p:nvSpPr>
        <p:spPr>
          <a:xfrm>
            <a:off x="4228438" y="5391257"/>
            <a:ext cx="37350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80000"/>
              </a:lnSpc>
            </a:pPr>
            <a:r>
              <a:rPr lang="en-US" altLang="zh-CN" sz="1000" kern="0">
                <a:solidFill>
                  <a:prstClr val="white"/>
                </a:solidFill>
                <a:latin typeface="Calibri Light" panose="020F0302020204030204" charset="0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amet. Lorem ipsum dolor sit amet.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942330" y="5391150"/>
            <a:ext cx="306705" cy="0"/>
          </a:xfrm>
          <a:custGeom>
            <a:avLst/>
            <a:gdLst>
              <a:gd name="connisteX0" fmla="*/ 0 w 306705"/>
              <a:gd name="connsiteY0" fmla="*/ 0 h 0"/>
              <a:gd name="connisteX1" fmla="*/ 306705 w 306705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306705">
                <a:moveTo>
                  <a:pt x="0" y="0"/>
                </a:moveTo>
                <a:lnTo>
                  <a:pt x="306705" y="0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存在问题及解决方法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problems and solutions</a:t>
            </a:r>
          </a:p>
        </p:txBody>
      </p:sp>
      <p:grpSp>
        <p:nvGrpSpPr>
          <p:cNvPr id="28" name="Group 3"/>
          <p:cNvGrpSpPr/>
          <p:nvPr/>
        </p:nvGrpSpPr>
        <p:grpSpPr>
          <a:xfrm flipH="1">
            <a:off x="88649" y="4304354"/>
            <a:ext cx="4199059" cy="758307"/>
            <a:chOff x="7992941" y="5450146"/>
            <a:chExt cx="4199059" cy="758307"/>
          </a:xfrm>
        </p:grpSpPr>
        <p:sp>
          <p:nvSpPr>
            <p:cNvPr id="43" name="Freeform 4"/>
            <p:cNvSpPr/>
            <p:nvPr/>
          </p:nvSpPr>
          <p:spPr bwMode="auto">
            <a:xfrm>
              <a:off x="7992941" y="5506890"/>
              <a:ext cx="1561321" cy="701563"/>
            </a:xfrm>
            <a:custGeom>
              <a:avLst/>
              <a:gdLst>
                <a:gd name="T0" fmla="*/ 662 w 768"/>
                <a:gd name="T1" fmla="*/ 5 h 345"/>
                <a:gd name="T2" fmla="*/ 497 w 768"/>
                <a:gd name="T3" fmla="*/ 64 h 345"/>
                <a:gd name="T4" fmla="*/ 330 w 768"/>
                <a:gd name="T5" fmla="*/ 81 h 345"/>
                <a:gd name="T6" fmla="*/ 262 w 768"/>
                <a:gd name="T7" fmla="*/ 144 h 345"/>
                <a:gd name="T8" fmla="*/ 306 w 768"/>
                <a:gd name="T9" fmla="*/ 171 h 345"/>
                <a:gd name="T10" fmla="*/ 415 w 768"/>
                <a:gd name="T11" fmla="*/ 176 h 345"/>
                <a:gd name="T12" fmla="*/ 354 w 768"/>
                <a:gd name="T13" fmla="*/ 200 h 345"/>
                <a:gd name="T14" fmla="*/ 100 w 768"/>
                <a:gd name="T15" fmla="*/ 176 h 345"/>
                <a:gd name="T16" fmla="*/ 3 w 768"/>
                <a:gd name="T17" fmla="*/ 235 h 345"/>
                <a:gd name="T18" fmla="*/ 14 w 768"/>
                <a:gd name="T19" fmla="*/ 249 h 345"/>
                <a:gd name="T20" fmla="*/ 43 w 768"/>
                <a:gd name="T21" fmla="*/ 253 h 345"/>
                <a:gd name="T22" fmla="*/ 23 w 768"/>
                <a:gd name="T23" fmla="*/ 296 h 345"/>
                <a:gd name="T24" fmla="*/ 34 w 768"/>
                <a:gd name="T25" fmla="*/ 302 h 345"/>
                <a:gd name="T26" fmla="*/ 328 w 768"/>
                <a:gd name="T27" fmla="*/ 316 h 345"/>
                <a:gd name="T28" fmla="*/ 420 w 768"/>
                <a:gd name="T29" fmla="*/ 339 h 345"/>
                <a:gd name="T30" fmla="*/ 527 w 768"/>
                <a:gd name="T31" fmla="*/ 332 h 345"/>
                <a:gd name="T32" fmla="*/ 768 w 768"/>
                <a:gd name="T33" fmla="*/ 305 h 345"/>
                <a:gd name="T34" fmla="*/ 768 w 768"/>
                <a:gd name="T35" fmla="*/ 25 h 345"/>
                <a:gd name="T36" fmla="*/ 662 w 768"/>
                <a:gd name="T37" fmla="*/ 5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68" h="345">
                  <a:moveTo>
                    <a:pt x="662" y="5"/>
                  </a:moveTo>
                  <a:cubicBezTo>
                    <a:pt x="577" y="11"/>
                    <a:pt x="522" y="53"/>
                    <a:pt x="497" y="64"/>
                  </a:cubicBezTo>
                  <a:cubicBezTo>
                    <a:pt x="471" y="75"/>
                    <a:pt x="416" y="80"/>
                    <a:pt x="330" y="81"/>
                  </a:cubicBezTo>
                  <a:cubicBezTo>
                    <a:pt x="243" y="83"/>
                    <a:pt x="262" y="144"/>
                    <a:pt x="262" y="144"/>
                  </a:cubicBezTo>
                  <a:cubicBezTo>
                    <a:pt x="276" y="170"/>
                    <a:pt x="306" y="171"/>
                    <a:pt x="306" y="171"/>
                  </a:cubicBezTo>
                  <a:cubicBezTo>
                    <a:pt x="415" y="176"/>
                    <a:pt x="415" y="176"/>
                    <a:pt x="415" y="176"/>
                  </a:cubicBezTo>
                  <a:cubicBezTo>
                    <a:pt x="354" y="200"/>
                    <a:pt x="354" y="200"/>
                    <a:pt x="354" y="200"/>
                  </a:cubicBezTo>
                  <a:cubicBezTo>
                    <a:pt x="354" y="200"/>
                    <a:pt x="181" y="181"/>
                    <a:pt x="100" y="176"/>
                  </a:cubicBezTo>
                  <a:cubicBezTo>
                    <a:pt x="39" y="172"/>
                    <a:pt x="12" y="214"/>
                    <a:pt x="3" y="235"/>
                  </a:cubicBezTo>
                  <a:cubicBezTo>
                    <a:pt x="3" y="235"/>
                    <a:pt x="0" y="247"/>
                    <a:pt x="14" y="249"/>
                  </a:cubicBezTo>
                  <a:cubicBezTo>
                    <a:pt x="43" y="253"/>
                    <a:pt x="43" y="253"/>
                    <a:pt x="43" y="253"/>
                  </a:cubicBezTo>
                  <a:cubicBezTo>
                    <a:pt x="19" y="267"/>
                    <a:pt x="20" y="286"/>
                    <a:pt x="23" y="296"/>
                  </a:cubicBezTo>
                  <a:cubicBezTo>
                    <a:pt x="23" y="296"/>
                    <a:pt x="27" y="302"/>
                    <a:pt x="34" y="302"/>
                  </a:cubicBezTo>
                  <a:cubicBezTo>
                    <a:pt x="88" y="301"/>
                    <a:pt x="288" y="312"/>
                    <a:pt x="328" y="316"/>
                  </a:cubicBezTo>
                  <a:cubicBezTo>
                    <a:pt x="371" y="320"/>
                    <a:pt x="384" y="334"/>
                    <a:pt x="420" y="339"/>
                  </a:cubicBezTo>
                  <a:cubicBezTo>
                    <a:pt x="462" y="345"/>
                    <a:pt x="457" y="340"/>
                    <a:pt x="527" y="332"/>
                  </a:cubicBezTo>
                  <a:cubicBezTo>
                    <a:pt x="597" y="324"/>
                    <a:pt x="768" y="305"/>
                    <a:pt x="768" y="305"/>
                  </a:cubicBezTo>
                  <a:cubicBezTo>
                    <a:pt x="768" y="25"/>
                    <a:pt x="768" y="25"/>
                    <a:pt x="768" y="25"/>
                  </a:cubicBezTo>
                  <a:cubicBezTo>
                    <a:pt x="768" y="25"/>
                    <a:pt x="746" y="0"/>
                    <a:pt x="662" y="5"/>
                  </a:cubicBezTo>
                  <a:close/>
                </a:path>
              </a:pathLst>
            </a:custGeom>
            <a:solidFill>
              <a:srgbClr val="EFC79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4" name="Freeform 5"/>
            <p:cNvSpPr/>
            <p:nvPr/>
          </p:nvSpPr>
          <p:spPr bwMode="auto">
            <a:xfrm>
              <a:off x="8039368" y="6109581"/>
              <a:ext cx="107470" cy="13756"/>
            </a:xfrm>
            <a:custGeom>
              <a:avLst/>
              <a:gdLst>
                <a:gd name="T0" fmla="*/ 0 w 53"/>
                <a:gd name="T1" fmla="*/ 0 h 7"/>
                <a:gd name="T2" fmla="*/ 45 w 53"/>
                <a:gd name="T3" fmla="*/ 0 h 7"/>
                <a:gd name="T4" fmla="*/ 52 w 53"/>
                <a:gd name="T5" fmla="*/ 7 h 7"/>
                <a:gd name="T6" fmla="*/ 11 w 53"/>
                <a:gd name="T7" fmla="*/ 6 h 7"/>
                <a:gd name="T8" fmla="*/ 0 w 53"/>
                <a:gd name="T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7">
                  <a:moveTo>
                    <a:pt x="0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53" y="3"/>
                    <a:pt x="52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6"/>
                    <a:pt x="5" y="7"/>
                    <a:pt x="0" y="0"/>
                  </a:cubicBezTo>
                  <a:close/>
                </a:path>
              </a:pathLst>
            </a:custGeom>
            <a:solidFill>
              <a:srgbClr val="F5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5" name="Freeform 6"/>
            <p:cNvSpPr/>
            <p:nvPr/>
          </p:nvSpPr>
          <p:spPr bwMode="auto">
            <a:xfrm>
              <a:off x="8000679" y="5999532"/>
              <a:ext cx="101451" cy="26653"/>
            </a:xfrm>
            <a:custGeom>
              <a:avLst/>
              <a:gdLst>
                <a:gd name="T0" fmla="*/ 0 w 50"/>
                <a:gd name="T1" fmla="*/ 0 h 13"/>
                <a:gd name="T2" fmla="*/ 45 w 50"/>
                <a:gd name="T3" fmla="*/ 0 h 13"/>
                <a:gd name="T4" fmla="*/ 49 w 50"/>
                <a:gd name="T5" fmla="*/ 13 h 13"/>
                <a:gd name="T6" fmla="*/ 13 w 50"/>
                <a:gd name="T7" fmla="*/ 7 h 13"/>
                <a:gd name="T8" fmla="*/ 0 w 50"/>
                <a:gd name="T9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13">
                  <a:moveTo>
                    <a:pt x="0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50" y="9"/>
                    <a:pt x="49" y="13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7"/>
                    <a:pt x="6" y="8"/>
                    <a:pt x="0" y="0"/>
                  </a:cubicBezTo>
                  <a:close/>
                </a:path>
              </a:pathLst>
            </a:custGeom>
            <a:solidFill>
              <a:srgbClr val="F5E9D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6" name="Freeform 7"/>
            <p:cNvSpPr/>
            <p:nvPr/>
          </p:nvSpPr>
          <p:spPr bwMode="auto">
            <a:xfrm>
              <a:off x="8060002" y="6021885"/>
              <a:ext cx="723916" cy="52445"/>
            </a:xfrm>
            <a:custGeom>
              <a:avLst/>
              <a:gdLst>
                <a:gd name="T0" fmla="*/ 10 w 356"/>
                <a:gd name="T1" fmla="*/ 0 h 26"/>
                <a:gd name="T2" fmla="*/ 356 w 356"/>
                <a:gd name="T3" fmla="*/ 26 h 26"/>
                <a:gd name="T4" fmla="*/ 0 w 356"/>
                <a:gd name="T5" fmla="*/ 8 h 26"/>
                <a:gd name="T6" fmla="*/ 10 w 356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6" h="26">
                  <a:moveTo>
                    <a:pt x="10" y="0"/>
                  </a:moveTo>
                  <a:cubicBezTo>
                    <a:pt x="356" y="26"/>
                    <a:pt x="356" y="26"/>
                    <a:pt x="356" y="2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5"/>
                    <a:pt x="10" y="0"/>
                  </a:cubicBezTo>
                  <a:close/>
                </a:path>
              </a:pathLst>
            </a:custGeom>
            <a:solidFill>
              <a:srgbClr val="E2B68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7" name="Freeform 8"/>
            <p:cNvSpPr/>
            <p:nvPr/>
          </p:nvSpPr>
          <p:spPr bwMode="auto">
            <a:xfrm>
              <a:off x="8480424" y="5682281"/>
              <a:ext cx="187427" cy="160775"/>
            </a:xfrm>
            <a:custGeom>
              <a:avLst/>
              <a:gdLst>
                <a:gd name="T0" fmla="*/ 92 w 92"/>
                <a:gd name="T1" fmla="*/ 9 h 79"/>
                <a:gd name="T2" fmla="*/ 88 w 92"/>
                <a:gd name="T3" fmla="*/ 79 h 79"/>
                <a:gd name="T4" fmla="*/ 50 w 92"/>
                <a:gd name="T5" fmla="*/ 76 h 79"/>
                <a:gd name="T6" fmla="*/ 50 w 92"/>
                <a:gd name="T7" fmla="*/ 9 h 79"/>
                <a:gd name="T8" fmla="*/ 90 w 92"/>
                <a:gd name="T9" fmla="*/ 2 h 79"/>
                <a:gd name="T10" fmla="*/ 92 w 92"/>
                <a:gd name="T11" fmla="*/ 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2" h="79">
                  <a:moveTo>
                    <a:pt x="92" y="9"/>
                  </a:moveTo>
                  <a:cubicBezTo>
                    <a:pt x="88" y="79"/>
                    <a:pt x="88" y="79"/>
                    <a:pt x="88" y="79"/>
                  </a:cubicBezTo>
                  <a:cubicBezTo>
                    <a:pt x="50" y="76"/>
                    <a:pt x="50" y="76"/>
                    <a:pt x="50" y="76"/>
                  </a:cubicBezTo>
                  <a:cubicBezTo>
                    <a:pt x="50" y="76"/>
                    <a:pt x="0" y="45"/>
                    <a:pt x="50" y="9"/>
                  </a:cubicBezTo>
                  <a:cubicBezTo>
                    <a:pt x="50" y="9"/>
                    <a:pt x="88" y="0"/>
                    <a:pt x="90" y="2"/>
                  </a:cubicBezTo>
                  <a:cubicBezTo>
                    <a:pt x="92" y="5"/>
                    <a:pt x="92" y="9"/>
                    <a:pt x="92" y="9"/>
                  </a:cubicBezTo>
                  <a:close/>
                </a:path>
              </a:pathLst>
            </a:custGeom>
            <a:solidFill>
              <a:srgbClr val="FBEBD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8" name="Rectangle 9"/>
            <p:cNvSpPr>
              <a:spLocks noChangeArrowheads="1"/>
            </p:cNvSpPr>
            <p:nvPr/>
          </p:nvSpPr>
          <p:spPr bwMode="auto">
            <a:xfrm>
              <a:off x="9524170" y="5476799"/>
              <a:ext cx="103171" cy="695544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49" name="Rectangle 10"/>
            <p:cNvSpPr>
              <a:spLocks noChangeArrowheads="1"/>
            </p:cNvSpPr>
            <p:nvPr/>
          </p:nvSpPr>
          <p:spPr bwMode="auto">
            <a:xfrm>
              <a:off x="9627341" y="5450146"/>
              <a:ext cx="2564659" cy="748850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</a:endParaRPr>
            </a:p>
          </p:txBody>
        </p:sp>
      </p:grpSp>
      <p:grpSp>
        <p:nvGrpSpPr>
          <p:cNvPr id="50" name="Group 29"/>
          <p:cNvGrpSpPr/>
          <p:nvPr/>
        </p:nvGrpSpPr>
        <p:grpSpPr>
          <a:xfrm>
            <a:off x="1788570" y="1457337"/>
            <a:ext cx="2122419" cy="2945029"/>
            <a:chOff x="4218134" y="1485975"/>
            <a:chExt cx="2122419" cy="2945029"/>
          </a:xfrm>
        </p:grpSpPr>
        <p:grpSp>
          <p:nvGrpSpPr>
            <p:cNvPr id="51" name="Group 139"/>
            <p:cNvGrpSpPr/>
            <p:nvPr/>
          </p:nvGrpSpPr>
          <p:grpSpPr bwMode="auto">
            <a:xfrm>
              <a:off x="4218134" y="1485975"/>
              <a:ext cx="2122419" cy="2945029"/>
              <a:chOff x="1610" y="1640"/>
              <a:chExt cx="1530" cy="2123"/>
            </a:xfrm>
            <a:solidFill>
              <a:srgbClr val="404040"/>
            </a:solidFill>
          </p:grpSpPr>
          <p:sp>
            <p:nvSpPr>
              <p:cNvPr id="53" name="Freeform 11"/>
              <p:cNvSpPr/>
              <p:nvPr/>
            </p:nvSpPr>
            <p:spPr bwMode="auto">
              <a:xfrm rot="-632442">
                <a:off x="1611" y="1642"/>
                <a:ext cx="1529" cy="2121"/>
              </a:xfrm>
              <a:custGeom>
                <a:avLst/>
                <a:gdLst>
                  <a:gd name="T0" fmla="*/ 1150 w 980"/>
                  <a:gd name="T1" fmla="*/ 2121 h 1370"/>
                  <a:gd name="T2" fmla="*/ 1047 w 980"/>
                  <a:gd name="T3" fmla="*/ 689 h 1370"/>
                  <a:gd name="T4" fmla="*/ 271 w 980"/>
                  <a:gd name="T5" fmla="*/ 865 h 1370"/>
                  <a:gd name="T6" fmla="*/ 1150 w 980"/>
                  <a:gd name="T7" fmla="*/ 2121 h 137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80" h="1370">
                    <a:moveTo>
                      <a:pt x="737" y="1370"/>
                    </a:moveTo>
                    <a:cubicBezTo>
                      <a:pt x="737" y="1370"/>
                      <a:pt x="980" y="890"/>
                      <a:pt x="671" y="445"/>
                    </a:cubicBezTo>
                    <a:cubicBezTo>
                      <a:pt x="362" y="0"/>
                      <a:pt x="0" y="297"/>
                      <a:pt x="174" y="559"/>
                    </a:cubicBezTo>
                    <a:cubicBezTo>
                      <a:pt x="349" y="822"/>
                      <a:pt x="666" y="782"/>
                      <a:pt x="737" y="137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Open Sans"/>
                </a:endParaRPr>
              </a:p>
            </p:txBody>
          </p:sp>
          <p:sp>
            <p:nvSpPr>
              <p:cNvPr id="54" name="Freeform 12"/>
              <p:cNvSpPr/>
              <p:nvPr/>
            </p:nvSpPr>
            <p:spPr bwMode="auto">
              <a:xfrm rot="-632442">
                <a:off x="1610" y="1640"/>
                <a:ext cx="1528" cy="2121"/>
              </a:xfrm>
              <a:custGeom>
                <a:avLst/>
                <a:gdLst>
                  <a:gd name="T0" fmla="*/ 1149 w 980"/>
                  <a:gd name="T1" fmla="*/ 2121 h 1370"/>
                  <a:gd name="T2" fmla="*/ 1046 w 980"/>
                  <a:gd name="T3" fmla="*/ 689 h 1370"/>
                  <a:gd name="T4" fmla="*/ 271 w 980"/>
                  <a:gd name="T5" fmla="*/ 865 h 1370"/>
                  <a:gd name="T6" fmla="*/ 1149 w 980"/>
                  <a:gd name="T7" fmla="*/ 2121 h 137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980" h="1370">
                    <a:moveTo>
                      <a:pt x="737" y="1370"/>
                    </a:moveTo>
                    <a:cubicBezTo>
                      <a:pt x="737" y="1370"/>
                      <a:pt x="980" y="890"/>
                      <a:pt x="671" y="445"/>
                    </a:cubicBezTo>
                    <a:cubicBezTo>
                      <a:pt x="362" y="0"/>
                      <a:pt x="0" y="297"/>
                      <a:pt x="174" y="559"/>
                    </a:cubicBezTo>
                    <a:cubicBezTo>
                      <a:pt x="349" y="822"/>
                      <a:pt x="666" y="782"/>
                      <a:pt x="737" y="137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74053" dir="3542175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Open Sans"/>
                </a:endParaRPr>
              </a:p>
            </p:txBody>
          </p:sp>
        </p:grpSp>
        <p:sp>
          <p:nvSpPr>
            <p:cNvPr id="52" name="Freeform 2"/>
            <p:cNvSpPr>
              <a:spLocks noChangeArrowheads="1"/>
            </p:cNvSpPr>
            <p:nvPr/>
          </p:nvSpPr>
          <p:spPr bwMode="auto">
            <a:xfrm>
              <a:off x="4670435" y="2238291"/>
              <a:ext cx="550340" cy="549187"/>
            </a:xfrm>
            <a:custGeom>
              <a:avLst/>
              <a:gdLst>
                <a:gd name="connsiteX0" fmla="*/ 415785 w 606580"/>
                <a:gd name="connsiteY0" fmla="*/ 480228 h 605310"/>
                <a:gd name="connsiteX1" fmla="*/ 373912 w 606580"/>
                <a:gd name="connsiteY1" fmla="*/ 516204 h 605310"/>
                <a:gd name="connsiteX2" fmla="*/ 373912 w 606580"/>
                <a:gd name="connsiteY2" fmla="*/ 567387 h 605310"/>
                <a:gd name="connsiteX3" fmla="*/ 568700 w 606580"/>
                <a:gd name="connsiteY3" fmla="*/ 567387 h 605310"/>
                <a:gd name="connsiteX4" fmla="*/ 568700 w 606580"/>
                <a:gd name="connsiteY4" fmla="*/ 516204 h 605310"/>
                <a:gd name="connsiteX5" fmla="*/ 526177 w 606580"/>
                <a:gd name="connsiteY5" fmla="*/ 480228 h 605310"/>
                <a:gd name="connsiteX6" fmla="*/ 415785 w 606580"/>
                <a:gd name="connsiteY6" fmla="*/ 442304 h 605310"/>
                <a:gd name="connsiteX7" fmla="*/ 526827 w 606580"/>
                <a:gd name="connsiteY7" fmla="*/ 442304 h 605310"/>
                <a:gd name="connsiteX8" fmla="*/ 606580 w 606580"/>
                <a:gd name="connsiteY8" fmla="*/ 516204 h 605310"/>
                <a:gd name="connsiteX9" fmla="*/ 606580 w 606580"/>
                <a:gd name="connsiteY9" fmla="*/ 605310 h 605310"/>
                <a:gd name="connsiteX10" fmla="*/ 336032 w 606580"/>
                <a:gd name="connsiteY10" fmla="*/ 605310 h 605310"/>
                <a:gd name="connsiteX11" fmla="*/ 336032 w 606580"/>
                <a:gd name="connsiteY11" fmla="*/ 516204 h 605310"/>
                <a:gd name="connsiteX12" fmla="*/ 415785 w 606580"/>
                <a:gd name="connsiteY12" fmla="*/ 442304 h 605310"/>
                <a:gd name="connsiteX13" fmla="*/ 471260 w 606580"/>
                <a:gd name="connsiteY13" fmla="*/ 285032 h 605310"/>
                <a:gd name="connsiteX14" fmla="*/ 420841 w 606580"/>
                <a:gd name="connsiteY14" fmla="*/ 334808 h 605310"/>
                <a:gd name="connsiteX15" fmla="*/ 471260 w 606580"/>
                <a:gd name="connsiteY15" fmla="*/ 384585 h 605310"/>
                <a:gd name="connsiteX16" fmla="*/ 521678 w 606580"/>
                <a:gd name="connsiteY16" fmla="*/ 334808 h 605310"/>
                <a:gd name="connsiteX17" fmla="*/ 471260 w 606580"/>
                <a:gd name="connsiteY17" fmla="*/ 285032 h 605310"/>
                <a:gd name="connsiteX18" fmla="*/ 471260 w 606580"/>
                <a:gd name="connsiteY18" fmla="*/ 247120 h 605310"/>
                <a:gd name="connsiteX19" fmla="*/ 559654 w 606580"/>
                <a:gd name="connsiteY19" fmla="*/ 334808 h 605310"/>
                <a:gd name="connsiteX20" fmla="*/ 471260 w 606580"/>
                <a:gd name="connsiteY20" fmla="*/ 422404 h 605310"/>
                <a:gd name="connsiteX21" fmla="*/ 382958 w 606580"/>
                <a:gd name="connsiteY21" fmla="*/ 334808 h 605310"/>
                <a:gd name="connsiteX22" fmla="*/ 471260 w 606580"/>
                <a:gd name="connsiteY22" fmla="*/ 247120 h 605310"/>
                <a:gd name="connsiteX23" fmla="*/ 229668 w 606580"/>
                <a:gd name="connsiteY23" fmla="*/ 123348 h 605310"/>
                <a:gd name="connsiteX24" fmla="*/ 260306 w 606580"/>
                <a:gd name="connsiteY24" fmla="*/ 136141 h 605310"/>
                <a:gd name="connsiteX25" fmla="*/ 260399 w 606580"/>
                <a:gd name="connsiteY25" fmla="*/ 200659 h 605310"/>
                <a:gd name="connsiteX26" fmla="*/ 189561 w 606580"/>
                <a:gd name="connsiteY26" fmla="*/ 278804 h 605310"/>
                <a:gd name="connsiteX27" fmla="*/ 118445 w 606580"/>
                <a:gd name="connsiteY27" fmla="*/ 200566 h 605310"/>
                <a:gd name="connsiteX28" fmla="*/ 118445 w 606580"/>
                <a:gd name="connsiteY28" fmla="*/ 136326 h 605310"/>
                <a:gd name="connsiteX29" fmla="*/ 149268 w 606580"/>
                <a:gd name="connsiteY29" fmla="*/ 123534 h 605310"/>
                <a:gd name="connsiteX30" fmla="*/ 178698 w 606580"/>
                <a:gd name="connsiteY30" fmla="*/ 134843 h 605310"/>
                <a:gd name="connsiteX31" fmla="*/ 189282 w 606580"/>
                <a:gd name="connsiteY31" fmla="*/ 145040 h 605310"/>
                <a:gd name="connsiteX32" fmla="*/ 200052 w 606580"/>
                <a:gd name="connsiteY32" fmla="*/ 135028 h 605310"/>
                <a:gd name="connsiteX33" fmla="*/ 229668 w 606580"/>
                <a:gd name="connsiteY33" fmla="*/ 123348 h 605310"/>
                <a:gd name="connsiteX34" fmla="*/ 189514 w 606580"/>
                <a:gd name="connsiteY34" fmla="*/ 37816 h 605310"/>
                <a:gd name="connsiteX35" fmla="*/ 37884 w 606580"/>
                <a:gd name="connsiteY35" fmla="*/ 187968 h 605310"/>
                <a:gd name="connsiteX36" fmla="*/ 189514 w 606580"/>
                <a:gd name="connsiteY36" fmla="*/ 338212 h 605310"/>
                <a:gd name="connsiteX37" fmla="*/ 217928 w 606580"/>
                <a:gd name="connsiteY37" fmla="*/ 335432 h 605310"/>
                <a:gd name="connsiteX38" fmla="*/ 226470 w 606580"/>
                <a:gd name="connsiteY38" fmla="*/ 333856 h 605310"/>
                <a:gd name="connsiteX39" fmla="*/ 271783 w 606580"/>
                <a:gd name="connsiteY39" fmla="*/ 369819 h 605310"/>
                <a:gd name="connsiteX40" fmla="*/ 271783 w 606580"/>
                <a:gd name="connsiteY40" fmla="*/ 314207 h 605310"/>
                <a:gd name="connsiteX41" fmla="*/ 279490 w 606580"/>
                <a:gd name="connsiteY41" fmla="*/ 308553 h 605310"/>
                <a:gd name="connsiteX42" fmla="*/ 341052 w 606580"/>
                <a:gd name="connsiteY42" fmla="*/ 187968 h 605310"/>
                <a:gd name="connsiteX43" fmla="*/ 189514 w 606580"/>
                <a:gd name="connsiteY43" fmla="*/ 37816 h 605310"/>
                <a:gd name="connsiteX44" fmla="*/ 189514 w 606580"/>
                <a:gd name="connsiteY44" fmla="*/ 0 h 605310"/>
                <a:gd name="connsiteX45" fmla="*/ 378936 w 606580"/>
                <a:gd name="connsiteY45" fmla="*/ 187968 h 605310"/>
                <a:gd name="connsiteX46" fmla="*/ 309667 w 606580"/>
                <a:gd name="connsiteY46" fmla="*/ 333115 h 605310"/>
                <a:gd name="connsiteX47" fmla="*/ 309667 w 606580"/>
                <a:gd name="connsiteY47" fmla="*/ 448231 h 605310"/>
                <a:gd name="connsiteX48" fmla="*/ 216256 w 606580"/>
                <a:gd name="connsiteY48" fmla="*/ 374082 h 605310"/>
                <a:gd name="connsiteX49" fmla="*/ 0 w 606580"/>
                <a:gd name="connsiteY49" fmla="*/ 187968 h 605310"/>
                <a:gd name="connsiteX50" fmla="*/ 189514 w 606580"/>
                <a:gd name="connsiteY50" fmla="*/ 0 h 6053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06580" h="605310">
                  <a:moveTo>
                    <a:pt x="415785" y="480228"/>
                  </a:moveTo>
                  <a:cubicBezTo>
                    <a:pt x="403715" y="480598"/>
                    <a:pt x="373912" y="484864"/>
                    <a:pt x="373912" y="516204"/>
                  </a:cubicBezTo>
                  <a:lnTo>
                    <a:pt x="373912" y="567387"/>
                  </a:lnTo>
                  <a:lnTo>
                    <a:pt x="568700" y="567387"/>
                  </a:lnTo>
                  <a:lnTo>
                    <a:pt x="568700" y="516204"/>
                  </a:lnTo>
                  <a:cubicBezTo>
                    <a:pt x="568700" y="485327"/>
                    <a:pt x="539268" y="480691"/>
                    <a:pt x="526177" y="480228"/>
                  </a:cubicBezTo>
                  <a:close/>
                  <a:moveTo>
                    <a:pt x="415785" y="442304"/>
                  </a:moveTo>
                  <a:lnTo>
                    <a:pt x="526827" y="442304"/>
                  </a:lnTo>
                  <a:cubicBezTo>
                    <a:pt x="526827" y="442304"/>
                    <a:pt x="606580" y="443695"/>
                    <a:pt x="606580" y="516204"/>
                  </a:cubicBezTo>
                  <a:lnTo>
                    <a:pt x="606580" y="605310"/>
                  </a:lnTo>
                  <a:lnTo>
                    <a:pt x="336032" y="605310"/>
                  </a:lnTo>
                  <a:lnTo>
                    <a:pt x="336032" y="516204"/>
                  </a:lnTo>
                  <a:cubicBezTo>
                    <a:pt x="336032" y="443231"/>
                    <a:pt x="415785" y="442304"/>
                    <a:pt x="415785" y="442304"/>
                  </a:cubicBezTo>
                  <a:close/>
                  <a:moveTo>
                    <a:pt x="471260" y="285032"/>
                  </a:moveTo>
                  <a:cubicBezTo>
                    <a:pt x="443497" y="285032"/>
                    <a:pt x="420841" y="307278"/>
                    <a:pt x="420841" y="334808"/>
                  </a:cubicBezTo>
                  <a:cubicBezTo>
                    <a:pt x="420841" y="362246"/>
                    <a:pt x="443497" y="384585"/>
                    <a:pt x="471260" y="384585"/>
                  </a:cubicBezTo>
                  <a:cubicBezTo>
                    <a:pt x="499115" y="384585"/>
                    <a:pt x="521678" y="362246"/>
                    <a:pt x="521678" y="334808"/>
                  </a:cubicBezTo>
                  <a:cubicBezTo>
                    <a:pt x="521678" y="307278"/>
                    <a:pt x="499115" y="285032"/>
                    <a:pt x="471260" y="285032"/>
                  </a:cubicBezTo>
                  <a:close/>
                  <a:moveTo>
                    <a:pt x="471260" y="247120"/>
                  </a:moveTo>
                  <a:cubicBezTo>
                    <a:pt x="520099" y="247120"/>
                    <a:pt x="559654" y="286330"/>
                    <a:pt x="559654" y="334808"/>
                  </a:cubicBezTo>
                  <a:cubicBezTo>
                    <a:pt x="559654" y="383195"/>
                    <a:pt x="520099" y="422404"/>
                    <a:pt x="471260" y="422404"/>
                  </a:cubicBezTo>
                  <a:cubicBezTo>
                    <a:pt x="422513" y="422404"/>
                    <a:pt x="382958" y="383195"/>
                    <a:pt x="382958" y="334808"/>
                  </a:cubicBezTo>
                  <a:cubicBezTo>
                    <a:pt x="382958" y="286330"/>
                    <a:pt x="422513" y="247120"/>
                    <a:pt x="471260" y="247120"/>
                  </a:cubicBezTo>
                  <a:close/>
                  <a:moveTo>
                    <a:pt x="229668" y="123348"/>
                  </a:moveTo>
                  <a:cubicBezTo>
                    <a:pt x="241366" y="123348"/>
                    <a:pt x="252321" y="127983"/>
                    <a:pt x="260306" y="136141"/>
                  </a:cubicBezTo>
                  <a:cubicBezTo>
                    <a:pt x="277017" y="153939"/>
                    <a:pt x="277110" y="182305"/>
                    <a:pt x="260399" y="200659"/>
                  </a:cubicBezTo>
                  <a:lnTo>
                    <a:pt x="189561" y="278804"/>
                  </a:lnTo>
                  <a:lnTo>
                    <a:pt x="118445" y="200566"/>
                  </a:lnTo>
                  <a:cubicBezTo>
                    <a:pt x="101826" y="182305"/>
                    <a:pt x="101826" y="154031"/>
                    <a:pt x="118445" y="136326"/>
                  </a:cubicBezTo>
                  <a:cubicBezTo>
                    <a:pt x="126243" y="128076"/>
                    <a:pt x="137198" y="123534"/>
                    <a:pt x="149268" y="123534"/>
                  </a:cubicBezTo>
                  <a:cubicBezTo>
                    <a:pt x="160594" y="123534"/>
                    <a:pt x="171085" y="127520"/>
                    <a:pt x="178698" y="134843"/>
                  </a:cubicBezTo>
                  <a:lnTo>
                    <a:pt x="189282" y="145040"/>
                  </a:lnTo>
                  <a:lnTo>
                    <a:pt x="200052" y="135028"/>
                  </a:lnTo>
                  <a:cubicBezTo>
                    <a:pt x="208408" y="127427"/>
                    <a:pt x="218620" y="123348"/>
                    <a:pt x="229668" y="123348"/>
                  </a:cubicBezTo>
                  <a:close/>
                  <a:moveTo>
                    <a:pt x="189514" y="37816"/>
                  </a:moveTo>
                  <a:cubicBezTo>
                    <a:pt x="105946" y="37816"/>
                    <a:pt x="37884" y="105199"/>
                    <a:pt x="37884" y="187968"/>
                  </a:cubicBezTo>
                  <a:cubicBezTo>
                    <a:pt x="37884" y="270830"/>
                    <a:pt x="105946" y="338212"/>
                    <a:pt x="189514" y="338212"/>
                  </a:cubicBezTo>
                  <a:cubicBezTo>
                    <a:pt x="198707" y="338212"/>
                    <a:pt x="208271" y="337286"/>
                    <a:pt x="217928" y="335432"/>
                  </a:cubicBezTo>
                  <a:lnTo>
                    <a:pt x="226470" y="333856"/>
                  </a:lnTo>
                  <a:lnTo>
                    <a:pt x="271783" y="369819"/>
                  </a:lnTo>
                  <a:lnTo>
                    <a:pt x="271783" y="314207"/>
                  </a:lnTo>
                  <a:lnTo>
                    <a:pt x="279490" y="308553"/>
                  </a:lnTo>
                  <a:cubicBezTo>
                    <a:pt x="318581" y="279820"/>
                    <a:pt x="341052" y="235887"/>
                    <a:pt x="341052" y="187968"/>
                  </a:cubicBezTo>
                  <a:cubicBezTo>
                    <a:pt x="341052" y="105199"/>
                    <a:pt x="273083" y="37816"/>
                    <a:pt x="189514" y="37816"/>
                  </a:cubicBezTo>
                  <a:close/>
                  <a:moveTo>
                    <a:pt x="189514" y="0"/>
                  </a:moveTo>
                  <a:cubicBezTo>
                    <a:pt x="293975" y="0"/>
                    <a:pt x="378936" y="84344"/>
                    <a:pt x="378936" y="187968"/>
                  </a:cubicBezTo>
                  <a:cubicBezTo>
                    <a:pt x="378936" y="243951"/>
                    <a:pt x="353216" y="297523"/>
                    <a:pt x="309667" y="333115"/>
                  </a:cubicBezTo>
                  <a:lnTo>
                    <a:pt x="309667" y="448231"/>
                  </a:lnTo>
                  <a:lnTo>
                    <a:pt x="216256" y="374082"/>
                  </a:lnTo>
                  <a:cubicBezTo>
                    <a:pt x="99075" y="390766"/>
                    <a:pt x="0" y="300396"/>
                    <a:pt x="0" y="187968"/>
                  </a:cubicBezTo>
                  <a:cubicBezTo>
                    <a:pt x="0" y="84344"/>
                    <a:pt x="84961" y="0"/>
                    <a:pt x="189514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</a:endParaRPr>
            </a:p>
          </p:txBody>
        </p:sp>
      </p:grpSp>
      <p:grpSp>
        <p:nvGrpSpPr>
          <p:cNvPr id="30" name="Group 34"/>
          <p:cNvGrpSpPr/>
          <p:nvPr/>
        </p:nvGrpSpPr>
        <p:grpSpPr>
          <a:xfrm>
            <a:off x="1387669" y="2961064"/>
            <a:ext cx="2295819" cy="1267902"/>
            <a:chOff x="3817233" y="2989702"/>
            <a:chExt cx="2295819" cy="1267902"/>
          </a:xfrm>
        </p:grpSpPr>
        <p:sp>
          <p:nvSpPr>
            <p:cNvPr id="37" name="Freeform 18"/>
            <p:cNvSpPr/>
            <p:nvPr/>
          </p:nvSpPr>
          <p:spPr bwMode="auto">
            <a:xfrm rot="174416">
              <a:off x="3817233" y="2989702"/>
              <a:ext cx="2295819" cy="1267902"/>
            </a:xfrm>
            <a:custGeom>
              <a:avLst/>
              <a:gdLst>
                <a:gd name="T0" fmla="*/ 1655 w 1012"/>
                <a:gd name="T1" fmla="*/ 914 h 525"/>
                <a:gd name="T2" fmla="*/ 731 w 1012"/>
                <a:gd name="T3" fmla="*/ 110 h 525"/>
                <a:gd name="T4" fmla="*/ 399 w 1012"/>
                <a:gd name="T5" fmla="*/ 714 h 525"/>
                <a:gd name="T6" fmla="*/ 770 w 1012"/>
                <a:gd name="T7" fmla="*/ 689 h 525"/>
                <a:gd name="T8" fmla="*/ 1655 w 1012"/>
                <a:gd name="T9" fmla="*/ 914 h 5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12" h="525">
                  <a:moveTo>
                    <a:pt x="1012" y="525"/>
                  </a:moveTo>
                  <a:cubicBezTo>
                    <a:pt x="1012" y="525"/>
                    <a:pt x="868" y="126"/>
                    <a:pt x="447" y="63"/>
                  </a:cubicBezTo>
                  <a:cubicBezTo>
                    <a:pt x="25" y="0"/>
                    <a:pt x="0" y="368"/>
                    <a:pt x="244" y="410"/>
                  </a:cubicBezTo>
                  <a:cubicBezTo>
                    <a:pt x="327" y="424"/>
                    <a:pt x="398" y="410"/>
                    <a:pt x="471" y="396"/>
                  </a:cubicBezTo>
                  <a:cubicBezTo>
                    <a:pt x="615" y="369"/>
                    <a:pt x="764" y="341"/>
                    <a:pt x="1012" y="525"/>
                  </a:cubicBezTo>
                </a:path>
              </a:pathLst>
            </a:custGeom>
            <a:solidFill>
              <a:srgbClr val="466BAC"/>
            </a:solidFill>
            <a:ln>
              <a:noFill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38" name="Freeform 3"/>
            <p:cNvSpPr>
              <a:spLocks noChangeArrowheads="1"/>
            </p:cNvSpPr>
            <p:nvPr/>
          </p:nvSpPr>
          <p:spPr bwMode="auto">
            <a:xfrm>
              <a:off x="4251689" y="3309356"/>
              <a:ext cx="576567" cy="442565"/>
            </a:xfrm>
            <a:custGeom>
              <a:avLst/>
              <a:gdLst>
                <a:gd name="T0" fmla="*/ 3034 w 6392"/>
                <a:gd name="T1" fmla="*/ 2260 h 4907"/>
                <a:gd name="T2" fmla="*/ 2582 w 6392"/>
                <a:gd name="T3" fmla="*/ 1937 h 4907"/>
                <a:gd name="T4" fmla="*/ 1421 w 6392"/>
                <a:gd name="T5" fmla="*/ 2196 h 4907"/>
                <a:gd name="T6" fmla="*/ 388 w 6392"/>
                <a:gd name="T7" fmla="*/ 4583 h 4907"/>
                <a:gd name="T8" fmla="*/ 2712 w 6392"/>
                <a:gd name="T9" fmla="*/ 3551 h 4907"/>
                <a:gd name="T10" fmla="*/ 3034 w 6392"/>
                <a:gd name="T11" fmla="*/ 2260 h 4907"/>
                <a:gd name="T12" fmla="*/ 2454 w 6392"/>
                <a:gd name="T13" fmla="*/ 3228 h 4907"/>
                <a:gd name="T14" fmla="*/ 711 w 6392"/>
                <a:gd name="T15" fmla="*/ 4261 h 4907"/>
                <a:gd name="T16" fmla="*/ 1679 w 6392"/>
                <a:gd name="T17" fmla="*/ 2518 h 4907"/>
                <a:gd name="T18" fmla="*/ 1874 w 6392"/>
                <a:gd name="T19" fmla="*/ 2648 h 4907"/>
                <a:gd name="T20" fmla="*/ 2260 w 6392"/>
                <a:gd name="T21" fmla="*/ 3034 h 4907"/>
                <a:gd name="T22" fmla="*/ 2454 w 6392"/>
                <a:gd name="T23" fmla="*/ 3228 h 4907"/>
                <a:gd name="T24" fmla="*/ 6197 w 6392"/>
                <a:gd name="T25" fmla="*/ 710 h 4907"/>
                <a:gd name="T26" fmla="*/ 3615 w 6392"/>
                <a:gd name="T27" fmla="*/ 646 h 4907"/>
                <a:gd name="T28" fmla="*/ 2776 w 6392"/>
                <a:gd name="T29" fmla="*/ 1679 h 4907"/>
                <a:gd name="T30" fmla="*/ 3034 w 6392"/>
                <a:gd name="T31" fmla="*/ 2196 h 4907"/>
                <a:gd name="T32" fmla="*/ 4326 w 6392"/>
                <a:gd name="T33" fmla="*/ 2454 h 4907"/>
                <a:gd name="T34" fmla="*/ 6197 w 6392"/>
                <a:gd name="T35" fmla="*/ 710 h 4907"/>
                <a:gd name="T36" fmla="*/ 5489 w 6392"/>
                <a:gd name="T37" fmla="*/ 1549 h 4907"/>
                <a:gd name="T38" fmla="*/ 3681 w 6392"/>
                <a:gd name="T39" fmla="*/ 1937 h 4907"/>
                <a:gd name="T40" fmla="*/ 4067 w 6392"/>
                <a:gd name="T41" fmla="*/ 1485 h 4907"/>
                <a:gd name="T42" fmla="*/ 3487 w 6392"/>
                <a:gd name="T43" fmla="*/ 1421 h 4907"/>
                <a:gd name="T44" fmla="*/ 5164 w 6392"/>
                <a:gd name="T45" fmla="*/ 582 h 4907"/>
                <a:gd name="T46" fmla="*/ 5489 w 6392"/>
                <a:gd name="T47" fmla="*/ 1549 h 4907"/>
                <a:gd name="T48" fmla="*/ 3165 w 6392"/>
                <a:gd name="T49" fmla="*/ 2260 h 4907"/>
                <a:gd name="T50" fmla="*/ 3423 w 6392"/>
                <a:gd name="T51" fmla="*/ 3098 h 4907"/>
                <a:gd name="T52" fmla="*/ 3423 w 6392"/>
                <a:gd name="T53" fmla="*/ 2582 h 4907"/>
                <a:gd name="T54" fmla="*/ 3165 w 6392"/>
                <a:gd name="T55" fmla="*/ 2260 h 4907"/>
                <a:gd name="T56" fmla="*/ 2196 w 6392"/>
                <a:gd name="T57" fmla="*/ 1615 h 4907"/>
                <a:gd name="T58" fmla="*/ 2066 w 6392"/>
                <a:gd name="T59" fmla="*/ 1163 h 4907"/>
                <a:gd name="T60" fmla="*/ 2518 w 6392"/>
                <a:gd name="T61" fmla="*/ 1549 h 4907"/>
                <a:gd name="T62" fmla="*/ 2582 w 6392"/>
                <a:gd name="T63" fmla="*/ 1873 h 4907"/>
                <a:gd name="T64" fmla="*/ 2196 w 6392"/>
                <a:gd name="T65" fmla="*/ 1615 h 4907"/>
                <a:gd name="T66" fmla="*/ 2196 w 6392"/>
                <a:gd name="T67" fmla="*/ 1615 h 4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392" h="4907">
                  <a:moveTo>
                    <a:pt x="3034" y="2260"/>
                  </a:moveTo>
                  <a:lnTo>
                    <a:pt x="3034" y="2260"/>
                  </a:lnTo>
                  <a:cubicBezTo>
                    <a:pt x="2776" y="2196"/>
                    <a:pt x="2776" y="2196"/>
                    <a:pt x="2776" y="2196"/>
                  </a:cubicBezTo>
                  <a:cubicBezTo>
                    <a:pt x="2582" y="1937"/>
                    <a:pt x="2582" y="1937"/>
                    <a:pt x="2582" y="1937"/>
                  </a:cubicBezTo>
                  <a:cubicBezTo>
                    <a:pt x="2454" y="2001"/>
                    <a:pt x="2454" y="2001"/>
                    <a:pt x="2454" y="2001"/>
                  </a:cubicBezTo>
                  <a:cubicBezTo>
                    <a:pt x="2132" y="1873"/>
                    <a:pt x="1679" y="1937"/>
                    <a:pt x="1421" y="2196"/>
                  </a:cubicBezTo>
                  <a:cubicBezTo>
                    <a:pt x="388" y="3228"/>
                    <a:pt x="388" y="3228"/>
                    <a:pt x="388" y="3228"/>
                  </a:cubicBezTo>
                  <a:cubicBezTo>
                    <a:pt x="0" y="3615"/>
                    <a:pt x="0" y="4197"/>
                    <a:pt x="388" y="4583"/>
                  </a:cubicBezTo>
                  <a:cubicBezTo>
                    <a:pt x="775" y="4906"/>
                    <a:pt x="1357" y="4906"/>
                    <a:pt x="1743" y="4583"/>
                  </a:cubicBezTo>
                  <a:cubicBezTo>
                    <a:pt x="2712" y="3551"/>
                    <a:pt x="2712" y="3551"/>
                    <a:pt x="2712" y="3551"/>
                  </a:cubicBezTo>
                  <a:cubicBezTo>
                    <a:pt x="3034" y="3228"/>
                    <a:pt x="3099" y="2776"/>
                    <a:pt x="2906" y="2454"/>
                  </a:cubicBezTo>
                  <a:lnTo>
                    <a:pt x="3034" y="2260"/>
                  </a:lnTo>
                  <a:close/>
                  <a:moveTo>
                    <a:pt x="2454" y="3228"/>
                  </a:moveTo>
                  <a:lnTo>
                    <a:pt x="2454" y="3228"/>
                  </a:lnTo>
                  <a:cubicBezTo>
                    <a:pt x="1421" y="4261"/>
                    <a:pt x="1421" y="4261"/>
                    <a:pt x="1421" y="4261"/>
                  </a:cubicBezTo>
                  <a:cubicBezTo>
                    <a:pt x="1227" y="4455"/>
                    <a:pt x="905" y="4455"/>
                    <a:pt x="711" y="4261"/>
                  </a:cubicBezTo>
                  <a:cubicBezTo>
                    <a:pt x="516" y="4067"/>
                    <a:pt x="516" y="3745"/>
                    <a:pt x="711" y="3551"/>
                  </a:cubicBezTo>
                  <a:cubicBezTo>
                    <a:pt x="1679" y="2518"/>
                    <a:pt x="1679" y="2518"/>
                    <a:pt x="1679" y="2518"/>
                  </a:cubicBezTo>
                  <a:cubicBezTo>
                    <a:pt x="1807" y="2390"/>
                    <a:pt x="2002" y="2324"/>
                    <a:pt x="2132" y="2390"/>
                  </a:cubicBezTo>
                  <a:cubicBezTo>
                    <a:pt x="1874" y="2648"/>
                    <a:pt x="1874" y="2648"/>
                    <a:pt x="1874" y="2648"/>
                  </a:cubicBezTo>
                  <a:cubicBezTo>
                    <a:pt x="1743" y="2776"/>
                    <a:pt x="1743" y="2970"/>
                    <a:pt x="1874" y="3034"/>
                  </a:cubicBezTo>
                  <a:cubicBezTo>
                    <a:pt x="1938" y="3164"/>
                    <a:pt x="2132" y="3164"/>
                    <a:pt x="2260" y="3034"/>
                  </a:cubicBezTo>
                  <a:cubicBezTo>
                    <a:pt x="2582" y="2776"/>
                    <a:pt x="2582" y="2776"/>
                    <a:pt x="2582" y="2776"/>
                  </a:cubicBezTo>
                  <a:cubicBezTo>
                    <a:pt x="2582" y="2906"/>
                    <a:pt x="2582" y="3098"/>
                    <a:pt x="2454" y="3228"/>
                  </a:cubicBezTo>
                  <a:close/>
                  <a:moveTo>
                    <a:pt x="6197" y="710"/>
                  </a:moveTo>
                  <a:lnTo>
                    <a:pt x="6197" y="710"/>
                  </a:lnTo>
                  <a:cubicBezTo>
                    <a:pt x="6005" y="258"/>
                    <a:pt x="5489" y="0"/>
                    <a:pt x="4972" y="194"/>
                  </a:cubicBezTo>
                  <a:cubicBezTo>
                    <a:pt x="3615" y="646"/>
                    <a:pt x="3615" y="646"/>
                    <a:pt x="3615" y="646"/>
                  </a:cubicBezTo>
                  <a:cubicBezTo>
                    <a:pt x="3229" y="841"/>
                    <a:pt x="3034" y="1163"/>
                    <a:pt x="3034" y="1549"/>
                  </a:cubicBezTo>
                  <a:cubicBezTo>
                    <a:pt x="2776" y="1679"/>
                    <a:pt x="2776" y="1679"/>
                    <a:pt x="2776" y="1679"/>
                  </a:cubicBezTo>
                  <a:cubicBezTo>
                    <a:pt x="2840" y="2001"/>
                    <a:pt x="2840" y="2001"/>
                    <a:pt x="2840" y="2001"/>
                  </a:cubicBezTo>
                  <a:cubicBezTo>
                    <a:pt x="3034" y="2196"/>
                    <a:pt x="3034" y="2196"/>
                    <a:pt x="3034" y="2196"/>
                  </a:cubicBezTo>
                  <a:cubicBezTo>
                    <a:pt x="3229" y="2132"/>
                    <a:pt x="3229" y="2132"/>
                    <a:pt x="3229" y="2132"/>
                  </a:cubicBezTo>
                  <a:cubicBezTo>
                    <a:pt x="3487" y="2454"/>
                    <a:pt x="3939" y="2582"/>
                    <a:pt x="4326" y="2454"/>
                  </a:cubicBezTo>
                  <a:cubicBezTo>
                    <a:pt x="5681" y="1937"/>
                    <a:pt x="5681" y="1937"/>
                    <a:pt x="5681" y="1937"/>
                  </a:cubicBezTo>
                  <a:cubicBezTo>
                    <a:pt x="6133" y="1743"/>
                    <a:pt x="6391" y="1227"/>
                    <a:pt x="6197" y="710"/>
                  </a:cubicBezTo>
                  <a:close/>
                  <a:moveTo>
                    <a:pt x="5489" y="1549"/>
                  </a:moveTo>
                  <a:lnTo>
                    <a:pt x="5489" y="1549"/>
                  </a:lnTo>
                  <a:cubicBezTo>
                    <a:pt x="4131" y="2065"/>
                    <a:pt x="4131" y="2065"/>
                    <a:pt x="4131" y="2065"/>
                  </a:cubicBezTo>
                  <a:cubicBezTo>
                    <a:pt x="4003" y="2132"/>
                    <a:pt x="3809" y="2065"/>
                    <a:pt x="3681" y="1937"/>
                  </a:cubicBezTo>
                  <a:cubicBezTo>
                    <a:pt x="3939" y="1873"/>
                    <a:pt x="3939" y="1873"/>
                    <a:pt x="3939" y="1873"/>
                  </a:cubicBezTo>
                  <a:cubicBezTo>
                    <a:pt x="4067" y="1807"/>
                    <a:pt x="4131" y="1679"/>
                    <a:pt x="4067" y="1485"/>
                  </a:cubicBezTo>
                  <a:cubicBezTo>
                    <a:pt x="4003" y="1357"/>
                    <a:pt x="3873" y="1291"/>
                    <a:pt x="3681" y="1291"/>
                  </a:cubicBezTo>
                  <a:cubicBezTo>
                    <a:pt x="3487" y="1421"/>
                    <a:pt x="3487" y="1421"/>
                    <a:pt x="3487" y="1421"/>
                  </a:cubicBezTo>
                  <a:cubicBezTo>
                    <a:pt x="3551" y="1227"/>
                    <a:pt x="3615" y="1163"/>
                    <a:pt x="3809" y="1099"/>
                  </a:cubicBezTo>
                  <a:cubicBezTo>
                    <a:pt x="5164" y="582"/>
                    <a:pt x="5164" y="582"/>
                    <a:pt x="5164" y="582"/>
                  </a:cubicBezTo>
                  <a:cubicBezTo>
                    <a:pt x="5422" y="452"/>
                    <a:pt x="5681" y="646"/>
                    <a:pt x="5811" y="905"/>
                  </a:cubicBezTo>
                  <a:cubicBezTo>
                    <a:pt x="5875" y="1163"/>
                    <a:pt x="5747" y="1421"/>
                    <a:pt x="5489" y="1549"/>
                  </a:cubicBezTo>
                  <a:close/>
                  <a:moveTo>
                    <a:pt x="3165" y="2260"/>
                  </a:moveTo>
                  <a:lnTo>
                    <a:pt x="3165" y="2260"/>
                  </a:lnTo>
                  <a:cubicBezTo>
                    <a:pt x="3551" y="2518"/>
                    <a:pt x="3551" y="2518"/>
                    <a:pt x="3551" y="2518"/>
                  </a:cubicBezTo>
                  <a:cubicBezTo>
                    <a:pt x="3423" y="3098"/>
                    <a:pt x="3423" y="3098"/>
                    <a:pt x="3423" y="3098"/>
                  </a:cubicBezTo>
                  <a:cubicBezTo>
                    <a:pt x="3293" y="3098"/>
                    <a:pt x="3293" y="3098"/>
                    <a:pt x="3293" y="3098"/>
                  </a:cubicBezTo>
                  <a:cubicBezTo>
                    <a:pt x="3423" y="2582"/>
                    <a:pt x="3423" y="2582"/>
                    <a:pt x="3423" y="2582"/>
                  </a:cubicBezTo>
                  <a:cubicBezTo>
                    <a:pt x="3034" y="2324"/>
                    <a:pt x="3034" y="2324"/>
                    <a:pt x="3034" y="2324"/>
                  </a:cubicBezTo>
                  <a:lnTo>
                    <a:pt x="3165" y="2260"/>
                  </a:lnTo>
                  <a:close/>
                  <a:moveTo>
                    <a:pt x="2196" y="1615"/>
                  </a:moveTo>
                  <a:lnTo>
                    <a:pt x="2196" y="1615"/>
                  </a:lnTo>
                  <a:cubicBezTo>
                    <a:pt x="1938" y="1163"/>
                    <a:pt x="1938" y="1163"/>
                    <a:pt x="1938" y="1163"/>
                  </a:cubicBezTo>
                  <a:cubicBezTo>
                    <a:pt x="2066" y="1163"/>
                    <a:pt x="2066" y="1163"/>
                    <a:pt x="2066" y="1163"/>
                  </a:cubicBezTo>
                  <a:cubicBezTo>
                    <a:pt x="2260" y="1549"/>
                    <a:pt x="2260" y="1549"/>
                    <a:pt x="2260" y="1549"/>
                  </a:cubicBezTo>
                  <a:cubicBezTo>
                    <a:pt x="2518" y="1549"/>
                    <a:pt x="2518" y="1549"/>
                    <a:pt x="2518" y="1549"/>
                  </a:cubicBezTo>
                  <a:cubicBezTo>
                    <a:pt x="2648" y="1807"/>
                    <a:pt x="2648" y="1807"/>
                    <a:pt x="2648" y="1807"/>
                  </a:cubicBezTo>
                  <a:cubicBezTo>
                    <a:pt x="2582" y="1873"/>
                    <a:pt x="2582" y="1873"/>
                    <a:pt x="2582" y="1873"/>
                  </a:cubicBezTo>
                  <a:cubicBezTo>
                    <a:pt x="2454" y="1679"/>
                    <a:pt x="2454" y="1679"/>
                    <a:pt x="2454" y="1679"/>
                  </a:cubicBezTo>
                  <a:lnTo>
                    <a:pt x="2196" y="1615"/>
                  </a:lnTo>
                  <a:close/>
                  <a:moveTo>
                    <a:pt x="2196" y="1615"/>
                  </a:moveTo>
                  <a:lnTo>
                    <a:pt x="2196" y="1615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wrap="none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</a:endParaRPr>
            </a:p>
          </p:txBody>
        </p:sp>
      </p:grpSp>
      <p:grpSp>
        <p:nvGrpSpPr>
          <p:cNvPr id="55" name="Group 37"/>
          <p:cNvGrpSpPr/>
          <p:nvPr/>
        </p:nvGrpSpPr>
        <p:grpSpPr>
          <a:xfrm>
            <a:off x="3338075" y="2071867"/>
            <a:ext cx="2165422" cy="2025314"/>
            <a:chOff x="5767639" y="2100505"/>
            <a:chExt cx="2165422" cy="2025314"/>
          </a:xfrm>
        </p:grpSpPr>
        <p:sp>
          <p:nvSpPr>
            <p:cNvPr id="56" name="Freeform 26"/>
            <p:cNvSpPr/>
            <p:nvPr/>
          </p:nvSpPr>
          <p:spPr bwMode="auto">
            <a:xfrm rot="20875150" flipH="1">
              <a:off x="5767639" y="2100505"/>
              <a:ext cx="2165422" cy="2025314"/>
            </a:xfrm>
            <a:custGeom>
              <a:avLst/>
              <a:gdLst>
                <a:gd name="T0" fmla="*/ 1512 w 1013"/>
                <a:gd name="T1" fmla="*/ 1460 h 995"/>
                <a:gd name="T2" fmla="*/ 929 w 1013"/>
                <a:gd name="T3" fmla="*/ 377 h 995"/>
                <a:gd name="T4" fmla="*/ 362 w 1013"/>
                <a:gd name="T5" fmla="*/ 770 h 995"/>
                <a:gd name="T6" fmla="*/ 1512 w 1013"/>
                <a:gd name="T7" fmla="*/ 1460 h 995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13" h="995">
                  <a:moveTo>
                    <a:pt x="981" y="995"/>
                  </a:moveTo>
                  <a:cubicBezTo>
                    <a:pt x="981" y="995"/>
                    <a:pt x="1013" y="515"/>
                    <a:pt x="603" y="257"/>
                  </a:cubicBezTo>
                  <a:cubicBezTo>
                    <a:pt x="193" y="0"/>
                    <a:pt x="0" y="371"/>
                    <a:pt x="235" y="525"/>
                  </a:cubicBezTo>
                  <a:cubicBezTo>
                    <a:pt x="470" y="680"/>
                    <a:pt x="717" y="536"/>
                    <a:pt x="981" y="995"/>
                  </a:cubicBezTo>
                </a:path>
              </a:pathLst>
            </a:custGeom>
            <a:solidFill>
              <a:srgbClr val="466BAC"/>
            </a:solidFill>
            <a:ln>
              <a:noFill/>
            </a:ln>
            <a:effectLst/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57" name="Freeform 71"/>
            <p:cNvSpPr>
              <a:spLocks noEditPoints="1"/>
            </p:cNvSpPr>
            <p:nvPr/>
          </p:nvSpPr>
          <p:spPr bwMode="auto">
            <a:xfrm>
              <a:off x="6870038" y="2580806"/>
              <a:ext cx="468955" cy="468212"/>
            </a:xfrm>
            <a:custGeom>
              <a:avLst/>
              <a:gdLst>
                <a:gd name="T0" fmla="*/ 5523 w 6718"/>
                <a:gd name="T1" fmla="*/ 1195 h 6718"/>
                <a:gd name="T2" fmla="*/ 1195 w 6718"/>
                <a:gd name="T3" fmla="*/ 1195 h 6718"/>
                <a:gd name="T4" fmla="*/ 1195 w 6718"/>
                <a:gd name="T5" fmla="*/ 5523 h 6718"/>
                <a:gd name="T6" fmla="*/ 5523 w 6718"/>
                <a:gd name="T7" fmla="*/ 5523 h 6718"/>
                <a:gd name="T8" fmla="*/ 5523 w 6718"/>
                <a:gd name="T9" fmla="*/ 1195 h 6718"/>
                <a:gd name="T10" fmla="*/ 3029 w 6718"/>
                <a:gd name="T11" fmla="*/ 1152 h 6718"/>
                <a:gd name="T12" fmla="*/ 3362 w 6718"/>
                <a:gd name="T13" fmla="*/ 819 h 6718"/>
                <a:gd name="T14" fmla="*/ 3696 w 6718"/>
                <a:gd name="T15" fmla="*/ 1152 h 6718"/>
                <a:gd name="T16" fmla="*/ 3696 w 6718"/>
                <a:gd name="T17" fmla="*/ 1623 h 6718"/>
                <a:gd name="T18" fmla="*/ 3362 w 6718"/>
                <a:gd name="T19" fmla="*/ 1956 h 6718"/>
                <a:gd name="T20" fmla="*/ 3029 w 6718"/>
                <a:gd name="T21" fmla="*/ 1623 h 6718"/>
                <a:gd name="T22" fmla="*/ 3029 w 6718"/>
                <a:gd name="T23" fmla="*/ 1152 h 6718"/>
                <a:gd name="T24" fmla="*/ 1623 w 6718"/>
                <a:gd name="T25" fmla="*/ 3689 h 6718"/>
                <a:gd name="T26" fmla="*/ 1152 w 6718"/>
                <a:gd name="T27" fmla="*/ 3689 h 6718"/>
                <a:gd name="T28" fmla="*/ 819 w 6718"/>
                <a:gd name="T29" fmla="*/ 3356 h 6718"/>
                <a:gd name="T30" fmla="*/ 1152 w 6718"/>
                <a:gd name="T31" fmla="*/ 3022 h 6718"/>
                <a:gd name="T32" fmla="*/ 1623 w 6718"/>
                <a:gd name="T33" fmla="*/ 3022 h 6718"/>
                <a:gd name="T34" fmla="*/ 1956 w 6718"/>
                <a:gd name="T35" fmla="*/ 3356 h 6718"/>
                <a:gd name="T36" fmla="*/ 1623 w 6718"/>
                <a:gd name="T37" fmla="*/ 3689 h 6718"/>
                <a:gd name="T38" fmla="*/ 3689 w 6718"/>
                <a:gd name="T39" fmla="*/ 5566 h 6718"/>
                <a:gd name="T40" fmla="*/ 3356 w 6718"/>
                <a:gd name="T41" fmla="*/ 5899 h 6718"/>
                <a:gd name="T42" fmla="*/ 3022 w 6718"/>
                <a:gd name="T43" fmla="*/ 5566 h 6718"/>
                <a:gd name="T44" fmla="*/ 3022 w 6718"/>
                <a:gd name="T45" fmla="*/ 5095 h 6718"/>
                <a:gd name="T46" fmla="*/ 3356 w 6718"/>
                <a:gd name="T47" fmla="*/ 4762 h 6718"/>
                <a:gd name="T48" fmla="*/ 3689 w 6718"/>
                <a:gd name="T49" fmla="*/ 5095 h 6718"/>
                <a:gd name="T50" fmla="*/ 3689 w 6718"/>
                <a:gd name="T51" fmla="*/ 5566 h 6718"/>
                <a:gd name="T52" fmla="*/ 2931 w 6718"/>
                <a:gd name="T53" fmla="*/ 3798 h 6718"/>
                <a:gd name="T54" fmla="*/ 2931 w 6718"/>
                <a:gd name="T55" fmla="*/ 2852 h 6718"/>
                <a:gd name="T56" fmla="*/ 5128 w 6718"/>
                <a:gd name="T57" fmla="*/ 1501 h 6718"/>
                <a:gd name="T58" fmla="*/ 5214 w 6718"/>
                <a:gd name="T59" fmla="*/ 1512 h 6718"/>
                <a:gd name="T60" fmla="*/ 5225 w 6718"/>
                <a:gd name="T61" fmla="*/ 1598 h 6718"/>
                <a:gd name="T62" fmla="*/ 3877 w 6718"/>
                <a:gd name="T63" fmla="*/ 3798 h 6718"/>
                <a:gd name="T64" fmla="*/ 2931 w 6718"/>
                <a:gd name="T65" fmla="*/ 3798 h 6718"/>
                <a:gd name="T66" fmla="*/ 5566 w 6718"/>
                <a:gd name="T67" fmla="*/ 3696 h 6718"/>
                <a:gd name="T68" fmla="*/ 5095 w 6718"/>
                <a:gd name="T69" fmla="*/ 3696 h 6718"/>
                <a:gd name="T70" fmla="*/ 4762 w 6718"/>
                <a:gd name="T71" fmla="*/ 3362 h 6718"/>
                <a:gd name="T72" fmla="*/ 5095 w 6718"/>
                <a:gd name="T73" fmla="*/ 3029 h 6718"/>
                <a:gd name="T74" fmla="*/ 5566 w 6718"/>
                <a:gd name="T75" fmla="*/ 3029 h 6718"/>
                <a:gd name="T76" fmla="*/ 5899 w 6718"/>
                <a:gd name="T77" fmla="*/ 3362 h 6718"/>
                <a:gd name="T78" fmla="*/ 5566 w 6718"/>
                <a:gd name="T79" fmla="*/ 3696 h 67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718" h="6718">
                  <a:moveTo>
                    <a:pt x="5523" y="1195"/>
                  </a:moveTo>
                  <a:cubicBezTo>
                    <a:pt x="4328" y="0"/>
                    <a:pt x="2390" y="0"/>
                    <a:pt x="1195" y="1195"/>
                  </a:cubicBezTo>
                  <a:cubicBezTo>
                    <a:pt x="0" y="2390"/>
                    <a:pt x="0" y="4328"/>
                    <a:pt x="1195" y="5523"/>
                  </a:cubicBezTo>
                  <a:cubicBezTo>
                    <a:pt x="2390" y="6718"/>
                    <a:pt x="4328" y="6718"/>
                    <a:pt x="5523" y="5523"/>
                  </a:cubicBezTo>
                  <a:cubicBezTo>
                    <a:pt x="6718" y="4328"/>
                    <a:pt x="6718" y="2390"/>
                    <a:pt x="5523" y="1195"/>
                  </a:cubicBezTo>
                  <a:close/>
                  <a:moveTo>
                    <a:pt x="3029" y="1152"/>
                  </a:moveTo>
                  <a:cubicBezTo>
                    <a:pt x="3029" y="968"/>
                    <a:pt x="3178" y="819"/>
                    <a:pt x="3362" y="819"/>
                  </a:cubicBezTo>
                  <a:cubicBezTo>
                    <a:pt x="3547" y="819"/>
                    <a:pt x="3696" y="968"/>
                    <a:pt x="3696" y="1152"/>
                  </a:cubicBezTo>
                  <a:lnTo>
                    <a:pt x="3696" y="1623"/>
                  </a:lnTo>
                  <a:cubicBezTo>
                    <a:pt x="3696" y="1807"/>
                    <a:pt x="3547" y="1956"/>
                    <a:pt x="3362" y="1956"/>
                  </a:cubicBezTo>
                  <a:cubicBezTo>
                    <a:pt x="3178" y="1956"/>
                    <a:pt x="3029" y="1807"/>
                    <a:pt x="3029" y="1623"/>
                  </a:cubicBezTo>
                  <a:lnTo>
                    <a:pt x="3029" y="1152"/>
                  </a:lnTo>
                  <a:close/>
                  <a:moveTo>
                    <a:pt x="1623" y="3689"/>
                  </a:moveTo>
                  <a:lnTo>
                    <a:pt x="1152" y="3689"/>
                  </a:lnTo>
                  <a:cubicBezTo>
                    <a:pt x="968" y="3689"/>
                    <a:pt x="819" y="3540"/>
                    <a:pt x="819" y="3356"/>
                  </a:cubicBezTo>
                  <a:cubicBezTo>
                    <a:pt x="819" y="3171"/>
                    <a:pt x="968" y="3022"/>
                    <a:pt x="1152" y="3022"/>
                  </a:cubicBezTo>
                  <a:lnTo>
                    <a:pt x="1623" y="3022"/>
                  </a:lnTo>
                  <a:cubicBezTo>
                    <a:pt x="1807" y="3022"/>
                    <a:pt x="1956" y="3171"/>
                    <a:pt x="1956" y="3356"/>
                  </a:cubicBezTo>
                  <a:cubicBezTo>
                    <a:pt x="1956" y="3540"/>
                    <a:pt x="1807" y="3689"/>
                    <a:pt x="1623" y="3689"/>
                  </a:cubicBezTo>
                  <a:close/>
                  <a:moveTo>
                    <a:pt x="3689" y="5566"/>
                  </a:moveTo>
                  <a:cubicBezTo>
                    <a:pt x="3689" y="5750"/>
                    <a:pt x="3540" y="5899"/>
                    <a:pt x="3356" y="5899"/>
                  </a:cubicBezTo>
                  <a:cubicBezTo>
                    <a:pt x="3171" y="5899"/>
                    <a:pt x="3022" y="5750"/>
                    <a:pt x="3022" y="5566"/>
                  </a:cubicBezTo>
                  <a:lnTo>
                    <a:pt x="3022" y="5095"/>
                  </a:lnTo>
                  <a:cubicBezTo>
                    <a:pt x="3022" y="4911"/>
                    <a:pt x="3171" y="4762"/>
                    <a:pt x="3356" y="4762"/>
                  </a:cubicBezTo>
                  <a:cubicBezTo>
                    <a:pt x="3540" y="4762"/>
                    <a:pt x="3689" y="4911"/>
                    <a:pt x="3689" y="5095"/>
                  </a:cubicBezTo>
                  <a:lnTo>
                    <a:pt x="3689" y="5566"/>
                  </a:lnTo>
                  <a:close/>
                  <a:moveTo>
                    <a:pt x="2931" y="3798"/>
                  </a:moveTo>
                  <a:cubicBezTo>
                    <a:pt x="2669" y="3537"/>
                    <a:pt x="2669" y="3114"/>
                    <a:pt x="2931" y="2852"/>
                  </a:cubicBezTo>
                  <a:cubicBezTo>
                    <a:pt x="3140" y="2643"/>
                    <a:pt x="4569" y="1819"/>
                    <a:pt x="5128" y="1501"/>
                  </a:cubicBezTo>
                  <a:cubicBezTo>
                    <a:pt x="5156" y="1485"/>
                    <a:pt x="5191" y="1490"/>
                    <a:pt x="5214" y="1512"/>
                  </a:cubicBezTo>
                  <a:cubicBezTo>
                    <a:pt x="5236" y="1535"/>
                    <a:pt x="5241" y="1570"/>
                    <a:pt x="5225" y="1598"/>
                  </a:cubicBezTo>
                  <a:cubicBezTo>
                    <a:pt x="4908" y="2157"/>
                    <a:pt x="4086" y="3589"/>
                    <a:pt x="3877" y="3798"/>
                  </a:cubicBezTo>
                  <a:cubicBezTo>
                    <a:pt x="3616" y="4060"/>
                    <a:pt x="3192" y="4060"/>
                    <a:pt x="2931" y="3798"/>
                  </a:cubicBezTo>
                  <a:close/>
                  <a:moveTo>
                    <a:pt x="5566" y="3696"/>
                  </a:moveTo>
                  <a:lnTo>
                    <a:pt x="5095" y="3696"/>
                  </a:lnTo>
                  <a:cubicBezTo>
                    <a:pt x="4911" y="3696"/>
                    <a:pt x="4762" y="3547"/>
                    <a:pt x="4762" y="3362"/>
                  </a:cubicBezTo>
                  <a:cubicBezTo>
                    <a:pt x="4762" y="3178"/>
                    <a:pt x="4911" y="3029"/>
                    <a:pt x="5095" y="3029"/>
                  </a:cubicBezTo>
                  <a:lnTo>
                    <a:pt x="5566" y="3029"/>
                  </a:lnTo>
                  <a:cubicBezTo>
                    <a:pt x="5750" y="3029"/>
                    <a:pt x="5899" y="3178"/>
                    <a:pt x="5899" y="3362"/>
                  </a:cubicBezTo>
                  <a:cubicBezTo>
                    <a:pt x="5899" y="3547"/>
                    <a:pt x="5750" y="3696"/>
                    <a:pt x="5566" y="369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Open Sans"/>
              </a:endParaRPr>
            </a:p>
          </p:txBody>
        </p:sp>
      </p:grpSp>
      <p:grpSp>
        <p:nvGrpSpPr>
          <p:cNvPr id="32" name="Group 40"/>
          <p:cNvGrpSpPr/>
          <p:nvPr/>
        </p:nvGrpSpPr>
        <p:grpSpPr>
          <a:xfrm>
            <a:off x="3607192" y="3280120"/>
            <a:ext cx="1847753" cy="929425"/>
            <a:chOff x="6036756" y="3308758"/>
            <a:chExt cx="1847753" cy="929425"/>
          </a:xfrm>
        </p:grpSpPr>
        <p:sp>
          <p:nvSpPr>
            <p:cNvPr id="33" name="Freeform 32"/>
            <p:cNvSpPr/>
            <p:nvPr/>
          </p:nvSpPr>
          <p:spPr bwMode="auto">
            <a:xfrm rot="21319952" flipH="1">
              <a:off x="6036756" y="3308758"/>
              <a:ext cx="1847753" cy="929425"/>
            </a:xfrm>
            <a:custGeom>
              <a:avLst/>
              <a:gdLst>
                <a:gd name="T0" fmla="*/ 1332 w 1012"/>
                <a:gd name="T1" fmla="*/ 670 h 525"/>
                <a:gd name="T2" fmla="*/ 588 w 1012"/>
                <a:gd name="T3" fmla="*/ 80 h 525"/>
                <a:gd name="T4" fmla="*/ 321 w 1012"/>
                <a:gd name="T5" fmla="*/ 523 h 525"/>
                <a:gd name="T6" fmla="*/ 620 w 1012"/>
                <a:gd name="T7" fmla="*/ 505 h 525"/>
                <a:gd name="T8" fmla="*/ 1332 w 1012"/>
                <a:gd name="T9" fmla="*/ 670 h 5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12" h="525">
                  <a:moveTo>
                    <a:pt x="1012" y="525"/>
                  </a:moveTo>
                  <a:cubicBezTo>
                    <a:pt x="1012" y="525"/>
                    <a:pt x="868" y="126"/>
                    <a:pt x="447" y="63"/>
                  </a:cubicBezTo>
                  <a:cubicBezTo>
                    <a:pt x="25" y="0"/>
                    <a:pt x="0" y="368"/>
                    <a:pt x="244" y="410"/>
                  </a:cubicBezTo>
                  <a:cubicBezTo>
                    <a:pt x="327" y="424"/>
                    <a:pt x="398" y="410"/>
                    <a:pt x="471" y="396"/>
                  </a:cubicBezTo>
                  <a:cubicBezTo>
                    <a:pt x="615" y="369"/>
                    <a:pt x="764" y="341"/>
                    <a:pt x="1012" y="525"/>
                  </a:cubicBezTo>
                </a:path>
              </a:pathLst>
            </a:custGeom>
            <a:solidFill>
              <a:schemeClr val="tx1"/>
            </a:solidFill>
            <a:ln>
              <a:noFill/>
            </a:ln>
            <a:effectLst/>
          </p:spPr>
          <p:txBody>
            <a:bodyPr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Open Sans"/>
              </a:endParaRPr>
            </a:p>
          </p:txBody>
        </p:sp>
        <p:sp>
          <p:nvSpPr>
            <p:cNvPr id="34" name="Shape 227"/>
            <p:cNvSpPr/>
            <p:nvPr/>
          </p:nvSpPr>
          <p:spPr>
            <a:xfrm>
              <a:off x="7075261" y="3451761"/>
              <a:ext cx="435027" cy="4640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53" h="21260" extrusionOk="0">
                  <a:moveTo>
                    <a:pt x="11752" y="11733"/>
                  </a:moveTo>
                  <a:lnTo>
                    <a:pt x="9401" y="11733"/>
                  </a:lnTo>
                  <a:lnTo>
                    <a:pt x="9401" y="5975"/>
                  </a:lnTo>
                  <a:lnTo>
                    <a:pt x="11752" y="5975"/>
                  </a:lnTo>
                  <a:cubicBezTo>
                    <a:pt x="11752" y="5975"/>
                    <a:pt x="11752" y="11733"/>
                    <a:pt x="11752" y="11733"/>
                  </a:cubicBezTo>
                  <a:close/>
                  <a:moveTo>
                    <a:pt x="11752" y="15276"/>
                  </a:moveTo>
                  <a:lnTo>
                    <a:pt x="9401" y="15276"/>
                  </a:lnTo>
                  <a:lnTo>
                    <a:pt x="9401" y="12951"/>
                  </a:lnTo>
                  <a:lnTo>
                    <a:pt x="11752" y="12951"/>
                  </a:lnTo>
                  <a:cubicBezTo>
                    <a:pt x="11752" y="12951"/>
                    <a:pt x="11752" y="15276"/>
                    <a:pt x="11752" y="15276"/>
                  </a:cubicBezTo>
                  <a:close/>
                  <a:moveTo>
                    <a:pt x="20789" y="13227"/>
                  </a:moveTo>
                  <a:lnTo>
                    <a:pt x="18761" y="11523"/>
                  </a:lnTo>
                  <a:cubicBezTo>
                    <a:pt x="18172" y="11029"/>
                    <a:pt x="18172" y="10223"/>
                    <a:pt x="18761" y="9729"/>
                  </a:cubicBezTo>
                  <a:lnTo>
                    <a:pt x="20789" y="8025"/>
                  </a:lnTo>
                  <a:cubicBezTo>
                    <a:pt x="21376" y="7532"/>
                    <a:pt x="21220" y="7072"/>
                    <a:pt x="20441" y="7001"/>
                  </a:cubicBezTo>
                  <a:lnTo>
                    <a:pt x="17751" y="6761"/>
                  </a:lnTo>
                  <a:cubicBezTo>
                    <a:pt x="16971" y="6692"/>
                    <a:pt x="16552" y="6061"/>
                    <a:pt x="16819" y="5360"/>
                  </a:cubicBezTo>
                  <a:lnTo>
                    <a:pt x="18247" y="1615"/>
                  </a:lnTo>
                  <a:cubicBezTo>
                    <a:pt x="18515" y="912"/>
                    <a:pt x="18188" y="656"/>
                    <a:pt x="17520" y="1047"/>
                  </a:cubicBezTo>
                  <a:lnTo>
                    <a:pt x="14346" y="2896"/>
                  </a:lnTo>
                  <a:cubicBezTo>
                    <a:pt x="13678" y="3285"/>
                    <a:pt x="12815" y="3072"/>
                    <a:pt x="12430" y="2423"/>
                  </a:cubicBezTo>
                  <a:lnTo>
                    <a:pt x="11279" y="489"/>
                  </a:lnTo>
                  <a:cubicBezTo>
                    <a:pt x="10893" y="-160"/>
                    <a:pt x="10255" y="-164"/>
                    <a:pt x="9860" y="481"/>
                  </a:cubicBezTo>
                  <a:lnTo>
                    <a:pt x="8793" y="2232"/>
                  </a:lnTo>
                  <a:cubicBezTo>
                    <a:pt x="8398" y="2877"/>
                    <a:pt x="7493" y="3153"/>
                    <a:pt x="6781" y="2844"/>
                  </a:cubicBezTo>
                  <a:lnTo>
                    <a:pt x="4900" y="2031"/>
                  </a:lnTo>
                  <a:cubicBezTo>
                    <a:pt x="4188" y="1723"/>
                    <a:pt x="3639" y="2080"/>
                    <a:pt x="3682" y="2825"/>
                  </a:cubicBezTo>
                  <a:lnTo>
                    <a:pt x="3784" y="4615"/>
                  </a:lnTo>
                  <a:cubicBezTo>
                    <a:pt x="3826" y="5360"/>
                    <a:pt x="3242" y="6128"/>
                    <a:pt x="2486" y="6320"/>
                  </a:cubicBezTo>
                  <a:lnTo>
                    <a:pt x="670" y="6780"/>
                  </a:lnTo>
                  <a:cubicBezTo>
                    <a:pt x="-85" y="6972"/>
                    <a:pt x="-224" y="7532"/>
                    <a:pt x="365" y="8025"/>
                  </a:cubicBezTo>
                  <a:lnTo>
                    <a:pt x="2394" y="9729"/>
                  </a:lnTo>
                  <a:cubicBezTo>
                    <a:pt x="2981" y="10223"/>
                    <a:pt x="2981" y="11029"/>
                    <a:pt x="2394" y="11523"/>
                  </a:cubicBezTo>
                  <a:lnTo>
                    <a:pt x="365" y="13225"/>
                  </a:lnTo>
                  <a:cubicBezTo>
                    <a:pt x="-224" y="13720"/>
                    <a:pt x="-68" y="14196"/>
                    <a:pt x="709" y="14285"/>
                  </a:cubicBezTo>
                  <a:lnTo>
                    <a:pt x="3171" y="14567"/>
                  </a:lnTo>
                  <a:cubicBezTo>
                    <a:pt x="3948" y="14656"/>
                    <a:pt x="4381" y="15309"/>
                    <a:pt x="4133" y="16017"/>
                  </a:cubicBezTo>
                  <a:lnTo>
                    <a:pt x="2869" y="19625"/>
                  </a:lnTo>
                  <a:cubicBezTo>
                    <a:pt x="2622" y="20333"/>
                    <a:pt x="2976" y="20609"/>
                    <a:pt x="3655" y="20240"/>
                  </a:cubicBezTo>
                  <a:lnTo>
                    <a:pt x="6549" y="18661"/>
                  </a:lnTo>
                  <a:cubicBezTo>
                    <a:pt x="7229" y="18291"/>
                    <a:pt x="8143" y="18495"/>
                    <a:pt x="8581" y="19113"/>
                  </a:cubicBezTo>
                  <a:lnTo>
                    <a:pt x="9782" y="20816"/>
                  </a:lnTo>
                  <a:cubicBezTo>
                    <a:pt x="10219" y="21436"/>
                    <a:pt x="10875" y="21403"/>
                    <a:pt x="11240" y="20741"/>
                  </a:cubicBezTo>
                  <a:lnTo>
                    <a:pt x="12297" y="18823"/>
                  </a:lnTo>
                  <a:cubicBezTo>
                    <a:pt x="12660" y="18160"/>
                    <a:pt x="13532" y="17891"/>
                    <a:pt x="14234" y="18221"/>
                  </a:cubicBezTo>
                  <a:lnTo>
                    <a:pt x="16272" y="19181"/>
                  </a:lnTo>
                  <a:cubicBezTo>
                    <a:pt x="16974" y="19511"/>
                    <a:pt x="17514" y="19172"/>
                    <a:pt x="17472" y="18427"/>
                  </a:cubicBezTo>
                  <a:lnTo>
                    <a:pt x="17370" y="16637"/>
                  </a:lnTo>
                  <a:cubicBezTo>
                    <a:pt x="17327" y="15891"/>
                    <a:pt x="17912" y="15124"/>
                    <a:pt x="18668" y="14932"/>
                  </a:cubicBezTo>
                  <a:lnTo>
                    <a:pt x="20482" y="14472"/>
                  </a:lnTo>
                  <a:cubicBezTo>
                    <a:pt x="21239" y="14280"/>
                    <a:pt x="21376" y="13720"/>
                    <a:pt x="20789" y="1322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 kumimoji="0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"/>
                <a:cs typeface="Helvetica"/>
                <a:sym typeface="Helvetica"/>
              </a:endParaRPr>
            </a:p>
          </p:txBody>
        </p:sp>
      </p:grpSp>
      <p:sp>
        <p:nvSpPr>
          <p:cNvPr id="58" name="圆角矩形 57"/>
          <p:cNvSpPr/>
          <p:nvPr/>
        </p:nvSpPr>
        <p:spPr>
          <a:xfrm>
            <a:off x="5608136" y="1843508"/>
            <a:ext cx="1619884" cy="307163"/>
          </a:xfrm>
          <a:prstGeom prst="roundRect">
            <a:avLst>
              <a:gd name="adj" fmla="val 50000"/>
            </a:avLst>
          </a:prstGeom>
          <a:solidFill>
            <a:srgbClr val="466BAC"/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pc="300">
                <a:latin typeface="方正启体繁体" panose="03000509000000000000" charset="-122"/>
                <a:ea typeface="方正启体繁体" panose="03000509000000000000" charset="-122"/>
              </a:rPr>
              <a:t>存在问题</a:t>
            </a:r>
          </a:p>
        </p:txBody>
      </p:sp>
      <p:sp>
        <p:nvSpPr>
          <p:cNvPr id="59" name="文本框 4337"/>
          <p:cNvSpPr txBox="1"/>
          <p:nvPr/>
        </p:nvSpPr>
        <p:spPr>
          <a:xfrm>
            <a:off x="5608136" y="2209653"/>
            <a:ext cx="5506423" cy="1057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90000"/>
              </a:lnSpc>
              <a:defRPr/>
            </a:pPr>
            <a:r>
              <a:rPr lang="en-US" altLang="zh-CN" sz="1100" kern="0">
                <a:solidFill>
                  <a:prstClr val="black"/>
                </a:solidFill>
                <a:latin typeface="Calibri Light" panose="020F0302020204030204" charset="0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amet, consectetuer adipiscing elit. Lorem ipsum dolor sit amet, consectetuer adipiscing elit.</a:t>
            </a:r>
            <a:endParaRPr lang="zh-CN" altLang="en-US" sz="1100" kern="0">
              <a:solidFill>
                <a:prstClr val="black"/>
              </a:solidFill>
              <a:latin typeface="Calibri Light" panose="020F0302020204030204" charset="0"/>
              <a:ea typeface="微软雅黑" panose="020B050302020402020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60" name="Group 16"/>
          <p:cNvGrpSpPr/>
          <p:nvPr/>
        </p:nvGrpSpPr>
        <p:grpSpPr>
          <a:xfrm>
            <a:off x="5750131" y="3423123"/>
            <a:ext cx="291629" cy="293588"/>
            <a:chOff x="6490135" y="3603113"/>
            <a:chExt cx="291629" cy="293588"/>
          </a:xfrm>
        </p:grpSpPr>
        <p:sp>
          <p:nvSpPr>
            <p:cNvPr id="61" name="Shape 4534"/>
            <p:cNvSpPr/>
            <p:nvPr/>
          </p:nvSpPr>
          <p:spPr>
            <a:xfrm>
              <a:off x="6490135" y="3603113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Kontrapunkt Bob Bold"/>
                <a:sym typeface="Kontrapunkt Bob Bold"/>
              </a:endParaRPr>
            </a:p>
          </p:txBody>
        </p:sp>
        <p:sp>
          <p:nvSpPr>
            <p:cNvPr id="62" name="TextBox 18"/>
            <p:cNvSpPr txBox="1"/>
            <p:nvPr/>
          </p:nvSpPr>
          <p:spPr>
            <a:xfrm>
              <a:off x="6496400" y="3653558"/>
              <a:ext cx="272664" cy="2431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1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3" name="Group 16"/>
          <p:cNvGrpSpPr/>
          <p:nvPr/>
        </p:nvGrpSpPr>
        <p:grpSpPr>
          <a:xfrm>
            <a:off x="5752677" y="4210588"/>
            <a:ext cx="291629" cy="296731"/>
            <a:chOff x="6490135" y="3603113"/>
            <a:chExt cx="291629" cy="296731"/>
          </a:xfrm>
        </p:grpSpPr>
        <p:sp>
          <p:nvSpPr>
            <p:cNvPr id="64" name="Shape 4534"/>
            <p:cNvSpPr/>
            <p:nvPr/>
          </p:nvSpPr>
          <p:spPr>
            <a:xfrm>
              <a:off x="6490135" y="3603113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Kontrapunkt Bob Bold"/>
                <a:sym typeface="Kontrapunkt Bob Bold"/>
              </a:endParaRPr>
            </a:p>
          </p:txBody>
        </p:sp>
        <p:sp>
          <p:nvSpPr>
            <p:cNvPr id="65" name="TextBox 18"/>
            <p:cNvSpPr txBox="1"/>
            <p:nvPr/>
          </p:nvSpPr>
          <p:spPr>
            <a:xfrm>
              <a:off x="6496400" y="3653558"/>
              <a:ext cx="272664" cy="246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2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66" name="Group 16"/>
          <p:cNvGrpSpPr/>
          <p:nvPr/>
        </p:nvGrpSpPr>
        <p:grpSpPr>
          <a:xfrm>
            <a:off x="5739696" y="5001197"/>
            <a:ext cx="291629" cy="296731"/>
            <a:chOff x="6490135" y="3603113"/>
            <a:chExt cx="291629" cy="296731"/>
          </a:xfrm>
        </p:grpSpPr>
        <p:sp>
          <p:nvSpPr>
            <p:cNvPr id="67" name="Shape 4534"/>
            <p:cNvSpPr/>
            <p:nvPr/>
          </p:nvSpPr>
          <p:spPr>
            <a:xfrm>
              <a:off x="6490135" y="3603113"/>
              <a:ext cx="291629" cy="291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3100" b="1">
                  <a:latin typeface="Kontrapunkt Bob Bold"/>
                  <a:ea typeface="Kontrapunkt Bob Bold"/>
                  <a:cs typeface="Kontrapunkt Bob Bold"/>
                  <a:sym typeface="Kontrapunkt Bob Bold"/>
                </a:defRPr>
              </a:pPr>
              <a:endParaRPr kumimoji="0" sz="3100" b="1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Kontrapunkt Bob Bold"/>
                <a:sym typeface="Kontrapunkt Bob Bold"/>
              </a:endParaRPr>
            </a:p>
          </p:txBody>
        </p:sp>
        <p:sp>
          <p:nvSpPr>
            <p:cNvPr id="68" name="TextBox 18"/>
            <p:cNvSpPr txBox="1"/>
            <p:nvPr/>
          </p:nvSpPr>
          <p:spPr>
            <a:xfrm>
              <a:off x="6496400" y="3653558"/>
              <a:ext cx="272664" cy="2462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14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>
                      <a:lumMod val="50000"/>
                      <a:lumOff val="50000"/>
                    </a:sysClr>
                  </a:solidFill>
                  <a:effectLst/>
                  <a:uLnTx/>
                  <a:uFillTx/>
                  <a:latin typeface="Arial" panose="020B0604020202020204" pitchFamily="34" charset="0"/>
                  <a:ea typeface="Roboto" panose="02000000000000000000" pitchFamily="2" charset="0"/>
                  <a:cs typeface="Arial" panose="020B0604020202020204" pitchFamily="34" charset="0"/>
                </a:rPr>
                <a:t>3</a:t>
              </a:r>
              <a:endParaRPr kumimoji="0" lang="id-ID" sz="1400" b="0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50000"/>
                    <a:lumOff val="50000"/>
                  </a:sysClr>
                </a:solidFill>
                <a:effectLst/>
                <a:uLnTx/>
                <a:uFillTx/>
                <a:latin typeface="Arial" panose="020B0604020202020204" pitchFamily="34" charset="0"/>
                <a:ea typeface="Roboto" panose="02000000000000000000" pitchFamily="2" charset="0"/>
                <a:cs typeface="Arial" panose="020B0604020202020204" pitchFamily="34" charset="0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6188264" y="3403674"/>
            <a:ext cx="467765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kern="0">
                <a:solidFill>
                  <a:prstClr val="black"/>
                </a:solidFill>
                <a:latin typeface="Calibri Light" panose="020F0302020204030204" charset="0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amet, consectetuer adipiscing elit.</a:t>
            </a:r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6188264" y="4188600"/>
            <a:ext cx="467765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kern="0">
                <a:solidFill>
                  <a:prstClr val="black"/>
                </a:solidFill>
                <a:latin typeface="Calibri Light" panose="020F0302020204030204" charset="0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amet, consectetuer adipiscing elit.</a:t>
            </a:r>
            <a:endParaRPr lang="zh-CN" altLang="en-US"/>
          </a:p>
        </p:txBody>
      </p:sp>
      <p:sp>
        <p:nvSpPr>
          <p:cNvPr id="71" name="文本框 70"/>
          <p:cNvSpPr txBox="1"/>
          <p:nvPr/>
        </p:nvSpPr>
        <p:spPr>
          <a:xfrm>
            <a:off x="6188264" y="4963789"/>
            <a:ext cx="4677658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100" kern="0">
                <a:solidFill>
                  <a:prstClr val="black"/>
                </a:solidFill>
                <a:latin typeface="Calibri Light" panose="020F0302020204030204" charset="0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amet, consectetuer adipiscing elit.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存在问题及解决方法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problems and solutions</a:t>
            </a:r>
          </a:p>
        </p:txBody>
      </p:sp>
      <p:grpSp>
        <p:nvGrpSpPr>
          <p:cNvPr id="80" name="组合 79"/>
          <p:cNvGrpSpPr/>
          <p:nvPr/>
        </p:nvGrpSpPr>
        <p:grpSpPr>
          <a:xfrm>
            <a:off x="6117248" y="1809033"/>
            <a:ext cx="4525010" cy="4522470"/>
            <a:chOff x="5341026" y="1725906"/>
            <a:chExt cx="4525010" cy="4522470"/>
          </a:xfrm>
        </p:grpSpPr>
        <p:grpSp>
          <p:nvGrpSpPr>
            <p:cNvPr id="12" name="Group 33"/>
            <p:cNvGrpSpPr/>
            <p:nvPr/>
          </p:nvGrpSpPr>
          <p:grpSpPr>
            <a:xfrm>
              <a:off x="6255164" y="4095874"/>
              <a:ext cx="364838" cy="228024"/>
              <a:chOff x="4746346" y="4203213"/>
              <a:chExt cx="364838" cy="228024"/>
            </a:xfrm>
          </p:grpSpPr>
          <p:sp>
            <p:nvSpPr>
              <p:cNvPr id="69" name="Freeform 18"/>
              <p:cNvSpPr/>
              <p:nvPr/>
            </p:nvSpPr>
            <p:spPr bwMode="auto">
              <a:xfrm>
                <a:off x="4746346" y="4203213"/>
                <a:ext cx="335256" cy="195978"/>
              </a:xfrm>
              <a:custGeom>
                <a:avLst/>
                <a:gdLst>
                  <a:gd name="T0" fmla="*/ 226 w 229"/>
                  <a:gd name="T1" fmla="*/ 134 h 134"/>
                  <a:gd name="T2" fmla="*/ 225 w 229"/>
                  <a:gd name="T3" fmla="*/ 134 h 134"/>
                  <a:gd name="T4" fmla="*/ 2 w 229"/>
                  <a:gd name="T5" fmla="*/ 5 h 134"/>
                  <a:gd name="T6" fmla="*/ 1 w 229"/>
                  <a:gd name="T7" fmla="*/ 1 h 134"/>
                  <a:gd name="T8" fmla="*/ 4 w 229"/>
                  <a:gd name="T9" fmla="*/ 1 h 134"/>
                  <a:gd name="T10" fmla="*/ 227 w 229"/>
                  <a:gd name="T11" fmla="*/ 129 h 134"/>
                  <a:gd name="T12" fmla="*/ 228 w 229"/>
                  <a:gd name="T13" fmla="*/ 133 h 134"/>
                  <a:gd name="T14" fmla="*/ 226 w 229"/>
                  <a:gd name="T15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134">
                    <a:moveTo>
                      <a:pt x="226" y="134"/>
                    </a:moveTo>
                    <a:cubicBezTo>
                      <a:pt x="225" y="134"/>
                      <a:pt x="225" y="134"/>
                      <a:pt x="225" y="13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3"/>
                      <a:pt x="1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27" y="129"/>
                      <a:pt x="227" y="129"/>
                      <a:pt x="227" y="129"/>
                    </a:cubicBezTo>
                    <a:cubicBezTo>
                      <a:pt x="228" y="130"/>
                      <a:pt x="229" y="132"/>
                      <a:pt x="228" y="133"/>
                    </a:cubicBezTo>
                    <a:cubicBezTo>
                      <a:pt x="227" y="133"/>
                      <a:pt x="227" y="134"/>
                      <a:pt x="226" y="13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70" name="Freeform 19"/>
              <p:cNvSpPr/>
              <p:nvPr/>
            </p:nvSpPr>
            <p:spPr bwMode="auto">
              <a:xfrm>
                <a:off x="5038463" y="4359748"/>
                <a:ext cx="72721" cy="71489"/>
              </a:xfrm>
              <a:custGeom>
                <a:avLst/>
                <a:gdLst>
                  <a:gd name="T0" fmla="*/ 6 w 49"/>
                  <a:gd name="T1" fmla="*/ 13 h 49"/>
                  <a:gd name="T2" fmla="*/ 35 w 49"/>
                  <a:gd name="T3" fmla="*/ 6 h 49"/>
                  <a:gd name="T4" fmla="*/ 43 w 49"/>
                  <a:gd name="T5" fmla="*/ 35 h 49"/>
                  <a:gd name="T6" fmla="*/ 13 w 49"/>
                  <a:gd name="T7" fmla="*/ 43 h 49"/>
                  <a:gd name="T8" fmla="*/ 6 w 49"/>
                  <a:gd name="T9" fmla="*/ 1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6" y="13"/>
                    </a:moveTo>
                    <a:cubicBezTo>
                      <a:pt x="12" y="3"/>
                      <a:pt x="25" y="0"/>
                      <a:pt x="35" y="6"/>
                    </a:cubicBezTo>
                    <a:cubicBezTo>
                      <a:pt x="45" y="12"/>
                      <a:pt x="49" y="25"/>
                      <a:pt x="43" y="35"/>
                    </a:cubicBezTo>
                    <a:cubicBezTo>
                      <a:pt x="37" y="46"/>
                      <a:pt x="23" y="49"/>
                      <a:pt x="13" y="43"/>
                    </a:cubicBezTo>
                    <a:cubicBezTo>
                      <a:pt x="3" y="37"/>
                      <a:pt x="0" y="24"/>
                      <a:pt x="6" y="13"/>
                    </a:cubicBezTo>
                    <a:close/>
                  </a:path>
                </a:pathLst>
              </a:cu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3" name="Group 71"/>
            <p:cNvGrpSpPr/>
            <p:nvPr/>
          </p:nvGrpSpPr>
          <p:grpSpPr>
            <a:xfrm>
              <a:off x="7111794" y="3279919"/>
              <a:ext cx="361140" cy="228024"/>
              <a:chOff x="5716658" y="3387258"/>
              <a:chExt cx="361140" cy="228024"/>
            </a:xfrm>
          </p:grpSpPr>
          <p:sp>
            <p:nvSpPr>
              <p:cNvPr id="67" name="Freeform 17"/>
              <p:cNvSpPr/>
              <p:nvPr/>
            </p:nvSpPr>
            <p:spPr bwMode="auto">
              <a:xfrm>
                <a:off x="5716658" y="3387258"/>
                <a:ext cx="332791" cy="195978"/>
              </a:xfrm>
              <a:custGeom>
                <a:avLst/>
                <a:gdLst>
                  <a:gd name="T0" fmla="*/ 225 w 228"/>
                  <a:gd name="T1" fmla="*/ 134 h 134"/>
                  <a:gd name="T2" fmla="*/ 224 w 228"/>
                  <a:gd name="T3" fmla="*/ 133 h 134"/>
                  <a:gd name="T4" fmla="*/ 1 w 228"/>
                  <a:gd name="T5" fmla="*/ 4 h 134"/>
                  <a:gd name="T6" fmla="*/ 0 w 228"/>
                  <a:gd name="T7" fmla="*/ 1 h 134"/>
                  <a:gd name="T8" fmla="*/ 4 w 228"/>
                  <a:gd name="T9" fmla="*/ 0 h 134"/>
                  <a:gd name="T10" fmla="*/ 226 w 228"/>
                  <a:gd name="T11" fmla="*/ 129 h 134"/>
                  <a:gd name="T12" fmla="*/ 227 w 228"/>
                  <a:gd name="T13" fmla="*/ 132 h 134"/>
                  <a:gd name="T14" fmla="*/ 225 w 228"/>
                  <a:gd name="T15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8" h="134">
                    <a:moveTo>
                      <a:pt x="225" y="134"/>
                    </a:moveTo>
                    <a:cubicBezTo>
                      <a:pt x="225" y="134"/>
                      <a:pt x="224" y="134"/>
                      <a:pt x="224" y="13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2"/>
                      <a:pt x="0" y="1"/>
                    </a:cubicBezTo>
                    <a:cubicBezTo>
                      <a:pt x="1" y="0"/>
                      <a:pt x="2" y="0"/>
                      <a:pt x="4" y="0"/>
                    </a:cubicBezTo>
                    <a:cubicBezTo>
                      <a:pt x="226" y="129"/>
                      <a:pt x="226" y="129"/>
                      <a:pt x="226" y="129"/>
                    </a:cubicBezTo>
                    <a:cubicBezTo>
                      <a:pt x="228" y="130"/>
                      <a:pt x="228" y="131"/>
                      <a:pt x="227" y="132"/>
                    </a:cubicBezTo>
                    <a:cubicBezTo>
                      <a:pt x="227" y="133"/>
                      <a:pt x="226" y="134"/>
                      <a:pt x="225" y="13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68" name="Freeform 20"/>
              <p:cNvSpPr/>
              <p:nvPr/>
            </p:nvSpPr>
            <p:spPr bwMode="auto">
              <a:xfrm>
                <a:off x="6003844" y="3543793"/>
                <a:ext cx="73954" cy="71489"/>
              </a:xfrm>
              <a:custGeom>
                <a:avLst/>
                <a:gdLst>
                  <a:gd name="T0" fmla="*/ 6 w 50"/>
                  <a:gd name="T1" fmla="*/ 13 h 49"/>
                  <a:gd name="T2" fmla="*/ 36 w 50"/>
                  <a:gd name="T3" fmla="*/ 6 h 49"/>
                  <a:gd name="T4" fmla="*/ 44 w 50"/>
                  <a:gd name="T5" fmla="*/ 35 h 49"/>
                  <a:gd name="T6" fmla="*/ 14 w 50"/>
                  <a:gd name="T7" fmla="*/ 43 h 49"/>
                  <a:gd name="T8" fmla="*/ 6 w 50"/>
                  <a:gd name="T9" fmla="*/ 1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6" y="13"/>
                    </a:moveTo>
                    <a:cubicBezTo>
                      <a:pt x="13" y="3"/>
                      <a:pt x="26" y="0"/>
                      <a:pt x="36" y="6"/>
                    </a:cubicBezTo>
                    <a:cubicBezTo>
                      <a:pt x="46" y="12"/>
                      <a:pt x="50" y="25"/>
                      <a:pt x="44" y="35"/>
                    </a:cubicBezTo>
                    <a:cubicBezTo>
                      <a:pt x="37" y="45"/>
                      <a:pt x="24" y="49"/>
                      <a:pt x="14" y="43"/>
                    </a:cubicBezTo>
                    <a:cubicBezTo>
                      <a:pt x="4" y="37"/>
                      <a:pt x="0" y="23"/>
                      <a:pt x="6" y="13"/>
                    </a:cubicBezTo>
                    <a:close/>
                  </a:path>
                </a:pathLst>
              </a:custGeom>
              <a:solidFill>
                <a:srgbClr val="344F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4" name="Group 31"/>
            <p:cNvGrpSpPr/>
            <p:nvPr/>
          </p:nvGrpSpPr>
          <p:grpSpPr>
            <a:xfrm>
              <a:off x="7974586" y="2452871"/>
              <a:ext cx="367303" cy="228024"/>
              <a:chOff x="6465768" y="2560210"/>
              <a:chExt cx="367303" cy="228024"/>
            </a:xfrm>
          </p:grpSpPr>
          <p:sp>
            <p:nvSpPr>
              <p:cNvPr id="65" name="Freeform 16"/>
              <p:cNvSpPr/>
              <p:nvPr/>
            </p:nvSpPr>
            <p:spPr bwMode="auto">
              <a:xfrm>
                <a:off x="6465768" y="2560210"/>
                <a:ext cx="335256" cy="195978"/>
              </a:xfrm>
              <a:custGeom>
                <a:avLst/>
                <a:gdLst>
                  <a:gd name="T0" fmla="*/ 226 w 229"/>
                  <a:gd name="T1" fmla="*/ 134 h 134"/>
                  <a:gd name="T2" fmla="*/ 225 w 229"/>
                  <a:gd name="T3" fmla="*/ 134 h 134"/>
                  <a:gd name="T4" fmla="*/ 2 w 229"/>
                  <a:gd name="T5" fmla="*/ 5 h 134"/>
                  <a:gd name="T6" fmla="*/ 1 w 229"/>
                  <a:gd name="T7" fmla="*/ 2 h 134"/>
                  <a:gd name="T8" fmla="*/ 4 w 229"/>
                  <a:gd name="T9" fmla="*/ 1 h 134"/>
                  <a:gd name="T10" fmla="*/ 227 w 229"/>
                  <a:gd name="T11" fmla="*/ 130 h 134"/>
                  <a:gd name="T12" fmla="*/ 228 w 229"/>
                  <a:gd name="T13" fmla="*/ 133 h 134"/>
                  <a:gd name="T14" fmla="*/ 226 w 229"/>
                  <a:gd name="T15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9" h="134">
                    <a:moveTo>
                      <a:pt x="226" y="134"/>
                    </a:moveTo>
                    <a:cubicBezTo>
                      <a:pt x="225" y="134"/>
                      <a:pt x="225" y="134"/>
                      <a:pt x="225" y="13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3"/>
                      <a:pt x="1" y="2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227" y="130"/>
                      <a:pt x="227" y="130"/>
                      <a:pt x="227" y="130"/>
                    </a:cubicBezTo>
                    <a:cubicBezTo>
                      <a:pt x="228" y="130"/>
                      <a:pt x="229" y="132"/>
                      <a:pt x="228" y="133"/>
                    </a:cubicBezTo>
                    <a:cubicBezTo>
                      <a:pt x="228" y="134"/>
                      <a:pt x="227" y="134"/>
                      <a:pt x="226" y="13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66" name="Freeform 21"/>
              <p:cNvSpPr/>
              <p:nvPr/>
            </p:nvSpPr>
            <p:spPr bwMode="auto">
              <a:xfrm>
                <a:off x="6760350" y="2716745"/>
                <a:ext cx="72721" cy="71489"/>
              </a:xfrm>
              <a:custGeom>
                <a:avLst/>
                <a:gdLst>
                  <a:gd name="T0" fmla="*/ 6 w 50"/>
                  <a:gd name="T1" fmla="*/ 14 h 49"/>
                  <a:gd name="T2" fmla="*/ 36 w 50"/>
                  <a:gd name="T3" fmla="*/ 6 h 49"/>
                  <a:gd name="T4" fmla="*/ 43 w 50"/>
                  <a:gd name="T5" fmla="*/ 36 h 49"/>
                  <a:gd name="T6" fmla="*/ 14 w 50"/>
                  <a:gd name="T7" fmla="*/ 43 h 49"/>
                  <a:gd name="T8" fmla="*/ 6 w 50"/>
                  <a:gd name="T9" fmla="*/ 14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0" h="49">
                    <a:moveTo>
                      <a:pt x="6" y="14"/>
                    </a:moveTo>
                    <a:cubicBezTo>
                      <a:pt x="12" y="3"/>
                      <a:pt x="26" y="0"/>
                      <a:pt x="36" y="6"/>
                    </a:cubicBezTo>
                    <a:cubicBezTo>
                      <a:pt x="46" y="12"/>
                      <a:pt x="50" y="25"/>
                      <a:pt x="43" y="36"/>
                    </a:cubicBezTo>
                    <a:cubicBezTo>
                      <a:pt x="37" y="46"/>
                      <a:pt x="24" y="49"/>
                      <a:pt x="14" y="43"/>
                    </a:cubicBezTo>
                    <a:cubicBezTo>
                      <a:pt x="4" y="37"/>
                      <a:pt x="0" y="24"/>
                      <a:pt x="6" y="14"/>
                    </a:cubicBez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5" name="Group 34"/>
            <p:cNvGrpSpPr/>
            <p:nvPr/>
          </p:nvGrpSpPr>
          <p:grpSpPr>
            <a:xfrm>
              <a:off x="5387441" y="4931550"/>
              <a:ext cx="366072" cy="228024"/>
              <a:chOff x="3878623" y="5038889"/>
              <a:chExt cx="366072" cy="228024"/>
            </a:xfrm>
          </p:grpSpPr>
          <p:sp>
            <p:nvSpPr>
              <p:cNvPr id="63" name="Freeform 22"/>
              <p:cNvSpPr/>
              <p:nvPr/>
            </p:nvSpPr>
            <p:spPr bwMode="auto">
              <a:xfrm>
                <a:off x="3878623" y="5038889"/>
                <a:ext cx="334024" cy="195978"/>
              </a:xfrm>
              <a:custGeom>
                <a:avLst/>
                <a:gdLst>
                  <a:gd name="T0" fmla="*/ 226 w 228"/>
                  <a:gd name="T1" fmla="*/ 134 h 134"/>
                  <a:gd name="T2" fmla="*/ 224 w 228"/>
                  <a:gd name="T3" fmla="*/ 133 h 134"/>
                  <a:gd name="T4" fmla="*/ 2 w 228"/>
                  <a:gd name="T5" fmla="*/ 5 h 134"/>
                  <a:gd name="T6" fmla="*/ 1 w 228"/>
                  <a:gd name="T7" fmla="*/ 1 h 134"/>
                  <a:gd name="T8" fmla="*/ 4 w 228"/>
                  <a:gd name="T9" fmla="*/ 0 h 134"/>
                  <a:gd name="T10" fmla="*/ 227 w 228"/>
                  <a:gd name="T11" fmla="*/ 129 h 134"/>
                  <a:gd name="T12" fmla="*/ 228 w 228"/>
                  <a:gd name="T13" fmla="*/ 133 h 134"/>
                  <a:gd name="T14" fmla="*/ 226 w 228"/>
                  <a:gd name="T15" fmla="*/ 134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8" h="134">
                    <a:moveTo>
                      <a:pt x="226" y="134"/>
                    </a:moveTo>
                    <a:cubicBezTo>
                      <a:pt x="225" y="134"/>
                      <a:pt x="225" y="134"/>
                      <a:pt x="224" y="133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4"/>
                      <a:pt x="0" y="2"/>
                      <a:pt x="1" y="1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227" y="129"/>
                      <a:pt x="227" y="129"/>
                      <a:pt x="227" y="129"/>
                    </a:cubicBezTo>
                    <a:cubicBezTo>
                      <a:pt x="228" y="130"/>
                      <a:pt x="228" y="131"/>
                      <a:pt x="228" y="133"/>
                    </a:cubicBezTo>
                    <a:cubicBezTo>
                      <a:pt x="227" y="133"/>
                      <a:pt x="226" y="134"/>
                      <a:pt x="226" y="134"/>
                    </a:cubicBezTo>
                    <a:close/>
                  </a:path>
                </a:pathLst>
              </a:custGeom>
              <a:solidFill>
                <a:srgbClr val="D1D3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64" name="Freeform 23"/>
              <p:cNvSpPr/>
              <p:nvPr/>
            </p:nvSpPr>
            <p:spPr bwMode="auto">
              <a:xfrm>
                <a:off x="4173206" y="5195424"/>
                <a:ext cx="71489" cy="71489"/>
              </a:xfrm>
              <a:custGeom>
                <a:avLst/>
                <a:gdLst>
                  <a:gd name="T0" fmla="*/ 6 w 49"/>
                  <a:gd name="T1" fmla="*/ 13 h 49"/>
                  <a:gd name="T2" fmla="*/ 36 w 49"/>
                  <a:gd name="T3" fmla="*/ 6 h 49"/>
                  <a:gd name="T4" fmla="*/ 43 w 49"/>
                  <a:gd name="T5" fmla="*/ 35 h 49"/>
                  <a:gd name="T6" fmla="*/ 14 w 49"/>
                  <a:gd name="T7" fmla="*/ 43 h 49"/>
                  <a:gd name="T8" fmla="*/ 6 w 49"/>
                  <a:gd name="T9" fmla="*/ 13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6" y="13"/>
                    </a:moveTo>
                    <a:cubicBezTo>
                      <a:pt x="12" y="3"/>
                      <a:pt x="25" y="0"/>
                      <a:pt x="36" y="6"/>
                    </a:cubicBezTo>
                    <a:cubicBezTo>
                      <a:pt x="46" y="12"/>
                      <a:pt x="49" y="25"/>
                      <a:pt x="43" y="35"/>
                    </a:cubicBezTo>
                    <a:cubicBezTo>
                      <a:pt x="37" y="46"/>
                      <a:pt x="24" y="49"/>
                      <a:pt x="14" y="43"/>
                    </a:cubicBezTo>
                    <a:cubicBezTo>
                      <a:pt x="3" y="37"/>
                      <a:pt x="0" y="24"/>
                      <a:pt x="6" y="13"/>
                    </a:cubicBezTo>
                    <a:close/>
                  </a:path>
                </a:pathLst>
              </a:custGeom>
              <a:solidFill>
                <a:srgbClr val="344F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7" name="Group 39"/>
            <p:cNvGrpSpPr/>
            <p:nvPr/>
          </p:nvGrpSpPr>
          <p:grpSpPr>
            <a:xfrm>
              <a:off x="5341026" y="1725906"/>
              <a:ext cx="4525010" cy="4522470"/>
              <a:chOff x="3833019" y="1832999"/>
              <a:chExt cx="4525962" cy="4522265"/>
            </a:xfrm>
          </p:grpSpPr>
          <p:sp>
            <p:nvSpPr>
              <p:cNvPr id="52" name="Freeform 5"/>
              <p:cNvSpPr/>
              <p:nvPr/>
            </p:nvSpPr>
            <p:spPr bwMode="auto">
              <a:xfrm>
                <a:off x="6390582" y="2605815"/>
                <a:ext cx="1639305" cy="949072"/>
              </a:xfrm>
              <a:custGeom>
                <a:avLst/>
                <a:gdLst>
                  <a:gd name="T0" fmla="*/ 638 w 1330"/>
                  <a:gd name="T1" fmla="*/ 770 h 770"/>
                  <a:gd name="T2" fmla="*/ 0 w 1330"/>
                  <a:gd name="T3" fmla="*/ 400 h 770"/>
                  <a:gd name="T4" fmla="*/ 694 w 1330"/>
                  <a:gd name="T5" fmla="*/ 0 h 770"/>
                  <a:gd name="T6" fmla="*/ 1330 w 1330"/>
                  <a:gd name="T7" fmla="*/ 370 h 770"/>
                  <a:gd name="T8" fmla="*/ 638 w 1330"/>
                  <a:gd name="T9" fmla="*/ 770 h 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0" h="770">
                    <a:moveTo>
                      <a:pt x="638" y="770"/>
                    </a:moveTo>
                    <a:lnTo>
                      <a:pt x="0" y="400"/>
                    </a:lnTo>
                    <a:lnTo>
                      <a:pt x="694" y="0"/>
                    </a:lnTo>
                    <a:lnTo>
                      <a:pt x="1330" y="370"/>
                    </a:lnTo>
                    <a:lnTo>
                      <a:pt x="638" y="770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3" name="Freeform 6"/>
              <p:cNvSpPr/>
              <p:nvPr/>
            </p:nvSpPr>
            <p:spPr bwMode="auto">
              <a:xfrm>
                <a:off x="6390582" y="3098839"/>
                <a:ext cx="787607" cy="783909"/>
              </a:xfrm>
              <a:custGeom>
                <a:avLst/>
                <a:gdLst>
                  <a:gd name="T0" fmla="*/ 639 w 639"/>
                  <a:gd name="T1" fmla="*/ 636 h 636"/>
                  <a:gd name="T2" fmla="*/ 2 w 639"/>
                  <a:gd name="T3" fmla="*/ 266 h 636"/>
                  <a:gd name="T4" fmla="*/ 0 w 639"/>
                  <a:gd name="T5" fmla="*/ 0 h 636"/>
                  <a:gd name="T6" fmla="*/ 638 w 639"/>
                  <a:gd name="T7" fmla="*/ 370 h 636"/>
                  <a:gd name="T8" fmla="*/ 639 w 639"/>
                  <a:gd name="T9" fmla="*/ 636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9" h="636">
                    <a:moveTo>
                      <a:pt x="639" y="636"/>
                    </a:moveTo>
                    <a:lnTo>
                      <a:pt x="2" y="266"/>
                    </a:lnTo>
                    <a:lnTo>
                      <a:pt x="0" y="0"/>
                    </a:lnTo>
                    <a:lnTo>
                      <a:pt x="638" y="370"/>
                    </a:lnTo>
                    <a:lnTo>
                      <a:pt x="639" y="636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4" name="Freeform 7"/>
              <p:cNvSpPr/>
              <p:nvPr/>
            </p:nvSpPr>
            <p:spPr bwMode="auto">
              <a:xfrm>
                <a:off x="5538883" y="3426700"/>
                <a:ext cx="1639305" cy="947839"/>
              </a:xfrm>
              <a:custGeom>
                <a:avLst/>
                <a:gdLst>
                  <a:gd name="T0" fmla="*/ 637 w 1330"/>
                  <a:gd name="T1" fmla="*/ 769 h 769"/>
                  <a:gd name="T2" fmla="*/ 0 w 1330"/>
                  <a:gd name="T3" fmla="*/ 400 h 769"/>
                  <a:gd name="T4" fmla="*/ 693 w 1330"/>
                  <a:gd name="T5" fmla="*/ 0 h 769"/>
                  <a:gd name="T6" fmla="*/ 1330 w 1330"/>
                  <a:gd name="T7" fmla="*/ 370 h 769"/>
                  <a:gd name="T8" fmla="*/ 637 w 1330"/>
                  <a:gd name="T9" fmla="*/ 769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0" h="769">
                    <a:moveTo>
                      <a:pt x="637" y="769"/>
                    </a:moveTo>
                    <a:lnTo>
                      <a:pt x="0" y="400"/>
                    </a:lnTo>
                    <a:lnTo>
                      <a:pt x="693" y="0"/>
                    </a:lnTo>
                    <a:lnTo>
                      <a:pt x="1330" y="370"/>
                    </a:lnTo>
                    <a:lnTo>
                      <a:pt x="637" y="769"/>
                    </a:lnTo>
                    <a:close/>
                  </a:path>
                </a:pathLst>
              </a:custGeom>
              <a:solidFill>
                <a:srgbClr val="466BA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5" name="Freeform 8"/>
              <p:cNvSpPr/>
              <p:nvPr/>
            </p:nvSpPr>
            <p:spPr bwMode="auto">
              <a:xfrm>
                <a:off x="5538883" y="3919724"/>
                <a:ext cx="786374" cy="782676"/>
              </a:xfrm>
              <a:custGeom>
                <a:avLst/>
                <a:gdLst>
                  <a:gd name="T0" fmla="*/ 638 w 638"/>
                  <a:gd name="T1" fmla="*/ 635 h 635"/>
                  <a:gd name="T2" fmla="*/ 0 w 638"/>
                  <a:gd name="T3" fmla="*/ 264 h 635"/>
                  <a:gd name="T4" fmla="*/ 0 w 638"/>
                  <a:gd name="T5" fmla="*/ 0 h 635"/>
                  <a:gd name="T6" fmla="*/ 637 w 638"/>
                  <a:gd name="T7" fmla="*/ 369 h 635"/>
                  <a:gd name="T8" fmla="*/ 638 w 638"/>
                  <a:gd name="T9" fmla="*/ 635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8" h="635">
                    <a:moveTo>
                      <a:pt x="638" y="635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637" y="369"/>
                    </a:lnTo>
                    <a:lnTo>
                      <a:pt x="638" y="635"/>
                    </a:lnTo>
                    <a:close/>
                  </a:path>
                </a:pathLst>
              </a:custGeom>
              <a:solidFill>
                <a:srgbClr val="344F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6" name="Freeform 9"/>
              <p:cNvSpPr/>
              <p:nvPr/>
            </p:nvSpPr>
            <p:spPr bwMode="auto">
              <a:xfrm>
                <a:off x="4685951" y="4739377"/>
                <a:ext cx="786374" cy="782676"/>
              </a:xfrm>
              <a:custGeom>
                <a:avLst/>
                <a:gdLst>
                  <a:gd name="T0" fmla="*/ 638 w 638"/>
                  <a:gd name="T1" fmla="*/ 635 h 635"/>
                  <a:gd name="T2" fmla="*/ 0 w 638"/>
                  <a:gd name="T3" fmla="*/ 264 h 635"/>
                  <a:gd name="T4" fmla="*/ 0 w 638"/>
                  <a:gd name="T5" fmla="*/ 0 h 635"/>
                  <a:gd name="T6" fmla="*/ 637 w 638"/>
                  <a:gd name="T7" fmla="*/ 370 h 635"/>
                  <a:gd name="T8" fmla="*/ 638 w 638"/>
                  <a:gd name="T9" fmla="*/ 635 h 6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8" h="635">
                    <a:moveTo>
                      <a:pt x="638" y="635"/>
                    </a:moveTo>
                    <a:lnTo>
                      <a:pt x="0" y="264"/>
                    </a:lnTo>
                    <a:lnTo>
                      <a:pt x="0" y="0"/>
                    </a:lnTo>
                    <a:lnTo>
                      <a:pt x="637" y="370"/>
                    </a:lnTo>
                    <a:lnTo>
                      <a:pt x="638" y="635"/>
                    </a:ln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7" name="Freeform 10"/>
              <p:cNvSpPr/>
              <p:nvPr/>
            </p:nvSpPr>
            <p:spPr bwMode="auto">
              <a:xfrm>
                <a:off x="4685951" y="4245120"/>
                <a:ext cx="1639305" cy="950305"/>
              </a:xfrm>
              <a:custGeom>
                <a:avLst/>
                <a:gdLst>
                  <a:gd name="T0" fmla="*/ 637 w 1330"/>
                  <a:gd name="T1" fmla="*/ 771 h 771"/>
                  <a:gd name="T2" fmla="*/ 0 w 1330"/>
                  <a:gd name="T3" fmla="*/ 401 h 771"/>
                  <a:gd name="T4" fmla="*/ 692 w 1330"/>
                  <a:gd name="T5" fmla="*/ 0 h 771"/>
                  <a:gd name="T6" fmla="*/ 1330 w 1330"/>
                  <a:gd name="T7" fmla="*/ 371 h 771"/>
                  <a:gd name="T8" fmla="*/ 637 w 1330"/>
                  <a:gd name="T9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0" h="771">
                    <a:moveTo>
                      <a:pt x="637" y="771"/>
                    </a:moveTo>
                    <a:lnTo>
                      <a:pt x="0" y="401"/>
                    </a:lnTo>
                    <a:lnTo>
                      <a:pt x="692" y="0"/>
                    </a:lnTo>
                    <a:lnTo>
                      <a:pt x="1330" y="371"/>
                    </a:lnTo>
                    <a:lnTo>
                      <a:pt x="637" y="771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8" name="Freeform 11"/>
              <p:cNvSpPr/>
              <p:nvPr/>
            </p:nvSpPr>
            <p:spPr bwMode="auto">
              <a:xfrm>
                <a:off x="3833019" y="5557797"/>
                <a:ext cx="786374" cy="797467"/>
              </a:xfrm>
              <a:custGeom>
                <a:avLst/>
                <a:gdLst>
                  <a:gd name="T0" fmla="*/ 638 w 638"/>
                  <a:gd name="T1" fmla="*/ 647 h 647"/>
                  <a:gd name="T2" fmla="*/ 1 w 638"/>
                  <a:gd name="T3" fmla="*/ 277 h 647"/>
                  <a:gd name="T4" fmla="*/ 0 w 638"/>
                  <a:gd name="T5" fmla="*/ 0 h 647"/>
                  <a:gd name="T6" fmla="*/ 638 w 638"/>
                  <a:gd name="T7" fmla="*/ 371 h 647"/>
                  <a:gd name="T8" fmla="*/ 638 w 638"/>
                  <a:gd name="T9" fmla="*/ 647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8" h="647">
                    <a:moveTo>
                      <a:pt x="638" y="647"/>
                    </a:moveTo>
                    <a:lnTo>
                      <a:pt x="1" y="277"/>
                    </a:lnTo>
                    <a:lnTo>
                      <a:pt x="0" y="0"/>
                    </a:lnTo>
                    <a:lnTo>
                      <a:pt x="638" y="371"/>
                    </a:lnTo>
                    <a:lnTo>
                      <a:pt x="638" y="647"/>
                    </a:lnTo>
                    <a:close/>
                  </a:path>
                </a:pathLst>
              </a:custGeom>
              <a:solidFill>
                <a:srgbClr val="344F8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9" name="Freeform 12"/>
              <p:cNvSpPr/>
              <p:nvPr/>
            </p:nvSpPr>
            <p:spPr bwMode="auto">
              <a:xfrm>
                <a:off x="4619393" y="2794396"/>
                <a:ext cx="3490611" cy="3560868"/>
              </a:xfrm>
              <a:custGeom>
                <a:avLst/>
                <a:gdLst>
                  <a:gd name="T0" fmla="*/ 2831 w 2832"/>
                  <a:gd name="T1" fmla="*/ 0 h 2889"/>
                  <a:gd name="T2" fmla="*/ 2832 w 2832"/>
                  <a:gd name="T3" fmla="*/ 254 h 2889"/>
                  <a:gd name="T4" fmla="*/ 2139 w 2832"/>
                  <a:gd name="T5" fmla="*/ 654 h 2889"/>
                  <a:gd name="T6" fmla="*/ 2140 w 2832"/>
                  <a:gd name="T7" fmla="*/ 920 h 2889"/>
                  <a:gd name="T8" fmla="*/ 1447 w 2832"/>
                  <a:gd name="T9" fmla="*/ 1319 h 2889"/>
                  <a:gd name="T10" fmla="*/ 1448 w 2832"/>
                  <a:gd name="T11" fmla="*/ 1585 h 2889"/>
                  <a:gd name="T12" fmla="*/ 756 w 2832"/>
                  <a:gd name="T13" fmla="*/ 1985 h 2889"/>
                  <a:gd name="T14" fmla="*/ 756 w 2832"/>
                  <a:gd name="T15" fmla="*/ 2249 h 2889"/>
                  <a:gd name="T16" fmla="*/ 64 w 2832"/>
                  <a:gd name="T17" fmla="*/ 2649 h 2889"/>
                  <a:gd name="T18" fmla="*/ 64 w 2832"/>
                  <a:gd name="T19" fmla="*/ 2852 h 2889"/>
                  <a:gd name="T20" fmla="*/ 0 w 2832"/>
                  <a:gd name="T21" fmla="*/ 2889 h 2889"/>
                  <a:gd name="T22" fmla="*/ 0 w 2832"/>
                  <a:gd name="T23" fmla="*/ 2613 h 2889"/>
                  <a:gd name="T24" fmla="*/ 692 w 2832"/>
                  <a:gd name="T25" fmla="*/ 2213 h 2889"/>
                  <a:gd name="T26" fmla="*/ 691 w 2832"/>
                  <a:gd name="T27" fmla="*/ 1948 h 2889"/>
                  <a:gd name="T28" fmla="*/ 1384 w 2832"/>
                  <a:gd name="T29" fmla="*/ 1548 h 2889"/>
                  <a:gd name="T30" fmla="*/ 1383 w 2832"/>
                  <a:gd name="T31" fmla="*/ 1282 h 2889"/>
                  <a:gd name="T32" fmla="*/ 2076 w 2832"/>
                  <a:gd name="T33" fmla="*/ 883 h 2889"/>
                  <a:gd name="T34" fmla="*/ 2075 w 2832"/>
                  <a:gd name="T35" fmla="*/ 617 h 2889"/>
                  <a:gd name="T36" fmla="*/ 2767 w 2832"/>
                  <a:gd name="T37" fmla="*/ 217 h 2889"/>
                  <a:gd name="T38" fmla="*/ 2767 w 2832"/>
                  <a:gd name="T39" fmla="*/ 37 h 2889"/>
                  <a:gd name="T40" fmla="*/ 2831 w 2832"/>
                  <a:gd name="T41" fmla="*/ 0 h 28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832" h="2889">
                    <a:moveTo>
                      <a:pt x="2831" y="0"/>
                    </a:moveTo>
                    <a:lnTo>
                      <a:pt x="2832" y="254"/>
                    </a:lnTo>
                    <a:lnTo>
                      <a:pt x="2139" y="654"/>
                    </a:lnTo>
                    <a:lnTo>
                      <a:pt x="2140" y="920"/>
                    </a:lnTo>
                    <a:lnTo>
                      <a:pt x="1447" y="1319"/>
                    </a:lnTo>
                    <a:lnTo>
                      <a:pt x="1448" y="1585"/>
                    </a:lnTo>
                    <a:lnTo>
                      <a:pt x="756" y="1985"/>
                    </a:lnTo>
                    <a:lnTo>
                      <a:pt x="756" y="2249"/>
                    </a:lnTo>
                    <a:lnTo>
                      <a:pt x="64" y="2649"/>
                    </a:lnTo>
                    <a:lnTo>
                      <a:pt x="64" y="2852"/>
                    </a:lnTo>
                    <a:lnTo>
                      <a:pt x="0" y="2889"/>
                    </a:lnTo>
                    <a:lnTo>
                      <a:pt x="0" y="2613"/>
                    </a:lnTo>
                    <a:lnTo>
                      <a:pt x="692" y="2213"/>
                    </a:lnTo>
                    <a:lnTo>
                      <a:pt x="691" y="1948"/>
                    </a:lnTo>
                    <a:lnTo>
                      <a:pt x="1384" y="1548"/>
                    </a:lnTo>
                    <a:lnTo>
                      <a:pt x="1383" y="1282"/>
                    </a:lnTo>
                    <a:lnTo>
                      <a:pt x="2076" y="883"/>
                    </a:lnTo>
                    <a:lnTo>
                      <a:pt x="2075" y="617"/>
                    </a:lnTo>
                    <a:lnTo>
                      <a:pt x="2767" y="217"/>
                    </a:lnTo>
                    <a:lnTo>
                      <a:pt x="2767" y="37"/>
                    </a:lnTo>
                    <a:lnTo>
                      <a:pt x="2831" y="0"/>
                    </a:lnTo>
                    <a:close/>
                  </a:path>
                </a:pathLst>
              </a:custGeom>
              <a:solidFill>
                <a:sysClr val="windowText" lastClr="000000">
                  <a:lumMod val="10000"/>
                  <a:lumOff val="9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60" name="Freeform 13"/>
              <p:cNvSpPr/>
              <p:nvPr/>
            </p:nvSpPr>
            <p:spPr bwMode="auto">
              <a:xfrm>
                <a:off x="3833019" y="5064773"/>
                <a:ext cx="1639305" cy="950305"/>
              </a:xfrm>
              <a:custGeom>
                <a:avLst/>
                <a:gdLst>
                  <a:gd name="T0" fmla="*/ 638 w 1330"/>
                  <a:gd name="T1" fmla="*/ 771 h 771"/>
                  <a:gd name="T2" fmla="*/ 0 w 1330"/>
                  <a:gd name="T3" fmla="*/ 400 h 771"/>
                  <a:gd name="T4" fmla="*/ 692 w 1330"/>
                  <a:gd name="T5" fmla="*/ 0 h 771"/>
                  <a:gd name="T6" fmla="*/ 1330 w 1330"/>
                  <a:gd name="T7" fmla="*/ 371 h 771"/>
                  <a:gd name="T8" fmla="*/ 638 w 1330"/>
                  <a:gd name="T9" fmla="*/ 771 h 7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30" h="771">
                    <a:moveTo>
                      <a:pt x="638" y="771"/>
                    </a:moveTo>
                    <a:lnTo>
                      <a:pt x="0" y="400"/>
                    </a:lnTo>
                    <a:lnTo>
                      <a:pt x="692" y="0"/>
                    </a:lnTo>
                    <a:lnTo>
                      <a:pt x="1330" y="371"/>
                    </a:lnTo>
                    <a:lnTo>
                      <a:pt x="638" y="771"/>
                    </a:lnTo>
                    <a:close/>
                  </a:path>
                </a:pathLst>
              </a:custGeom>
              <a:solidFill>
                <a:srgbClr val="466BA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61" name="Freeform 14"/>
              <p:cNvSpPr/>
              <p:nvPr/>
            </p:nvSpPr>
            <p:spPr bwMode="auto">
              <a:xfrm>
                <a:off x="7641631" y="1832999"/>
                <a:ext cx="717350" cy="1158607"/>
              </a:xfrm>
              <a:custGeom>
                <a:avLst/>
                <a:gdLst>
                  <a:gd name="T0" fmla="*/ 59 w 582"/>
                  <a:gd name="T1" fmla="*/ 0 h 940"/>
                  <a:gd name="T2" fmla="*/ 0 w 582"/>
                  <a:gd name="T3" fmla="*/ 34 h 940"/>
                  <a:gd name="T4" fmla="*/ 523 w 582"/>
                  <a:gd name="T5" fmla="*/ 940 h 940"/>
                  <a:gd name="T6" fmla="*/ 582 w 582"/>
                  <a:gd name="T7" fmla="*/ 906 h 940"/>
                  <a:gd name="T8" fmla="*/ 59 w 582"/>
                  <a:gd name="T9" fmla="*/ 0 h 9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2" h="940">
                    <a:moveTo>
                      <a:pt x="59" y="0"/>
                    </a:moveTo>
                    <a:lnTo>
                      <a:pt x="0" y="34"/>
                    </a:lnTo>
                    <a:lnTo>
                      <a:pt x="523" y="940"/>
                    </a:lnTo>
                    <a:lnTo>
                      <a:pt x="582" y="906"/>
                    </a:lnTo>
                    <a:lnTo>
                      <a:pt x="59" y="0"/>
                    </a:lnTo>
                    <a:close/>
                  </a:path>
                </a:pathLst>
              </a:custGeom>
              <a:solidFill>
                <a:sysClr val="windowText" lastClr="000000">
                  <a:lumMod val="10000"/>
                  <a:lumOff val="90000"/>
                </a:sys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62" name="Freeform 15"/>
              <p:cNvSpPr/>
              <p:nvPr/>
            </p:nvSpPr>
            <p:spPr bwMode="auto">
              <a:xfrm>
                <a:off x="6992071" y="1874906"/>
                <a:ext cx="1294188" cy="1186956"/>
              </a:xfrm>
              <a:custGeom>
                <a:avLst/>
                <a:gdLst>
                  <a:gd name="T0" fmla="*/ 1050 w 1050"/>
                  <a:gd name="T1" fmla="*/ 906 h 963"/>
                  <a:gd name="T2" fmla="*/ 527 w 1050"/>
                  <a:gd name="T3" fmla="*/ 0 h 963"/>
                  <a:gd name="T4" fmla="*/ 0 w 1050"/>
                  <a:gd name="T5" fmla="*/ 300 h 963"/>
                  <a:gd name="T6" fmla="*/ 205 w 1050"/>
                  <a:gd name="T7" fmla="*/ 418 h 963"/>
                  <a:gd name="T8" fmla="*/ 206 w 1050"/>
                  <a:gd name="T9" fmla="*/ 593 h 963"/>
                  <a:gd name="T10" fmla="*/ 842 w 1050"/>
                  <a:gd name="T11" fmla="*/ 963 h 963"/>
                  <a:gd name="T12" fmla="*/ 842 w 1050"/>
                  <a:gd name="T13" fmla="*/ 786 h 963"/>
                  <a:gd name="T14" fmla="*/ 1050 w 1050"/>
                  <a:gd name="T15" fmla="*/ 906 h 9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50" h="963">
                    <a:moveTo>
                      <a:pt x="1050" y="906"/>
                    </a:moveTo>
                    <a:lnTo>
                      <a:pt x="527" y="0"/>
                    </a:lnTo>
                    <a:lnTo>
                      <a:pt x="0" y="300"/>
                    </a:lnTo>
                    <a:lnTo>
                      <a:pt x="205" y="418"/>
                    </a:lnTo>
                    <a:lnTo>
                      <a:pt x="206" y="593"/>
                    </a:lnTo>
                    <a:lnTo>
                      <a:pt x="842" y="963"/>
                    </a:lnTo>
                    <a:lnTo>
                      <a:pt x="842" y="786"/>
                    </a:lnTo>
                    <a:lnTo>
                      <a:pt x="1050" y="906"/>
                    </a:lnTo>
                    <a:close/>
                  </a:path>
                </a:pathLst>
              </a:custGeom>
              <a:solidFill>
                <a:schemeClr val="tx1">
                  <a:lumMod val="85000"/>
                  <a:lumOff val="1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8" name="Group 35"/>
            <p:cNvGrpSpPr/>
            <p:nvPr/>
          </p:nvGrpSpPr>
          <p:grpSpPr>
            <a:xfrm>
              <a:off x="5811561" y="5198086"/>
              <a:ext cx="730885" cy="420370"/>
              <a:chOff x="4302624" y="5305122"/>
              <a:chExt cx="730909" cy="420303"/>
            </a:xfrm>
          </p:grpSpPr>
          <p:sp>
            <p:nvSpPr>
              <p:cNvPr id="50" name="Freeform 24"/>
              <p:cNvSpPr/>
              <p:nvPr/>
            </p:nvSpPr>
            <p:spPr bwMode="auto">
              <a:xfrm>
                <a:off x="4613229" y="5305122"/>
                <a:ext cx="420304" cy="236652"/>
              </a:xfrm>
              <a:custGeom>
                <a:avLst/>
                <a:gdLst>
                  <a:gd name="T0" fmla="*/ 287 w 287"/>
                  <a:gd name="T1" fmla="*/ 133 h 162"/>
                  <a:gd name="T2" fmla="*/ 238 w 287"/>
                  <a:gd name="T3" fmla="*/ 162 h 162"/>
                  <a:gd name="T4" fmla="*/ 104 w 287"/>
                  <a:gd name="T5" fmla="*/ 84 h 162"/>
                  <a:gd name="T6" fmla="*/ 83 w 287"/>
                  <a:gd name="T7" fmla="*/ 71 h 162"/>
                  <a:gd name="T8" fmla="*/ 59 w 287"/>
                  <a:gd name="T9" fmla="*/ 57 h 162"/>
                  <a:gd name="T10" fmla="*/ 58 w 287"/>
                  <a:gd name="T11" fmla="*/ 76 h 162"/>
                  <a:gd name="T12" fmla="*/ 53 w 287"/>
                  <a:gd name="T13" fmla="*/ 104 h 162"/>
                  <a:gd name="T14" fmla="*/ 0 w 287"/>
                  <a:gd name="T15" fmla="*/ 100 h 162"/>
                  <a:gd name="T16" fmla="*/ 15 w 287"/>
                  <a:gd name="T17" fmla="*/ 23 h 162"/>
                  <a:gd name="T18" fmla="*/ 55 w 287"/>
                  <a:gd name="T19" fmla="*/ 0 h 162"/>
                  <a:gd name="T20" fmla="*/ 287 w 287"/>
                  <a:gd name="T21" fmla="*/ 133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7" h="162">
                    <a:moveTo>
                      <a:pt x="287" y="133"/>
                    </a:moveTo>
                    <a:cubicBezTo>
                      <a:pt x="238" y="162"/>
                      <a:pt x="238" y="162"/>
                      <a:pt x="238" y="162"/>
                    </a:cubicBezTo>
                    <a:cubicBezTo>
                      <a:pt x="104" y="84"/>
                      <a:pt x="104" y="84"/>
                      <a:pt x="104" y="84"/>
                    </a:cubicBezTo>
                    <a:cubicBezTo>
                      <a:pt x="83" y="71"/>
                      <a:pt x="83" y="71"/>
                      <a:pt x="83" y="71"/>
                    </a:cubicBezTo>
                    <a:cubicBezTo>
                      <a:pt x="59" y="57"/>
                      <a:pt x="59" y="57"/>
                      <a:pt x="59" y="57"/>
                    </a:cubicBezTo>
                    <a:cubicBezTo>
                      <a:pt x="59" y="66"/>
                      <a:pt x="59" y="73"/>
                      <a:pt x="58" y="76"/>
                    </a:cubicBezTo>
                    <a:cubicBezTo>
                      <a:pt x="53" y="104"/>
                      <a:pt x="53" y="104"/>
                      <a:pt x="53" y="104"/>
                    </a:cubicBezTo>
                    <a:cubicBezTo>
                      <a:pt x="0" y="100"/>
                      <a:pt x="0" y="100"/>
                      <a:pt x="0" y="100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55" y="0"/>
                      <a:pt x="55" y="0"/>
                      <a:pt x="55" y="0"/>
                    </a:cubicBezTo>
                    <a:lnTo>
                      <a:pt x="287" y="133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1" name="Freeform 25"/>
              <p:cNvSpPr>
                <a:spLocks noEditPoints="1"/>
              </p:cNvSpPr>
              <p:nvPr/>
            </p:nvSpPr>
            <p:spPr bwMode="auto">
              <a:xfrm>
                <a:off x="4302624" y="5461657"/>
                <a:ext cx="460978" cy="263768"/>
              </a:xfrm>
              <a:custGeom>
                <a:avLst/>
                <a:gdLst>
                  <a:gd name="T0" fmla="*/ 308 w 315"/>
                  <a:gd name="T1" fmla="*/ 107 h 180"/>
                  <a:gd name="T2" fmla="*/ 277 w 315"/>
                  <a:gd name="T3" fmla="*/ 159 h 180"/>
                  <a:gd name="T4" fmla="*/ 186 w 315"/>
                  <a:gd name="T5" fmla="*/ 177 h 180"/>
                  <a:gd name="T6" fmla="*/ 77 w 315"/>
                  <a:gd name="T7" fmla="*/ 137 h 180"/>
                  <a:gd name="T8" fmla="*/ 7 w 315"/>
                  <a:gd name="T9" fmla="*/ 73 h 180"/>
                  <a:gd name="T10" fmla="*/ 38 w 315"/>
                  <a:gd name="T11" fmla="*/ 21 h 180"/>
                  <a:gd name="T12" fmla="*/ 129 w 315"/>
                  <a:gd name="T13" fmla="*/ 4 h 180"/>
                  <a:gd name="T14" fmla="*/ 238 w 315"/>
                  <a:gd name="T15" fmla="*/ 44 h 180"/>
                  <a:gd name="T16" fmla="*/ 308 w 315"/>
                  <a:gd name="T17" fmla="*/ 107 h 180"/>
                  <a:gd name="T18" fmla="*/ 194 w 315"/>
                  <a:gd name="T19" fmla="*/ 140 h 180"/>
                  <a:gd name="T20" fmla="*/ 237 w 315"/>
                  <a:gd name="T21" fmla="*/ 136 h 180"/>
                  <a:gd name="T22" fmla="*/ 243 w 315"/>
                  <a:gd name="T23" fmla="*/ 111 h 180"/>
                  <a:gd name="T24" fmla="*/ 190 w 315"/>
                  <a:gd name="T25" fmla="*/ 72 h 180"/>
                  <a:gd name="T26" fmla="*/ 121 w 315"/>
                  <a:gd name="T27" fmla="*/ 41 h 180"/>
                  <a:gd name="T28" fmla="*/ 78 w 315"/>
                  <a:gd name="T29" fmla="*/ 44 h 180"/>
                  <a:gd name="T30" fmla="*/ 72 w 315"/>
                  <a:gd name="T31" fmla="*/ 69 h 180"/>
                  <a:gd name="T32" fmla="*/ 126 w 315"/>
                  <a:gd name="T33" fmla="*/ 109 h 180"/>
                  <a:gd name="T34" fmla="*/ 194 w 315"/>
                  <a:gd name="T35" fmla="*/ 14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5" h="180">
                    <a:moveTo>
                      <a:pt x="308" y="107"/>
                    </a:moveTo>
                    <a:cubicBezTo>
                      <a:pt x="315" y="126"/>
                      <a:pt x="304" y="143"/>
                      <a:pt x="277" y="159"/>
                    </a:cubicBezTo>
                    <a:cubicBezTo>
                      <a:pt x="250" y="175"/>
                      <a:pt x="220" y="180"/>
                      <a:pt x="186" y="177"/>
                    </a:cubicBezTo>
                    <a:cubicBezTo>
                      <a:pt x="153" y="173"/>
                      <a:pt x="116" y="160"/>
                      <a:pt x="77" y="137"/>
                    </a:cubicBezTo>
                    <a:cubicBezTo>
                      <a:pt x="36" y="113"/>
                      <a:pt x="13" y="92"/>
                      <a:pt x="7" y="73"/>
                    </a:cubicBezTo>
                    <a:cubicBezTo>
                      <a:pt x="0" y="55"/>
                      <a:pt x="11" y="37"/>
                      <a:pt x="38" y="21"/>
                    </a:cubicBezTo>
                    <a:cubicBezTo>
                      <a:pt x="65" y="6"/>
                      <a:pt x="95" y="0"/>
                      <a:pt x="129" y="4"/>
                    </a:cubicBezTo>
                    <a:cubicBezTo>
                      <a:pt x="163" y="8"/>
                      <a:pt x="199" y="21"/>
                      <a:pt x="238" y="44"/>
                    </a:cubicBezTo>
                    <a:cubicBezTo>
                      <a:pt x="279" y="67"/>
                      <a:pt x="302" y="88"/>
                      <a:pt x="308" y="107"/>
                    </a:cubicBezTo>
                    <a:close/>
                    <a:moveTo>
                      <a:pt x="194" y="140"/>
                    </a:moveTo>
                    <a:cubicBezTo>
                      <a:pt x="211" y="144"/>
                      <a:pt x="226" y="143"/>
                      <a:pt x="237" y="136"/>
                    </a:cubicBezTo>
                    <a:cubicBezTo>
                      <a:pt x="249" y="130"/>
                      <a:pt x="250" y="121"/>
                      <a:pt x="243" y="111"/>
                    </a:cubicBezTo>
                    <a:cubicBezTo>
                      <a:pt x="236" y="101"/>
                      <a:pt x="218" y="88"/>
                      <a:pt x="190" y="72"/>
                    </a:cubicBezTo>
                    <a:cubicBezTo>
                      <a:pt x="161" y="55"/>
                      <a:pt x="138" y="45"/>
                      <a:pt x="121" y="41"/>
                    </a:cubicBezTo>
                    <a:cubicBezTo>
                      <a:pt x="103" y="37"/>
                      <a:pt x="89" y="38"/>
                      <a:pt x="78" y="44"/>
                    </a:cubicBezTo>
                    <a:cubicBezTo>
                      <a:pt x="66" y="51"/>
                      <a:pt x="64" y="59"/>
                      <a:pt x="72" y="69"/>
                    </a:cubicBezTo>
                    <a:cubicBezTo>
                      <a:pt x="79" y="79"/>
                      <a:pt x="97" y="93"/>
                      <a:pt x="126" y="109"/>
                    </a:cubicBezTo>
                    <a:cubicBezTo>
                      <a:pt x="154" y="125"/>
                      <a:pt x="177" y="136"/>
                      <a:pt x="194" y="14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9" name="Group 36"/>
            <p:cNvGrpSpPr/>
            <p:nvPr/>
          </p:nvGrpSpPr>
          <p:grpSpPr>
            <a:xfrm>
              <a:off x="6651031" y="4384016"/>
              <a:ext cx="787400" cy="422910"/>
              <a:chOff x="5141998" y="4491632"/>
              <a:chExt cx="787606" cy="422768"/>
            </a:xfrm>
          </p:grpSpPr>
          <p:sp>
            <p:nvSpPr>
              <p:cNvPr id="48" name="Freeform 26"/>
              <p:cNvSpPr/>
              <p:nvPr/>
            </p:nvSpPr>
            <p:spPr bwMode="auto">
              <a:xfrm>
                <a:off x="5397138" y="4491632"/>
                <a:ext cx="532466" cy="299513"/>
              </a:xfrm>
              <a:custGeom>
                <a:avLst/>
                <a:gdLst>
                  <a:gd name="T0" fmla="*/ 364 w 364"/>
                  <a:gd name="T1" fmla="*/ 112 h 205"/>
                  <a:gd name="T2" fmla="*/ 203 w 364"/>
                  <a:gd name="T3" fmla="*/ 205 h 205"/>
                  <a:gd name="T4" fmla="*/ 169 w 364"/>
                  <a:gd name="T5" fmla="*/ 185 h 205"/>
                  <a:gd name="T6" fmla="*/ 168 w 364"/>
                  <a:gd name="T7" fmla="*/ 118 h 205"/>
                  <a:gd name="T8" fmla="*/ 165 w 364"/>
                  <a:gd name="T9" fmla="*/ 77 h 205"/>
                  <a:gd name="T10" fmla="*/ 157 w 364"/>
                  <a:gd name="T11" fmla="*/ 60 h 205"/>
                  <a:gd name="T12" fmla="*/ 142 w 364"/>
                  <a:gd name="T13" fmla="*/ 47 h 205"/>
                  <a:gd name="T14" fmla="*/ 114 w 364"/>
                  <a:gd name="T15" fmla="*/ 40 h 205"/>
                  <a:gd name="T16" fmla="*/ 87 w 364"/>
                  <a:gd name="T17" fmla="*/ 48 h 205"/>
                  <a:gd name="T18" fmla="*/ 67 w 364"/>
                  <a:gd name="T19" fmla="*/ 66 h 205"/>
                  <a:gd name="T20" fmla="*/ 58 w 364"/>
                  <a:gd name="T21" fmla="*/ 92 h 205"/>
                  <a:gd name="T22" fmla="*/ 0 w 364"/>
                  <a:gd name="T23" fmla="*/ 89 h 205"/>
                  <a:gd name="T24" fmla="*/ 8 w 364"/>
                  <a:gd name="T25" fmla="*/ 61 h 205"/>
                  <a:gd name="T26" fmla="*/ 23 w 364"/>
                  <a:gd name="T27" fmla="*/ 41 h 205"/>
                  <a:gd name="T28" fmla="*/ 49 w 364"/>
                  <a:gd name="T29" fmla="*/ 22 h 205"/>
                  <a:gd name="T30" fmla="*/ 95 w 364"/>
                  <a:gd name="T31" fmla="*/ 4 h 205"/>
                  <a:gd name="T32" fmla="*/ 143 w 364"/>
                  <a:gd name="T33" fmla="*/ 2 h 205"/>
                  <a:gd name="T34" fmla="*/ 185 w 364"/>
                  <a:gd name="T35" fmla="*/ 16 h 205"/>
                  <a:gd name="T36" fmla="*/ 210 w 364"/>
                  <a:gd name="T37" fmla="*/ 36 h 205"/>
                  <a:gd name="T38" fmla="*/ 221 w 364"/>
                  <a:gd name="T39" fmla="*/ 63 h 205"/>
                  <a:gd name="T40" fmla="*/ 222 w 364"/>
                  <a:gd name="T41" fmla="*/ 111 h 205"/>
                  <a:gd name="T42" fmla="*/ 220 w 364"/>
                  <a:gd name="T43" fmla="*/ 145 h 205"/>
                  <a:gd name="T44" fmla="*/ 222 w 364"/>
                  <a:gd name="T45" fmla="*/ 146 h 205"/>
                  <a:gd name="T46" fmla="*/ 323 w 364"/>
                  <a:gd name="T47" fmla="*/ 88 h 205"/>
                  <a:gd name="T48" fmla="*/ 364 w 364"/>
                  <a:gd name="T49" fmla="*/ 112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364" h="205">
                    <a:moveTo>
                      <a:pt x="364" y="112"/>
                    </a:moveTo>
                    <a:cubicBezTo>
                      <a:pt x="203" y="205"/>
                      <a:pt x="203" y="205"/>
                      <a:pt x="203" y="205"/>
                    </a:cubicBezTo>
                    <a:cubicBezTo>
                      <a:pt x="169" y="185"/>
                      <a:pt x="169" y="185"/>
                      <a:pt x="169" y="185"/>
                    </a:cubicBezTo>
                    <a:cubicBezTo>
                      <a:pt x="168" y="118"/>
                      <a:pt x="168" y="118"/>
                      <a:pt x="168" y="118"/>
                    </a:cubicBezTo>
                    <a:cubicBezTo>
                      <a:pt x="167" y="98"/>
                      <a:pt x="166" y="84"/>
                      <a:pt x="165" y="77"/>
                    </a:cubicBezTo>
                    <a:cubicBezTo>
                      <a:pt x="163" y="70"/>
                      <a:pt x="161" y="64"/>
                      <a:pt x="157" y="60"/>
                    </a:cubicBezTo>
                    <a:cubicBezTo>
                      <a:pt x="154" y="55"/>
                      <a:pt x="149" y="51"/>
                      <a:pt x="142" y="47"/>
                    </a:cubicBezTo>
                    <a:cubicBezTo>
                      <a:pt x="133" y="42"/>
                      <a:pt x="124" y="39"/>
                      <a:pt x="114" y="40"/>
                    </a:cubicBezTo>
                    <a:cubicBezTo>
                      <a:pt x="104" y="40"/>
                      <a:pt x="95" y="43"/>
                      <a:pt x="87" y="48"/>
                    </a:cubicBezTo>
                    <a:cubicBezTo>
                      <a:pt x="78" y="53"/>
                      <a:pt x="71" y="59"/>
                      <a:pt x="67" y="66"/>
                    </a:cubicBezTo>
                    <a:cubicBezTo>
                      <a:pt x="63" y="74"/>
                      <a:pt x="60" y="82"/>
                      <a:pt x="58" y="92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2" y="77"/>
                      <a:pt x="4" y="67"/>
                      <a:pt x="8" y="61"/>
                    </a:cubicBezTo>
                    <a:cubicBezTo>
                      <a:pt x="11" y="54"/>
                      <a:pt x="16" y="47"/>
                      <a:pt x="23" y="41"/>
                    </a:cubicBezTo>
                    <a:cubicBezTo>
                      <a:pt x="30" y="35"/>
                      <a:pt x="38" y="28"/>
                      <a:pt x="49" y="22"/>
                    </a:cubicBezTo>
                    <a:cubicBezTo>
                      <a:pt x="64" y="14"/>
                      <a:pt x="79" y="8"/>
                      <a:pt x="95" y="4"/>
                    </a:cubicBezTo>
                    <a:cubicBezTo>
                      <a:pt x="112" y="1"/>
                      <a:pt x="128" y="0"/>
                      <a:pt x="143" y="2"/>
                    </a:cubicBezTo>
                    <a:cubicBezTo>
                      <a:pt x="159" y="4"/>
                      <a:pt x="173" y="9"/>
                      <a:pt x="185" y="16"/>
                    </a:cubicBezTo>
                    <a:cubicBezTo>
                      <a:pt x="196" y="22"/>
                      <a:pt x="204" y="29"/>
                      <a:pt x="210" y="36"/>
                    </a:cubicBezTo>
                    <a:cubicBezTo>
                      <a:pt x="215" y="44"/>
                      <a:pt x="219" y="53"/>
                      <a:pt x="221" y="63"/>
                    </a:cubicBezTo>
                    <a:cubicBezTo>
                      <a:pt x="223" y="73"/>
                      <a:pt x="223" y="89"/>
                      <a:pt x="222" y="111"/>
                    </a:cubicBezTo>
                    <a:cubicBezTo>
                      <a:pt x="220" y="145"/>
                      <a:pt x="220" y="145"/>
                      <a:pt x="220" y="145"/>
                    </a:cubicBezTo>
                    <a:cubicBezTo>
                      <a:pt x="222" y="146"/>
                      <a:pt x="222" y="146"/>
                      <a:pt x="222" y="146"/>
                    </a:cubicBezTo>
                    <a:cubicBezTo>
                      <a:pt x="323" y="88"/>
                      <a:pt x="323" y="88"/>
                      <a:pt x="323" y="88"/>
                    </a:cubicBezTo>
                    <a:lnTo>
                      <a:pt x="364" y="112"/>
                    </a:ln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49" name="Freeform 27"/>
              <p:cNvSpPr>
                <a:spLocks noEditPoints="1"/>
              </p:cNvSpPr>
              <p:nvPr/>
            </p:nvSpPr>
            <p:spPr bwMode="auto">
              <a:xfrm>
                <a:off x="5141998" y="4650632"/>
                <a:ext cx="458512" cy="263768"/>
              </a:xfrm>
              <a:custGeom>
                <a:avLst/>
                <a:gdLst>
                  <a:gd name="T0" fmla="*/ 308 w 314"/>
                  <a:gd name="T1" fmla="*/ 107 h 180"/>
                  <a:gd name="T2" fmla="*/ 276 w 314"/>
                  <a:gd name="T3" fmla="*/ 159 h 180"/>
                  <a:gd name="T4" fmla="*/ 186 w 314"/>
                  <a:gd name="T5" fmla="*/ 177 h 180"/>
                  <a:gd name="T6" fmla="*/ 77 w 314"/>
                  <a:gd name="T7" fmla="*/ 137 h 180"/>
                  <a:gd name="T8" fmla="*/ 6 w 314"/>
                  <a:gd name="T9" fmla="*/ 73 h 180"/>
                  <a:gd name="T10" fmla="*/ 37 w 314"/>
                  <a:gd name="T11" fmla="*/ 21 h 180"/>
                  <a:gd name="T12" fmla="*/ 128 w 314"/>
                  <a:gd name="T13" fmla="*/ 4 h 180"/>
                  <a:gd name="T14" fmla="*/ 238 w 314"/>
                  <a:gd name="T15" fmla="*/ 43 h 180"/>
                  <a:gd name="T16" fmla="*/ 308 w 314"/>
                  <a:gd name="T17" fmla="*/ 107 h 180"/>
                  <a:gd name="T18" fmla="*/ 193 w 314"/>
                  <a:gd name="T19" fmla="*/ 140 h 180"/>
                  <a:gd name="T20" fmla="*/ 237 w 314"/>
                  <a:gd name="T21" fmla="*/ 136 h 180"/>
                  <a:gd name="T22" fmla="*/ 242 w 314"/>
                  <a:gd name="T23" fmla="*/ 111 h 180"/>
                  <a:gd name="T24" fmla="*/ 189 w 314"/>
                  <a:gd name="T25" fmla="*/ 72 h 180"/>
                  <a:gd name="T26" fmla="*/ 120 w 314"/>
                  <a:gd name="T27" fmla="*/ 41 h 180"/>
                  <a:gd name="T28" fmla="*/ 77 w 314"/>
                  <a:gd name="T29" fmla="*/ 44 h 180"/>
                  <a:gd name="T30" fmla="*/ 71 w 314"/>
                  <a:gd name="T31" fmla="*/ 69 h 180"/>
                  <a:gd name="T32" fmla="*/ 125 w 314"/>
                  <a:gd name="T33" fmla="*/ 109 h 180"/>
                  <a:gd name="T34" fmla="*/ 193 w 314"/>
                  <a:gd name="T35" fmla="*/ 14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180">
                    <a:moveTo>
                      <a:pt x="308" y="107"/>
                    </a:moveTo>
                    <a:cubicBezTo>
                      <a:pt x="314" y="126"/>
                      <a:pt x="303" y="143"/>
                      <a:pt x="276" y="159"/>
                    </a:cubicBezTo>
                    <a:cubicBezTo>
                      <a:pt x="249" y="174"/>
                      <a:pt x="219" y="180"/>
                      <a:pt x="186" y="177"/>
                    </a:cubicBezTo>
                    <a:cubicBezTo>
                      <a:pt x="152" y="173"/>
                      <a:pt x="116" y="160"/>
                      <a:pt x="77" y="137"/>
                    </a:cubicBezTo>
                    <a:cubicBezTo>
                      <a:pt x="36" y="113"/>
                      <a:pt x="12" y="92"/>
                      <a:pt x="6" y="73"/>
                    </a:cubicBezTo>
                    <a:cubicBezTo>
                      <a:pt x="0" y="54"/>
                      <a:pt x="10" y="37"/>
                      <a:pt x="37" y="21"/>
                    </a:cubicBezTo>
                    <a:cubicBezTo>
                      <a:pt x="64" y="6"/>
                      <a:pt x="94" y="0"/>
                      <a:pt x="128" y="4"/>
                    </a:cubicBezTo>
                    <a:cubicBezTo>
                      <a:pt x="162" y="8"/>
                      <a:pt x="199" y="21"/>
                      <a:pt x="238" y="43"/>
                    </a:cubicBezTo>
                    <a:cubicBezTo>
                      <a:pt x="278" y="67"/>
                      <a:pt x="301" y="88"/>
                      <a:pt x="308" y="107"/>
                    </a:cubicBezTo>
                    <a:close/>
                    <a:moveTo>
                      <a:pt x="193" y="140"/>
                    </a:moveTo>
                    <a:cubicBezTo>
                      <a:pt x="211" y="144"/>
                      <a:pt x="225" y="143"/>
                      <a:pt x="237" y="136"/>
                    </a:cubicBezTo>
                    <a:cubicBezTo>
                      <a:pt x="248" y="130"/>
                      <a:pt x="250" y="121"/>
                      <a:pt x="242" y="111"/>
                    </a:cubicBezTo>
                    <a:cubicBezTo>
                      <a:pt x="235" y="101"/>
                      <a:pt x="217" y="88"/>
                      <a:pt x="189" y="72"/>
                    </a:cubicBezTo>
                    <a:cubicBezTo>
                      <a:pt x="161" y="55"/>
                      <a:pt x="138" y="45"/>
                      <a:pt x="120" y="41"/>
                    </a:cubicBezTo>
                    <a:cubicBezTo>
                      <a:pt x="103" y="36"/>
                      <a:pt x="88" y="38"/>
                      <a:pt x="77" y="44"/>
                    </a:cubicBezTo>
                    <a:cubicBezTo>
                      <a:pt x="66" y="51"/>
                      <a:pt x="64" y="59"/>
                      <a:pt x="71" y="69"/>
                    </a:cubicBezTo>
                    <a:cubicBezTo>
                      <a:pt x="79" y="79"/>
                      <a:pt x="97" y="92"/>
                      <a:pt x="125" y="109"/>
                    </a:cubicBezTo>
                    <a:cubicBezTo>
                      <a:pt x="153" y="125"/>
                      <a:pt x="176" y="136"/>
                      <a:pt x="193" y="14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20" name="Group 37"/>
            <p:cNvGrpSpPr/>
            <p:nvPr/>
          </p:nvGrpSpPr>
          <p:grpSpPr>
            <a:xfrm>
              <a:off x="7504471" y="3547086"/>
              <a:ext cx="734060" cy="425450"/>
              <a:chOff x="5990000" y="3654723"/>
              <a:chExt cx="733373" cy="425234"/>
            </a:xfrm>
          </p:grpSpPr>
          <p:sp>
            <p:nvSpPr>
              <p:cNvPr id="46" name="Freeform 28"/>
              <p:cNvSpPr/>
              <p:nvPr/>
            </p:nvSpPr>
            <p:spPr bwMode="auto">
              <a:xfrm>
                <a:off x="6232814" y="3654723"/>
                <a:ext cx="490559" cy="294582"/>
              </a:xfrm>
              <a:custGeom>
                <a:avLst/>
                <a:gdLst>
                  <a:gd name="T0" fmla="*/ 304 w 335"/>
                  <a:gd name="T1" fmla="*/ 75 h 201"/>
                  <a:gd name="T2" fmla="*/ 332 w 335"/>
                  <a:gd name="T3" fmla="*/ 119 h 201"/>
                  <a:gd name="T4" fmla="*/ 281 w 335"/>
                  <a:gd name="T5" fmla="*/ 170 h 201"/>
                  <a:gd name="T6" fmla="*/ 202 w 335"/>
                  <a:gd name="T7" fmla="*/ 201 h 201"/>
                  <a:gd name="T8" fmla="*/ 161 w 335"/>
                  <a:gd name="T9" fmla="*/ 177 h 201"/>
                  <a:gd name="T10" fmla="*/ 201 w 335"/>
                  <a:gd name="T11" fmla="*/ 167 h 201"/>
                  <a:gd name="T12" fmla="*/ 237 w 335"/>
                  <a:gd name="T13" fmla="*/ 151 h 201"/>
                  <a:gd name="T14" fmla="*/ 265 w 335"/>
                  <a:gd name="T15" fmla="*/ 125 h 201"/>
                  <a:gd name="T16" fmla="*/ 250 w 335"/>
                  <a:gd name="T17" fmla="*/ 103 h 201"/>
                  <a:gd name="T18" fmla="*/ 213 w 335"/>
                  <a:gd name="T19" fmla="*/ 98 h 201"/>
                  <a:gd name="T20" fmla="*/ 164 w 335"/>
                  <a:gd name="T21" fmla="*/ 118 h 201"/>
                  <a:gd name="T22" fmla="*/ 147 w 335"/>
                  <a:gd name="T23" fmla="*/ 128 h 201"/>
                  <a:gd name="T24" fmla="*/ 109 w 335"/>
                  <a:gd name="T25" fmla="*/ 107 h 201"/>
                  <a:gd name="T26" fmla="*/ 127 w 335"/>
                  <a:gd name="T27" fmla="*/ 96 h 201"/>
                  <a:gd name="T28" fmla="*/ 159 w 335"/>
                  <a:gd name="T29" fmla="*/ 69 h 201"/>
                  <a:gd name="T30" fmla="*/ 147 w 335"/>
                  <a:gd name="T31" fmla="*/ 48 h 201"/>
                  <a:gd name="T32" fmla="*/ 88 w 335"/>
                  <a:gd name="T33" fmla="*/ 52 h 201"/>
                  <a:gd name="T34" fmla="*/ 69 w 335"/>
                  <a:gd name="T35" fmla="*/ 68 h 201"/>
                  <a:gd name="T36" fmla="*/ 56 w 335"/>
                  <a:gd name="T37" fmla="*/ 90 h 201"/>
                  <a:gd name="T38" fmla="*/ 0 w 335"/>
                  <a:gd name="T39" fmla="*/ 84 h 201"/>
                  <a:gd name="T40" fmla="*/ 52 w 335"/>
                  <a:gd name="T41" fmla="*/ 27 h 201"/>
                  <a:gd name="T42" fmla="*/ 123 w 335"/>
                  <a:gd name="T43" fmla="*/ 3 h 201"/>
                  <a:gd name="T44" fmla="*/ 185 w 335"/>
                  <a:gd name="T45" fmla="*/ 14 h 201"/>
                  <a:gd name="T46" fmla="*/ 208 w 335"/>
                  <a:gd name="T47" fmla="*/ 43 h 201"/>
                  <a:gd name="T48" fmla="*/ 193 w 335"/>
                  <a:gd name="T49" fmla="*/ 77 h 201"/>
                  <a:gd name="T50" fmla="*/ 194 w 335"/>
                  <a:gd name="T51" fmla="*/ 77 h 201"/>
                  <a:gd name="T52" fmla="*/ 253 w 335"/>
                  <a:gd name="T53" fmla="*/ 62 h 201"/>
                  <a:gd name="T54" fmla="*/ 304 w 335"/>
                  <a:gd name="T55" fmla="*/ 75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335" h="201">
                    <a:moveTo>
                      <a:pt x="304" y="75"/>
                    </a:moveTo>
                    <a:cubicBezTo>
                      <a:pt x="326" y="88"/>
                      <a:pt x="335" y="103"/>
                      <a:pt x="332" y="119"/>
                    </a:cubicBezTo>
                    <a:cubicBezTo>
                      <a:pt x="328" y="136"/>
                      <a:pt x="311" y="153"/>
                      <a:pt x="281" y="170"/>
                    </a:cubicBezTo>
                    <a:cubicBezTo>
                      <a:pt x="256" y="185"/>
                      <a:pt x="230" y="195"/>
                      <a:pt x="202" y="201"/>
                    </a:cubicBezTo>
                    <a:cubicBezTo>
                      <a:pt x="161" y="177"/>
                      <a:pt x="161" y="177"/>
                      <a:pt x="161" y="177"/>
                    </a:cubicBezTo>
                    <a:cubicBezTo>
                      <a:pt x="174" y="175"/>
                      <a:pt x="188" y="171"/>
                      <a:pt x="201" y="167"/>
                    </a:cubicBezTo>
                    <a:cubicBezTo>
                      <a:pt x="215" y="162"/>
                      <a:pt x="227" y="157"/>
                      <a:pt x="237" y="151"/>
                    </a:cubicBezTo>
                    <a:cubicBezTo>
                      <a:pt x="253" y="141"/>
                      <a:pt x="263" y="133"/>
                      <a:pt x="265" y="125"/>
                    </a:cubicBezTo>
                    <a:cubicBezTo>
                      <a:pt x="267" y="118"/>
                      <a:pt x="262" y="110"/>
                      <a:pt x="250" y="103"/>
                    </a:cubicBezTo>
                    <a:cubicBezTo>
                      <a:pt x="239" y="97"/>
                      <a:pt x="227" y="95"/>
                      <a:pt x="213" y="98"/>
                    </a:cubicBezTo>
                    <a:cubicBezTo>
                      <a:pt x="200" y="100"/>
                      <a:pt x="184" y="107"/>
                      <a:pt x="164" y="118"/>
                    </a:cubicBezTo>
                    <a:cubicBezTo>
                      <a:pt x="147" y="128"/>
                      <a:pt x="147" y="128"/>
                      <a:pt x="147" y="128"/>
                    </a:cubicBezTo>
                    <a:cubicBezTo>
                      <a:pt x="109" y="107"/>
                      <a:pt x="109" y="107"/>
                      <a:pt x="109" y="107"/>
                    </a:cubicBezTo>
                    <a:cubicBezTo>
                      <a:pt x="127" y="96"/>
                      <a:pt x="127" y="96"/>
                      <a:pt x="127" y="96"/>
                    </a:cubicBezTo>
                    <a:cubicBezTo>
                      <a:pt x="145" y="86"/>
                      <a:pt x="156" y="77"/>
                      <a:pt x="159" y="69"/>
                    </a:cubicBezTo>
                    <a:cubicBezTo>
                      <a:pt x="163" y="62"/>
                      <a:pt x="159" y="55"/>
                      <a:pt x="147" y="48"/>
                    </a:cubicBezTo>
                    <a:cubicBezTo>
                      <a:pt x="130" y="38"/>
                      <a:pt x="110" y="39"/>
                      <a:pt x="88" y="52"/>
                    </a:cubicBezTo>
                    <a:cubicBezTo>
                      <a:pt x="81" y="57"/>
                      <a:pt x="74" y="62"/>
                      <a:pt x="69" y="68"/>
                    </a:cubicBezTo>
                    <a:cubicBezTo>
                      <a:pt x="64" y="74"/>
                      <a:pt x="59" y="81"/>
                      <a:pt x="56" y="90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6" y="63"/>
                      <a:pt x="23" y="44"/>
                      <a:pt x="52" y="27"/>
                    </a:cubicBezTo>
                    <a:cubicBezTo>
                      <a:pt x="76" y="13"/>
                      <a:pt x="100" y="5"/>
                      <a:pt x="123" y="3"/>
                    </a:cubicBezTo>
                    <a:cubicBezTo>
                      <a:pt x="147" y="0"/>
                      <a:pt x="167" y="4"/>
                      <a:pt x="185" y="14"/>
                    </a:cubicBezTo>
                    <a:cubicBezTo>
                      <a:pt x="199" y="23"/>
                      <a:pt x="207" y="32"/>
                      <a:pt x="208" y="43"/>
                    </a:cubicBezTo>
                    <a:cubicBezTo>
                      <a:pt x="210" y="54"/>
                      <a:pt x="205" y="65"/>
                      <a:pt x="193" y="77"/>
                    </a:cubicBezTo>
                    <a:cubicBezTo>
                      <a:pt x="194" y="77"/>
                      <a:pt x="194" y="77"/>
                      <a:pt x="194" y="77"/>
                    </a:cubicBezTo>
                    <a:cubicBezTo>
                      <a:pt x="214" y="68"/>
                      <a:pt x="234" y="63"/>
                      <a:pt x="253" y="62"/>
                    </a:cubicBezTo>
                    <a:cubicBezTo>
                      <a:pt x="271" y="62"/>
                      <a:pt x="288" y="66"/>
                      <a:pt x="304" y="75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47" name="Freeform 29"/>
              <p:cNvSpPr>
                <a:spLocks noEditPoints="1"/>
              </p:cNvSpPr>
              <p:nvPr/>
            </p:nvSpPr>
            <p:spPr bwMode="auto">
              <a:xfrm>
                <a:off x="5990000" y="3814956"/>
                <a:ext cx="460978" cy="265001"/>
              </a:xfrm>
              <a:custGeom>
                <a:avLst/>
                <a:gdLst>
                  <a:gd name="T0" fmla="*/ 308 w 315"/>
                  <a:gd name="T1" fmla="*/ 107 h 181"/>
                  <a:gd name="T2" fmla="*/ 277 w 315"/>
                  <a:gd name="T3" fmla="*/ 159 h 181"/>
                  <a:gd name="T4" fmla="*/ 186 w 315"/>
                  <a:gd name="T5" fmla="*/ 177 h 181"/>
                  <a:gd name="T6" fmla="*/ 77 w 315"/>
                  <a:gd name="T7" fmla="*/ 137 h 181"/>
                  <a:gd name="T8" fmla="*/ 6 w 315"/>
                  <a:gd name="T9" fmla="*/ 74 h 181"/>
                  <a:gd name="T10" fmla="*/ 38 w 315"/>
                  <a:gd name="T11" fmla="*/ 22 h 181"/>
                  <a:gd name="T12" fmla="*/ 129 w 315"/>
                  <a:gd name="T13" fmla="*/ 4 h 181"/>
                  <a:gd name="T14" fmla="*/ 238 w 315"/>
                  <a:gd name="T15" fmla="*/ 44 h 181"/>
                  <a:gd name="T16" fmla="*/ 308 w 315"/>
                  <a:gd name="T17" fmla="*/ 107 h 181"/>
                  <a:gd name="T18" fmla="*/ 194 w 315"/>
                  <a:gd name="T19" fmla="*/ 140 h 181"/>
                  <a:gd name="T20" fmla="*/ 237 w 315"/>
                  <a:gd name="T21" fmla="*/ 137 h 181"/>
                  <a:gd name="T22" fmla="*/ 243 w 315"/>
                  <a:gd name="T23" fmla="*/ 111 h 181"/>
                  <a:gd name="T24" fmla="*/ 190 w 315"/>
                  <a:gd name="T25" fmla="*/ 72 h 181"/>
                  <a:gd name="T26" fmla="*/ 121 w 315"/>
                  <a:gd name="T27" fmla="*/ 41 h 181"/>
                  <a:gd name="T28" fmla="*/ 78 w 315"/>
                  <a:gd name="T29" fmla="*/ 44 h 181"/>
                  <a:gd name="T30" fmla="*/ 72 w 315"/>
                  <a:gd name="T31" fmla="*/ 69 h 181"/>
                  <a:gd name="T32" fmla="*/ 126 w 315"/>
                  <a:gd name="T33" fmla="*/ 109 h 181"/>
                  <a:gd name="T34" fmla="*/ 194 w 315"/>
                  <a:gd name="T35" fmla="*/ 140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5" h="181">
                    <a:moveTo>
                      <a:pt x="308" y="107"/>
                    </a:moveTo>
                    <a:cubicBezTo>
                      <a:pt x="315" y="126"/>
                      <a:pt x="304" y="143"/>
                      <a:pt x="277" y="159"/>
                    </a:cubicBezTo>
                    <a:cubicBezTo>
                      <a:pt x="250" y="175"/>
                      <a:pt x="220" y="181"/>
                      <a:pt x="186" y="177"/>
                    </a:cubicBezTo>
                    <a:cubicBezTo>
                      <a:pt x="153" y="173"/>
                      <a:pt x="116" y="160"/>
                      <a:pt x="77" y="137"/>
                    </a:cubicBezTo>
                    <a:cubicBezTo>
                      <a:pt x="36" y="114"/>
                      <a:pt x="13" y="92"/>
                      <a:pt x="6" y="74"/>
                    </a:cubicBezTo>
                    <a:cubicBezTo>
                      <a:pt x="0" y="55"/>
                      <a:pt x="11" y="37"/>
                      <a:pt x="38" y="22"/>
                    </a:cubicBezTo>
                    <a:cubicBezTo>
                      <a:pt x="65" y="6"/>
                      <a:pt x="95" y="0"/>
                      <a:pt x="129" y="4"/>
                    </a:cubicBezTo>
                    <a:cubicBezTo>
                      <a:pt x="163" y="8"/>
                      <a:pt x="199" y="21"/>
                      <a:pt x="238" y="44"/>
                    </a:cubicBezTo>
                    <a:cubicBezTo>
                      <a:pt x="279" y="67"/>
                      <a:pt x="302" y="88"/>
                      <a:pt x="308" y="107"/>
                    </a:cubicBezTo>
                    <a:close/>
                    <a:moveTo>
                      <a:pt x="194" y="140"/>
                    </a:moveTo>
                    <a:cubicBezTo>
                      <a:pt x="211" y="144"/>
                      <a:pt x="226" y="143"/>
                      <a:pt x="237" y="137"/>
                    </a:cubicBezTo>
                    <a:cubicBezTo>
                      <a:pt x="248" y="130"/>
                      <a:pt x="250" y="122"/>
                      <a:pt x="243" y="111"/>
                    </a:cubicBezTo>
                    <a:cubicBezTo>
                      <a:pt x="236" y="101"/>
                      <a:pt x="218" y="88"/>
                      <a:pt x="190" y="72"/>
                    </a:cubicBezTo>
                    <a:cubicBezTo>
                      <a:pt x="161" y="55"/>
                      <a:pt x="138" y="45"/>
                      <a:pt x="121" y="41"/>
                    </a:cubicBezTo>
                    <a:cubicBezTo>
                      <a:pt x="103" y="37"/>
                      <a:pt x="89" y="38"/>
                      <a:pt x="78" y="44"/>
                    </a:cubicBezTo>
                    <a:cubicBezTo>
                      <a:pt x="66" y="51"/>
                      <a:pt x="64" y="59"/>
                      <a:pt x="72" y="69"/>
                    </a:cubicBezTo>
                    <a:cubicBezTo>
                      <a:pt x="79" y="80"/>
                      <a:pt x="97" y="93"/>
                      <a:pt x="126" y="109"/>
                    </a:cubicBezTo>
                    <a:cubicBezTo>
                      <a:pt x="154" y="126"/>
                      <a:pt x="177" y="136"/>
                      <a:pt x="194" y="14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21" name="Group 38"/>
            <p:cNvGrpSpPr/>
            <p:nvPr/>
          </p:nvGrpSpPr>
          <p:grpSpPr>
            <a:xfrm>
              <a:off x="8372516" y="2718411"/>
              <a:ext cx="754380" cy="436880"/>
              <a:chOff x="6863885" y="2821513"/>
              <a:chExt cx="754328" cy="436327"/>
            </a:xfrm>
          </p:grpSpPr>
          <p:sp>
            <p:nvSpPr>
              <p:cNvPr id="44" name="Freeform 30"/>
              <p:cNvSpPr>
                <a:spLocks noEditPoints="1"/>
              </p:cNvSpPr>
              <p:nvPr/>
            </p:nvSpPr>
            <p:spPr bwMode="auto">
              <a:xfrm>
                <a:off x="7215165" y="2821513"/>
                <a:ext cx="403048" cy="279792"/>
              </a:xfrm>
              <a:custGeom>
                <a:avLst/>
                <a:gdLst>
                  <a:gd name="T0" fmla="*/ 228 w 276"/>
                  <a:gd name="T1" fmla="*/ 106 h 191"/>
                  <a:gd name="T2" fmla="*/ 276 w 276"/>
                  <a:gd name="T3" fmla="*/ 134 h 191"/>
                  <a:gd name="T4" fmla="*/ 229 w 276"/>
                  <a:gd name="T5" fmla="*/ 161 h 191"/>
                  <a:gd name="T6" fmla="*/ 181 w 276"/>
                  <a:gd name="T7" fmla="*/ 134 h 191"/>
                  <a:gd name="T8" fmla="*/ 83 w 276"/>
                  <a:gd name="T9" fmla="*/ 191 h 191"/>
                  <a:gd name="T10" fmla="*/ 48 w 276"/>
                  <a:gd name="T11" fmla="*/ 171 h 191"/>
                  <a:gd name="T12" fmla="*/ 0 w 276"/>
                  <a:gd name="T13" fmla="*/ 26 h 191"/>
                  <a:gd name="T14" fmla="*/ 45 w 276"/>
                  <a:gd name="T15" fmla="*/ 0 h 191"/>
                  <a:gd name="T16" fmla="*/ 190 w 276"/>
                  <a:gd name="T17" fmla="*/ 84 h 191"/>
                  <a:gd name="T18" fmla="*/ 218 w 276"/>
                  <a:gd name="T19" fmla="*/ 68 h 191"/>
                  <a:gd name="T20" fmla="*/ 256 w 276"/>
                  <a:gd name="T21" fmla="*/ 90 h 191"/>
                  <a:gd name="T22" fmla="*/ 228 w 276"/>
                  <a:gd name="T23" fmla="*/ 106 h 191"/>
                  <a:gd name="T24" fmla="*/ 87 w 276"/>
                  <a:gd name="T25" fmla="*/ 144 h 191"/>
                  <a:gd name="T26" fmla="*/ 143 w 276"/>
                  <a:gd name="T27" fmla="*/ 112 h 191"/>
                  <a:gd name="T28" fmla="*/ 103 w 276"/>
                  <a:gd name="T29" fmla="*/ 89 h 191"/>
                  <a:gd name="T30" fmla="*/ 76 w 276"/>
                  <a:gd name="T31" fmla="*/ 72 h 191"/>
                  <a:gd name="T32" fmla="*/ 55 w 276"/>
                  <a:gd name="T33" fmla="*/ 59 h 191"/>
                  <a:gd name="T34" fmla="*/ 54 w 276"/>
                  <a:gd name="T35" fmla="*/ 59 h 191"/>
                  <a:gd name="T36" fmla="*/ 65 w 276"/>
                  <a:gd name="T37" fmla="*/ 82 h 191"/>
                  <a:gd name="T38" fmla="*/ 87 w 276"/>
                  <a:gd name="T39" fmla="*/ 144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76" h="191">
                    <a:moveTo>
                      <a:pt x="228" y="106"/>
                    </a:moveTo>
                    <a:cubicBezTo>
                      <a:pt x="276" y="134"/>
                      <a:pt x="276" y="134"/>
                      <a:pt x="276" y="134"/>
                    </a:cubicBezTo>
                    <a:cubicBezTo>
                      <a:pt x="229" y="161"/>
                      <a:pt x="229" y="161"/>
                      <a:pt x="229" y="161"/>
                    </a:cubicBezTo>
                    <a:cubicBezTo>
                      <a:pt x="181" y="134"/>
                      <a:pt x="181" y="134"/>
                      <a:pt x="181" y="134"/>
                    </a:cubicBezTo>
                    <a:cubicBezTo>
                      <a:pt x="83" y="191"/>
                      <a:pt x="83" y="191"/>
                      <a:pt x="83" y="191"/>
                    </a:cubicBezTo>
                    <a:cubicBezTo>
                      <a:pt x="48" y="171"/>
                      <a:pt x="48" y="171"/>
                      <a:pt x="48" y="171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190" y="84"/>
                      <a:pt x="190" y="84"/>
                      <a:pt x="190" y="84"/>
                    </a:cubicBezTo>
                    <a:cubicBezTo>
                      <a:pt x="218" y="68"/>
                      <a:pt x="218" y="68"/>
                      <a:pt x="218" y="68"/>
                    </a:cubicBezTo>
                    <a:cubicBezTo>
                      <a:pt x="256" y="90"/>
                      <a:pt x="256" y="90"/>
                      <a:pt x="256" y="90"/>
                    </a:cubicBezTo>
                    <a:lnTo>
                      <a:pt x="228" y="106"/>
                    </a:lnTo>
                    <a:close/>
                    <a:moveTo>
                      <a:pt x="87" y="144"/>
                    </a:moveTo>
                    <a:cubicBezTo>
                      <a:pt x="143" y="112"/>
                      <a:pt x="143" y="112"/>
                      <a:pt x="143" y="112"/>
                    </a:cubicBezTo>
                    <a:cubicBezTo>
                      <a:pt x="103" y="89"/>
                      <a:pt x="103" y="89"/>
                      <a:pt x="103" y="89"/>
                    </a:cubicBezTo>
                    <a:cubicBezTo>
                      <a:pt x="97" y="85"/>
                      <a:pt x="88" y="80"/>
                      <a:pt x="76" y="72"/>
                    </a:cubicBezTo>
                    <a:cubicBezTo>
                      <a:pt x="64" y="65"/>
                      <a:pt x="57" y="60"/>
                      <a:pt x="55" y="59"/>
                    </a:cubicBezTo>
                    <a:cubicBezTo>
                      <a:pt x="54" y="59"/>
                      <a:pt x="54" y="59"/>
                      <a:pt x="54" y="59"/>
                    </a:cubicBezTo>
                    <a:cubicBezTo>
                      <a:pt x="59" y="67"/>
                      <a:pt x="63" y="74"/>
                      <a:pt x="65" y="82"/>
                    </a:cubicBezTo>
                    <a:cubicBezTo>
                      <a:pt x="87" y="144"/>
                      <a:pt x="87" y="144"/>
                      <a:pt x="87" y="144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45" name="Freeform 31"/>
              <p:cNvSpPr>
                <a:spLocks noEditPoints="1"/>
              </p:cNvSpPr>
              <p:nvPr/>
            </p:nvSpPr>
            <p:spPr bwMode="auto">
              <a:xfrm>
                <a:off x="6863885" y="2995304"/>
                <a:ext cx="459745" cy="262536"/>
              </a:xfrm>
              <a:custGeom>
                <a:avLst/>
                <a:gdLst>
                  <a:gd name="T0" fmla="*/ 308 w 314"/>
                  <a:gd name="T1" fmla="*/ 107 h 180"/>
                  <a:gd name="T2" fmla="*/ 276 w 314"/>
                  <a:gd name="T3" fmla="*/ 159 h 180"/>
                  <a:gd name="T4" fmla="*/ 186 w 314"/>
                  <a:gd name="T5" fmla="*/ 177 h 180"/>
                  <a:gd name="T6" fmla="*/ 77 w 314"/>
                  <a:gd name="T7" fmla="*/ 137 h 180"/>
                  <a:gd name="T8" fmla="*/ 6 w 314"/>
                  <a:gd name="T9" fmla="*/ 73 h 180"/>
                  <a:gd name="T10" fmla="*/ 37 w 314"/>
                  <a:gd name="T11" fmla="*/ 21 h 180"/>
                  <a:gd name="T12" fmla="*/ 128 w 314"/>
                  <a:gd name="T13" fmla="*/ 4 h 180"/>
                  <a:gd name="T14" fmla="*/ 238 w 314"/>
                  <a:gd name="T15" fmla="*/ 43 h 180"/>
                  <a:gd name="T16" fmla="*/ 308 w 314"/>
                  <a:gd name="T17" fmla="*/ 107 h 180"/>
                  <a:gd name="T18" fmla="*/ 194 w 314"/>
                  <a:gd name="T19" fmla="*/ 140 h 180"/>
                  <a:gd name="T20" fmla="*/ 237 w 314"/>
                  <a:gd name="T21" fmla="*/ 136 h 180"/>
                  <a:gd name="T22" fmla="*/ 242 w 314"/>
                  <a:gd name="T23" fmla="*/ 111 h 180"/>
                  <a:gd name="T24" fmla="*/ 189 w 314"/>
                  <a:gd name="T25" fmla="*/ 72 h 180"/>
                  <a:gd name="T26" fmla="*/ 120 w 314"/>
                  <a:gd name="T27" fmla="*/ 41 h 180"/>
                  <a:gd name="T28" fmla="*/ 77 w 314"/>
                  <a:gd name="T29" fmla="*/ 44 h 180"/>
                  <a:gd name="T30" fmla="*/ 71 w 314"/>
                  <a:gd name="T31" fmla="*/ 69 h 180"/>
                  <a:gd name="T32" fmla="*/ 125 w 314"/>
                  <a:gd name="T33" fmla="*/ 109 h 180"/>
                  <a:gd name="T34" fmla="*/ 194 w 314"/>
                  <a:gd name="T35" fmla="*/ 140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314" h="180">
                    <a:moveTo>
                      <a:pt x="308" y="107"/>
                    </a:moveTo>
                    <a:cubicBezTo>
                      <a:pt x="314" y="126"/>
                      <a:pt x="303" y="143"/>
                      <a:pt x="276" y="159"/>
                    </a:cubicBezTo>
                    <a:cubicBezTo>
                      <a:pt x="249" y="174"/>
                      <a:pt x="219" y="180"/>
                      <a:pt x="186" y="177"/>
                    </a:cubicBezTo>
                    <a:cubicBezTo>
                      <a:pt x="152" y="173"/>
                      <a:pt x="116" y="160"/>
                      <a:pt x="77" y="137"/>
                    </a:cubicBezTo>
                    <a:cubicBezTo>
                      <a:pt x="36" y="113"/>
                      <a:pt x="12" y="92"/>
                      <a:pt x="6" y="73"/>
                    </a:cubicBezTo>
                    <a:cubicBezTo>
                      <a:pt x="0" y="54"/>
                      <a:pt x="10" y="37"/>
                      <a:pt x="37" y="21"/>
                    </a:cubicBezTo>
                    <a:cubicBezTo>
                      <a:pt x="64" y="6"/>
                      <a:pt x="94" y="0"/>
                      <a:pt x="128" y="4"/>
                    </a:cubicBezTo>
                    <a:cubicBezTo>
                      <a:pt x="162" y="8"/>
                      <a:pt x="199" y="21"/>
                      <a:pt x="238" y="43"/>
                    </a:cubicBezTo>
                    <a:cubicBezTo>
                      <a:pt x="278" y="67"/>
                      <a:pt x="301" y="88"/>
                      <a:pt x="308" y="107"/>
                    </a:cubicBezTo>
                    <a:close/>
                    <a:moveTo>
                      <a:pt x="194" y="140"/>
                    </a:moveTo>
                    <a:cubicBezTo>
                      <a:pt x="211" y="144"/>
                      <a:pt x="225" y="143"/>
                      <a:pt x="237" y="136"/>
                    </a:cubicBezTo>
                    <a:cubicBezTo>
                      <a:pt x="248" y="130"/>
                      <a:pt x="250" y="121"/>
                      <a:pt x="242" y="111"/>
                    </a:cubicBezTo>
                    <a:cubicBezTo>
                      <a:pt x="235" y="101"/>
                      <a:pt x="217" y="88"/>
                      <a:pt x="189" y="72"/>
                    </a:cubicBezTo>
                    <a:cubicBezTo>
                      <a:pt x="161" y="55"/>
                      <a:pt x="138" y="45"/>
                      <a:pt x="120" y="41"/>
                    </a:cubicBezTo>
                    <a:cubicBezTo>
                      <a:pt x="103" y="36"/>
                      <a:pt x="88" y="38"/>
                      <a:pt x="77" y="44"/>
                    </a:cubicBezTo>
                    <a:cubicBezTo>
                      <a:pt x="66" y="51"/>
                      <a:pt x="64" y="59"/>
                      <a:pt x="71" y="69"/>
                    </a:cubicBezTo>
                    <a:cubicBezTo>
                      <a:pt x="79" y="79"/>
                      <a:pt x="97" y="92"/>
                      <a:pt x="125" y="109"/>
                    </a:cubicBezTo>
                    <a:cubicBezTo>
                      <a:pt x="153" y="125"/>
                      <a:pt x="176" y="136"/>
                      <a:pt x="194" y="14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22" name="Group 48"/>
            <p:cNvGrpSpPr/>
            <p:nvPr/>
          </p:nvGrpSpPr>
          <p:grpSpPr>
            <a:xfrm>
              <a:off x="7496851" y="4998061"/>
              <a:ext cx="477520" cy="398780"/>
              <a:chOff x="10987088" y="1993900"/>
              <a:chExt cx="477837" cy="398463"/>
            </a:xfrm>
            <a:solidFill>
              <a:schemeClr val="tx1"/>
            </a:solidFill>
          </p:grpSpPr>
          <p:sp>
            <p:nvSpPr>
              <p:cNvPr id="42" name="Freeform 107"/>
              <p:cNvSpPr/>
              <p:nvPr/>
            </p:nvSpPr>
            <p:spPr bwMode="auto">
              <a:xfrm>
                <a:off x="10987088" y="1993900"/>
                <a:ext cx="396875" cy="398463"/>
              </a:xfrm>
              <a:custGeom>
                <a:avLst/>
                <a:gdLst>
                  <a:gd name="T0" fmla="*/ 0 w 2745"/>
                  <a:gd name="T1" fmla="*/ 0 h 2770"/>
                  <a:gd name="T2" fmla="*/ 371 w 2745"/>
                  <a:gd name="T3" fmla="*/ 0 h 2770"/>
                  <a:gd name="T4" fmla="*/ 371 w 2745"/>
                  <a:gd name="T5" fmla="*/ 2398 h 2770"/>
                  <a:gd name="T6" fmla="*/ 2745 w 2745"/>
                  <a:gd name="T7" fmla="*/ 2398 h 2770"/>
                  <a:gd name="T8" fmla="*/ 2745 w 2745"/>
                  <a:gd name="T9" fmla="*/ 2770 h 2770"/>
                  <a:gd name="T10" fmla="*/ 0 w 2745"/>
                  <a:gd name="T11" fmla="*/ 2770 h 2770"/>
                  <a:gd name="T12" fmla="*/ 0 w 2745"/>
                  <a:gd name="T13" fmla="*/ 0 h 27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45" h="2770">
                    <a:moveTo>
                      <a:pt x="0" y="0"/>
                    </a:moveTo>
                    <a:lnTo>
                      <a:pt x="371" y="0"/>
                    </a:lnTo>
                    <a:lnTo>
                      <a:pt x="371" y="2398"/>
                    </a:lnTo>
                    <a:lnTo>
                      <a:pt x="2745" y="2398"/>
                    </a:lnTo>
                    <a:lnTo>
                      <a:pt x="2745" y="2770"/>
                    </a:lnTo>
                    <a:lnTo>
                      <a:pt x="0" y="277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43" name="Freeform 108"/>
              <p:cNvSpPr/>
              <p:nvPr/>
            </p:nvSpPr>
            <p:spPr bwMode="auto">
              <a:xfrm>
                <a:off x="11066463" y="2047875"/>
                <a:ext cx="398462" cy="249238"/>
              </a:xfrm>
              <a:custGeom>
                <a:avLst/>
                <a:gdLst>
                  <a:gd name="T0" fmla="*/ 2761 w 2761"/>
                  <a:gd name="T1" fmla="*/ 0 h 1725"/>
                  <a:gd name="T2" fmla="*/ 2559 w 2761"/>
                  <a:gd name="T3" fmla="*/ 1146 h 1725"/>
                  <a:gd name="T4" fmla="*/ 2274 w 2761"/>
                  <a:gd name="T5" fmla="*/ 861 h 1725"/>
                  <a:gd name="T6" fmla="*/ 1411 w 2761"/>
                  <a:gd name="T7" fmla="*/ 1725 h 1725"/>
                  <a:gd name="T8" fmla="*/ 864 w 2761"/>
                  <a:gd name="T9" fmla="*/ 1177 h 1725"/>
                  <a:gd name="T10" fmla="*/ 349 w 2761"/>
                  <a:gd name="T11" fmla="*/ 1693 h 1725"/>
                  <a:gd name="T12" fmla="*/ 0 w 2761"/>
                  <a:gd name="T13" fmla="*/ 1341 h 1725"/>
                  <a:gd name="T14" fmla="*/ 864 w 2761"/>
                  <a:gd name="T15" fmla="*/ 476 h 1725"/>
                  <a:gd name="T16" fmla="*/ 1411 w 2761"/>
                  <a:gd name="T17" fmla="*/ 1025 h 1725"/>
                  <a:gd name="T18" fmla="*/ 1924 w 2761"/>
                  <a:gd name="T19" fmla="*/ 509 h 1725"/>
                  <a:gd name="T20" fmla="*/ 1618 w 2761"/>
                  <a:gd name="T21" fmla="*/ 202 h 1725"/>
                  <a:gd name="T22" fmla="*/ 2761 w 2761"/>
                  <a:gd name="T23" fmla="*/ 0 h 1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761" h="1725">
                    <a:moveTo>
                      <a:pt x="2761" y="0"/>
                    </a:moveTo>
                    <a:lnTo>
                      <a:pt x="2559" y="1146"/>
                    </a:lnTo>
                    <a:lnTo>
                      <a:pt x="2274" y="861"/>
                    </a:lnTo>
                    <a:lnTo>
                      <a:pt x="1411" y="1725"/>
                    </a:lnTo>
                    <a:lnTo>
                      <a:pt x="864" y="1177"/>
                    </a:lnTo>
                    <a:lnTo>
                      <a:pt x="349" y="1693"/>
                    </a:lnTo>
                    <a:lnTo>
                      <a:pt x="0" y="1341"/>
                    </a:lnTo>
                    <a:lnTo>
                      <a:pt x="864" y="476"/>
                    </a:lnTo>
                    <a:lnTo>
                      <a:pt x="1411" y="1025"/>
                    </a:lnTo>
                    <a:lnTo>
                      <a:pt x="1924" y="509"/>
                    </a:lnTo>
                    <a:lnTo>
                      <a:pt x="1618" y="202"/>
                    </a:lnTo>
                    <a:lnTo>
                      <a:pt x="27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24" name="Group 56"/>
            <p:cNvGrpSpPr/>
            <p:nvPr/>
          </p:nvGrpSpPr>
          <p:grpSpPr>
            <a:xfrm>
              <a:off x="6602771" y="5793081"/>
              <a:ext cx="443865" cy="440055"/>
              <a:chOff x="2587625" y="4291013"/>
              <a:chExt cx="444500" cy="439738"/>
            </a:xfrm>
            <a:solidFill>
              <a:srgbClr val="466BAC"/>
            </a:solidFill>
          </p:grpSpPr>
          <p:sp>
            <p:nvSpPr>
              <p:cNvPr id="32" name="Freeform 290"/>
              <p:cNvSpPr>
                <a:spLocks noEditPoints="1"/>
              </p:cNvSpPr>
              <p:nvPr/>
            </p:nvSpPr>
            <p:spPr bwMode="auto">
              <a:xfrm>
                <a:off x="2790825" y="4491038"/>
                <a:ext cx="241300" cy="239713"/>
              </a:xfrm>
              <a:custGeom>
                <a:avLst/>
                <a:gdLst>
                  <a:gd name="T0" fmla="*/ 582 w 1676"/>
                  <a:gd name="T1" fmla="*/ 282 h 1813"/>
                  <a:gd name="T2" fmla="*/ 453 w 1676"/>
                  <a:gd name="T3" fmla="*/ 343 h 1813"/>
                  <a:gd name="T4" fmla="*/ 344 w 1676"/>
                  <a:gd name="T5" fmla="*/ 449 h 1813"/>
                  <a:gd name="T6" fmla="*/ 274 w 1676"/>
                  <a:gd name="T7" fmla="*/ 582 h 1813"/>
                  <a:gd name="T8" fmla="*/ 246 w 1676"/>
                  <a:gd name="T9" fmla="*/ 729 h 1813"/>
                  <a:gd name="T10" fmla="*/ 260 w 1676"/>
                  <a:gd name="T11" fmla="*/ 878 h 1813"/>
                  <a:gd name="T12" fmla="*/ 316 w 1676"/>
                  <a:gd name="T13" fmla="*/ 1018 h 1813"/>
                  <a:gd name="T14" fmla="*/ 414 w 1676"/>
                  <a:gd name="T15" fmla="*/ 1136 h 1813"/>
                  <a:gd name="T16" fmla="*/ 538 w 1676"/>
                  <a:gd name="T17" fmla="*/ 1212 h 1813"/>
                  <a:gd name="T18" fmla="*/ 673 w 1676"/>
                  <a:gd name="T19" fmla="*/ 1242 h 1813"/>
                  <a:gd name="T20" fmla="*/ 811 w 1676"/>
                  <a:gd name="T21" fmla="*/ 1227 h 1813"/>
                  <a:gd name="T22" fmla="*/ 941 w 1676"/>
                  <a:gd name="T23" fmla="*/ 1166 h 1813"/>
                  <a:gd name="T24" fmla="*/ 1049 w 1676"/>
                  <a:gd name="T25" fmla="*/ 1061 h 1813"/>
                  <a:gd name="T26" fmla="*/ 1119 w 1676"/>
                  <a:gd name="T27" fmla="*/ 927 h 1813"/>
                  <a:gd name="T28" fmla="*/ 1147 w 1676"/>
                  <a:gd name="T29" fmla="*/ 779 h 1813"/>
                  <a:gd name="T30" fmla="*/ 1133 w 1676"/>
                  <a:gd name="T31" fmla="*/ 630 h 1813"/>
                  <a:gd name="T32" fmla="*/ 1077 w 1676"/>
                  <a:gd name="T33" fmla="*/ 491 h 1813"/>
                  <a:gd name="T34" fmla="*/ 980 w 1676"/>
                  <a:gd name="T35" fmla="*/ 374 h 1813"/>
                  <a:gd name="T36" fmla="*/ 855 w 1676"/>
                  <a:gd name="T37" fmla="*/ 298 h 1813"/>
                  <a:gd name="T38" fmla="*/ 720 w 1676"/>
                  <a:gd name="T39" fmla="*/ 267 h 1813"/>
                  <a:gd name="T40" fmla="*/ 781 w 1676"/>
                  <a:gd name="T41" fmla="*/ 5 h 1813"/>
                  <a:gd name="T42" fmla="*/ 946 w 1676"/>
                  <a:gd name="T43" fmla="*/ 49 h 1813"/>
                  <a:gd name="T44" fmla="*/ 1099 w 1676"/>
                  <a:gd name="T45" fmla="*/ 137 h 1813"/>
                  <a:gd name="T46" fmla="*/ 1230 w 1676"/>
                  <a:gd name="T47" fmla="*/ 267 h 1813"/>
                  <a:gd name="T48" fmla="*/ 1324 w 1676"/>
                  <a:gd name="T49" fmla="*/ 424 h 1813"/>
                  <a:gd name="T50" fmla="*/ 1378 w 1676"/>
                  <a:gd name="T51" fmla="*/ 596 h 1813"/>
                  <a:gd name="T52" fmla="*/ 1393 w 1676"/>
                  <a:gd name="T53" fmla="*/ 775 h 1813"/>
                  <a:gd name="T54" fmla="*/ 1368 w 1676"/>
                  <a:gd name="T55" fmla="*/ 953 h 1813"/>
                  <a:gd name="T56" fmla="*/ 1603 w 1676"/>
                  <a:gd name="T57" fmla="*/ 1363 h 1813"/>
                  <a:gd name="T58" fmla="*/ 1656 w 1676"/>
                  <a:gd name="T59" fmla="*/ 1449 h 1813"/>
                  <a:gd name="T60" fmla="*/ 1676 w 1676"/>
                  <a:gd name="T61" fmla="*/ 1550 h 1813"/>
                  <a:gd name="T62" fmla="*/ 1656 w 1676"/>
                  <a:gd name="T63" fmla="*/ 1651 h 1813"/>
                  <a:gd name="T64" fmla="*/ 1603 w 1676"/>
                  <a:gd name="T65" fmla="*/ 1737 h 1813"/>
                  <a:gd name="T66" fmla="*/ 1515 w 1676"/>
                  <a:gd name="T67" fmla="*/ 1798 h 1813"/>
                  <a:gd name="T68" fmla="*/ 1414 w 1676"/>
                  <a:gd name="T69" fmla="*/ 1813 h 1813"/>
                  <a:gd name="T70" fmla="*/ 1316 w 1676"/>
                  <a:gd name="T71" fmla="*/ 1783 h 1813"/>
                  <a:gd name="T72" fmla="*/ 986 w 1676"/>
                  <a:gd name="T73" fmla="*/ 1441 h 1813"/>
                  <a:gd name="T74" fmla="*/ 826 w 1676"/>
                  <a:gd name="T75" fmla="*/ 1496 h 1813"/>
                  <a:gd name="T76" fmla="*/ 660 w 1676"/>
                  <a:gd name="T77" fmla="*/ 1508 h 1813"/>
                  <a:gd name="T78" fmla="*/ 496 w 1676"/>
                  <a:gd name="T79" fmla="*/ 1477 h 1813"/>
                  <a:gd name="T80" fmla="*/ 341 w 1676"/>
                  <a:gd name="T81" fmla="*/ 1404 h 1813"/>
                  <a:gd name="T82" fmla="*/ 204 w 1676"/>
                  <a:gd name="T83" fmla="*/ 1289 h 1813"/>
                  <a:gd name="T84" fmla="*/ 95 w 1676"/>
                  <a:gd name="T85" fmla="*/ 1137 h 1813"/>
                  <a:gd name="T86" fmla="*/ 27 w 1676"/>
                  <a:gd name="T87" fmla="*/ 966 h 1813"/>
                  <a:gd name="T88" fmla="*/ 0 w 1676"/>
                  <a:gd name="T89" fmla="*/ 785 h 1813"/>
                  <a:gd name="T90" fmla="*/ 13 w 1676"/>
                  <a:gd name="T91" fmla="*/ 602 h 1813"/>
                  <a:gd name="T92" fmla="*/ 67 w 1676"/>
                  <a:gd name="T93" fmla="*/ 427 h 1813"/>
                  <a:gd name="T94" fmla="*/ 162 w 1676"/>
                  <a:gd name="T95" fmla="*/ 268 h 1813"/>
                  <a:gd name="T96" fmla="*/ 294 w 1676"/>
                  <a:gd name="T97" fmla="*/ 137 h 1813"/>
                  <a:gd name="T98" fmla="*/ 447 w 1676"/>
                  <a:gd name="T99" fmla="*/ 49 h 1813"/>
                  <a:gd name="T100" fmla="*/ 612 w 1676"/>
                  <a:gd name="T101" fmla="*/ 5 h 1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676" h="1813">
                    <a:moveTo>
                      <a:pt x="673" y="267"/>
                    </a:moveTo>
                    <a:lnTo>
                      <a:pt x="627" y="272"/>
                    </a:lnTo>
                    <a:lnTo>
                      <a:pt x="582" y="282"/>
                    </a:lnTo>
                    <a:lnTo>
                      <a:pt x="538" y="298"/>
                    </a:lnTo>
                    <a:lnTo>
                      <a:pt x="495" y="317"/>
                    </a:lnTo>
                    <a:lnTo>
                      <a:pt x="453" y="343"/>
                    </a:lnTo>
                    <a:lnTo>
                      <a:pt x="414" y="374"/>
                    </a:lnTo>
                    <a:lnTo>
                      <a:pt x="377" y="409"/>
                    </a:lnTo>
                    <a:lnTo>
                      <a:pt x="344" y="449"/>
                    </a:lnTo>
                    <a:lnTo>
                      <a:pt x="316" y="491"/>
                    </a:lnTo>
                    <a:lnTo>
                      <a:pt x="293" y="536"/>
                    </a:lnTo>
                    <a:lnTo>
                      <a:pt x="274" y="582"/>
                    </a:lnTo>
                    <a:lnTo>
                      <a:pt x="260" y="630"/>
                    </a:lnTo>
                    <a:lnTo>
                      <a:pt x="251" y="679"/>
                    </a:lnTo>
                    <a:lnTo>
                      <a:pt x="246" y="729"/>
                    </a:lnTo>
                    <a:lnTo>
                      <a:pt x="246" y="779"/>
                    </a:lnTo>
                    <a:lnTo>
                      <a:pt x="251" y="829"/>
                    </a:lnTo>
                    <a:lnTo>
                      <a:pt x="260" y="878"/>
                    </a:lnTo>
                    <a:lnTo>
                      <a:pt x="274" y="927"/>
                    </a:lnTo>
                    <a:lnTo>
                      <a:pt x="293" y="974"/>
                    </a:lnTo>
                    <a:lnTo>
                      <a:pt x="316" y="1018"/>
                    </a:lnTo>
                    <a:lnTo>
                      <a:pt x="344" y="1061"/>
                    </a:lnTo>
                    <a:lnTo>
                      <a:pt x="377" y="1100"/>
                    </a:lnTo>
                    <a:lnTo>
                      <a:pt x="414" y="1136"/>
                    </a:lnTo>
                    <a:lnTo>
                      <a:pt x="453" y="1166"/>
                    </a:lnTo>
                    <a:lnTo>
                      <a:pt x="495" y="1191"/>
                    </a:lnTo>
                    <a:lnTo>
                      <a:pt x="538" y="1212"/>
                    </a:lnTo>
                    <a:lnTo>
                      <a:pt x="582" y="1227"/>
                    </a:lnTo>
                    <a:lnTo>
                      <a:pt x="627" y="1237"/>
                    </a:lnTo>
                    <a:lnTo>
                      <a:pt x="673" y="1242"/>
                    </a:lnTo>
                    <a:lnTo>
                      <a:pt x="720" y="1242"/>
                    </a:lnTo>
                    <a:lnTo>
                      <a:pt x="766" y="1237"/>
                    </a:lnTo>
                    <a:lnTo>
                      <a:pt x="811" y="1227"/>
                    </a:lnTo>
                    <a:lnTo>
                      <a:pt x="855" y="1212"/>
                    </a:lnTo>
                    <a:lnTo>
                      <a:pt x="898" y="1191"/>
                    </a:lnTo>
                    <a:lnTo>
                      <a:pt x="941" y="1166"/>
                    </a:lnTo>
                    <a:lnTo>
                      <a:pt x="980" y="1136"/>
                    </a:lnTo>
                    <a:lnTo>
                      <a:pt x="1016" y="1100"/>
                    </a:lnTo>
                    <a:lnTo>
                      <a:pt x="1049" y="1061"/>
                    </a:lnTo>
                    <a:lnTo>
                      <a:pt x="1077" y="1018"/>
                    </a:lnTo>
                    <a:lnTo>
                      <a:pt x="1100" y="974"/>
                    </a:lnTo>
                    <a:lnTo>
                      <a:pt x="1119" y="927"/>
                    </a:lnTo>
                    <a:lnTo>
                      <a:pt x="1133" y="878"/>
                    </a:lnTo>
                    <a:lnTo>
                      <a:pt x="1142" y="829"/>
                    </a:lnTo>
                    <a:lnTo>
                      <a:pt x="1147" y="779"/>
                    </a:lnTo>
                    <a:lnTo>
                      <a:pt x="1147" y="729"/>
                    </a:lnTo>
                    <a:lnTo>
                      <a:pt x="1142" y="679"/>
                    </a:lnTo>
                    <a:lnTo>
                      <a:pt x="1133" y="630"/>
                    </a:lnTo>
                    <a:lnTo>
                      <a:pt x="1119" y="582"/>
                    </a:lnTo>
                    <a:lnTo>
                      <a:pt x="1100" y="536"/>
                    </a:lnTo>
                    <a:lnTo>
                      <a:pt x="1077" y="491"/>
                    </a:lnTo>
                    <a:lnTo>
                      <a:pt x="1049" y="449"/>
                    </a:lnTo>
                    <a:lnTo>
                      <a:pt x="1016" y="409"/>
                    </a:lnTo>
                    <a:lnTo>
                      <a:pt x="980" y="374"/>
                    </a:lnTo>
                    <a:lnTo>
                      <a:pt x="941" y="343"/>
                    </a:lnTo>
                    <a:lnTo>
                      <a:pt x="898" y="317"/>
                    </a:lnTo>
                    <a:lnTo>
                      <a:pt x="855" y="298"/>
                    </a:lnTo>
                    <a:lnTo>
                      <a:pt x="811" y="282"/>
                    </a:lnTo>
                    <a:lnTo>
                      <a:pt x="766" y="272"/>
                    </a:lnTo>
                    <a:lnTo>
                      <a:pt x="720" y="267"/>
                    </a:lnTo>
                    <a:lnTo>
                      <a:pt x="673" y="267"/>
                    </a:lnTo>
                    <a:close/>
                    <a:moveTo>
                      <a:pt x="725" y="0"/>
                    </a:moveTo>
                    <a:lnTo>
                      <a:pt x="781" y="5"/>
                    </a:lnTo>
                    <a:lnTo>
                      <a:pt x="837" y="15"/>
                    </a:lnTo>
                    <a:lnTo>
                      <a:pt x="892" y="29"/>
                    </a:lnTo>
                    <a:lnTo>
                      <a:pt x="946" y="49"/>
                    </a:lnTo>
                    <a:lnTo>
                      <a:pt x="999" y="74"/>
                    </a:lnTo>
                    <a:lnTo>
                      <a:pt x="1050" y="103"/>
                    </a:lnTo>
                    <a:lnTo>
                      <a:pt x="1099" y="137"/>
                    </a:lnTo>
                    <a:lnTo>
                      <a:pt x="1145" y="176"/>
                    </a:lnTo>
                    <a:lnTo>
                      <a:pt x="1190" y="219"/>
                    </a:lnTo>
                    <a:lnTo>
                      <a:pt x="1230" y="267"/>
                    </a:lnTo>
                    <a:lnTo>
                      <a:pt x="1266" y="317"/>
                    </a:lnTo>
                    <a:lnTo>
                      <a:pt x="1297" y="369"/>
                    </a:lnTo>
                    <a:lnTo>
                      <a:pt x="1324" y="424"/>
                    </a:lnTo>
                    <a:lnTo>
                      <a:pt x="1346" y="479"/>
                    </a:lnTo>
                    <a:lnTo>
                      <a:pt x="1364" y="537"/>
                    </a:lnTo>
                    <a:lnTo>
                      <a:pt x="1378" y="596"/>
                    </a:lnTo>
                    <a:lnTo>
                      <a:pt x="1387" y="655"/>
                    </a:lnTo>
                    <a:lnTo>
                      <a:pt x="1392" y="715"/>
                    </a:lnTo>
                    <a:lnTo>
                      <a:pt x="1393" y="775"/>
                    </a:lnTo>
                    <a:lnTo>
                      <a:pt x="1389" y="835"/>
                    </a:lnTo>
                    <a:lnTo>
                      <a:pt x="1381" y="895"/>
                    </a:lnTo>
                    <a:lnTo>
                      <a:pt x="1368" y="953"/>
                    </a:lnTo>
                    <a:lnTo>
                      <a:pt x="1351" y="1011"/>
                    </a:lnTo>
                    <a:lnTo>
                      <a:pt x="1330" y="1067"/>
                    </a:lnTo>
                    <a:lnTo>
                      <a:pt x="1603" y="1363"/>
                    </a:lnTo>
                    <a:lnTo>
                      <a:pt x="1625" y="1389"/>
                    </a:lnTo>
                    <a:lnTo>
                      <a:pt x="1642" y="1419"/>
                    </a:lnTo>
                    <a:lnTo>
                      <a:pt x="1656" y="1449"/>
                    </a:lnTo>
                    <a:lnTo>
                      <a:pt x="1668" y="1482"/>
                    </a:lnTo>
                    <a:lnTo>
                      <a:pt x="1674" y="1515"/>
                    </a:lnTo>
                    <a:lnTo>
                      <a:pt x="1676" y="1550"/>
                    </a:lnTo>
                    <a:lnTo>
                      <a:pt x="1674" y="1585"/>
                    </a:lnTo>
                    <a:lnTo>
                      <a:pt x="1668" y="1619"/>
                    </a:lnTo>
                    <a:lnTo>
                      <a:pt x="1656" y="1651"/>
                    </a:lnTo>
                    <a:lnTo>
                      <a:pt x="1642" y="1682"/>
                    </a:lnTo>
                    <a:lnTo>
                      <a:pt x="1625" y="1711"/>
                    </a:lnTo>
                    <a:lnTo>
                      <a:pt x="1603" y="1737"/>
                    </a:lnTo>
                    <a:lnTo>
                      <a:pt x="1576" y="1762"/>
                    </a:lnTo>
                    <a:lnTo>
                      <a:pt x="1547" y="1783"/>
                    </a:lnTo>
                    <a:lnTo>
                      <a:pt x="1515" y="1798"/>
                    </a:lnTo>
                    <a:lnTo>
                      <a:pt x="1482" y="1809"/>
                    </a:lnTo>
                    <a:lnTo>
                      <a:pt x="1449" y="1813"/>
                    </a:lnTo>
                    <a:lnTo>
                      <a:pt x="1414" y="1813"/>
                    </a:lnTo>
                    <a:lnTo>
                      <a:pt x="1380" y="1809"/>
                    </a:lnTo>
                    <a:lnTo>
                      <a:pt x="1347" y="1798"/>
                    </a:lnTo>
                    <a:lnTo>
                      <a:pt x="1316" y="1783"/>
                    </a:lnTo>
                    <a:lnTo>
                      <a:pt x="1286" y="1762"/>
                    </a:lnTo>
                    <a:lnTo>
                      <a:pt x="1259" y="1737"/>
                    </a:lnTo>
                    <a:lnTo>
                      <a:pt x="986" y="1441"/>
                    </a:lnTo>
                    <a:lnTo>
                      <a:pt x="934" y="1464"/>
                    </a:lnTo>
                    <a:lnTo>
                      <a:pt x="880" y="1483"/>
                    </a:lnTo>
                    <a:lnTo>
                      <a:pt x="826" y="1496"/>
                    </a:lnTo>
                    <a:lnTo>
                      <a:pt x="771" y="1504"/>
                    </a:lnTo>
                    <a:lnTo>
                      <a:pt x="716" y="1509"/>
                    </a:lnTo>
                    <a:lnTo>
                      <a:pt x="660" y="1508"/>
                    </a:lnTo>
                    <a:lnTo>
                      <a:pt x="605" y="1503"/>
                    </a:lnTo>
                    <a:lnTo>
                      <a:pt x="550" y="1493"/>
                    </a:lnTo>
                    <a:lnTo>
                      <a:pt x="496" y="1477"/>
                    </a:lnTo>
                    <a:lnTo>
                      <a:pt x="443" y="1458"/>
                    </a:lnTo>
                    <a:lnTo>
                      <a:pt x="391" y="1434"/>
                    </a:lnTo>
                    <a:lnTo>
                      <a:pt x="341" y="1404"/>
                    </a:lnTo>
                    <a:lnTo>
                      <a:pt x="293" y="1371"/>
                    </a:lnTo>
                    <a:lnTo>
                      <a:pt x="247" y="1332"/>
                    </a:lnTo>
                    <a:lnTo>
                      <a:pt x="204" y="1289"/>
                    </a:lnTo>
                    <a:lnTo>
                      <a:pt x="162" y="1240"/>
                    </a:lnTo>
                    <a:lnTo>
                      <a:pt x="126" y="1190"/>
                    </a:lnTo>
                    <a:lnTo>
                      <a:pt x="95" y="1137"/>
                    </a:lnTo>
                    <a:lnTo>
                      <a:pt x="68" y="1082"/>
                    </a:lnTo>
                    <a:lnTo>
                      <a:pt x="45" y="1024"/>
                    </a:lnTo>
                    <a:lnTo>
                      <a:pt x="27" y="966"/>
                    </a:lnTo>
                    <a:lnTo>
                      <a:pt x="13" y="906"/>
                    </a:lnTo>
                    <a:lnTo>
                      <a:pt x="4" y="846"/>
                    </a:lnTo>
                    <a:lnTo>
                      <a:pt x="0" y="785"/>
                    </a:lnTo>
                    <a:lnTo>
                      <a:pt x="0" y="724"/>
                    </a:lnTo>
                    <a:lnTo>
                      <a:pt x="4" y="663"/>
                    </a:lnTo>
                    <a:lnTo>
                      <a:pt x="13" y="602"/>
                    </a:lnTo>
                    <a:lnTo>
                      <a:pt x="27" y="543"/>
                    </a:lnTo>
                    <a:lnTo>
                      <a:pt x="45" y="485"/>
                    </a:lnTo>
                    <a:lnTo>
                      <a:pt x="67" y="427"/>
                    </a:lnTo>
                    <a:lnTo>
                      <a:pt x="94" y="373"/>
                    </a:lnTo>
                    <a:lnTo>
                      <a:pt x="126" y="319"/>
                    </a:lnTo>
                    <a:lnTo>
                      <a:pt x="162" y="268"/>
                    </a:lnTo>
                    <a:lnTo>
                      <a:pt x="203" y="220"/>
                    </a:lnTo>
                    <a:lnTo>
                      <a:pt x="247" y="176"/>
                    </a:lnTo>
                    <a:lnTo>
                      <a:pt x="294" y="137"/>
                    </a:lnTo>
                    <a:lnTo>
                      <a:pt x="343" y="103"/>
                    </a:lnTo>
                    <a:lnTo>
                      <a:pt x="394" y="74"/>
                    </a:lnTo>
                    <a:lnTo>
                      <a:pt x="447" y="49"/>
                    </a:lnTo>
                    <a:lnTo>
                      <a:pt x="501" y="29"/>
                    </a:lnTo>
                    <a:lnTo>
                      <a:pt x="556" y="15"/>
                    </a:lnTo>
                    <a:lnTo>
                      <a:pt x="612" y="5"/>
                    </a:lnTo>
                    <a:lnTo>
                      <a:pt x="668" y="0"/>
                    </a:lnTo>
                    <a:lnTo>
                      <a:pt x="72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3" name="Freeform 291"/>
              <p:cNvSpPr/>
              <p:nvPr/>
            </p:nvSpPr>
            <p:spPr bwMode="auto">
              <a:xfrm>
                <a:off x="2811463" y="4335463"/>
                <a:ext cx="217488" cy="274638"/>
              </a:xfrm>
              <a:custGeom>
                <a:avLst/>
                <a:gdLst>
                  <a:gd name="T0" fmla="*/ 459 w 1508"/>
                  <a:gd name="T1" fmla="*/ 30 h 2083"/>
                  <a:gd name="T2" fmla="*/ 619 w 1508"/>
                  <a:gd name="T3" fmla="*/ 254 h 2083"/>
                  <a:gd name="T4" fmla="*/ 841 w 1508"/>
                  <a:gd name="T5" fmla="*/ 542 h 2083"/>
                  <a:gd name="T6" fmla="*/ 960 w 1508"/>
                  <a:gd name="T7" fmla="*/ 441 h 2083"/>
                  <a:gd name="T8" fmla="*/ 1249 w 1508"/>
                  <a:gd name="T9" fmla="*/ 400 h 2083"/>
                  <a:gd name="T10" fmla="*/ 1340 w 1508"/>
                  <a:gd name="T11" fmla="*/ 564 h 2083"/>
                  <a:gd name="T12" fmla="*/ 1411 w 1508"/>
                  <a:gd name="T13" fmla="*/ 741 h 2083"/>
                  <a:gd name="T14" fmla="*/ 1464 w 1508"/>
                  <a:gd name="T15" fmla="*/ 927 h 2083"/>
                  <a:gd name="T16" fmla="*/ 1497 w 1508"/>
                  <a:gd name="T17" fmla="*/ 1121 h 2083"/>
                  <a:gd name="T18" fmla="*/ 1508 w 1508"/>
                  <a:gd name="T19" fmla="*/ 1322 h 2083"/>
                  <a:gd name="T20" fmla="*/ 1497 w 1508"/>
                  <a:gd name="T21" fmla="*/ 1526 h 2083"/>
                  <a:gd name="T22" fmla="*/ 1463 w 1508"/>
                  <a:gd name="T23" fmla="*/ 1720 h 2083"/>
                  <a:gd name="T24" fmla="*/ 1409 w 1508"/>
                  <a:gd name="T25" fmla="*/ 1907 h 2083"/>
                  <a:gd name="T26" fmla="*/ 1337 w 1508"/>
                  <a:gd name="T27" fmla="*/ 2083 h 2083"/>
                  <a:gd name="T28" fmla="*/ 1349 w 1508"/>
                  <a:gd name="T29" fmla="*/ 1945 h 2083"/>
                  <a:gd name="T30" fmla="*/ 1341 w 1508"/>
                  <a:gd name="T31" fmla="*/ 1808 h 2083"/>
                  <a:gd name="T32" fmla="*/ 1313 w 1508"/>
                  <a:gd name="T33" fmla="*/ 1675 h 2083"/>
                  <a:gd name="T34" fmla="*/ 1266 w 1508"/>
                  <a:gd name="T35" fmla="*/ 1547 h 2083"/>
                  <a:gd name="T36" fmla="*/ 1201 w 1508"/>
                  <a:gd name="T37" fmla="*/ 1429 h 2083"/>
                  <a:gd name="T38" fmla="*/ 1117 w 1508"/>
                  <a:gd name="T39" fmla="*/ 1321 h 2083"/>
                  <a:gd name="T40" fmla="*/ 1021 w 1508"/>
                  <a:gd name="T41" fmla="*/ 1233 h 2083"/>
                  <a:gd name="T42" fmla="*/ 915 w 1508"/>
                  <a:gd name="T43" fmla="*/ 1162 h 2083"/>
                  <a:gd name="T44" fmla="*/ 801 w 1508"/>
                  <a:gd name="T45" fmla="*/ 1111 h 2083"/>
                  <a:gd name="T46" fmla="*/ 680 w 1508"/>
                  <a:gd name="T47" fmla="*/ 1080 h 2083"/>
                  <a:gd name="T48" fmla="*/ 554 w 1508"/>
                  <a:gd name="T49" fmla="*/ 1069 h 2083"/>
                  <a:gd name="T50" fmla="*/ 416 w 1508"/>
                  <a:gd name="T51" fmla="*/ 1082 h 2083"/>
                  <a:gd name="T52" fmla="*/ 283 w 1508"/>
                  <a:gd name="T53" fmla="*/ 1120 h 2083"/>
                  <a:gd name="T54" fmla="*/ 160 w 1508"/>
                  <a:gd name="T55" fmla="*/ 1182 h 2083"/>
                  <a:gd name="T56" fmla="*/ 591 w 1508"/>
                  <a:gd name="T57" fmla="*/ 812 h 2083"/>
                  <a:gd name="T58" fmla="*/ 751 w 1508"/>
                  <a:gd name="T59" fmla="*/ 755 h 2083"/>
                  <a:gd name="T60" fmla="*/ 500 w 1508"/>
                  <a:gd name="T61" fmla="*/ 407 h 2083"/>
                  <a:gd name="T62" fmla="*/ 338 w 1508"/>
                  <a:gd name="T63" fmla="*/ 367 h 2083"/>
                  <a:gd name="T64" fmla="*/ 175 w 1508"/>
                  <a:gd name="T65" fmla="*/ 519 h 2083"/>
                  <a:gd name="T66" fmla="*/ 0 w 1508"/>
                  <a:gd name="T67" fmla="*/ 375 h 2083"/>
                  <a:gd name="T68" fmla="*/ 166 w 1508"/>
                  <a:gd name="T69" fmla="*/ 151 h 2083"/>
                  <a:gd name="T70" fmla="*/ 287 w 1508"/>
                  <a:gd name="T71" fmla="*/ 289 h 2083"/>
                  <a:gd name="T72" fmla="*/ 445 w 1508"/>
                  <a:gd name="T73" fmla="*/ 351 h 2083"/>
                  <a:gd name="T74" fmla="*/ 453 w 1508"/>
                  <a:gd name="T75" fmla="*/ 220 h 2083"/>
                  <a:gd name="T76" fmla="*/ 316 w 1508"/>
                  <a:gd name="T77" fmla="*/ 0 h 2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508" h="2083">
                    <a:moveTo>
                      <a:pt x="316" y="0"/>
                    </a:moveTo>
                    <a:lnTo>
                      <a:pt x="459" y="30"/>
                    </a:lnTo>
                    <a:lnTo>
                      <a:pt x="582" y="149"/>
                    </a:lnTo>
                    <a:lnTo>
                      <a:pt x="619" y="254"/>
                    </a:lnTo>
                    <a:lnTo>
                      <a:pt x="647" y="352"/>
                    </a:lnTo>
                    <a:lnTo>
                      <a:pt x="841" y="542"/>
                    </a:lnTo>
                    <a:lnTo>
                      <a:pt x="891" y="559"/>
                    </a:lnTo>
                    <a:lnTo>
                      <a:pt x="960" y="441"/>
                    </a:lnTo>
                    <a:lnTo>
                      <a:pt x="1204" y="417"/>
                    </a:lnTo>
                    <a:lnTo>
                      <a:pt x="1249" y="400"/>
                    </a:lnTo>
                    <a:lnTo>
                      <a:pt x="1297" y="481"/>
                    </a:lnTo>
                    <a:lnTo>
                      <a:pt x="1340" y="564"/>
                    </a:lnTo>
                    <a:lnTo>
                      <a:pt x="1378" y="651"/>
                    </a:lnTo>
                    <a:lnTo>
                      <a:pt x="1411" y="741"/>
                    </a:lnTo>
                    <a:lnTo>
                      <a:pt x="1440" y="832"/>
                    </a:lnTo>
                    <a:lnTo>
                      <a:pt x="1464" y="927"/>
                    </a:lnTo>
                    <a:lnTo>
                      <a:pt x="1483" y="1022"/>
                    </a:lnTo>
                    <a:lnTo>
                      <a:pt x="1497" y="1121"/>
                    </a:lnTo>
                    <a:lnTo>
                      <a:pt x="1505" y="1221"/>
                    </a:lnTo>
                    <a:lnTo>
                      <a:pt x="1508" y="1322"/>
                    </a:lnTo>
                    <a:lnTo>
                      <a:pt x="1505" y="1425"/>
                    </a:lnTo>
                    <a:lnTo>
                      <a:pt x="1497" y="1526"/>
                    </a:lnTo>
                    <a:lnTo>
                      <a:pt x="1483" y="1623"/>
                    </a:lnTo>
                    <a:lnTo>
                      <a:pt x="1463" y="1720"/>
                    </a:lnTo>
                    <a:lnTo>
                      <a:pt x="1439" y="1815"/>
                    </a:lnTo>
                    <a:lnTo>
                      <a:pt x="1409" y="1907"/>
                    </a:lnTo>
                    <a:lnTo>
                      <a:pt x="1375" y="1996"/>
                    </a:lnTo>
                    <a:lnTo>
                      <a:pt x="1337" y="2083"/>
                    </a:lnTo>
                    <a:lnTo>
                      <a:pt x="1345" y="2015"/>
                    </a:lnTo>
                    <a:lnTo>
                      <a:pt x="1349" y="1945"/>
                    </a:lnTo>
                    <a:lnTo>
                      <a:pt x="1347" y="1877"/>
                    </a:lnTo>
                    <a:lnTo>
                      <a:pt x="1341" y="1808"/>
                    </a:lnTo>
                    <a:lnTo>
                      <a:pt x="1329" y="1741"/>
                    </a:lnTo>
                    <a:lnTo>
                      <a:pt x="1313" y="1675"/>
                    </a:lnTo>
                    <a:lnTo>
                      <a:pt x="1293" y="1610"/>
                    </a:lnTo>
                    <a:lnTo>
                      <a:pt x="1266" y="1547"/>
                    </a:lnTo>
                    <a:lnTo>
                      <a:pt x="1236" y="1486"/>
                    </a:lnTo>
                    <a:lnTo>
                      <a:pt x="1201" y="1429"/>
                    </a:lnTo>
                    <a:lnTo>
                      <a:pt x="1161" y="1373"/>
                    </a:lnTo>
                    <a:lnTo>
                      <a:pt x="1117" y="1321"/>
                    </a:lnTo>
                    <a:lnTo>
                      <a:pt x="1071" y="1276"/>
                    </a:lnTo>
                    <a:lnTo>
                      <a:pt x="1021" y="1233"/>
                    </a:lnTo>
                    <a:lnTo>
                      <a:pt x="969" y="1195"/>
                    </a:lnTo>
                    <a:lnTo>
                      <a:pt x="915" y="1162"/>
                    </a:lnTo>
                    <a:lnTo>
                      <a:pt x="859" y="1134"/>
                    </a:lnTo>
                    <a:lnTo>
                      <a:pt x="801" y="1111"/>
                    </a:lnTo>
                    <a:lnTo>
                      <a:pt x="741" y="1093"/>
                    </a:lnTo>
                    <a:lnTo>
                      <a:pt x="680" y="1080"/>
                    </a:lnTo>
                    <a:lnTo>
                      <a:pt x="617" y="1072"/>
                    </a:lnTo>
                    <a:lnTo>
                      <a:pt x="554" y="1069"/>
                    </a:lnTo>
                    <a:lnTo>
                      <a:pt x="484" y="1072"/>
                    </a:lnTo>
                    <a:lnTo>
                      <a:pt x="416" y="1082"/>
                    </a:lnTo>
                    <a:lnTo>
                      <a:pt x="349" y="1098"/>
                    </a:lnTo>
                    <a:lnTo>
                      <a:pt x="283" y="1120"/>
                    </a:lnTo>
                    <a:lnTo>
                      <a:pt x="220" y="1148"/>
                    </a:lnTo>
                    <a:lnTo>
                      <a:pt x="160" y="1182"/>
                    </a:lnTo>
                    <a:lnTo>
                      <a:pt x="338" y="952"/>
                    </a:lnTo>
                    <a:lnTo>
                      <a:pt x="591" y="812"/>
                    </a:lnTo>
                    <a:lnTo>
                      <a:pt x="738" y="833"/>
                    </a:lnTo>
                    <a:lnTo>
                      <a:pt x="751" y="755"/>
                    </a:lnTo>
                    <a:lnTo>
                      <a:pt x="570" y="556"/>
                    </a:lnTo>
                    <a:lnTo>
                      <a:pt x="500" y="407"/>
                    </a:lnTo>
                    <a:lnTo>
                      <a:pt x="400" y="407"/>
                    </a:lnTo>
                    <a:lnTo>
                      <a:pt x="338" y="367"/>
                    </a:lnTo>
                    <a:lnTo>
                      <a:pt x="203" y="345"/>
                    </a:lnTo>
                    <a:lnTo>
                      <a:pt x="175" y="519"/>
                    </a:lnTo>
                    <a:lnTo>
                      <a:pt x="12" y="484"/>
                    </a:lnTo>
                    <a:lnTo>
                      <a:pt x="0" y="375"/>
                    </a:lnTo>
                    <a:lnTo>
                      <a:pt x="125" y="345"/>
                    </a:lnTo>
                    <a:lnTo>
                      <a:pt x="166" y="151"/>
                    </a:lnTo>
                    <a:lnTo>
                      <a:pt x="291" y="207"/>
                    </a:lnTo>
                    <a:lnTo>
                      <a:pt x="287" y="289"/>
                    </a:lnTo>
                    <a:lnTo>
                      <a:pt x="382" y="332"/>
                    </a:lnTo>
                    <a:lnTo>
                      <a:pt x="445" y="351"/>
                    </a:lnTo>
                    <a:lnTo>
                      <a:pt x="522" y="308"/>
                    </a:lnTo>
                    <a:lnTo>
                      <a:pt x="453" y="220"/>
                    </a:lnTo>
                    <a:lnTo>
                      <a:pt x="313" y="71"/>
                    </a:lnTo>
                    <a:lnTo>
                      <a:pt x="3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4" name="Freeform 292"/>
              <p:cNvSpPr/>
              <p:nvPr/>
            </p:nvSpPr>
            <p:spPr bwMode="auto">
              <a:xfrm>
                <a:off x="2786063" y="4497388"/>
                <a:ext cx="30163" cy="26988"/>
              </a:xfrm>
              <a:custGeom>
                <a:avLst/>
                <a:gdLst>
                  <a:gd name="T0" fmla="*/ 118 w 208"/>
                  <a:gd name="T1" fmla="*/ 0 h 197"/>
                  <a:gd name="T2" fmla="*/ 208 w 208"/>
                  <a:gd name="T3" fmla="*/ 45 h 197"/>
                  <a:gd name="T4" fmla="*/ 186 w 208"/>
                  <a:gd name="T5" fmla="*/ 66 h 197"/>
                  <a:gd name="T6" fmla="*/ 165 w 208"/>
                  <a:gd name="T7" fmla="*/ 89 h 197"/>
                  <a:gd name="T8" fmla="*/ 147 w 208"/>
                  <a:gd name="T9" fmla="*/ 109 h 197"/>
                  <a:gd name="T10" fmla="*/ 130 w 208"/>
                  <a:gd name="T11" fmla="*/ 131 h 197"/>
                  <a:gd name="T12" fmla="*/ 81 w 208"/>
                  <a:gd name="T13" fmla="*/ 132 h 197"/>
                  <a:gd name="T14" fmla="*/ 29 w 208"/>
                  <a:gd name="T15" fmla="*/ 197 h 197"/>
                  <a:gd name="T16" fmla="*/ 0 w 208"/>
                  <a:gd name="T17" fmla="*/ 61 h 197"/>
                  <a:gd name="T18" fmla="*/ 118 w 208"/>
                  <a:gd name="T19" fmla="*/ 0 h 1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8" h="197">
                    <a:moveTo>
                      <a:pt x="118" y="0"/>
                    </a:moveTo>
                    <a:lnTo>
                      <a:pt x="208" y="45"/>
                    </a:lnTo>
                    <a:lnTo>
                      <a:pt x="186" y="66"/>
                    </a:lnTo>
                    <a:lnTo>
                      <a:pt x="165" y="89"/>
                    </a:lnTo>
                    <a:lnTo>
                      <a:pt x="147" y="109"/>
                    </a:lnTo>
                    <a:lnTo>
                      <a:pt x="130" y="131"/>
                    </a:lnTo>
                    <a:lnTo>
                      <a:pt x="81" y="132"/>
                    </a:lnTo>
                    <a:lnTo>
                      <a:pt x="29" y="197"/>
                    </a:lnTo>
                    <a:lnTo>
                      <a:pt x="0" y="61"/>
                    </a:lnTo>
                    <a:lnTo>
                      <a:pt x="11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5" name="Freeform 293"/>
              <p:cNvSpPr/>
              <p:nvPr/>
            </p:nvSpPr>
            <p:spPr bwMode="auto">
              <a:xfrm>
                <a:off x="2860675" y="4702175"/>
                <a:ext cx="52388" cy="20638"/>
              </a:xfrm>
              <a:custGeom>
                <a:avLst/>
                <a:gdLst>
                  <a:gd name="T0" fmla="*/ 368 w 368"/>
                  <a:gd name="T1" fmla="*/ 0 h 153"/>
                  <a:gd name="T2" fmla="*/ 298 w 368"/>
                  <a:gd name="T3" fmla="*/ 38 h 153"/>
                  <a:gd name="T4" fmla="*/ 227 w 368"/>
                  <a:gd name="T5" fmla="*/ 73 h 153"/>
                  <a:gd name="T6" fmla="*/ 152 w 368"/>
                  <a:gd name="T7" fmla="*/ 105 h 153"/>
                  <a:gd name="T8" fmla="*/ 77 w 368"/>
                  <a:gd name="T9" fmla="*/ 131 h 153"/>
                  <a:gd name="T10" fmla="*/ 0 w 368"/>
                  <a:gd name="T11" fmla="*/ 153 h 153"/>
                  <a:gd name="T12" fmla="*/ 28 w 368"/>
                  <a:gd name="T13" fmla="*/ 44 h 153"/>
                  <a:gd name="T14" fmla="*/ 83 w 368"/>
                  <a:gd name="T15" fmla="*/ 5 h 153"/>
                  <a:gd name="T16" fmla="*/ 148 w 368"/>
                  <a:gd name="T17" fmla="*/ 13 h 153"/>
                  <a:gd name="T18" fmla="*/ 215 w 368"/>
                  <a:gd name="T19" fmla="*/ 16 h 153"/>
                  <a:gd name="T20" fmla="*/ 266 w 368"/>
                  <a:gd name="T21" fmla="*/ 14 h 153"/>
                  <a:gd name="T22" fmla="*/ 317 w 368"/>
                  <a:gd name="T23" fmla="*/ 9 h 153"/>
                  <a:gd name="T24" fmla="*/ 368 w 368"/>
                  <a:gd name="T25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68" h="153">
                    <a:moveTo>
                      <a:pt x="368" y="0"/>
                    </a:moveTo>
                    <a:lnTo>
                      <a:pt x="298" y="38"/>
                    </a:lnTo>
                    <a:lnTo>
                      <a:pt x="227" y="73"/>
                    </a:lnTo>
                    <a:lnTo>
                      <a:pt x="152" y="105"/>
                    </a:lnTo>
                    <a:lnTo>
                      <a:pt x="77" y="131"/>
                    </a:lnTo>
                    <a:lnTo>
                      <a:pt x="0" y="153"/>
                    </a:lnTo>
                    <a:lnTo>
                      <a:pt x="28" y="44"/>
                    </a:lnTo>
                    <a:lnTo>
                      <a:pt x="83" y="5"/>
                    </a:lnTo>
                    <a:lnTo>
                      <a:pt x="148" y="13"/>
                    </a:lnTo>
                    <a:lnTo>
                      <a:pt x="215" y="16"/>
                    </a:lnTo>
                    <a:lnTo>
                      <a:pt x="266" y="14"/>
                    </a:lnTo>
                    <a:lnTo>
                      <a:pt x="317" y="9"/>
                    </a:lnTo>
                    <a:lnTo>
                      <a:pt x="36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6" name="Freeform 294"/>
              <p:cNvSpPr/>
              <p:nvPr/>
            </p:nvSpPr>
            <p:spPr bwMode="auto">
              <a:xfrm>
                <a:off x="2587625" y="4395788"/>
                <a:ext cx="249238" cy="333375"/>
              </a:xfrm>
              <a:custGeom>
                <a:avLst/>
                <a:gdLst>
                  <a:gd name="T0" fmla="*/ 210 w 1723"/>
                  <a:gd name="T1" fmla="*/ 95 h 2519"/>
                  <a:gd name="T2" fmla="*/ 468 w 1723"/>
                  <a:gd name="T3" fmla="*/ 157 h 2519"/>
                  <a:gd name="T4" fmla="*/ 884 w 1723"/>
                  <a:gd name="T5" fmla="*/ 389 h 2519"/>
                  <a:gd name="T6" fmla="*/ 1103 w 1723"/>
                  <a:gd name="T7" fmla="*/ 976 h 2519"/>
                  <a:gd name="T8" fmla="*/ 1141 w 1723"/>
                  <a:gd name="T9" fmla="*/ 862 h 2519"/>
                  <a:gd name="T10" fmla="*/ 1389 w 1723"/>
                  <a:gd name="T11" fmla="*/ 1094 h 2519"/>
                  <a:gd name="T12" fmla="*/ 1344 w 1723"/>
                  <a:gd name="T13" fmla="*/ 1213 h 2519"/>
                  <a:gd name="T14" fmla="*/ 1316 w 1723"/>
                  <a:gd name="T15" fmla="*/ 1341 h 2519"/>
                  <a:gd name="T16" fmla="*/ 1307 w 1723"/>
                  <a:gd name="T17" fmla="*/ 1472 h 2519"/>
                  <a:gd name="T18" fmla="*/ 1317 w 1723"/>
                  <a:gd name="T19" fmla="*/ 1609 h 2519"/>
                  <a:gd name="T20" fmla="*/ 1346 w 1723"/>
                  <a:gd name="T21" fmla="*/ 1741 h 2519"/>
                  <a:gd name="T22" fmla="*/ 1394 w 1723"/>
                  <a:gd name="T23" fmla="*/ 1865 h 2519"/>
                  <a:gd name="T24" fmla="*/ 1459 w 1723"/>
                  <a:gd name="T25" fmla="*/ 1979 h 2519"/>
                  <a:gd name="T26" fmla="*/ 1541 w 1723"/>
                  <a:gd name="T27" fmla="*/ 2083 h 2519"/>
                  <a:gd name="T28" fmla="*/ 1628 w 1723"/>
                  <a:gd name="T29" fmla="*/ 2165 h 2519"/>
                  <a:gd name="T30" fmla="*/ 1723 w 1723"/>
                  <a:gd name="T31" fmla="*/ 2230 h 2519"/>
                  <a:gd name="T32" fmla="*/ 1714 w 1723"/>
                  <a:gd name="T33" fmla="*/ 2268 h 2519"/>
                  <a:gd name="T34" fmla="*/ 1708 w 1723"/>
                  <a:gd name="T35" fmla="*/ 2294 h 2519"/>
                  <a:gd name="T36" fmla="*/ 1706 w 1723"/>
                  <a:gd name="T37" fmla="*/ 2304 h 2519"/>
                  <a:gd name="T38" fmla="*/ 1659 w 1723"/>
                  <a:gd name="T39" fmla="*/ 2513 h 2519"/>
                  <a:gd name="T40" fmla="*/ 1530 w 1723"/>
                  <a:gd name="T41" fmla="*/ 2519 h 2519"/>
                  <a:gd name="T42" fmla="*/ 1338 w 1723"/>
                  <a:gd name="T43" fmla="*/ 2506 h 2519"/>
                  <a:gd name="T44" fmla="*/ 1154 w 1723"/>
                  <a:gd name="T45" fmla="*/ 2468 h 2519"/>
                  <a:gd name="T46" fmla="*/ 977 w 1723"/>
                  <a:gd name="T47" fmla="*/ 2407 h 2519"/>
                  <a:gd name="T48" fmla="*/ 810 w 1723"/>
                  <a:gd name="T49" fmla="*/ 2325 h 2519"/>
                  <a:gd name="T50" fmla="*/ 656 w 1723"/>
                  <a:gd name="T51" fmla="*/ 2222 h 2519"/>
                  <a:gd name="T52" fmla="*/ 514 w 1723"/>
                  <a:gd name="T53" fmla="*/ 2101 h 2519"/>
                  <a:gd name="T54" fmla="*/ 387 w 1723"/>
                  <a:gd name="T55" fmla="*/ 1963 h 2519"/>
                  <a:gd name="T56" fmla="*/ 274 w 1723"/>
                  <a:gd name="T57" fmla="*/ 1809 h 2519"/>
                  <a:gd name="T58" fmla="*/ 180 w 1723"/>
                  <a:gd name="T59" fmla="*/ 1641 h 2519"/>
                  <a:gd name="T60" fmla="*/ 103 w 1723"/>
                  <a:gd name="T61" fmla="*/ 1461 h 2519"/>
                  <a:gd name="T62" fmla="*/ 47 w 1723"/>
                  <a:gd name="T63" fmla="*/ 1270 h 2519"/>
                  <a:gd name="T64" fmla="*/ 12 w 1723"/>
                  <a:gd name="T65" fmla="*/ 1070 h 2519"/>
                  <a:gd name="T66" fmla="*/ 0 w 1723"/>
                  <a:gd name="T67" fmla="*/ 862 h 2519"/>
                  <a:gd name="T68" fmla="*/ 11 w 1723"/>
                  <a:gd name="T69" fmla="*/ 662 h 2519"/>
                  <a:gd name="T70" fmla="*/ 44 w 1723"/>
                  <a:gd name="T71" fmla="*/ 470 h 2519"/>
                  <a:gd name="T72" fmla="*/ 96 w 1723"/>
                  <a:gd name="T73" fmla="*/ 285 h 2519"/>
                  <a:gd name="T74" fmla="*/ 168 w 1723"/>
                  <a:gd name="T75" fmla="*/ 111 h 2519"/>
                  <a:gd name="T76" fmla="*/ 320 w 1723"/>
                  <a:gd name="T77" fmla="*/ 0 h 25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1723" h="2519">
                    <a:moveTo>
                      <a:pt x="320" y="0"/>
                    </a:moveTo>
                    <a:lnTo>
                      <a:pt x="210" y="95"/>
                    </a:lnTo>
                    <a:lnTo>
                      <a:pt x="296" y="157"/>
                    </a:lnTo>
                    <a:lnTo>
                      <a:pt x="468" y="157"/>
                    </a:lnTo>
                    <a:lnTo>
                      <a:pt x="724" y="107"/>
                    </a:lnTo>
                    <a:lnTo>
                      <a:pt x="884" y="389"/>
                    </a:lnTo>
                    <a:lnTo>
                      <a:pt x="884" y="655"/>
                    </a:lnTo>
                    <a:lnTo>
                      <a:pt x="1103" y="976"/>
                    </a:lnTo>
                    <a:lnTo>
                      <a:pt x="1141" y="976"/>
                    </a:lnTo>
                    <a:lnTo>
                      <a:pt x="1141" y="862"/>
                    </a:lnTo>
                    <a:lnTo>
                      <a:pt x="1225" y="1054"/>
                    </a:lnTo>
                    <a:lnTo>
                      <a:pt x="1389" y="1094"/>
                    </a:lnTo>
                    <a:lnTo>
                      <a:pt x="1365" y="1153"/>
                    </a:lnTo>
                    <a:lnTo>
                      <a:pt x="1344" y="1213"/>
                    </a:lnTo>
                    <a:lnTo>
                      <a:pt x="1328" y="1277"/>
                    </a:lnTo>
                    <a:lnTo>
                      <a:pt x="1316" y="1341"/>
                    </a:lnTo>
                    <a:lnTo>
                      <a:pt x="1309" y="1406"/>
                    </a:lnTo>
                    <a:lnTo>
                      <a:pt x="1307" y="1472"/>
                    </a:lnTo>
                    <a:lnTo>
                      <a:pt x="1309" y="1542"/>
                    </a:lnTo>
                    <a:lnTo>
                      <a:pt x="1317" y="1609"/>
                    </a:lnTo>
                    <a:lnTo>
                      <a:pt x="1329" y="1676"/>
                    </a:lnTo>
                    <a:lnTo>
                      <a:pt x="1346" y="1741"/>
                    </a:lnTo>
                    <a:lnTo>
                      <a:pt x="1368" y="1803"/>
                    </a:lnTo>
                    <a:lnTo>
                      <a:pt x="1394" y="1865"/>
                    </a:lnTo>
                    <a:lnTo>
                      <a:pt x="1424" y="1923"/>
                    </a:lnTo>
                    <a:lnTo>
                      <a:pt x="1459" y="1979"/>
                    </a:lnTo>
                    <a:lnTo>
                      <a:pt x="1498" y="2032"/>
                    </a:lnTo>
                    <a:lnTo>
                      <a:pt x="1541" y="2083"/>
                    </a:lnTo>
                    <a:lnTo>
                      <a:pt x="1583" y="2126"/>
                    </a:lnTo>
                    <a:lnTo>
                      <a:pt x="1628" y="2165"/>
                    </a:lnTo>
                    <a:lnTo>
                      <a:pt x="1675" y="2200"/>
                    </a:lnTo>
                    <a:lnTo>
                      <a:pt x="1723" y="2230"/>
                    </a:lnTo>
                    <a:lnTo>
                      <a:pt x="1718" y="2251"/>
                    </a:lnTo>
                    <a:lnTo>
                      <a:pt x="1714" y="2268"/>
                    </a:lnTo>
                    <a:lnTo>
                      <a:pt x="1711" y="2283"/>
                    </a:lnTo>
                    <a:lnTo>
                      <a:pt x="1708" y="2294"/>
                    </a:lnTo>
                    <a:lnTo>
                      <a:pt x="1706" y="2302"/>
                    </a:lnTo>
                    <a:lnTo>
                      <a:pt x="1706" y="2304"/>
                    </a:lnTo>
                    <a:lnTo>
                      <a:pt x="1722" y="2505"/>
                    </a:lnTo>
                    <a:lnTo>
                      <a:pt x="1659" y="2513"/>
                    </a:lnTo>
                    <a:lnTo>
                      <a:pt x="1594" y="2517"/>
                    </a:lnTo>
                    <a:lnTo>
                      <a:pt x="1530" y="2519"/>
                    </a:lnTo>
                    <a:lnTo>
                      <a:pt x="1433" y="2516"/>
                    </a:lnTo>
                    <a:lnTo>
                      <a:pt x="1338" y="2506"/>
                    </a:lnTo>
                    <a:lnTo>
                      <a:pt x="1245" y="2490"/>
                    </a:lnTo>
                    <a:lnTo>
                      <a:pt x="1154" y="2468"/>
                    </a:lnTo>
                    <a:lnTo>
                      <a:pt x="1064" y="2441"/>
                    </a:lnTo>
                    <a:lnTo>
                      <a:pt x="977" y="2407"/>
                    </a:lnTo>
                    <a:lnTo>
                      <a:pt x="893" y="2369"/>
                    </a:lnTo>
                    <a:lnTo>
                      <a:pt x="810" y="2325"/>
                    </a:lnTo>
                    <a:lnTo>
                      <a:pt x="732" y="2276"/>
                    </a:lnTo>
                    <a:lnTo>
                      <a:pt x="656" y="2222"/>
                    </a:lnTo>
                    <a:lnTo>
                      <a:pt x="583" y="2164"/>
                    </a:lnTo>
                    <a:lnTo>
                      <a:pt x="514" y="2101"/>
                    </a:lnTo>
                    <a:lnTo>
                      <a:pt x="448" y="2034"/>
                    </a:lnTo>
                    <a:lnTo>
                      <a:pt x="387" y="1963"/>
                    </a:lnTo>
                    <a:lnTo>
                      <a:pt x="328" y="1888"/>
                    </a:lnTo>
                    <a:lnTo>
                      <a:pt x="274" y="1809"/>
                    </a:lnTo>
                    <a:lnTo>
                      <a:pt x="225" y="1727"/>
                    </a:lnTo>
                    <a:lnTo>
                      <a:pt x="180" y="1641"/>
                    </a:lnTo>
                    <a:lnTo>
                      <a:pt x="139" y="1553"/>
                    </a:lnTo>
                    <a:lnTo>
                      <a:pt x="103" y="1461"/>
                    </a:lnTo>
                    <a:lnTo>
                      <a:pt x="72" y="1367"/>
                    </a:lnTo>
                    <a:lnTo>
                      <a:pt x="47" y="1270"/>
                    </a:lnTo>
                    <a:lnTo>
                      <a:pt x="27" y="1171"/>
                    </a:lnTo>
                    <a:lnTo>
                      <a:pt x="12" y="1070"/>
                    </a:lnTo>
                    <a:lnTo>
                      <a:pt x="3" y="968"/>
                    </a:lnTo>
                    <a:lnTo>
                      <a:pt x="0" y="862"/>
                    </a:lnTo>
                    <a:lnTo>
                      <a:pt x="3" y="761"/>
                    </a:lnTo>
                    <a:lnTo>
                      <a:pt x="11" y="662"/>
                    </a:lnTo>
                    <a:lnTo>
                      <a:pt x="25" y="565"/>
                    </a:lnTo>
                    <a:lnTo>
                      <a:pt x="44" y="470"/>
                    </a:lnTo>
                    <a:lnTo>
                      <a:pt x="68" y="376"/>
                    </a:lnTo>
                    <a:lnTo>
                      <a:pt x="96" y="285"/>
                    </a:lnTo>
                    <a:lnTo>
                      <a:pt x="131" y="197"/>
                    </a:lnTo>
                    <a:lnTo>
                      <a:pt x="168" y="111"/>
                    </a:lnTo>
                    <a:lnTo>
                      <a:pt x="210" y="27"/>
                    </a:lnTo>
                    <a:lnTo>
                      <a:pt x="3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7" name="Freeform 295"/>
              <p:cNvSpPr>
                <a:spLocks noEditPoints="1"/>
              </p:cNvSpPr>
              <p:nvPr/>
            </p:nvSpPr>
            <p:spPr bwMode="auto">
              <a:xfrm>
                <a:off x="2638425" y="4291013"/>
                <a:ext cx="263525" cy="79375"/>
              </a:xfrm>
              <a:custGeom>
                <a:avLst/>
                <a:gdLst>
                  <a:gd name="T0" fmla="*/ 782 w 1831"/>
                  <a:gd name="T1" fmla="*/ 179 h 603"/>
                  <a:gd name="T2" fmla="*/ 779 w 1831"/>
                  <a:gd name="T3" fmla="*/ 185 h 603"/>
                  <a:gd name="T4" fmla="*/ 773 w 1831"/>
                  <a:gd name="T5" fmla="*/ 194 h 603"/>
                  <a:gd name="T6" fmla="*/ 763 w 1831"/>
                  <a:gd name="T7" fmla="*/ 204 h 603"/>
                  <a:gd name="T8" fmla="*/ 750 w 1831"/>
                  <a:gd name="T9" fmla="*/ 214 h 603"/>
                  <a:gd name="T10" fmla="*/ 737 w 1831"/>
                  <a:gd name="T11" fmla="*/ 225 h 603"/>
                  <a:gd name="T12" fmla="*/ 724 w 1831"/>
                  <a:gd name="T13" fmla="*/ 235 h 603"/>
                  <a:gd name="T14" fmla="*/ 711 w 1831"/>
                  <a:gd name="T15" fmla="*/ 246 h 603"/>
                  <a:gd name="T16" fmla="*/ 699 w 1831"/>
                  <a:gd name="T17" fmla="*/ 254 h 603"/>
                  <a:gd name="T18" fmla="*/ 690 w 1831"/>
                  <a:gd name="T19" fmla="*/ 261 h 603"/>
                  <a:gd name="T20" fmla="*/ 683 w 1831"/>
                  <a:gd name="T21" fmla="*/ 266 h 603"/>
                  <a:gd name="T22" fmla="*/ 681 w 1831"/>
                  <a:gd name="T23" fmla="*/ 267 h 603"/>
                  <a:gd name="T24" fmla="*/ 782 w 1831"/>
                  <a:gd name="T25" fmla="*/ 331 h 603"/>
                  <a:gd name="T26" fmla="*/ 990 w 1831"/>
                  <a:gd name="T27" fmla="*/ 271 h 603"/>
                  <a:gd name="T28" fmla="*/ 941 w 1831"/>
                  <a:gd name="T29" fmla="*/ 179 h 603"/>
                  <a:gd name="T30" fmla="*/ 851 w 1831"/>
                  <a:gd name="T31" fmla="*/ 210 h 603"/>
                  <a:gd name="T32" fmla="*/ 782 w 1831"/>
                  <a:gd name="T33" fmla="*/ 179 h 603"/>
                  <a:gd name="T34" fmla="*/ 1401 w 1831"/>
                  <a:gd name="T35" fmla="*/ 72 h 603"/>
                  <a:gd name="T36" fmla="*/ 1244 w 1831"/>
                  <a:gd name="T37" fmla="*/ 166 h 603"/>
                  <a:gd name="T38" fmla="*/ 1155 w 1831"/>
                  <a:gd name="T39" fmla="*/ 226 h 603"/>
                  <a:gd name="T40" fmla="*/ 1217 w 1831"/>
                  <a:gd name="T41" fmla="*/ 270 h 603"/>
                  <a:gd name="T42" fmla="*/ 1356 w 1831"/>
                  <a:gd name="T43" fmla="*/ 255 h 603"/>
                  <a:gd name="T44" fmla="*/ 1502 w 1831"/>
                  <a:gd name="T45" fmla="*/ 135 h 603"/>
                  <a:gd name="T46" fmla="*/ 1401 w 1831"/>
                  <a:gd name="T47" fmla="*/ 72 h 603"/>
                  <a:gd name="T48" fmla="*/ 1180 w 1831"/>
                  <a:gd name="T49" fmla="*/ 0 h 603"/>
                  <a:gd name="T50" fmla="*/ 1180 w 1831"/>
                  <a:gd name="T51" fmla="*/ 0 h 603"/>
                  <a:gd name="T52" fmla="*/ 1267 w 1831"/>
                  <a:gd name="T53" fmla="*/ 4 h 603"/>
                  <a:gd name="T54" fmla="*/ 1352 w 1831"/>
                  <a:gd name="T55" fmla="*/ 11 h 603"/>
                  <a:gd name="T56" fmla="*/ 1436 w 1831"/>
                  <a:gd name="T57" fmla="*/ 24 h 603"/>
                  <a:gd name="T58" fmla="*/ 1519 w 1831"/>
                  <a:gd name="T59" fmla="*/ 43 h 603"/>
                  <a:gd name="T60" fmla="*/ 1600 w 1831"/>
                  <a:gd name="T61" fmla="*/ 66 h 603"/>
                  <a:gd name="T62" fmla="*/ 1679 w 1831"/>
                  <a:gd name="T63" fmla="*/ 93 h 603"/>
                  <a:gd name="T64" fmla="*/ 1756 w 1831"/>
                  <a:gd name="T65" fmla="*/ 124 h 603"/>
                  <a:gd name="T66" fmla="*/ 1831 w 1831"/>
                  <a:gd name="T67" fmla="*/ 160 h 603"/>
                  <a:gd name="T68" fmla="*/ 1776 w 1831"/>
                  <a:gd name="T69" fmla="*/ 169 h 603"/>
                  <a:gd name="T70" fmla="*/ 1626 w 1831"/>
                  <a:gd name="T71" fmla="*/ 145 h 603"/>
                  <a:gd name="T72" fmla="*/ 1521 w 1831"/>
                  <a:gd name="T73" fmla="*/ 221 h 603"/>
                  <a:gd name="T74" fmla="*/ 1445 w 1831"/>
                  <a:gd name="T75" fmla="*/ 311 h 603"/>
                  <a:gd name="T76" fmla="*/ 1171 w 1831"/>
                  <a:gd name="T77" fmla="*/ 338 h 603"/>
                  <a:gd name="T78" fmla="*/ 1059 w 1831"/>
                  <a:gd name="T79" fmla="*/ 319 h 603"/>
                  <a:gd name="T80" fmla="*/ 981 w 1831"/>
                  <a:gd name="T81" fmla="*/ 449 h 603"/>
                  <a:gd name="T82" fmla="*/ 757 w 1831"/>
                  <a:gd name="T83" fmla="*/ 463 h 603"/>
                  <a:gd name="T84" fmla="*/ 616 w 1831"/>
                  <a:gd name="T85" fmla="*/ 420 h 603"/>
                  <a:gd name="T86" fmla="*/ 490 w 1831"/>
                  <a:gd name="T87" fmla="*/ 494 h 603"/>
                  <a:gd name="T88" fmla="*/ 218 w 1831"/>
                  <a:gd name="T89" fmla="*/ 535 h 603"/>
                  <a:gd name="T90" fmla="*/ 0 w 1831"/>
                  <a:gd name="T91" fmla="*/ 603 h 603"/>
                  <a:gd name="T92" fmla="*/ 0 w 1831"/>
                  <a:gd name="T93" fmla="*/ 603 h 603"/>
                  <a:gd name="T94" fmla="*/ 58 w 1831"/>
                  <a:gd name="T95" fmla="*/ 531 h 603"/>
                  <a:gd name="T96" fmla="*/ 120 w 1831"/>
                  <a:gd name="T97" fmla="*/ 463 h 603"/>
                  <a:gd name="T98" fmla="*/ 185 w 1831"/>
                  <a:gd name="T99" fmla="*/ 399 h 603"/>
                  <a:gd name="T100" fmla="*/ 253 w 1831"/>
                  <a:gd name="T101" fmla="*/ 338 h 603"/>
                  <a:gd name="T102" fmla="*/ 325 w 1831"/>
                  <a:gd name="T103" fmla="*/ 283 h 603"/>
                  <a:gd name="T104" fmla="*/ 400 w 1831"/>
                  <a:gd name="T105" fmla="*/ 232 h 603"/>
                  <a:gd name="T106" fmla="*/ 477 w 1831"/>
                  <a:gd name="T107" fmla="*/ 185 h 603"/>
                  <a:gd name="T108" fmla="*/ 558 w 1831"/>
                  <a:gd name="T109" fmla="*/ 144 h 603"/>
                  <a:gd name="T110" fmla="*/ 640 w 1831"/>
                  <a:gd name="T111" fmla="*/ 107 h 603"/>
                  <a:gd name="T112" fmla="*/ 725 w 1831"/>
                  <a:gd name="T113" fmla="*/ 75 h 603"/>
                  <a:gd name="T114" fmla="*/ 813 w 1831"/>
                  <a:gd name="T115" fmla="*/ 49 h 603"/>
                  <a:gd name="T116" fmla="*/ 902 w 1831"/>
                  <a:gd name="T117" fmla="*/ 27 h 603"/>
                  <a:gd name="T118" fmla="*/ 992 w 1831"/>
                  <a:gd name="T119" fmla="*/ 13 h 603"/>
                  <a:gd name="T120" fmla="*/ 1086 w 1831"/>
                  <a:gd name="T121" fmla="*/ 4 h 603"/>
                  <a:gd name="T122" fmla="*/ 1180 w 1831"/>
                  <a:gd name="T123" fmla="*/ 0 h 6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831" h="603">
                    <a:moveTo>
                      <a:pt x="782" y="179"/>
                    </a:moveTo>
                    <a:lnTo>
                      <a:pt x="779" y="185"/>
                    </a:lnTo>
                    <a:lnTo>
                      <a:pt x="773" y="194"/>
                    </a:lnTo>
                    <a:lnTo>
                      <a:pt x="763" y="204"/>
                    </a:lnTo>
                    <a:lnTo>
                      <a:pt x="750" y="214"/>
                    </a:lnTo>
                    <a:lnTo>
                      <a:pt x="737" y="225"/>
                    </a:lnTo>
                    <a:lnTo>
                      <a:pt x="724" y="235"/>
                    </a:lnTo>
                    <a:lnTo>
                      <a:pt x="711" y="246"/>
                    </a:lnTo>
                    <a:lnTo>
                      <a:pt x="699" y="254"/>
                    </a:lnTo>
                    <a:lnTo>
                      <a:pt x="690" y="261"/>
                    </a:lnTo>
                    <a:lnTo>
                      <a:pt x="683" y="266"/>
                    </a:lnTo>
                    <a:lnTo>
                      <a:pt x="681" y="267"/>
                    </a:lnTo>
                    <a:lnTo>
                      <a:pt x="782" y="331"/>
                    </a:lnTo>
                    <a:lnTo>
                      <a:pt x="990" y="271"/>
                    </a:lnTo>
                    <a:lnTo>
                      <a:pt x="941" y="179"/>
                    </a:lnTo>
                    <a:lnTo>
                      <a:pt x="851" y="210"/>
                    </a:lnTo>
                    <a:lnTo>
                      <a:pt x="782" y="179"/>
                    </a:lnTo>
                    <a:close/>
                    <a:moveTo>
                      <a:pt x="1401" y="72"/>
                    </a:moveTo>
                    <a:lnTo>
                      <a:pt x="1244" y="166"/>
                    </a:lnTo>
                    <a:lnTo>
                      <a:pt x="1155" y="226"/>
                    </a:lnTo>
                    <a:lnTo>
                      <a:pt x="1217" y="270"/>
                    </a:lnTo>
                    <a:lnTo>
                      <a:pt x="1356" y="255"/>
                    </a:lnTo>
                    <a:lnTo>
                      <a:pt x="1502" y="135"/>
                    </a:lnTo>
                    <a:lnTo>
                      <a:pt x="1401" y="72"/>
                    </a:lnTo>
                    <a:close/>
                    <a:moveTo>
                      <a:pt x="1180" y="0"/>
                    </a:moveTo>
                    <a:lnTo>
                      <a:pt x="1180" y="0"/>
                    </a:lnTo>
                    <a:lnTo>
                      <a:pt x="1267" y="4"/>
                    </a:lnTo>
                    <a:lnTo>
                      <a:pt x="1352" y="11"/>
                    </a:lnTo>
                    <a:lnTo>
                      <a:pt x="1436" y="24"/>
                    </a:lnTo>
                    <a:lnTo>
                      <a:pt x="1519" y="43"/>
                    </a:lnTo>
                    <a:lnTo>
                      <a:pt x="1600" y="66"/>
                    </a:lnTo>
                    <a:lnTo>
                      <a:pt x="1679" y="93"/>
                    </a:lnTo>
                    <a:lnTo>
                      <a:pt x="1756" y="124"/>
                    </a:lnTo>
                    <a:lnTo>
                      <a:pt x="1831" y="160"/>
                    </a:lnTo>
                    <a:lnTo>
                      <a:pt x="1776" y="169"/>
                    </a:lnTo>
                    <a:lnTo>
                      <a:pt x="1626" y="145"/>
                    </a:lnTo>
                    <a:lnTo>
                      <a:pt x="1521" y="221"/>
                    </a:lnTo>
                    <a:lnTo>
                      <a:pt x="1445" y="311"/>
                    </a:lnTo>
                    <a:lnTo>
                      <a:pt x="1171" y="338"/>
                    </a:lnTo>
                    <a:lnTo>
                      <a:pt x="1059" y="319"/>
                    </a:lnTo>
                    <a:lnTo>
                      <a:pt x="981" y="449"/>
                    </a:lnTo>
                    <a:lnTo>
                      <a:pt x="757" y="463"/>
                    </a:lnTo>
                    <a:lnTo>
                      <a:pt x="616" y="420"/>
                    </a:lnTo>
                    <a:lnTo>
                      <a:pt x="490" y="494"/>
                    </a:lnTo>
                    <a:lnTo>
                      <a:pt x="218" y="535"/>
                    </a:lnTo>
                    <a:lnTo>
                      <a:pt x="0" y="603"/>
                    </a:lnTo>
                    <a:lnTo>
                      <a:pt x="0" y="603"/>
                    </a:lnTo>
                    <a:lnTo>
                      <a:pt x="58" y="531"/>
                    </a:lnTo>
                    <a:lnTo>
                      <a:pt x="120" y="463"/>
                    </a:lnTo>
                    <a:lnTo>
                      <a:pt x="185" y="399"/>
                    </a:lnTo>
                    <a:lnTo>
                      <a:pt x="253" y="338"/>
                    </a:lnTo>
                    <a:lnTo>
                      <a:pt x="325" y="283"/>
                    </a:lnTo>
                    <a:lnTo>
                      <a:pt x="400" y="232"/>
                    </a:lnTo>
                    <a:lnTo>
                      <a:pt x="477" y="185"/>
                    </a:lnTo>
                    <a:lnTo>
                      <a:pt x="558" y="144"/>
                    </a:lnTo>
                    <a:lnTo>
                      <a:pt x="640" y="107"/>
                    </a:lnTo>
                    <a:lnTo>
                      <a:pt x="725" y="75"/>
                    </a:lnTo>
                    <a:lnTo>
                      <a:pt x="813" y="49"/>
                    </a:lnTo>
                    <a:lnTo>
                      <a:pt x="902" y="27"/>
                    </a:lnTo>
                    <a:lnTo>
                      <a:pt x="992" y="13"/>
                    </a:lnTo>
                    <a:lnTo>
                      <a:pt x="1086" y="4"/>
                    </a:lnTo>
                    <a:lnTo>
                      <a:pt x="118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sp>
          <p:nvSpPr>
            <p:cNvPr id="78" name="statistics-settings_72708"/>
            <p:cNvSpPr>
              <a:spLocks noChangeAspect="1"/>
            </p:cNvSpPr>
            <p:nvPr/>
          </p:nvSpPr>
          <p:spPr bwMode="auto">
            <a:xfrm>
              <a:off x="8224640" y="4082153"/>
              <a:ext cx="552126" cy="531157"/>
            </a:xfrm>
            <a:custGeom>
              <a:avLst/>
              <a:gdLst>
                <a:gd name="connsiteX0" fmla="*/ 195114 w 608814"/>
                <a:gd name="connsiteY0" fmla="*/ 351627 h 585693"/>
                <a:gd name="connsiteX1" fmla="*/ 258290 w 608814"/>
                <a:gd name="connsiteY1" fmla="*/ 351627 h 585693"/>
                <a:gd name="connsiteX2" fmla="*/ 282731 w 608814"/>
                <a:gd name="connsiteY2" fmla="*/ 376018 h 585693"/>
                <a:gd name="connsiteX3" fmla="*/ 282731 w 608814"/>
                <a:gd name="connsiteY3" fmla="*/ 561210 h 585693"/>
                <a:gd name="connsiteX4" fmla="*/ 258290 w 608814"/>
                <a:gd name="connsiteY4" fmla="*/ 585693 h 585693"/>
                <a:gd name="connsiteX5" fmla="*/ 195114 w 608814"/>
                <a:gd name="connsiteY5" fmla="*/ 585693 h 585693"/>
                <a:gd name="connsiteX6" fmla="*/ 170673 w 608814"/>
                <a:gd name="connsiteY6" fmla="*/ 561210 h 585693"/>
                <a:gd name="connsiteX7" fmla="*/ 170673 w 608814"/>
                <a:gd name="connsiteY7" fmla="*/ 376018 h 585693"/>
                <a:gd name="connsiteX8" fmla="*/ 195114 w 608814"/>
                <a:gd name="connsiteY8" fmla="*/ 351627 h 585693"/>
                <a:gd name="connsiteX9" fmla="*/ 358100 w 608814"/>
                <a:gd name="connsiteY9" fmla="*/ 249872 h 585693"/>
                <a:gd name="connsiteX10" fmla="*/ 421316 w 608814"/>
                <a:gd name="connsiteY10" fmla="*/ 249872 h 585693"/>
                <a:gd name="connsiteX11" fmla="*/ 445737 w 608814"/>
                <a:gd name="connsiteY11" fmla="*/ 274267 h 585693"/>
                <a:gd name="connsiteX12" fmla="*/ 445737 w 608814"/>
                <a:gd name="connsiteY12" fmla="*/ 561206 h 585693"/>
                <a:gd name="connsiteX13" fmla="*/ 421316 w 608814"/>
                <a:gd name="connsiteY13" fmla="*/ 585693 h 585693"/>
                <a:gd name="connsiteX14" fmla="*/ 358100 w 608814"/>
                <a:gd name="connsiteY14" fmla="*/ 585693 h 585693"/>
                <a:gd name="connsiteX15" fmla="*/ 333679 w 608814"/>
                <a:gd name="connsiteY15" fmla="*/ 561206 h 585693"/>
                <a:gd name="connsiteX16" fmla="*/ 333679 w 608814"/>
                <a:gd name="connsiteY16" fmla="*/ 274267 h 585693"/>
                <a:gd name="connsiteX17" fmla="*/ 358100 w 608814"/>
                <a:gd name="connsiteY17" fmla="*/ 249872 h 585693"/>
                <a:gd name="connsiteX18" fmla="*/ 140260 w 608814"/>
                <a:gd name="connsiteY18" fmla="*/ 224680 h 585693"/>
                <a:gd name="connsiteX19" fmla="*/ 191844 w 608814"/>
                <a:gd name="connsiteY19" fmla="*/ 276122 h 585693"/>
                <a:gd name="connsiteX20" fmla="*/ 140260 w 608814"/>
                <a:gd name="connsiteY20" fmla="*/ 327564 h 585693"/>
                <a:gd name="connsiteX21" fmla="*/ 88676 w 608814"/>
                <a:gd name="connsiteY21" fmla="*/ 276122 h 585693"/>
                <a:gd name="connsiteX22" fmla="*/ 140260 w 608814"/>
                <a:gd name="connsiteY22" fmla="*/ 224680 h 585693"/>
                <a:gd name="connsiteX23" fmla="*/ 521177 w 608814"/>
                <a:gd name="connsiteY23" fmla="*/ 148117 h 585693"/>
                <a:gd name="connsiteX24" fmla="*/ 584301 w 608814"/>
                <a:gd name="connsiteY24" fmla="*/ 148117 h 585693"/>
                <a:gd name="connsiteX25" fmla="*/ 608814 w 608814"/>
                <a:gd name="connsiteY25" fmla="*/ 172601 h 585693"/>
                <a:gd name="connsiteX26" fmla="*/ 608814 w 608814"/>
                <a:gd name="connsiteY26" fmla="*/ 561209 h 585693"/>
                <a:gd name="connsiteX27" fmla="*/ 584301 w 608814"/>
                <a:gd name="connsiteY27" fmla="*/ 585693 h 585693"/>
                <a:gd name="connsiteX28" fmla="*/ 521177 w 608814"/>
                <a:gd name="connsiteY28" fmla="*/ 585693 h 585693"/>
                <a:gd name="connsiteX29" fmla="*/ 496756 w 608814"/>
                <a:gd name="connsiteY29" fmla="*/ 561209 h 585693"/>
                <a:gd name="connsiteX30" fmla="*/ 496756 w 608814"/>
                <a:gd name="connsiteY30" fmla="*/ 172601 h 585693"/>
                <a:gd name="connsiteX31" fmla="*/ 521177 w 608814"/>
                <a:gd name="connsiteY31" fmla="*/ 148117 h 585693"/>
                <a:gd name="connsiteX32" fmla="*/ 116229 w 608814"/>
                <a:gd name="connsiteY32" fmla="*/ 131322 h 585693"/>
                <a:gd name="connsiteX33" fmla="*/ 164246 w 608814"/>
                <a:gd name="connsiteY33" fmla="*/ 131322 h 585693"/>
                <a:gd name="connsiteX34" fmla="*/ 184061 w 608814"/>
                <a:gd name="connsiteY34" fmla="*/ 151113 h 585693"/>
                <a:gd name="connsiteX35" fmla="*/ 184061 w 608814"/>
                <a:gd name="connsiteY35" fmla="*/ 171457 h 585693"/>
                <a:gd name="connsiteX36" fmla="*/ 208669 w 608814"/>
                <a:gd name="connsiteY36" fmla="*/ 186094 h 585693"/>
                <a:gd name="connsiteX37" fmla="*/ 226641 w 608814"/>
                <a:gd name="connsiteY37" fmla="*/ 175692 h 585693"/>
                <a:gd name="connsiteX38" fmla="*/ 253737 w 608814"/>
                <a:gd name="connsiteY38" fmla="*/ 182964 h 585693"/>
                <a:gd name="connsiteX39" fmla="*/ 277792 w 608814"/>
                <a:gd name="connsiteY39" fmla="*/ 224572 h 585693"/>
                <a:gd name="connsiteX40" fmla="*/ 279727 w 608814"/>
                <a:gd name="connsiteY40" fmla="*/ 239577 h 585693"/>
                <a:gd name="connsiteX41" fmla="*/ 270511 w 608814"/>
                <a:gd name="connsiteY41" fmla="*/ 251544 h 585693"/>
                <a:gd name="connsiteX42" fmla="*/ 252355 w 608814"/>
                <a:gd name="connsiteY42" fmla="*/ 262038 h 585693"/>
                <a:gd name="connsiteX43" fmla="*/ 253829 w 608814"/>
                <a:gd name="connsiteY43" fmla="*/ 276122 h 585693"/>
                <a:gd name="connsiteX44" fmla="*/ 252355 w 608814"/>
                <a:gd name="connsiteY44" fmla="*/ 290206 h 585693"/>
                <a:gd name="connsiteX45" fmla="*/ 270511 w 608814"/>
                <a:gd name="connsiteY45" fmla="*/ 300700 h 585693"/>
                <a:gd name="connsiteX46" fmla="*/ 278714 w 608814"/>
                <a:gd name="connsiteY46" fmla="*/ 325094 h 585693"/>
                <a:gd name="connsiteX47" fmla="*/ 258253 w 608814"/>
                <a:gd name="connsiteY47" fmla="*/ 321136 h 585693"/>
                <a:gd name="connsiteX48" fmla="*/ 195858 w 608814"/>
                <a:gd name="connsiteY48" fmla="*/ 321136 h 585693"/>
                <a:gd name="connsiteX49" fmla="*/ 212171 w 608814"/>
                <a:gd name="connsiteY49" fmla="*/ 276122 h 585693"/>
                <a:gd name="connsiteX50" fmla="*/ 140191 w 608814"/>
                <a:gd name="connsiteY50" fmla="*/ 204320 h 585693"/>
                <a:gd name="connsiteX51" fmla="*/ 68304 w 608814"/>
                <a:gd name="connsiteY51" fmla="*/ 276122 h 585693"/>
                <a:gd name="connsiteX52" fmla="*/ 140191 w 608814"/>
                <a:gd name="connsiteY52" fmla="*/ 348016 h 585693"/>
                <a:gd name="connsiteX53" fmla="*/ 148486 w 608814"/>
                <a:gd name="connsiteY53" fmla="*/ 347095 h 585693"/>
                <a:gd name="connsiteX54" fmla="*/ 140099 w 608814"/>
                <a:gd name="connsiteY54" fmla="*/ 376000 h 585693"/>
                <a:gd name="connsiteX55" fmla="*/ 140099 w 608814"/>
                <a:gd name="connsiteY55" fmla="*/ 420922 h 585693"/>
                <a:gd name="connsiteX56" fmla="*/ 116229 w 608814"/>
                <a:gd name="connsiteY56" fmla="*/ 420922 h 585693"/>
                <a:gd name="connsiteX57" fmla="*/ 96413 w 608814"/>
                <a:gd name="connsiteY57" fmla="*/ 401131 h 585693"/>
                <a:gd name="connsiteX58" fmla="*/ 96413 w 608814"/>
                <a:gd name="connsiteY58" fmla="*/ 380787 h 585693"/>
                <a:gd name="connsiteX59" fmla="*/ 71806 w 608814"/>
                <a:gd name="connsiteY59" fmla="*/ 366150 h 585693"/>
                <a:gd name="connsiteX60" fmla="*/ 53742 w 608814"/>
                <a:gd name="connsiteY60" fmla="*/ 376552 h 585693"/>
                <a:gd name="connsiteX61" fmla="*/ 38719 w 608814"/>
                <a:gd name="connsiteY61" fmla="*/ 378577 h 585693"/>
                <a:gd name="connsiteX62" fmla="*/ 26738 w 608814"/>
                <a:gd name="connsiteY62" fmla="*/ 369372 h 585693"/>
                <a:gd name="connsiteX63" fmla="*/ 2683 w 608814"/>
                <a:gd name="connsiteY63" fmla="*/ 327764 h 585693"/>
                <a:gd name="connsiteX64" fmla="*/ 9872 w 608814"/>
                <a:gd name="connsiteY64" fmla="*/ 300700 h 585693"/>
                <a:gd name="connsiteX65" fmla="*/ 28120 w 608814"/>
                <a:gd name="connsiteY65" fmla="*/ 290206 h 585693"/>
                <a:gd name="connsiteX66" fmla="*/ 26645 w 608814"/>
                <a:gd name="connsiteY66" fmla="*/ 276122 h 585693"/>
                <a:gd name="connsiteX67" fmla="*/ 28120 w 608814"/>
                <a:gd name="connsiteY67" fmla="*/ 262038 h 585693"/>
                <a:gd name="connsiteX68" fmla="*/ 9872 w 608814"/>
                <a:gd name="connsiteY68" fmla="*/ 251544 h 585693"/>
                <a:gd name="connsiteX69" fmla="*/ 2683 w 608814"/>
                <a:gd name="connsiteY69" fmla="*/ 224572 h 585693"/>
                <a:gd name="connsiteX70" fmla="*/ 26738 w 608814"/>
                <a:gd name="connsiteY70" fmla="*/ 182964 h 585693"/>
                <a:gd name="connsiteX71" fmla="*/ 38719 w 608814"/>
                <a:gd name="connsiteY71" fmla="*/ 173759 h 585693"/>
                <a:gd name="connsiteX72" fmla="*/ 53742 w 608814"/>
                <a:gd name="connsiteY72" fmla="*/ 175692 h 585693"/>
                <a:gd name="connsiteX73" fmla="*/ 71806 w 608814"/>
                <a:gd name="connsiteY73" fmla="*/ 186094 h 585693"/>
                <a:gd name="connsiteX74" fmla="*/ 96413 w 608814"/>
                <a:gd name="connsiteY74" fmla="*/ 171457 h 585693"/>
                <a:gd name="connsiteX75" fmla="*/ 96413 w 608814"/>
                <a:gd name="connsiteY75" fmla="*/ 151113 h 585693"/>
                <a:gd name="connsiteX76" fmla="*/ 116229 w 608814"/>
                <a:gd name="connsiteY76" fmla="*/ 131322 h 585693"/>
                <a:gd name="connsiteX77" fmla="*/ 445756 w 608814"/>
                <a:gd name="connsiteY77" fmla="*/ 83476 h 585693"/>
                <a:gd name="connsiteX78" fmla="*/ 414140 w 608814"/>
                <a:gd name="connsiteY78" fmla="*/ 115044 h 585693"/>
                <a:gd name="connsiteX79" fmla="*/ 445756 w 608814"/>
                <a:gd name="connsiteY79" fmla="*/ 146520 h 585693"/>
                <a:gd name="connsiteX80" fmla="*/ 477371 w 608814"/>
                <a:gd name="connsiteY80" fmla="*/ 115044 h 585693"/>
                <a:gd name="connsiteX81" fmla="*/ 445756 w 608814"/>
                <a:gd name="connsiteY81" fmla="*/ 83476 h 585693"/>
                <a:gd name="connsiteX82" fmla="*/ 426676 w 608814"/>
                <a:gd name="connsiteY82" fmla="*/ 0 h 585693"/>
                <a:gd name="connsiteX83" fmla="*/ 464835 w 608814"/>
                <a:gd name="connsiteY83" fmla="*/ 0 h 585693"/>
                <a:gd name="connsiteX84" fmla="*/ 480597 w 608814"/>
                <a:gd name="connsiteY84" fmla="*/ 15738 h 585693"/>
                <a:gd name="connsiteX85" fmla="*/ 480597 w 608814"/>
                <a:gd name="connsiteY85" fmla="*/ 31936 h 585693"/>
                <a:gd name="connsiteX86" fmla="*/ 500138 w 608814"/>
                <a:gd name="connsiteY86" fmla="*/ 43533 h 585693"/>
                <a:gd name="connsiteX87" fmla="*/ 514425 w 608814"/>
                <a:gd name="connsiteY87" fmla="*/ 35249 h 585693"/>
                <a:gd name="connsiteX88" fmla="*/ 535901 w 608814"/>
                <a:gd name="connsiteY88" fmla="*/ 40956 h 585693"/>
                <a:gd name="connsiteX89" fmla="*/ 554981 w 608814"/>
                <a:gd name="connsiteY89" fmla="*/ 73996 h 585693"/>
                <a:gd name="connsiteX90" fmla="*/ 556640 w 608814"/>
                <a:gd name="connsiteY90" fmla="*/ 85961 h 585693"/>
                <a:gd name="connsiteX91" fmla="*/ 549266 w 608814"/>
                <a:gd name="connsiteY91" fmla="*/ 95440 h 585693"/>
                <a:gd name="connsiteX92" fmla="*/ 534887 w 608814"/>
                <a:gd name="connsiteY92" fmla="*/ 103815 h 585693"/>
                <a:gd name="connsiteX93" fmla="*/ 535993 w 608814"/>
                <a:gd name="connsiteY93" fmla="*/ 115044 h 585693"/>
                <a:gd name="connsiteX94" fmla="*/ 535717 w 608814"/>
                <a:gd name="connsiteY94" fmla="*/ 117621 h 585693"/>
                <a:gd name="connsiteX95" fmla="*/ 521153 w 608814"/>
                <a:gd name="connsiteY95" fmla="*/ 117621 h 585693"/>
                <a:gd name="connsiteX96" fmla="*/ 466126 w 608814"/>
                <a:gd name="connsiteY96" fmla="*/ 172565 h 585693"/>
                <a:gd name="connsiteX97" fmla="*/ 466126 w 608814"/>
                <a:gd name="connsiteY97" fmla="*/ 229719 h 585693"/>
                <a:gd name="connsiteX98" fmla="*/ 466126 w 608814"/>
                <a:gd name="connsiteY98" fmla="*/ 242604 h 585693"/>
                <a:gd name="connsiteX99" fmla="*/ 453590 w 608814"/>
                <a:gd name="connsiteY99" fmla="*/ 229995 h 585693"/>
                <a:gd name="connsiteX100" fmla="*/ 421330 w 608814"/>
                <a:gd name="connsiteY100" fmla="*/ 219319 h 585693"/>
                <a:gd name="connsiteX101" fmla="*/ 411928 w 608814"/>
                <a:gd name="connsiteY101" fmla="*/ 219319 h 585693"/>
                <a:gd name="connsiteX102" fmla="*/ 410914 w 608814"/>
                <a:gd name="connsiteY102" fmla="*/ 214257 h 585693"/>
                <a:gd name="connsiteX103" fmla="*/ 410914 w 608814"/>
                <a:gd name="connsiteY103" fmla="*/ 198059 h 585693"/>
                <a:gd name="connsiteX104" fmla="*/ 391373 w 608814"/>
                <a:gd name="connsiteY104" fmla="*/ 186463 h 585693"/>
                <a:gd name="connsiteX105" fmla="*/ 377086 w 608814"/>
                <a:gd name="connsiteY105" fmla="*/ 194746 h 585693"/>
                <a:gd name="connsiteX106" fmla="*/ 365104 w 608814"/>
                <a:gd name="connsiteY106" fmla="*/ 196310 h 585693"/>
                <a:gd name="connsiteX107" fmla="*/ 355610 w 608814"/>
                <a:gd name="connsiteY107" fmla="*/ 189040 h 585693"/>
                <a:gd name="connsiteX108" fmla="*/ 336530 w 608814"/>
                <a:gd name="connsiteY108" fmla="*/ 155999 h 585693"/>
                <a:gd name="connsiteX109" fmla="*/ 342245 w 608814"/>
                <a:gd name="connsiteY109" fmla="*/ 134463 h 585693"/>
                <a:gd name="connsiteX110" fmla="*/ 356716 w 608814"/>
                <a:gd name="connsiteY110" fmla="*/ 126180 h 585693"/>
                <a:gd name="connsiteX111" fmla="*/ 355518 w 608814"/>
                <a:gd name="connsiteY111" fmla="*/ 115044 h 585693"/>
                <a:gd name="connsiteX112" fmla="*/ 356716 w 608814"/>
                <a:gd name="connsiteY112" fmla="*/ 103815 h 585693"/>
                <a:gd name="connsiteX113" fmla="*/ 342245 w 608814"/>
                <a:gd name="connsiteY113" fmla="*/ 95440 h 585693"/>
                <a:gd name="connsiteX114" fmla="*/ 336530 w 608814"/>
                <a:gd name="connsiteY114" fmla="*/ 73996 h 585693"/>
                <a:gd name="connsiteX115" fmla="*/ 355610 w 608814"/>
                <a:gd name="connsiteY115" fmla="*/ 40956 h 585693"/>
                <a:gd name="connsiteX116" fmla="*/ 365104 w 608814"/>
                <a:gd name="connsiteY116" fmla="*/ 33685 h 585693"/>
                <a:gd name="connsiteX117" fmla="*/ 377086 w 608814"/>
                <a:gd name="connsiteY117" fmla="*/ 35249 h 585693"/>
                <a:gd name="connsiteX118" fmla="*/ 391373 w 608814"/>
                <a:gd name="connsiteY118" fmla="*/ 43533 h 585693"/>
                <a:gd name="connsiteX119" fmla="*/ 410914 w 608814"/>
                <a:gd name="connsiteY119" fmla="*/ 31936 h 585693"/>
                <a:gd name="connsiteX120" fmla="*/ 410914 w 608814"/>
                <a:gd name="connsiteY120" fmla="*/ 15738 h 585693"/>
                <a:gd name="connsiteX121" fmla="*/ 426676 w 608814"/>
                <a:gd name="connsiteY121" fmla="*/ 0 h 585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</a:cxnLst>
              <a:rect l="l" t="t" r="r" b="b"/>
              <a:pathLst>
                <a:path w="608814" h="585693">
                  <a:moveTo>
                    <a:pt x="195114" y="351627"/>
                  </a:moveTo>
                  <a:lnTo>
                    <a:pt x="258290" y="351627"/>
                  </a:lnTo>
                  <a:cubicBezTo>
                    <a:pt x="271848" y="351627"/>
                    <a:pt x="282731" y="362580"/>
                    <a:pt x="282731" y="376018"/>
                  </a:cubicBezTo>
                  <a:lnTo>
                    <a:pt x="282731" y="561210"/>
                  </a:lnTo>
                  <a:cubicBezTo>
                    <a:pt x="282731" y="574740"/>
                    <a:pt x="271848" y="585693"/>
                    <a:pt x="258290" y="585693"/>
                  </a:cubicBezTo>
                  <a:lnTo>
                    <a:pt x="195114" y="585693"/>
                  </a:lnTo>
                  <a:cubicBezTo>
                    <a:pt x="181556" y="585693"/>
                    <a:pt x="170673" y="574740"/>
                    <a:pt x="170673" y="561210"/>
                  </a:cubicBezTo>
                  <a:lnTo>
                    <a:pt x="170673" y="376018"/>
                  </a:lnTo>
                  <a:cubicBezTo>
                    <a:pt x="170673" y="362580"/>
                    <a:pt x="181556" y="351627"/>
                    <a:pt x="195114" y="351627"/>
                  </a:cubicBezTo>
                  <a:close/>
                  <a:moveTo>
                    <a:pt x="358100" y="249872"/>
                  </a:moveTo>
                  <a:lnTo>
                    <a:pt x="421316" y="249872"/>
                  </a:lnTo>
                  <a:cubicBezTo>
                    <a:pt x="434771" y="249872"/>
                    <a:pt x="445737" y="260735"/>
                    <a:pt x="445737" y="274267"/>
                  </a:cubicBezTo>
                  <a:lnTo>
                    <a:pt x="445737" y="561206"/>
                  </a:lnTo>
                  <a:cubicBezTo>
                    <a:pt x="445737" y="574738"/>
                    <a:pt x="434771" y="585693"/>
                    <a:pt x="421316" y="585693"/>
                  </a:cubicBezTo>
                  <a:lnTo>
                    <a:pt x="358100" y="585693"/>
                  </a:lnTo>
                  <a:cubicBezTo>
                    <a:pt x="344645" y="585693"/>
                    <a:pt x="333679" y="574738"/>
                    <a:pt x="333679" y="561206"/>
                  </a:cubicBezTo>
                  <a:lnTo>
                    <a:pt x="333679" y="274267"/>
                  </a:lnTo>
                  <a:cubicBezTo>
                    <a:pt x="333679" y="260735"/>
                    <a:pt x="344645" y="249872"/>
                    <a:pt x="358100" y="249872"/>
                  </a:cubicBezTo>
                  <a:close/>
                  <a:moveTo>
                    <a:pt x="140260" y="224680"/>
                  </a:moveTo>
                  <a:cubicBezTo>
                    <a:pt x="168749" y="224680"/>
                    <a:pt x="191844" y="247711"/>
                    <a:pt x="191844" y="276122"/>
                  </a:cubicBezTo>
                  <a:cubicBezTo>
                    <a:pt x="191844" y="304533"/>
                    <a:pt x="168749" y="327564"/>
                    <a:pt x="140260" y="327564"/>
                  </a:cubicBezTo>
                  <a:cubicBezTo>
                    <a:pt x="111771" y="327564"/>
                    <a:pt x="88676" y="304533"/>
                    <a:pt x="88676" y="276122"/>
                  </a:cubicBezTo>
                  <a:cubicBezTo>
                    <a:pt x="88676" y="247711"/>
                    <a:pt x="111771" y="224680"/>
                    <a:pt x="140260" y="224680"/>
                  </a:cubicBezTo>
                  <a:close/>
                  <a:moveTo>
                    <a:pt x="521177" y="148117"/>
                  </a:moveTo>
                  <a:lnTo>
                    <a:pt x="584301" y="148117"/>
                  </a:lnTo>
                  <a:cubicBezTo>
                    <a:pt x="597848" y="148117"/>
                    <a:pt x="608814" y="159070"/>
                    <a:pt x="608814" y="172601"/>
                  </a:cubicBezTo>
                  <a:lnTo>
                    <a:pt x="608814" y="561209"/>
                  </a:lnTo>
                  <a:cubicBezTo>
                    <a:pt x="608814" y="574740"/>
                    <a:pt x="597848" y="585693"/>
                    <a:pt x="584301" y="585693"/>
                  </a:cubicBezTo>
                  <a:lnTo>
                    <a:pt x="521177" y="585693"/>
                  </a:lnTo>
                  <a:cubicBezTo>
                    <a:pt x="507722" y="585693"/>
                    <a:pt x="496756" y="574740"/>
                    <a:pt x="496756" y="561209"/>
                  </a:cubicBezTo>
                  <a:lnTo>
                    <a:pt x="496756" y="172601"/>
                  </a:lnTo>
                  <a:cubicBezTo>
                    <a:pt x="496756" y="159070"/>
                    <a:pt x="507722" y="148117"/>
                    <a:pt x="521177" y="148117"/>
                  </a:cubicBezTo>
                  <a:close/>
                  <a:moveTo>
                    <a:pt x="116229" y="131322"/>
                  </a:moveTo>
                  <a:lnTo>
                    <a:pt x="164246" y="131322"/>
                  </a:lnTo>
                  <a:cubicBezTo>
                    <a:pt x="175214" y="131322"/>
                    <a:pt x="184061" y="140159"/>
                    <a:pt x="184061" y="151113"/>
                  </a:cubicBezTo>
                  <a:lnTo>
                    <a:pt x="184061" y="171457"/>
                  </a:lnTo>
                  <a:cubicBezTo>
                    <a:pt x="193001" y="175231"/>
                    <a:pt x="201019" y="180386"/>
                    <a:pt x="208669" y="186094"/>
                  </a:cubicBezTo>
                  <a:lnTo>
                    <a:pt x="226641" y="175692"/>
                  </a:lnTo>
                  <a:cubicBezTo>
                    <a:pt x="236134" y="170261"/>
                    <a:pt x="248300" y="173482"/>
                    <a:pt x="253737" y="182964"/>
                  </a:cubicBezTo>
                  <a:lnTo>
                    <a:pt x="277792" y="224572"/>
                  </a:lnTo>
                  <a:cubicBezTo>
                    <a:pt x="280465" y="229083"/>
                    <a:pt x="281110" y="234514"/>
                    <a:pt x="279727" y="239577"/>
                  </a:cubicBezTo>
                  <a:cubicBezTo>
                    <a:pt x="278437" y="244640"/>
                    <a:pt x="275119" y="248966"/>
                    <a:pt x="270511" y="251544"/>
                  </a:cubicBezTo>
                  <a:lnTo>
                    <a:pt x="252355" y="262038"/>
                  </a:lnTo>
                  <a:cubicBezTo>
                    <a:pt x="253000" y="266733"/>
                    <a:pt x="253829" y="271335"/>
                    <a:pt x="253829" y="276122"/>
                  </a:cubicBezTo>
                  <a:cubicBezTo>
                    <a:pt x="253829" y="281001"/>
                    <a:pt x="253000" y="285604"/>
                    <a:pt x="252355" y="290206"/>
                  </a:cubicBezTo>
                  <a:lnTo>
                    <a:pt x="270511" y="300700"/>
                  </a:lnTo>
                  <a:cubicBezTo>
                    <a:pt x="279174" y="305671"/>
                    <a:pt x="282308" y="316165"/>
                    <a:pt x="278714" y="325094"/>
                  </a:cubicBezTo>
                  <a:cubicBezTo>
                    <a:pt x="272354" y="322609"/>
                    <a:pt x="265442" y="321136"/>
                    <a:pt x="258253" y="321136"/>
                  </a:cubicBezTo>
                  <a:lnTo>
                    <a:pt x="195858" y="321136"/>
                  </a:lnTo>
                  <a:cubicBezTo>
                    <a:pt x="205904" y="308709"/>
                    <a:pt x="212171" y="293244"/>
                    <a:pt x="212171" y="276122"/>
                  </a:cubicBezTo>
                  <a:cubicBezTo>
                    <a:pt x="212171" y="236539"/>
                    <a:pt x="179914" y="204320"/>
                    <a:pt x="140191" y="204320"/>
                  </a:cubicBezTo>
                  <a:cubicBezTo>
                    <a:pt x="100561" y="204320"/>
                    <a:pt x="68304" y="236539"/>
                    <a:pt x="68304" y="276122"/>
                  </a:cubicBezTo>
                  <a:cubicBezTo>
                    <a:pt x="68304" y="315797"/>
                    <a:pt x="100561" y="348016"/>
                    <a:pt x="140191" y="348016"/>
                  </a:cubicBezTo>
                  <a:cubicBezTo>
                    <a:pt x="143048" y="348016"/>
                    <a:pt x="145721" y="347463"/>
                    <a:pt x="148486" y="347095"/>
                  </a:cubicBezTo>
                  <a:cubicBezTo>
                    <a:pt x="143233" y="355564"/>
                    <a:pt x="140099" y="365414"/>
                    <a:pt x="140099" y="376000"/>
                  </a:cubicBezTo>
                  <a:lnTo>
                    <a:pt x="140099" y="420922"/>
                  </a:lnTo>
                  <a:lnTo>
                    <a:pt x="116229" y="420922"/>
                  </a:lnTo>
                  <a:cubicBezTo>
                    <a:pt x="105261" y="420922"/>
                    <a:pt x="96413" y="412085"/>
                    <a:pt x="96413" y="401131"/>
                  </a:cubicBezTo>
                  <a:lnTo>
                    <a:pt x="96413" y="380787"/>
                  </a:lnTo>
                  <a:cubicBezTo>
                    <a:pt x="87474" y="377013"/>
                    <a:pt x="79455" y="371950"/>
                    <a:pt x="71806" y="366150"/>
                  </a:cubicBezTo>
                  <a:lnTo>
                    <a:pt x="53742" y="376552"/>
                  </a:lnTo>
                  <a:cubicBezTo>
                    <a:pt x="49226" y="379222"/>
                    <a:pt x="43788" y="379866"/>
                    <a:pt x="38719" y="378577"/>
                  </a:cubicBezTo>
                  <a:cubicBezTo>
                    <a:pt x="33650" y="377197"/>
                    <a:pt x="29318" y="373883"/>
                    <a:pt x="26738" y="369372"/>
                  </a:cubicBezTo>
                  <a:lnTo>
                    <a:pt x="2683" y="327764"/>
                  </a:lnTo>
                  <a:cubicBezTo>
                    <a:pt x="-2847" y="318282"/>
                    <a:pt x="471" y="306131"/>
                    <a:pt x="9872" y="300700"/>
                  </a:cubicBezTo>
                  <a:lnTo>
                    <a:pt x="28120" y="290206"/>
                  </a:lnTo>
                  <a:cubicBezTo>
                    <a:pt x="27475" y="285604"/>
                    <a:pt x="26645" y="281001"/>
                    <a:pt x="26645" y="276122"/>
                  </a:cubicBezTo>
                  <a:cubicBezTo>
                    <a:pt x="26645" y="271335"/>
                    <a:pt x="27475" y="266733"/>
                    <a:pt x="28120" y="262038"/>
                  </a:cubicBezTo>
                  <a:lnTo>
                    <a:pt x="9872" y="251544"/>
                  </a:lnTo>
                  <a:cubicBezTo>
                    <a:pt x="471" y="246113"/>
                    <a:pt x="-2847" y="233962"/>
                    <a:pt x="2683" y="224572"/>
                  </a:cubicBezTo>
                  <a:lnTo>
                    <a:pt x="26738" y="182964"/>
                  </a:lnTo>
                  <a:cubicBezTo>
                    <a:pt x="29318" y="178361"/>
                    <a:pt x="33650" y="175139"/>
                    <a:pt x="38719" y="173759"/>
                  </a:cubicBezTo>
                  <a:cubicBezTo>
                    <a:pt x="43788" y="172378"/>
                    <a:pt x="49226" y="173114"/>
                    <a:pt x="53742" y="175692"/>
                  </a:cubicBezTo>
                  <a:lnTo>
                    <a:pt x="71806" y="186094"/>
                  </a:lnTo>
                  <a:cubicBezTo>
                    <a:pt x="79455" y="180386"/>
                    <a:pt x="87474" y="175231"/>
                    <a:pt x="96413" y="171457"/>
                  </a:cubicBezTo>
                  <a:lnTo>
                    <a:pt x="96413" y="151113"/>
                  </a:lnTo>
                  <a:cubicBezTo>
                    <a:pt x="96413" y="140159"/>
                    <a:pt x="105261" y="131322"/>
                    <a:pt x="116229" y="131322"/>
                  </a:cubicBezTo>
                  <a:close/>
                  <a:moveTo>
                    <a:pt x="445756" y="83476"/>
                  </a:moveTo>
                  <a:cubicBezTo>
                    <a:pt x="428335" y="83476"/>
                    <a:pt x="414140" y="97557"/>
                    <a:pt x="414140" y="115044"/>
                  </a:cubicBezTo>
                  <a:cubicBezTo>
                    <a:pt x="414140" y="132438"/>
                    <a:pt x="428335" y="146520"/>
                    <a:pt x="445756" y="146520"/>
                  </a:cubicBezTo>
                  <a:cubicBezTo>
                    <a:pt x="463176" y="146520"/>
                    <a:pt x="477371" y="132438"/>
                    <a:pt x="477371" y="115044"/>
                  </a:cubicBezTo>
                  <a:cubicBezTo>
                    <a:pt x="477371" y="97557"/>
                    <a:pt x="463176" y="83476"/>
                    <a:pt x="445756" y="83476"/>
                  </a:cubicBezTo>
                  <a:close/>
                  <a:moveTo>
                    <a:pt x="426676" y="0"/>
                  </a:moveTo>
                  <a:lnTo>
                    <a:pt x="464835" y="0"/>
                  </a:lnTo>
                  <a:cubicBezTo>
                    <a:pt x="473500" y="0"/>
                    <a:pt x="480597" y="7087"/>
                    <a:pt x="480597" y="15738"/>
                  </a:cubicBezTo>
                  <a:lnTo>
                    <a:pt x="480597" y="31936"/>
                  </a:lnTo>
                  <a:cubicBezTo>
                    <a:pt x="487694" y="34881"/>
                    <a:pt x="494054" y="38931"/>
                    <a:pt x="500138" y="43533"/>
                  </a:cubicBezTo>
                  <a:lnTo>
                    <a:pt x="514425" y="35249"/>
                  </a:lnTo>
                  <a:cubicBezTo>
                    <a:pt x="521983" y="30924"/>
                    <a:pt x="531569" y="33501"/>
                    <a:pt x="535901" y="40956"/>
                  </a:cubicBezTo>
                  <a:lnTo>
                    <a:pt x="554981" y="73996"/>
                  </a:lnTo>
                  <a:cubicBezTo>
                    <a:pt x="557101" y="77585"/>
                    <a:pt x="557654" y="81911"/>
                    <a:pt x="556640" y="85961"/>
                  </a:cubicBezTo>
                  <a:cubicBezTo>
                    <a:pt x="555534" y="89918"/>
                    <a:pt x="552861" y="93415"/>
                    <a:pt x="549266" y="95440"/>
                  </a:cubicBezTo>
                  <a:lnTo>
                    <a:pt x="534887" y="103815"/>
                  </a:lnTo>
                  <a:cubicBezTo>
                    <a:pt x="535348" y="107497"/>
                    <a:pt x="535993" y="111178"/>
                    <a:pt x="535993" y="115044"/>
                  </a:cubicBezTo>
                  <a:cubicBezTo>
                    <a:pt x="535993" y="115872"/>
                    <a:pt x="535809" y="116700"/>
                    <a:pt x="535717" y="117621"/>
                  </a:cubicBezTo>
                  <a:lnTo>
                    <a:pt x="521153" y="117621"/>
                  </a:lnTo>
                  <a:cubicBezTo>
                    <a:pt x="490828" y="117621"/>
                    <a:pt x="466126" y="142286"/>
                    <a:pt x="466126" y="172565"/>
                  </a:cubicBezTo>
                  <a:lnTo>
                    <a:pt x="466126" y="229719"/>
                  </a:lnTo>
                  <a:lnTo>
                    <a:pt x="466126" y="242604"/>
                  </a:lnTo>
                  <a:cubicBezTo>
                    <a:pt x="462715" y="237726"/>
                    <a:pt x="458383" y="233493"/>
                    <a:pt x="453590" y="229995"/>
                  </a:cubicBezTo>
                  <a:cubicBezTo>
                    <a:pt x="444465" y="223369"/>
                    <a:pt x="433404" y="219319"/>
                    <a:pt x="421330" y="219319"/>
                  </a:cubicBezTo>
                  <a:lnTo>
                    <a:pt x="411928" y="219319"/>
                  </a:lnTo>
                  <a:cubicBezTo>
                    <a:pt x="411375" y="217755"/>
                    <a:pt x="410914" y="216098"/>
                    <a:pt x="410914" y="214257"/>
                  </a:cubicBezTo>
                  <a:lnTo>
                    <a:pt x="410914" y="198059"/>
                  </a:lnTo>
                  <a:cubicBezTo>
                    <a:pt x="403817" y="195114"/>
                    <a:pt x="397457" y="191064"/>
                    <a:pt x="391373" y="186463"/>
                  </a:cubicBezTo>
                  <a:lnTo>
                    <a:pt x="377086" y="194746"/>
                  </a:lnTo>
                  <a:cubicBezTo>
                    <a:pt x="373492" y="196863"/>
                    <a:pt x="369160" y="197415"/>
                    <a:pt x="365104" y="196310"/>
                  </a:cubicBezTo>
                  <a:cubicBezTo>
                    <a:pt x="361140" y="195206"/>
                    <a:pt x="357638" y="192629"/>
                    <a:pt x="355610" y="189040"/>
                  </a:cubicBezTo>
                  <a:lnTo>
                    <a:pt x="336530" y="155999"/>
                  </a:lnTo>
                  <a:cubicBezTo>
                    <a:pt x="332198" y="148452"/>
                    <a:pt x="334687" y="138881"/>
                    <a:pt x="342245" y="134463"/>
                  </a:cubicBezTo>
                  <a:lnTo>
                    <a:pt x="356716" y="126180"/>
                  </a:lnTo>
                  <a:cubicBezTo>
                    <a:pt x="356163" y="122498"/>
                    <a:pt x="355518" y="118817"/>
                    <a:pt x="355518" y="115044"/>
                  </a:cubicBezTo>
                  <a:cubicBezTo>
                    <a:pt x="355518" y="111178"/>
                    <a:pt x="356163" y="107497"/>
                    <a:pt x="356716" y="103815"/>
                  </a:cubicBezTo>
                  <a:lnTo>
                    <a:pt x="342245" y="95440"/>
                  </a:lnTo>
                  <a:cubicBezTo>
                    <a:pt x="334687" y="91115"/>
                    <a:pt x="332198" y="81543"/>
                    <a:pt x="336530" y="73996"/>
                  </a:cubicBezTo>
                  <a:lnTo>
                    <a:pt x="355610" y="40956"/>
                  </a:lnTo>
                  <a:cubicBezTo>
                    <a:pt x="357638" y="37366"/>
                    <a:pt x="361140" y="34789"/>
                    <a:pt x="365104" y="33685"/>
                  </a:cubicBezTo>
                  <a:cubicBezTo>
                    <a:pt x="369160" y="32580"/>
                    <a:pt x="373492" y="33133"/>
                    <a:pt x="377086" y="35249"/>
                  </a:cubicBezTo>
                  <a:lnTo>
                    <a:pt x="391373" y="43533"/>
                  </a:lnTo>
                  <a:cubicBezTo>
                    <a:pt x="397457" y="38931"/>
                    <a:pt x="403817" y="34881"/>
                    <a:pt x="410914" y="31936"/>
                  </a:cubicBezTo>
                  <a:lnTo>
                    <a:pt x="410914" y="15738"/>
                  </a:lnTo>
                  <a:cubicBezTo>
                    <a:pt x="410914" y="7087"/>
                    <a:pt x="418011" y="0"/>
                    <a:pt x="426676" y="0"/>
                  </a:cubicBezTo>
                  <a:close/>
                </a:path>
              </a:pathLst>
            </a:custGeom>
            <a:solidFill>
              <a:srgbClr val="466BAC"/>
            </a:solidFill>
            <a:ln>
              <a:noFill/>
            </a:ln>
          </p:spPr>
        </p:sp>
        <p:sp>
          <p:nvSpPr>
            <p:cNvPr id="79" name="sitemaps_92650"/>
            <p:cNvSpPr>
              <a:spLocks noChangeAspect="1"/>
            </p:cNvSpPr>
            <p:nvPr/>
          </p:nvSpPr>
          <p:spPr bwMode="auto">
            <a:xfrm>
              <a:off x="9193731" y="3234653"/>
              <a:ext cx="522124" cy="546579"/>
            </a:xfrm>
            <a:custGeom>
              <a:avLst/>
              <a:gdLst>
                <a:gd name="T0" fmla="*/ 4199 w 4494"/>
                <a:gd name="T1" fmla="*/ 3838 h 4712"/>
                <a:gd name="T2" fmla="*/ 3932 w 4494"/>
                <a:gd name="T3" fmla="*/ 2881 h 4712"/>
                <a:gd name="T4" fmla="*/ 2447 w 4494"/>
                <a:gd name="T5" fmla="*/ 2438 h 4712"/>
                <a:gd name="T6" fmla="*/ 3263 w 4494"/>
                <a:gd name="T7" fmla="*/ 2440 h 4712"/>
                <a:gd name="T8" fmla="*/ 3263 w 4494"/>
                <a:gd name="T9" fmla="*/ 897 h 4712"/>
                <a:gd name="T10" fmla="*/ 2194 w 4494"/>
                <a:gd name="T11" fmla="*/ 0 h 4712"/>
                <a:gd name="T12" fmla="*/ 460 w 4494"/>
                <a:gd name="T13" fmla="*/ 1619 h 4712"/>
                <a:gd name="T14" fmla="*/ 2047 w 4494"/>
                <a:gd name="T15" fmla="*/ 2438 h 4712"/>
                <a:gd name="T16" fmla="*/ 562 w 4494"/>
                <a:gd name="T17" fmla="*/ 2881 h 4712"/>
                <a:gd name="T18" fmla="*/ 296 w 4494"/>
                <a:gd name="T19" fmla="*/ 3838 h 4712"/>
                <a:gd name="T20" fmla="*/ 0 w 4494"/>
                <a:gd name="T21" fmla="*/ 3971 h 4712"/>
                <a:gd name="T22" fmla="*/ 134 w 4494"/>
                <a:gd name="T23" fmla="*/ 4712 h 4712"/>
                <a:gd name="T24" fmla="*/ 991 w 4494"/>
                <a:gd name="T25" fmla="*/ 4579 h 4712"/>
                <a:gd name="T26" fmla="*/ 858 w 4494"/>
                <a:gd name="T27" fmla="*/ 3838 h 4712"/>
                <a:gd name="T28" fmla="*/ 696 w 4494"/>
                <a:gd name="T29" fmla="*/ 3281 h 4712"/>
                <a:gd name="T30" fmla="*/ 2047 w 4494"/>
                <a:gd name="T31" fmla="*/ 3838 h 4712"/>
                <a:gd name="T32" fmla="*/ 1752 w 4494"/>
                <a:gd name="T33" fmla="*/ 3971 h 4712"/>
                <a:gd name="T34" fmla="*/ 1885 w 4494"/>
                <a:gd name="T35" fmla="*/ 4712 h 4712"/>
                <a:gd name="T36" fmla="*/ 2742 w 4494"/>
                <a:gd name="T37" fmla="*/ 4579 h 4712"/>
                <a:gd name="T38" fmla="*/ 2609 w 4494"/>
                <a:gd name="T39" fmla="*/ 3838 h 4712"/>
                <a:gd name="T40" fmla="*/ 2447 w 4494"/>
                <a:gd name="T41" fmla="*/ 3281 h 4712"/>
                <a:gd name="T42" fmla="*/ 3799 w 4494"/>
                <a:gd name="T43" fmla="*/ 3838 h 4712"/>
                <a:gd name="T44" fmla="*/ 3503 w 4494"/>
                <a:gd name="T45" fmla="*/ 3971 h 4712"/>
                <a:gd name="T46" fmla="*/ 3637 w 4494"/>
                <a:gd name="T47" fmla="*/ 4712 h 4712"/>
                <a:gd name="T48" fmla="*/ 4494 w 4494"/>
                <a:gd name="T49" fmla="*/ 4579 h 4712"/>
                <a:gd name="T50" fmla="*/ 4360 w 4494"/>
                <a:gd name="T51" fmla="*/ 3838 h 4712"/>
                <a:gd name="T52" fmla="*/ 1278 w 4494"/>
                <a:gd name="T53" fmla="*/ 1201 h 4712"/>
                <a:gd name="T54" fmla="*/ 1288 w 4494"/>
                <a:gd name="T55" fmla="*/ 1201 h 4712"/>
                <a:gd name="T56" fmla="*/ 1311 w 4494"/>
                <a:gd name="T57" fmla="*/ 1202 h 4712"/>
                <a:gd name="T58" fmla="*/ 2194 w 4494"/>
                <a:gd name="T59" fmla="*/ 400 h 4712"/>
                <a:gd name="T60" fmla="*/ 2858 w 4494"/>
                <a:gd name="T61" fmla="*/ 1073 h 4712"/>
                <a:gd name="T62" fmla="*/ 2915 w 4494"/>
                <a:gd name="T63" fmla="*/ 1252 h 4712"/>
                <a:gd name="T64" fmla="*/ 3148 w 4494"/>
                <a:gd name="T65" fmla="*/ 1315 h 4712"/>
                <a:gd name="T66" fmla="*/ 3634 w 4494"/>
                <a:gd name="T67" fmla="*/ 1668 h 4712"/>
                <a:gd name="T68" fmla="*/ 2832 w 4494"/>
                <a:gd name="T69" fmla="*/ 2039 h 4712"/>
                <a:gd name="T70" fmla="*/ 1278 w 4494"/>
                <a:gd name="T71" fmla="*/ 2038 h 4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494" h="4712">
                  <a:moveTo>
                    <a:pt x="4360" y="3838"/>
                  </a:moveTo>
                  <a:lnTo>
                    <a:pt x="4199" y="3838"/>
                  </a:lnTo>
                  <a:lnTo>
                    <a:pt x="4199" y="3148"/>
                  </a:lnTo>
                  <a:cubicBezTo>
                    <a:pt x="4199" y="3001"/>
                    <a:pt x="4079" y="2881"/>
                    <a:pt x="3932" y="2881"/>
                  </a:cubicBezTo>
                  <a:lnTo>
                    <a:pt x="2447" y="2881"/>
                  </a:lnTo>
                  <a:lnTo>
                    <a:pt x="2447" y="2438"/>
                  </a:lnTo>
                  <a:cubicBezTo>
                    <a:pt x="2520" y="2438"/>
                    <a:pt x="2675" y="2438"/>
                    <a:pt x="2831" y="2439"/>
                  </a:cubicBezTo>
                  <a:cubicBezTo>
                    <a:pt x="3043" y="2439"/>
                    <a:pt x="3256" y="2440"/>
                    <a:pt x="3263" y="2440"/>
                  </a:cubicBezTo>
                  <a:cubicBezTo>
                    <a:pt x="3688" y="2440"/>
                    <a:pt x="4034" y="2094"/>
                    <a:pt x="4034" y="1668"/>
                  </a:cubicBezTo>
                  <a:cubicBezTo>
                    <a:pt x="4034" y="1243"/>
                    <a:pt x="3688" y="897"/>
                    <a:pt x="3263" y="897"/>
                  </a:cubicBezTo>
                  <a:cubicBezTo>
                    <a:pt x="3257" y="897"/>
                    <a:pt x="3251" y="897"/>
                    <a:pt x="3245" y="897"/>
                  </a:cubicBezTo>
                  <a:cubicBezTo>
                    <a:pt x="3165" y="389"/>
                    <a:pt x="2724" y="0"/>
                    <a:pt x="2194" y="0"/>
                  </a:cubicBezTo>
                  <a:cubicBezTo>
                    <a:pt x="1698" y="0"/>
                    <a:pt x="1276" y="339"/>
                    <a:pt x="1161" y="809"/>
                  </a:cubicBezTo>
                  <a:cubicBezTo>
                    <a:pt x="765" y="866"/>
                    <a:pt x="460" y="1208"/>
                    <a:pt x="460" y="1619"/>
                  </a:cubicBezTo>
                  <a:cubicBezTo>
                    <a:pt x="460" y="2071"/>
                    <a:pt x="827" y="2438"/>
                    <a:pt x="1278" y="2438"/>
                  </a:cubicBezTo>
                  <a:lnTo>
                    <a:pt x="2047" y="2438"/>
                  </a:lnTo>
                  <a:lnTo>
                    <a:pt x="2047" y="2881"/>
                  </a:lnTo>
                  <a:lnTo>
                    <a:pt x="562" y="2881"/>
                  </a:lnTo>
                  <a:cubicBezTo>
                    <a:pt x="415" y="2881"/>
                    <a:pt x="296" y="3001"/>
                    <a:pt x="296" y="3148"/>
                  </a:cubicBezTo>
                  <a:lnTo>
                    <a:pt x="296" y="3838"/>
                  </a:lnTo>
                  <a:lnTo>
                    <a:pt x="134" y="3838"/>
                  </a:lnTo>
                  <a:cubicBezTo>
                    <a:pt x="60" y="3838"/>
                    <a:pt x="0" y="3897"/>
                    <a:pt x="0" y="3971"/>
                  </a:cubicBezTo>
                  <a:lnTo>
                    <a:pt x="0" y="4579"/>
                  </a:lnTo>
                  <a:cubicBezTo>
                    <a:pt x="0" y="4652"/>
                    <a:pt x="60" y="4712"/>
                    <a:pt x="134" y="4712"/>
                  </a:cubicBezTo>
                  <a:lnTo>
                    <a:pt x="858" y="4712"/>
                  </a:lnTo>
                  <a:cubicBezTo>
                    <a:pt x="931" y="4712"/>
                    <a:pt x="991" y="4652"/>
                    <a:pt x="991" y="4579"/>
                  </a:cubicBezTo>
                  <a:lnTo>
                    <a:pt x="991" y="3971"/>
                  </a:lnTo>
                  <a:cubicBezTo>
                    <a:pt x="991" y="3897"/>
                    <a:pt x="931" y="3838"/>
                    <a:pt x="858" y="3838"/>
                  </a:cubicBezTo>
                  <a:lnTo>
                    <a:pt x="696" y="3838"/>
                  </a:lnTo>
                  <a:lnTo>
                    <a:pt x="696" y="3281"/>
                  </a:lnTo>
                  <a:lnTo>
                    <a:pt x="2047" y="3281"/>
                  </a:lnTo>
                  <a:lnTo>
                    <a:pt x="2047" y="3838"/>
                  </a:lnTo>
                  <a:lnTo>
                    <a:pt x="1885" y="3838"/>
                  </a:lnTo>
                  <a:cubicBezTo>
                    <a:pt x="1812" y="3838"/>
                    <a:pt x="1752" y="3897"/>
                    <a:pt x="1752" y="3971"/>
                  </a:cubicBezTo>
                  <a:lnTo>
                    <a:pt x="1752" y="4579"/>
                  </a:lnTo>
                  <a:cubicBezTo>
                    <a:pt x="1752" y="4652"/>
                    <a:pt x="1812" y="4712"/>
                    <a:pt x="1885" y="4712"/>
                  </a:cubicBezTo>
                  <a:lnTo>
                    <a:pt x="2609" y="4712"/>
                  </a:lnTo>
                  <a:cubicBezTo>
                    <a:pt x="2682" y="4712"/>
                    <a:pt x="2742" y="4652"/>
                    <a:pt x="2742" y="4579"/>
                  </a:cubicBezTo>
                  <a:lnTo>
                    <a:pt x="2742" y="3971"/>
                  </a:lnTo>
                  <a:cubicBezTo>
                    <a:pt x="2742" y="3897"/>
                    <a:pt x="2682" y="3838"/>
                    <a:pt x="2609" y="3838"/>
                  </a:cubicBezTo>
                  <a:lnTo>
                    <a:pt x="2447" y="3838"/>
                  </a:lnTo>
                  <a:lnTo>
                    <a:pt x="2447" y="3281"/>
                  </a:lnTo>
                  <a:lnTo>
                    <a:pt x="3799" y="3281"/>
                  </a:lnTo>
                  <a:lnTo>
                    <a:pt x="3799" y="3838"/>
                  </a:lnTo>
                  <a:lnTo>
                    <a:pt x="3637" y="3838"/>
                  </a:lnTo>
                  <a:cubicBezTo>
                    <a:pt x="3563" y="3838"/>
                    <a:pt x="3503" y="3897"/>
                    <a:pt x="3503" y="3971"/>
                  </a:cubicBezTo>
                  <a:lnTo>
                    <a:pt x="3503" y="4579"/>
                  </a:lnTo>
                  <a:cubicBezTo>
                    <a:pt x="3503" y="4652"/>
                    <a:pt x="3563" y="4712"/>
                    <a:pt x="3637" y="4712"/>
                  </a:cubicBezTo>
                  <a:lnTo>
                    <a:pt x="4360" y="4712"/>
                  </a:lnTo>
                  <a:cubicBezTo>
                    <a:pt x="4434" y="4712"/>
                    <a:pt x="4494" y="4652"/>
                    <a:pt x="4494" y="4579"/>
                  </a:cubicBezTo>
                  <a:lnTo>
                    <a:pt x="4494" y="3971"/>
                  </a:lnTo>
                  <a:cubicBezTo>
                    <a:pt x="4494" y="3897"/>
                    <a:pt x="4434" y="3838"/>
                    <a:pt x="4360" y="3838"/>
                  </a:cubicBezTo>
                  <a:close/>
                  <a:moveTo>
                    <a:pt x="860" y="1619"/>
                  </a:moveTo>
                  <a:cubicBezTo>
                    <a:pt x="860" y="1389"/>
                    <a:pt x="1048" y="1201"/>
                    <a:pt x="1278" y="1201"/>
                  </a:cubicBezTo>
                  <a:lnTo>
                    <a:pt x="1283" y="1201"/>
                  </a:lnTo>
                  <a:cubicBezTo>
                    <a:pt x="1284" y="1201"/>
                    <a:pt x="1286" y="1201"/>
                    <a:pt x="1288" y="1201"/>
                  </a:cubicBezTo>
                  <a:cubicBezTo>
                    <a:pt x="1288" y="1201"/>
                    <a:pt x="1289" y="1201"/>
                    <a:pt x="1290" y="1201"/>
                  </a:cubicBezTo>
                  <a:cubicBezTo>
                    <a:pt x="1297" y="1202"/>
                    <a:pt x="1304" y="1202"/>
                    <a:pt x="1311" y="1202"/>
                  </a:cubicBezTo>
                  <a:cubicBezTo>
                    <a:pt x="1408" y="1202"/>
                    <a:pt x="1519" y="1136"/>
                    <a:pt x="1534" y="992"/>
                  </a:cubicBezTo>
                  <a:cubicBezTo>
                    <a:pt x="1571" y="654"/>
                    <a:pt x="1854" y="400"/>
                    <a:pt x="2194" y="400"/>
                  </a:cubicBezTo>
                  <a:cubicBezTo>
                    <a:pt x="2560" y="400"/>
                    <a:pt x="2858" y="698"/>
                    <a:pt x="2858" y="1064"/>
                  </a:cubicBezTo>
                  <a:lnTo>
                    <a:pt x="2858" y="1073"/>
                  </a:lnTo>
                  <a:cubicBezTo>
                    <a:pt x="2858" y="1074"/>
                    <a:pt x="2858" y="1076"/>
                    <a:pt x="2858" y="1078"/>
                  </a:cubicBezTo>
                  <a:cubicBezTo>
                    <a:pt x="2853" y="1144"/>
                    <a:pt x="2873" y="1205"/>
                    <a:pt x="2915" y="1252"/>
                  </a:cubicBezTo>
                  <a:cubicBezTo>
                    <a:pt x="2957" y="1299"/>
                    <a:pt x="3017" y="1325"/>
                    <a:pt x="3080" y="1325"/>
                  </a:cubicBezTo>
                  <a:cubicBezTo>
                    <a:pt x="3103" y="1325"/>
                    <a:pt x="3126" y="1322"/>
                    <a:pt x="3148" y="1315"/>
                  </a:cubicBezTo>
                  <a:cubicBezTo>
                    <a:pt x="3185" y="1303"/>
                    <a:pt x="3224" y="1297"/>
                    <a:pt x="3263" y="1297"/>
                  </a:cubicBezTo>
                  <a:cubicBezTo>
                    <a:pt x="3468" y="1297"/>
                    <a:pt x="3634" y="1463"/>
                    <a:pt x="3634" y="1668"/>
                  </a:cubicBezTo>
                  <a:cubicBezTo>
                    <a:pt x="3634" y="1873"/>
                    <a:pt x="3468" y="2040"/>
                    <a:pt x="3263" y="2040"/>
                  </a:cubicBezTo>
                  <a:cubicBezTo>
                    <a:pt x="3255" y="2040"/>
                    <a:pt x="3043" y="2039"/>
                    <a:pt x="2832" y="2039"/>
                  </a:cubicBezTo>
                  <a:cubicBezTo>
                    <a:pt x="2621" y="2038"/>
                    <a:pt x="2411" y="2038"/>
                    <a:pt x="2405" y="2038"/>
                  </a:cubicBezTo>
                  <a:lnTo>
                    <a:pt x="1278" y="2038"/>
                  </a:lnTo>
                  <a:cubicBezTo>
                    <a:pt x="1048" y="2038"/>
                    <a:pt x="860" y="1850"/>
                    <a:pt x="860" y="1619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</p:sp>
      </p:grpSp>
      <p:sp>
        <p:nvSpPr>
          <p:cNvPr id="81" name="文本框 80"/>
          <p:cNvSpPr txBox="1"/>
          <p:nvPr/>
        </p:nvSpPr>
        <p:spPr>
          <a:xfrm>
            <a:off x="1396761" y="4766757"/>
            <a:ext cx="919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466BAC"/>
                </a:solidFill>
                <a:latin typeface="华文细黑" panose="02010600040101010101" charset="-122"/>
                <a:ea typeface="华文细黑" panose="02010600040101010101" charset="-122"/>
              </a:rPr>
              <a:t>01</a:t>
            </a:r>
            <a:endParaRPr lang="zh-CN" altLang="en-US" sz="4800" b="1">
              <a:solidFill>
                <a:srgbClr val="466BAC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216488" y="3935760"/>
            <a:ext cx="919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latin typeface="华文细黑" panose="02010600040101010101" charset="-122"/>
                <a:ea typeface="华文细黑" panose="02010600040101010101" charset="-122"/>
              </a:rPr>
              <a:t>02</a:t>
            </a:r>
            <a:endParaRPr lang="zh-CN" altLang="en-US" sz="4800" b="1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3184648" y="3175570"/>
            <a:ext cx="919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solidFill>
                  <a:srgbClr val="466BAC"/>
                </a:solidFill>
                <a:latin typeface="华文细黑" panose="02010600040101010101" charset="-122"/>
                <a:ea typeface="华文细黑" panose="02010600040101010101" charset="-122"/>
              </a:rPr>
              <a:t>03</a:t>
            </a:r>
            <a:endParaRPr lang="zh-CN" altLang="en-US" sz="4800" b="1">
              <a:solidFill>
                <a:srgbClr val="466BAC"/>
              </a:solidFill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3932571" y="2312778"/>
            <a:ext cx="919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latin typeface="华文细黑" panose="02010600040101010101" charset="-122"/>
                <a:ea typeface="华文细黑" panose="02010600040101010101" charset="-122"/>
              </a:rPr>
              <a:t>04</a:t>
            </a:r>
            <a:endParaRPr lang="zh-CN" altLang="en-US" sz="4800" b="1">
              <a:latin typeface="华文细黑" panose="02010600040101010101" charset="-122"/>
              <a:ea typeface="华文细黑" panose="02010600040101010101" charset="-122"/>
            </a:endParaRPr>
          </a:p>
        </p:txBody>
      </p:sp>
      <p:grpSp>
        <p:nvGrpSpPr>
          <p:cNvPr id="85" name="组合 84"/>
          <p:cNvGrpSpPr/>
          <p:nvPr/>
        </p:nvGrpSpPr>
        <p:grpSpPr>
          <a:xfrm>
            <a:off x="2216483" y="4973338"/>
            <a:ext cx="3736772" cy="1049832"/>
            <a:chOff x="635141" y="2419225"/>
            <a:chExt cx="3319888" cy="1049832"/>
          </a:xfrm>
        </p:grpSpPr>
        <p:sp>
          <p:nvSpPr>
            <p:cNvPr id="86" name="文本框 4337"/>
            <p:cNvSpPr txBox="1"/>
            <p:nvPr/>
          </p:nvSpPr>
          <p:spPr>
            <a:xfrm>
              <a:off x="635155" y="2733471"/>
              <a:ext cx="3319874" cy="73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7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存在问题</a:t>
              </a: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3072700" y="3991122"/>
            <a:ext cx="3736772" cy="1049832"/>
            <a:chOff x="635141" y="2419225"/>
            <a:chExt cx="3319888" cy="1049832"/>
          </a:xfrm>
        </p:grpSpPr>
        <p:sp>
          <p:nvSpPr>
            <p:cNvPr id="90" name="文本框 4337"/>
            <p:cNvSpPr txBox="1"/>
            <p:nvPr/>
          </p:nvSpPr>
          <p:spPr>
            <a:xfrm>
              <a:off x="635155" y="2733471"/>
              <a:ext cx="3319874" cy="73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1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存在问题</a:t>
              </a:r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4117545" y="3098258"/>
            <a:ext cx="3736772" cy="1049832"/>
            <a:chOff x="635141" y="2419225"/>
            <a:chExt cx="3319888" cy="1049832"/>
          </a:xfrm>
        </p:grpSpPr>
        <p:sp>
          <p:nvSpPr>
            <p:cNvPr id="94" name="文本框 4337"/>
            <p:cNvSpPr txBox="1"/>
            <p:nvPr/>
          </p:nvSpPr>
          <p:spPr>
            <a:xfrm>
              <a:off x="635155" y="2733471"/>
              <a:ext cx="3319874" cy="73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5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存在问题</a:t>
              </a: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5032532" y="2174641"/>
            <a:ext cx="3736772" cy="1049832"/>
            <a:chOff x="635141" y="2419225"/>
            <a:chExt cx="3319888" cy="1049832"/>
          </a:xfrm>
        </p:grpSpPr>
        <p:sp>
          <p:nvSpPr>
            <p:cNvPr id="98" name="文本框 4337"/>
            <p:cNvSpPr txBox="1"/>
            <p:nvPr/>
          </p:nvSpPr>
          <p:spPr>
            <a:xfrm>
              <a:off x="635155" y="2733471"/>
              <a:ext cx="3319874" cy="7355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9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存在问题</a:t>
              </a: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存在问题及解决方法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problems and solutions</a:t>
            </a: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-60000" contrast="40000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28" t="39174" r="1028" b="12384"/>
          <a:stretch>
            <a:fillRect/>
          </a:stretch>
        </p:blipFill>
        <p:spPr>
          <a:xfrm>
            <a:off x="598066" y="1945042"/>
            <a:ext cx="10995869" cy="3359750"/>
          </a:xfrm>
          <a:custGeom>
            <a:avLst/>
            <a:gdLst>
              <a:gd name="connsiteX0" fmla="*/ 0 w 12193200"/>
              <a:gd name="connsiteY0" fmla="*/ 0 h 4020456"/>
              <a:gd name="connsiteX1" fmla="*/ 12193200 w 12193200"/>
              <a:gd name="connsiteY1" fmla="*/ 0 h 4020456"/>
              <a:gd name="connsiteX2" fmla="*/ 12193200 w 12193200"/>
              <a:gd name="connsiteY2" fmla="*/ 4020456 h 4020456"/>
              <a:gd name="connsiteX3" fmla="*/ 0 w 12193200"/>
              <a:gd name="connsiteY3" fmla="*/ 4020456 h 4020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3200" h="4020456">
                <a:moveTo>
                  <a:pt x="0" y="0"/>
                </a:moveTo>
                <a:lnTo>
                  <a:pt x="12193200" y="0"/>
                </a:lnTo>
                <a:lnTo>
                  <a:pt x="12193200" y="4020456"/>
                </a:lnTo>
                <a:lnTo>
                  <a:pt x="0" y="4020456"/>
                </a:lnTo>
                <a:close/>
              </a:path>
            </a:pathLst>
          </a:custGeom>
        </p:spPr>
      </p:pic>
      <p:grpSp>
        <p:nvGrpSpPr>
          <p:cNvPr id="18" name="Group 49"/>
          <p:cNvGrpSpPr/>
          <p:nvPr/>
        </p:nvGrpSpPr>
        <p:grpSpPr>
          <a:xfrm>
            <a:off x="1903479" y="2565678"/>
            <a:ext cx="496570" cy="537210"/>
            <a:chOff x="1847137" y="4256991"/>
            <a:chExt cx="454232" cy="491670"/>
          </a:xfrm>
          <a:solidFill>
            <a:srgbClr val="FFFFFF"/>
          </a:solidFill>
        </p:grpSpPr>
        <p:sp>
          <p:nvSpPr>
            <p:cNvPr id="19" name="Freeform 101"/>
            <p:cNvSpPr>
              <a:spLocks noEditPoints="1"/>
            </p:cNvSpPr>
            <p:nvPr/>
          </p:nvSpPr>
          <p:spPr bwMode="auto">
            <a:xfrm>
              <a:off x="1847137" y="4256991"/>
              <a:ext cx="454232" cy="491670"/>
            </a:xfrm>
            <a:custGeom>
              <a:avLst/>
              <a:gdLst>
                <a:gd name="T0" fmla="*/ 134 w 137"/>
                <a:gd name="T1" fmla="*/ 71 h 148"/>
                <a:gd name="T2" fmla="*/ 126 w 137"/>
                <a:gd name="T3" fmla="*/ 38 h 148"/>
                <a:gd name="T4" fmla="*/ 133 w 137"/>
                <a:gd name="T5" fmla="*/ 36 h 148"/>
                <a:gd name="T6" fmla="*/ 126 w 137"/>
                <a:gd name="T7" fmla="*/ 12 h 148"/>
                <a:gd name="T8" fmla="*/ 102 w 137"/>
                <a:gd name="T9" fmla="*/ 5 h 148"/>
                <a:gd name="T10" fmla="*/ 99 w 137"/>
                <a:gd name="T11" fmla="*/ 12 h 148"/>
                <a:gd name="T12" fmla="*/ 67 w 137"/>
                <a:gd name="T13" fmla="*/ 4 h 148"/>
                <a:gd name="T14" fmla="*/ 38 w 137"/>
                <a:gd name="T15" fmla="*/ 11 h 148"/>
                <a:gd name="T16" fmla="*/ 36 w 137"/>
                <a:gd name="T17" fmla="*/ 5 h 148"/>
                <a:gd name="T18" fmla="*/ 12 w 137"/>
                <a:gd name="T19" fmla="*/ 12 h 148"/>
                <a:gd name="T20" fmla="*/ 5 w 137"/>
                <a:gd name="T21" fmla="*/ 36 h 148"/>
                <a:gd name="T22" fmla="*/ 9 w 137"/>
                <a:gd name="T23" fmla="*/ 38 h 148"/>
                <a:gd name="T24" fmla="*/ 0 w 137"/>
                <a:gd name="T25" fmla="*/ 71 h 148"/>
                <a:gd name="T26" fmla="*/ 27 w 137"/>
                <a:gd name="T27" fmla="*/ 125 h 148"/>
                <a:gd name="T28" fmla="*/ 13 w 137"/>
                <a:gd name="T29" fmla="*/ 140 h 148"/>
                <a:gd name="T30" fmla="*/ 21 w 137"/>
                <a:gd name="T31" fmla="*/ 148 h 148"/>
                <a:gd name="T32" fmla="*/ 37 w 137"/>
                <a:gd name="T33" fmla="*/ 132 h 148"/>
                <a:gd name="T34" fmla="*/ 67 w 137"/>
                <a:gd name="T35" fmla="*/ 139 h 148"/>
                <a:gd name="T36" fmla="*/ 97 w 137"/>
                <a:gd name="T37" fmla="*/ 132 h 148"/>
                <a:gd name="T38" fmla="*/ 113 w 137"/>
                <a:gd name="T39" fmla="*/ 148 h 148"/>
                <a:gd name="T40" fmla="*/ 121 w 137"/>
                <a:gd name="T41" fmla="*/ 140 h 148"/>
                <a:gd name="T42" fmla="*/ 107 w 137"/>
                <a:gd name="T43" fmla="*/ 125 h 148"/>
                <a:gd name="T44" fmla="*/ 134 w 137"/>
                <a:gd name="T45" fmla="*/ 71 h 148"/>
                <a:gd name="T46" fmla="*/ 11 w 137"/>
                <a:gd name="T47" fmla="*/ 74 h 148"/>
                <a:gd name="T48" fmla="*/ 20 w 137"/>
                <a:gd name="T49" fmla="*/ 74 h 148"/>
                <a:gd name="T50" fmla="*/ 23 w 137"/>
                <a:gd name="T51" fmla="*/ 71 h 148"/>
                <a:gd name="T52" fmla="*/ 20 w 137"/>
                <a:gd name="T53" fmla="*/ 69 h 148"/>
                <a:gd name="T54" fmla="*/ 11 w 137"/>
                <a:gd name="T55" fmla="*/ 69 h 148"/>
                <a:gd name="T56" fmla="*/ 64 w 137"/>
                <a:gd name="T57" fmla="*/ 15 h 148"/>
                <a:gd name="T58" fmla="*/ 64 w 137"/>
                <a:gd name="T59" fmla="*/ 15 h 148"/>
                <a:gd name="T60" fmla="*/ 64 w 137"/>
                <a:gd name="T61" fmla="*/ 26 h 148"/>
                <a:gd name="T62" fmla="*/ 67 w 137"/>
                <a:gd name="T63" fmla="*/ 29 h 148"/>
                <a:gd name="T64" fmla="*/ 70 w 137"/>
                <a:gd name="T65" fmla="*/ 26 h 148"/>
                <a:gd name="T66" fmla="*/ 70 w 137"/>
                <a:gd name="T67" fmla="*/ 15 h 148"/>
                <a:gd name="T68" fmla="*/ 70 w 137"/>
                <a:gd name="T69" fmla="*/ 15 h 148"/>
                <a:gd name="T70" fmla="*/ 123 w 137"/>
                <a:gd name="T71" fmla="*/ 69 h 148"/>
                <a:gd name="T72" fmla="*/ 114 w 137"/>
                <a:gd name="T73" fmla="*/ 69 h 148"/>
                <a:gd name="T74" fmla="*/ 111 w 137"/>
                <a:gd name="T75" fmla="*/ 71 h 148"/>
                <a:gd name="T76" fmla="*/ 114 w 137"/>
                <a:gd name="T77" fmla="*/ 74 h 148"/>
                <a:gd name="T78" fmla="*/ 123 w 137"/>
                <a:gd name="T79" fmla="*/ 74 h 148"/>
                <a:gd name="T80" fmla="*/ 70 w 137"/>
                <a:gd name="T81" fmla="*/ 128 h 148"/>
                <a:gd name="T82" fmla="*/ 70 w 137"/>
                <a:gd name="T83" fmla="*/ 118 h 148"/>
                <a:gd name="T84" fmla="*/ 67 w 137"/>
                <a:gd name="T85" fmla="*/ 115 h 148"/>
                <a:gd name="T86" fmla="*/ 64 w 137"/>
                <a:gd name="T87" fmla="*/ 118 h 148"/>
                <a:gd name="T88" fmla="*/ 64 w 137"/>
                <a:gd name="T89" fmla="*/ 128 h 148"/>
                <a:gd name="T90" fmla="*/ 11 w 137"/>
                <a:gd name="T91" fmla="*/ 74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37" h="148">
                  <a:moveTo>
                    <a:pt x="134" y="71"/>
                  </a:moveTo>
                  <a:cubicBezTo>
                    <a:pt x="134" y="59"/>
                    <a:pt x="131" y="48"/>
                    <a:pt x="126" y="38"/>
                  </a:cubicBezTo>
                  <a:cubicBezTo>
                    <a:pt x="128" y="38"/>
                    <a:pt x="131" y="38"/>
                    <a:pt x="133" y="36"/>
                  </a:cubicBezTo>
                  <a:cubicBezTo>
                    <a:pt x="137" y="31"/>
                    <a:pt x="134" y="20"/>
                    <a:pt x="126" y="12"/>
                  </a:cubicBezTo>
                  <a:cubicBezTo>
                    <a:pt x="117" y="3"/>
                    <a:pt x="107" y="0"/>
                    <a:pt x="102" y="5"/>
                  </a:cubicBezTo>
                  <a:cubicBezTo>
                    <a:pt x="100" y="7"/>
                    <a:pt x="99" y="9"/>
                    <a:pt x="99" y="12"/>
                  </a:cubicBezTo>
                  <a:cubicBezTo>
                    <a:pt x="90" y="7"/>
                    <a:pt x="79" y="4"/>
                    <a:pt x="67" y="4"/>
                  </a:cubicBezTo>
                  <a:cubicBezTo>
                    <a:pt x="57" y="4"/>
                    <a:pt x="47" y="6"/>
                    <a:pt x="38" y="11"/>
                  </a:cubicBezTo>
                  <a:cubicBezTo>
                    <a:pt x="38" y="8"/>
                    <a:pt x="37" y="7"/>
                    <a:pt x="36" y="5"/>
                  </a:cubicBezTo>
                  <a:cubicBezTo>
                    <a:pt x="31" y="0"/>
                    <a:pt x="20" y="3"/>
                    <a:pt x="12" y="12"/>
                  </a:cubicBezTo>
                  <a:cubicBezTo>
                    <a:pt x="3" y="20"/>
                    <a:pt x="0" y="31"/>
                    <a:pt x="5" y="36"/>
                  </a:cubicBezTo>
                  <a:cubicBezTo>
                    <a:pt x="6" y="37"/>
                    <a:pt x="7" y="37"/>
                    <a:pt x="9" y="38"/>
                  </a:cubicBezTo>
                  <a:cubicBezTo>
                    <a:pt x="3" y="48"/>
                    <a:pt x="0" y="59"/>
                    <a:pt x="0" y="71"/>
                  </a:cubicBezTo>
                  <a:cubicBezTo>
                    <a:pt x="0" y="94"/>
                    <a:pt x="10" y="113"/>
                    <a:pt x="27" y="125"/>
                  </a:cubicBezTo>
                  <a:cubicBezTo>
                    <a:pt x="13" y="140"/>
                    <a:pt x="13" y="140"/>
                    <a:pt x="13" y="140"/>
                  </a:cubicBezTo>
                  <a:cubicBezTo>
                    <a:pt x="21" y="148"/>
                    <a:pt x="21" y="148"/>
                    <a:pt x="21" y="148"/>
                  </a:cubicBezTo>
                  <a:cubicBezTo>
                    <a:pt x="37" y="132"/>
                    <a:pt x="37" y="132"/>
                    <a:pt x="37" y="132"/>
                  </a:cubicBezTo>
                  <a:cubicBezTo>
                    <a:pt x="46" y="136"/>
                    <a:pt x="56" y="139"/>
                    <a:pt x="67" y="139"/>
                  </a:cubicBezTo>
                  <a:cubicBezTo>
                    <a:pt x="78" y="139"/>
                    <a:pt x="88" y="136"/>
                    <a:pt x="97" y="132"/>
                  </a:cubicBezTo>
                  <a:cubicBezTo>
                    <a:pt x="113" y="148"/>
                    <a:pt x="113" y="148"/>
                    <a:pt x="113" y="148"/>
                  </a:cubicBezTo>
                  <a:cubicBezTo>
                    <a:pt x="121" y="140"/>
                    <a:pt x="121" y="140"/>
                    <a:pt x="121" y="140"/>
                  </a:cubicBezTo>
                  <a:cubicBezTo>
                    <a:pt x="107" y="125"/>
                    <a:pt x="107" y="125"/>
                    <a:pt x="107" y="125"/>
                  </a:cubicBezTo>
                  <a:cubicBezTo>
                    <a:pt x="124" y="113"/>
                    <a:pt x="134" y="94"/>
                    <a:pt x="134" y="71"/>
                  </a:cubicBezTo>
                  <a:close/>
                  <a:moveTo>
                    <a:pt x="11" y="74"/>
                  </a:moveTo>
                  <a:cubicBezTo>
                    <a:pt x="20" y="74"/>
                    <a:pt x="20" y="74"/>
                    <a:pt x="20" y="74"/>
                  </a:cubicBezTo>
                  <a:cubicBezTo>
                    <a:pt x="22" y="74"/>
                    <a:pt x="23" y="73"/>
                    <a:pt x="23" y="71"/>
                  </a:cubicBezTo>
                  <a:cubicBezTo>
                    <a:pt x="23" y="70"/>
                    <a:pt x="22" y="69"/>
                    <a:pt x="2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12" y="40"/>
                    <a:pt x="35" y="17"/>
                    <a:pt x="64" y="15"/>
                  </a:cubicBezTo>
                  <a:cubicBezTo>
                    <a:pt x="64" y="15"/>
                    <a:pt x="64" y="15"/>
                    <a:pt x="64" y="15"/>
                  </a:cubicBezTo>
                  <a:cubicBezTo>
                    <a:pt x="64" y="26"/>
                    <a:pt x="64" y="26"/>
                    <a:pt x="64" y="26"/>
                  </a:cubicBezTo>
                  <a:cubicBezTo>
                    <a:pt x="64" y="27"/>
                    <a:pt x="65" y="29"/>
                    <a:pt x="67" y="29"/>
                  </a:cubicBezTo>
                  <a:cubicBezTo>
                    <a:pt x="69" y="29"/>
                    <a:pt x="70" y="27"/>
                    <a:pt x="70" y="26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99" y="17"/>
                    <a:pt x="122" y="40"/>
                    <a:pt x="123" y="69"/>
                  </a:cubicBezTo>
                  <a:cubicBezTo>
                    <a:pt x="114" y="69"/>
                    <a:pt x="114" y="69"/>
                    <a:pt x="114" y="69"/>
                  </a:cubicBezTo>
                  <a:cubicBezTo>
                    <a:pt x="112" y="69"/>
                    <a:pt x="111" y="70"/>
                    <a:pt x="111" y="71"/>
                  </a:cubicBezTo>
                  <a:cubicBezTo>
                    <a:pt x="111" y="73"/>
                    <a:pt x="112" y="74"/>
                    <a:pt x="114" y="74"/>
                  </a:cubicBezTo>
                  <a:cubicBezTo>
                    <a:pt x="123" y="74"/>
                    <a:pt x="123" y="74"/>
                    <a:pt x="123" y="74"/>
                  </a:cubicBezTo>
                  <a:cubicBezTo>
                    <a:pt x="122" y="103"/>
                    <a:pt x="99" y="126"/>
                    <a:pt x="70" y="128"/>
                  </a:cubicBezTo>
                  <a:cubicBezTo>
                    <a:pt x="70" y="118"/>
                    <a:pt x="70" y="118"/>
                    <a:pt x="70" y="118"/>
                  </a:cubicBezTo>
                  <a:cubicBezTo>
                    <a:pt x="70" y="116"/>
                    <a:pt x="69" y="115"/>
                    <a:pt x="67" y="115"/>
                  </a:cubicBezTo>
                  <a:cubicBezTo>
                    <a:pt x="65" y="115"/>
                    <a:pt x="64" y="116"/>
                    <a:pt x="64" y="118"/>
                  </a:cubicBezTo>
                  <a:cubicBezTo>
                    <a:pt x="64" y="128"/>
                    <a:pt x="64" y="128"/>
                    <a:pt x="64" y="128"/>
                  </a:cubicBezTo>
                  <a:cubicBezTo>
                    <a:pt x="35" y="126"/>
                    <a:pt x="12" y="103"/>
                    <a:pt x="1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0" name="Freeform 102"/>
            <p:cNvSpPr/>
            <p:nvPr/>
          </p:nvSpPr>
          <p:spPr bwMode="auto">
            <a:xfrm>
              <a:off x="2059279" y="4371797"/>
              <a:ext cx="142260" cy="129781"/>
            </a:xfrm>
            <a:custGeom>
              <a:avLst/>
              <a:gdLst>
                <a:gd name="T0" fmla="*/ 3 w 43"/>
                <a:gd name="T1" fmla="*/ 39 h 39"/>
                <a:gd name="T2" fmla="*/ 3 w 43"/>
                <a:gd name="T3" fmla="*/ 39 h 39"/>
                <a:gd name="T4" fmla="*/ 40 w 43"/>
                <a:gd name="T5" fmla="*/ 39 h 39"/>
                <a:gd name="T6" fmla="*/ 43 w 43"/>
                <a:gd name="T7" fmla="*/ 36 h 39"/>
                <a:gd name="T8" fmla="*/ 40 w 43"/>
                <a:gd name="T9" fmla="*/ 34 h 39"/>
                <a:gd name="T10" fmla="*/ 6 w 43"/>
                <a:gd name="T11" fmla="*/ 34 h 39"/>
                <a:gd name="T12" fmla="*/ 6 w 43"/>
                <a:gd name="T13" fmla="*/ 3 h 39"/>
                <a:gd name="T14" fmla="*/ 3 w 43"/>
                <a:gd name="T15" fmla="*/ 0 h 39"/>
                <a:gd name="T16" fmla="*/ 0 w 43"/>
                <a:gd name="T17" fmla="*/ 3 h 39"/>
                <a:gd name="T18" fmla="*/ 0 w 43"/>
                <a:gd name="T19" fmla="*/ 36 h 39"/>
                <a:gd name="T20" fmla="*/ 3 w 43"/>
                <a:gd name="T21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3" h="39">
                  <a:moveTo>
                    <a:pt x="3" y="39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0" y="39"/>
                    <a:pt x="40" y="39"/>
                    <a:pt x="40" y="39"/>
                  </a:cubicBezTo>
                  <a:cubicBezTo>
                    <a:pt x="41" y="39"/>
                    <a:pt x="43" y="38"/>
                    <a:pt x="43" y="36"/>
                  </a:cubicBezTo>
                  <a:cubicBezTo>
                    <a:pt x="43" y="35"/>
                    <a:pt x="41" y="34"/>
                    <a:pt x="40" y="34"/>
                  </a:cubicBezTo>
                  <a:cubicBezTo>
                    <a:pt x="6" y="34"/>
                    <a:pt x="6" y="34"/>
                    <a:pt x="6" y="3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5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38"/>
                    <a:pt x="1" y="39"/>
                    <a:pt x="3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sp>
        <p:nvSpPr>
          <p:cNvPr id="21" name="流程图: 过程 20"/>
          <p:cNvSpPr/>
          <p:nvPr/>
        </p:nvSpPr>
        <p:spPr>
          <a:xfrm>
            <a:off x="3437361" y="2180593"/>
            <a:ext cx="2481573" cy="3124200"/>
          </a:xfrm>
          <a:prstGeom prst="flowChartProcess">
            <a:avLst/>
          </a:prstGeom>
          <a:solidFill>
            <a:srgbClr val="466BAC">
              <a:alpha val="76000"/>
            </a:srgbClr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lvl1pPr marL="0" marR="0" indent="0" algn="l" defTabSz="9144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 baseline="0">
                <a:ln>
                  <a:noFill/>
                </a:ln>
                <a:solidFill>
                  <a:schemeClr val="lt1"/>
                </a:solidFill>
                <a:uFillTx/>
                <a:latin typeface="+mn-lt"/>
                <a:ea typeface="+mn-ea"/>
                <a:cs typeface="+mn-cs"/>
                <a:sym typeface="Arial Unicode MS" panose="020B0604020202020204" charset="-122"/>
              </a:defRPr>
            </a:lvl1pPr>
            <a:lvl2pPr marL="0" marR="0" indent="457200" algn="l" defTabSz="9144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 baseline="0">
                <a:ln>
                  <a:noFill/>
                </a:ln>
                <a:solidFill>
                  <a:schemeClr val="lt1"/>
                </a:solidFill>
                <a:uFillTx/>
                <a:latin typeface="+mn-lt"/>
                <a:ea typeface="+mn-ea"/>
                <a:cs typeface="+mn-cs"/>
                <a:sym typeface="Arial Unicode MS" panose="020B0604020202020204" charset="-122"/>
              </a:defRPr>
            </a:lvl2pPr>
            <a:lvl3pPr marL="0" marR="0" indent="914400" algn="l" defTabSz="9144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 baseline="0">
                <a:ln>
                  <a:noFill/>
                </a:ln>
                <a:solidFill>
                  <a:schemeClr val="lt1"/>
                </a:solidFill>
                <a:uFillTx/>
                <a:latin typeface="+mn-lt"/>
                <a:ea typeface="+mn-ea"/>
                <a:cs typeface="+mn-cs"/>
                <a:sym typeface="Arial Unicode MS" panose="020B0604020202020204" charset="-122"/>
              </a:defRPr>
            </a:lvl3pPr>
            <a:lvl4pPr marL="0" marR="0" indent="1371600" algn="l" defTabSz="9144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 baseline="0">
                <a:ln>
                  <a:noFill/>
                </a:ln>
                <a:solidFill>
                  <a:schemeClr val="lt1"/>
                </a:solidFill>
                <a:uFillTx/>
                <a:latin typeface="+mn-lt"/>
                <a:ea typeface="+mn-ea"/>
                <a:cs typeface="+mn-cs"/>
                <a:sym typeface="Arial Unicode MS" panose="020B0604020202020204" charset="-122"/>
              </a:defRPr>
            </a:lvl4pPr>
            <a:lvl5pPr marL="0" marR="0" indent="1828800" algn="l" defTabSz="9144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 baseline="0">
                <a:ln>
                  <a:noFill/>
                </a:ln>
                <a:solidFill>
                  <a:schemeClr val="lt1"/>
                </a:solidFill>
                <a:uFillTx/>
                <a:latin typeface="+mn-lt"/>
                <a:ea typeface="+mn-ea"/>
                <a:cs typeface="+mn-cs"/>
                <a:sym typeface="Arial Unicode MS" panose="020B0604020202020204" charset="-122"/>
              </a:defRPr>
            </a:lvl5pPr>
            <a:lvl6pPr marL="0" marR="0" indent="2286000" algn="l" defTabSz="9144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 baseline="0">
                <a:ln>
                  <a:noFill/>
                </a:ln>
                <a:solidFill>
                  <a:schemeClr val="lt1"/>
                </a:solidFill>
                <a:uFillTx/>
                <a:latin typeface="+mn-lt"/>
                <a:ea typeface="+mn-ea"/>
                <a:cs typeface="+mn-cs"/>
                <a:sym typeface="Arial Unicode MS" panose="020B0604020202020204" charset="-122"/>
              </a:defRPr>
            </a:lvl6pPr>
            <a:lvl7pPr marL="0" marR="0" indent="2743200" algn="l" defTabSz="9144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 baseline="0">
                <a:ln>
                  <a:noFill/>
                </a:ln>
                <a:solidFill>
                  <a:schemeClr val="lt1"/>
                </a:solidFill>
                <a:uFillTx/>
                <a:latin typeface="+mn-lt"/>
                <a:ea typeface="+mn-ea"/>
                <a:cs typeface="+mn-cs"/>
                <a:sym typeface="Arial Unicode MS" panose="020B0604020202020204" charset="-122"/>
              </a:defRPr>
            </a:lvl7pPr>
            <a:lvl8pPr marL="0" marR="0" indent="3200400" algn="l" defTabSz="9144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 baseline="0">
                <a:ln>
                  <a:noFill/>
                </a:ln>
                <a:solidFill>
                  <a:schemeClr val="lt1"/>
                </a:solidFill>
                <a:uFillTx/>
                <a:latin typeface="+mn-lt"/>
                <a:ea typeface="+mn-ea"/>
                <a:cs typeface="+mn-cs"/>
                <a:sym typeface="Arial Unicode MS" panose="020B0604020202020204" charset="-122"/>
              </a:defRPr>
            </a:lvl8pPr>
            <a:lvl9pPr marL="0" marR="0" indent="3657600" algn="l" defTabSz="91440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1800" b="0" i="0" u="none" strike="noStrike" cap="none" spc="0" baseline="0">
                <a:ln>
                  <a:noFill/>
                </a:ln>
                <a:solidFill>
                  <a:schemeClr val="lt1"/>
                </a:solidFill>
                <a:uFillTx/>
                <a:latin typeface="+mn-lt"/>
                <a:ea typeface="+mn-ea"/>
                <a:cs typeface="+mn-cs"/>
                <a:sym typeface="Arial Unicode MS" panose="020B0604020202020204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>
                  <a:alpha val="12000"/>
                </a:srgbClr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sym typeface="Arial Unicode MS" panose="020B0604020202020204" charset="-122"/>
            </a:endParaRPr>
          </a:p>
        </p:txBody>
      </p:sp>
      <p:sp>
        <p:nvSpPr>
          <p:cNvPr id="22" name="Freeform 5"/>
          <p:cNvSpPr>
            <a:spLocks noEditPoints="1"/>
          </p:cNvSpPr>
          <p:nvPr/>
        </p:nvSpPr>
        <p:spPr bwMode="auto">
          <a:xfrm>
            <a:off x="4400655" y="2565678"/>
            <a:ext cx="556260" cy="554990"/>
          </a:xfrm>
          <a:custGeom>
            <a:avLst/>
            <a:gdLst>
              <a:gd name="T0" fmla="*/ 1431 w 2022"/>
              <a:gd name="T1" fmla="*/ 1161 h 2023"/>
              <a:gd name="T2" fmla="*/ 1406 w 2022"/>
              <a:gd name="T3" fmla="*/ 1136 h 2023"/>
              <a:gd name="T4" fmla="*/ 1398 w 2022"/>
              <a:gd name="T5" fmla="*/ 1128 h 2023"/>
              <a:gd name="T6" fmla="*/ 1500 w 2022"/>
              <a:gd name="T7" fmla="*/ 750 h 2023"/>
              <a:gd name="T8" fmla="*/ 750 w 2022"/>
              <a:gd name="T9" fmla="*/ 0 h 2023"/>
              <a:gd name="T10" fmla="*/ 0 w 2022"/>
              <a:gd name="T11" fmla="*/ 750 h 2023"/>
              <a:gd name="T12" fmla="*/ 750 w 2022"/>
              <a:gd name="T13" fmla="*/ 1500 h 2023"/>
              <a:gd name="T14" fmla="*/ 1126 w 2022"/>
              <a:gd name="T15" fmla="*/ 1399 h 2023"/>
              <a:gd name="T16" fmla="*/ 1134 w 2022"/>
              <a:gd name="T17" fmla="*/ 1408 h 2023"/>
              <a:gd name="T18" fmla="*/ 1160 w 2022"/>
              <a:gd name="T19" fmla="*/ 1434 h 2023"/>
              <a:gd name="T20" fmla="*/ 1315 w 2022"/>
              <a:gd name="T21" fmla="*/ 1319 h 2023"/>
              <a:gd name="T22" fmla="*/ 1431 w 2022"/>
              <a:gd name="T23" fmla="*/ 1161 h 2023"/>
              <a:gd name="T24" fmla="*/ 749 w 2022"/>
              <a:gd name="T25" fmla="*/ 1274 h 2023"/>
              <a:gd name="T26" fmla="*/ 226 w 2022"/>
              <a:gd name="T27" fmla="*/ 750 h 2023"/>
              <a:gd name="T28" fmla="*/ 749 w 2022"/>
              <a:gd name="T29" fmla="*/ 226 h 2023"/>
              <a:gd name="T30" fmla="*/ 1273 w 2022"/>
              <a:gd name="T31" fmla="*/ 750 h 2023"/>
              <a:gd name="T32" fmla="*/ 749 w 2022"/>
              <a:gd name="T33" fmla="*/ 1274 h 2023"/>
              <a:gd name="T34" fmla="*/ 1940 w 2022"/>
              <a:gd name="T35" fmla="*/ 1670 h 2023"/>
              <a:gd name="T36" fmla="*/ 1482 w 2022"/>
              <a:gd name="T37" fmla="*/ 1212 h 2023"/>
              <a:gd name="T38" fmla="*/ 1362 w 2022"/>
              <a:gd name="T39" fmla="*/ 1368 h 2023"/>
              <a:gd name="T40" fmla="*/ 1211 w 2022"/>
              <a:gd name="T41" fmla="*/ 1486 h 2023"/>
              <a:gd name="T42" fmla="*/ 1667 w 2022"/>
              <a:gd name="T43" fmla="*/ 1941 h 2023"/>
              <a:gd name="T44" fmla="*/ 1802 w 2022"/>
              <a:gd name="T45" fmla="*/ 1801 h 2023"/>
              <a:gd name="T46" fmla="*/ 1940 w 2022"/>
              <a:gd name="T47" fmla="*/ 1670 h 2023"/>
              <a:gd name="T48" fmla="*/ 1989 w 2022"/>
              <a:gd name="T49" fmla="*/ 1736 h 2023"/>
              <a:gd name="T50" fmla="*/ 1869 w 2022"/>
              <a:gd name="T51" fmla="*/ 1876 h 2023"/>
              <a:gd name="T52" fmla="*/ 1736 w 2022"/>
              <a:gd name="T53" fmla="*/ 1992 h 2023"/>
              <a:gd name="T54" fmla="*/ 1950 w 2022"/>
              <a:gd name="T55" fmla="*/ 1952 h 2023"/>
              <a:gd name="T56" fmla="*/ 1989 w 2022"/>
              <a:gd name="T57" fmla="*/ 1736 h 20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022" h="2023">
                <a:moveTo>
                  <a:pt x="1431" y="1161"/>
                </a:moveTo>
                <a:lnTo>
                  <a:pt x="1406" y="1136"/>
                </a:lnTo>
                <a:cubicBezTo>
                  <a:pt x="1403" y="1133"/>
                  <a:pt x="1400" y="1131"/>
                  <a:pt x="1398" y="1128"/>
                </a:cubicBezTo>
                <a:cubicBezTo>
                  <a:pt x="1463" y="1017"/>
                  <a:pt x="1500" y="888"/>
                  <a:pt x="1500" y="750"/>
                </a:cubicBezTo>
                <a:cubicBezTo>
                  <a:pt x="1500" y="336"/>
                  <a:pt x="1164" y="0"/>
                  <a:pt x="750" y="0"/>
                </a:cubicBezTo>
                <a:cubicBezTo>
                  <a:pt x="336" y="0"/>
                  <a:pt x="0" y="336"/>
                  <a:pt x="0" y="750"/>
                </a:cubicBezTo>
                <a:cubicBezTo>
                  <a:pt x="0" y="1164"/>
                  <a:pt x="336" y="1500"/>
                  <a:pt x="750" y="1500"/>
                </a:cubicBezTo>
                <a:cubicBezTo>
                  <a:pt x="887" y="1500"/>
                  <a:pt x="1015" y="1463"/>
                  <a:pt x="1126" y="1399"/>
                </a:cubicBezTo>
                <a:cubicBezTo>
                  <a:pt x="1128" y="1402"/>
                  <a:pt x="1131" y="1405"/>
                  <a:pt x="1134" y="1408"/>
                </a:cubicBezTo>
                <a:lnTo>
                  <a:pt x="1160" y="1434"/>
                </a:lnTo>
                <a:cubicBezTo>
                  <a:pt x="1210" y="1404"/>
                  <a:pt x="1274" y="1360"/>
                  <a:pt x="1315" y="1319"/>
                </a:cubicBezTo>
                <a:cubicBezTo>
                  <a:pt x="1359" y="1276"/>
                  <a:pt x="1402" y="1209"/>
                  <a:pt x="1431" y="1161"/>
                </a:cubicBezTo>
                <a:close/>
                <a:moveTo>
                  <a:pt x="749" y="1274"/>
                </a:moveTo>
                <a:cubicBezTo>
                  <a:pt x="460" y="1274"/>
                  <a:pt x="226" y="1039"/>
                  <a:pt x="226" y="750"/>
                </a:cubicBezTo>
                <a:cubicBezTo>
                  <a:pt x="226" y="461"/>
                  <a:pt x="460" y="226"/>
                  <a:pt x="749" y="226"/>
                </a:cubicBezTo>
                <a:cubicBezTo>
                  <a:pt x="1039" y="226"/>
                  <a:pt x="1273" y="461"/>
                  <a:pt x="1273" y="750"/>
                </a:cubicBezTo>
                <a:cubicBezTo>
                  <a:pt x="1273" y="1039"/>
                  <a:pt x="1039" y="1274"/>
                  <a:pt x="749" y="1274"/>
                </a:cubicBezTo>
                <a:close/>
                <a:moveTo>
                  <a:pt x="1940" y="1670"/>
                </a:moveTo>
                <a:lnTo>
                  <a:pt x="1482" y="1212"/>
                </a:lnTo>
                <a:cubicBezTo>
                  <a:pt x="1463" y="1250"/>
                  <a:pt x="1428" y="1303"/>
                  <a:pt x="1362" y="1368"/>
                </a:cubicBezTo>
                <a:cubicBezTo>
                  <a:pt x="1300" y="1431"/>
                  <a:pt x="1249" y="1466"/>
                  <a:pt x="1211" y="1486"/>
                </a:cubicBezTo>
                <a:lnTo>
                  <a:pt x="1667" y="1941"/>
                </a:lnTo>
                <a:cubicBezTo>
                  <a:pt x="1707" y="1899"/>
                  <a:pt x="1760" y="1842"/>
                  <a:pt x="1802" y="1801"/>
                </a:cubicBezTo>
                <a:cubicBezTo>
                  <a:pt x="1845" y="1758"/>
                  <a:pt x="1901" y="1706"/>
                  <a:pt x="1940" y="1670"/>
                </a:cubicBezTo>
                <a:close/>
                <a:moveTo>
                  <a:pt x="1989" y="1736"/>
                </a:moveTo>
                <a:cubicBezTo>
                  <a:pt x="1966" y="1770"/>
                  <a:pt x="1929" y="1816"/>
                  <a:pt x="1869" y="1876"/>
                </a:cubicBezTo>
                <a:cubicBezTo>
                  <a:pt x="1813" y="1932"/>
                  <a:pt x="1769" y="1968"/>
                  <a:pt x="1736" y="1992"/>
                </a:cubicBezTo>
                <a:cubicBezTo>
                  <a:pt x="1807" y="2023"/>
                  <a:pt x="1892" y="2010"/>
                  <a:pt x="1950" y="1952"/>
                </a:cubicBezTo>
                <a:cubicBezTo>
                  <a:pt x="2009" y="1894"/>
                  <a:pt x="2022" y="1807"/>
                  <a:pt x="1989" y="1736"/>
                </a:cubicBezTo>
                <a:close/>
              </a:path>
            </a:pathLst>
          </a:custGeom>
          <a:solidFill>
            <a:srgbClr val="FFFFFF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srgbClr val="606060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</a:endParaRPr>
          </a:p>
        </p:txBody>
      </p:sp>
      <p:grpSp>
        <p:nvGrpSpPr>
          <p:cNvPr id="23" name="Group 121"/>
          <p:cNvGrpSpPr/>
          <p:nvPr/>
        </p:nvGrpSpPr>
        <p:grpSpPr>
          <a:xfrm>
            <a:off x="6957521" y="2565678"/>
            <a:ext cx="452755" cy="610234"/>
            <a:chOff x="1982788" y="820738"/>
            <a:chExt cx="1060450" cy="1428750"/>
          </a:xfrm>
          <a:solidFill>
            <a:srgbClr val="FFFFFF"/>
          </a:solidFill>
        </p:grpSpPr>
        <p:sp>
          <p:nvSpPr>
            <p:cNvPr id="24" name="Freeform 12"/>
            <p:cNvSpPr>
              <a:spLocks noEditPoints="1"/>
            </p:cNvSpPr>
            <p:nvPr/>
          </p:nvSpPr>
          <p:spPr bwMode="auto">
            <a:xfrm>
              <a:off x="2193926" y="1239838"/>
              <a:ext cx="682625" cy="590550"/>
            </a:xfrm>
            <a:custGeom>
              <a:avLst/>
              <a:gdLst/>
              <a:ahLst/>
              <a:cxnLst>
                <a:cxn ang="0">
                  <a:pos x="170" y="1"/>
                </a:cxn>
                <a:cxn ang="0">
                  <a:pos x="63" y="93"/>
                </a:cxn>
                <a:cxn ang="0">
                  <a:pos x="23" y="62"/>
                </a:cxn>
                <a:cxn ang="0">
                  <a:pos x="1" y="81"/>
                </a:cxn>
                <a:cxn ang="0">
                  <a:pos x="74" y="155"/>
                </a:cxn>
                <a:cxn ang="0">
                  <a:pos x="76" y="156"/>
                </a:cxn>
                <a:cxn ang="0">
                  <a:pos x="76" y="156"/>
                </a:cxn>
                <a:cxn ang="0">
                  <a:pos x="78" y="154"/>
                </a:cxn>
                <a:cxn ang="0">
                  <a:pos x="178" y="16"/>
                </a:cxn>
                <a:cxn ang="0">
                  <a:pos x="179" y="12"/>
                </a:cxn>
                <a:cxn ang="0">
                  <a:pos x="170" y="1"/>
                </a:cxn>
                <a:cxn ang="0">
                  <a:pos x="170" y="1"/>
                </a:cxn>
                <a:cxn ang="0">
                  <a:pos x="170" y="1"/>
                </a:cxn>
              </a:cxnLst>
              <a:rect l="0" t="0" r="r" b="b"/>
              <a:pathLst>
                <a:path w="180" h="156">
                  <a:moveTo>
                    <a:pt x="170" y="1"/>
                  </a:moveTo>
                  <a:cubicBezTo>
                    <a:pt x="117" y="33"/>
                    <a:pt x="79" y="75"/>
                    <a:pt x="63" y="93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2" y="61"/>
                    <a:pt x="0" y="80"/>
                    <a:pt x="1" y="81"/>
                  </a:cubicBezTo>
                  <a:cubicBezTo>
                    <a:pt x="74" y="155"/>
                    <a:pt x="74" y="155"/>
                    <a:pt x="74" y="155"/>
                  </a:cubicBezTo>
                  <a:cubicBezTo>
                    <a:pt x="74" y="155"/>
                    <a:pt x="75" y="156"/>
                    <a:pt x="76" y="156"/>
                  </a:cubicBezTo>
                  <a:cubicBezTo>
                    <a:pt x="76" y="156"/>
                    <a:pt x="76" y="156"/>
                    <a:pt x="76" y="156"/>
                  </a:cubicBezTo>
                  <a:cubicBezTo>
                    <a:pt x="77" y="156"/>
                    <a:pt x="78" y="155"/>
                    <a:pt x="78" y="154"/>
                  </a:cubicBezTo>
                  <a:cubicBezTo>
                    <a:pt x="90" y="124"/>
                    <a:pt x="129" y="61"/>
                    <a:pt x="178" y="16"/>
                  </a:cubicBezTo>
                  <a:cubicBezTo>
                    <a:pt x="179" y="15"/>
                    <a:pt x="180" y="13"/>
                    <a:pt x="179" y="12"/>
                  </a:cubicBezTo>
                  <a:cubicBezTo>
                    <a:pt x="179" y="12"/>
                    <a:pt x="171" y="0"/>
                    <a:pt x="170" y="1"/>
                  </a:cubicBezTo>
                  <a:close/>
                  <a:moveTo>
                    <a:pt x="170" y="1"/>
                  </a:moveTo>
                  <a:cubicBezTo>
                    <a:pt x="170" y="1"/>
                    <a:pt x="170" y="1"/>
                    <a:pt x="170" y="1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5" name="Freeform 13"/>
            <p:cNvSpPr>
              <a:spLocks noEditPoints="1"/>
            </p:cNvSpPr>
            <p:nvPr/>
          </p:nvSpPr>
          <p:spPr bwMode="auto">
            <a:xfrm>
              <a:off x="1982788" y="820738"/>
              <a:ext cx="1060450" cy="1428750"/>
            </a:xfrm>
            <a:custGeom>
              <a:avLst/>
              <a:gdLst/>
              <a:ahLst/>
              <a:cxnLst>
                <a:cxn ang="0">
                  <a:pos x="274" y="46"/>
                </a:cxn>
                <a:cxn ang="0">
                  <a:pos x="145" y="4"/>
                </a:cxn>
                <a:cxn ang="0">
                  <a:pos x="140" y="0"/>
                </a:cxn>
                <a:cxn ang="0">
                  <a:pos x="140" y="0"/>
                </a:cxn>
                <a:cxn ang="0">
                  <a:pos x="135" y="4"/>
                </a:cxn>
                <a:cxn ang="0">
                  <a:pos x="6" y="46"/>
                </a:cxn>
                <a:cxn ang="0">
                  <a:pos x="0" y="52"/>
                </a:cxn>
                <a:cxn ang="0">
                  <a:pos x="0" y="239"/>
                </a:cxn>
                <a:cxn ang="0">
                  <a:pos x="138" y="377"/>
                </a:cxn>
                <a:cxn ang="0">
                  <a:pos x="140" y="378"/>
                </a:cxn>
                <a:cxn ang="0">
                  <a:pos x="142" y="377"/>
                </a:cxn>
                <a:cxn ang="0">
                  <a:pos x="280" y="239"/>
                </a:cxn>
                <a:cxn ang="0">
                  <a:pos x="280" y="52"/>
                </a:cxn>
                <a:cxn ang="0">
                  <a:pos x="274" y="46"/>
                </a:cxn>
                <a:cxn ang="0">
                  <a:pos x="249" y="228"/>
                </a:cxn>
                <a:cxn ang="0">
                  <a:pos x="142" y="336"/>
                </a:cxn>
                <a:cxn ang="0">
                  <a:pos x="140" y="337"/>
                </a:cxn>
                <a:cxn ang="0">
                  <a:pos x="138" y="336"/>
                </a:cxn>
                <a:cxn ang="0">
                  <a:pos x="31" y="228"/>
                </a:cxn>
                <a:cxn ang="0">
                  <a:pos x="31" y="81"/>
                </a:cxn>
                <a:cxn ang="0">
                  <a:pos x="35" y="77"/>
                </a:cxn>
                <a:cxn ang="0">
                  <a:pos x="136" y="44"/>
                </a:cxn>
                <a:cxn ang="0">
                  <a:pos x="140" y="41"/>
                </a:cxn>
                <a:cxn ang="0">
                  <a:pos x="140" y="41"/>
                </a:cxn>
                <a:cxn ang="0">
                  <a:pos x="144" y="44"/>
                </a:cxn>
                <a:cxn ang="0">
                  <a:pos x="245" y="77"/>
                </a:cxn>
                <a:cxn ang="0">
                  <a:pos x="249" y="81"/>
                </a:cxn>
                <a:cxn ang="0">
                  <a:pos x="249" y="228"/>
                </a:cxn>
                <a:cxn ang="0">
                  <a:pos x="249" y="228"/>
                </a:cxn>
                <a:cxn ang="0">
                  <a:pos x="249" y="228"/>
                </a:cxn>
              </a:cxnLst>
              <a:rect l="0" t="0" r="r" b="b"/>
              <a:pathLst>
                <a:path w="280" h="378">
                  <a:moveTo>
                    <a:pt x="274" y="46"/>
                  </a:moveTo>
                  <a:cubicBezTo>
                    <a:pt x="164" y="46"/>
                    <a:pt x="145" y="4"/>
                    <a:pt x="145" y="4"/>
                  </a:cubicBezTo>
                  <a:cubicBezTo>
                    <a:pt x="144" y="2"/>
                    <a:pt x="142" y="0"/>
                    <a:pt x="140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38" y="0"/>
                    <a:pt x="136" y="2"/>
                    <a:pt x="135" y="4"/>
                  </a:cubicBezTo>
                  <a:cubicBezTo>
                    <a:pt x="135" y="4"/>
                    <a:pt x="116" y="46"/>
                    <a:pt x="6" y="46"/>
                  </a:cubicBezTo>
                  <a:cubicBezTo>
                    <a:pt x="3" y="46"/>
                    <a:pt x="0" y="49"/>
                    <a:pt x="0" y="52"/>
                  </a:cubicBezTo>
                  <a:cubicBezTo>
                    <a:pt x="0" y="239"/>
                    <a:pt x="0" y="239"/>
                    <a:pt x="0" y="239"/>
                  </a:cubicBezTo>
                  <a:cubicBezTo>
                    <a:pt x="0" y="316"/>
                    <a:pt x="132" y="375"/>
                    <a:pt x="138" y="377"/>
                  </a:cubicBezTo>
                  <a:cubicBezTo>
                    <a:pt x="139" y="377"/>
                    <a:pt x="139" y="378"/>
                    <a:pt x="140" y="378"/>
                  </a:cubicBezTo>
                  <a:cubicBezTo>
                    <a:pt x="141" y="378"/>
                    <a:pt x="142" y="377"/>
                    <a:pt x="142" y="377"/>
                  </a:cubicBezTo>
                  <a:cubicBezTo>
                    <a:pt x="148" y="375"/>
                    <a:pt x="280" y="316"/>
                    <a:pt x="280" y="239"/>
                  </a:cubicBezTo>
                  <a:cubicBezTo>
                    <a:pt x="280" y="52"/>
                    <a:pt x="280" y="52"/>
                    <a:pt x="280" y="52"/>
                  </a:cubicBezTo>
                  <a:cubicBezTo>
                    <a:pt x="280" y="49"/>
                    <a:pt x="277" y="46"/>
                    <a:pt x="274" y="46"/>
                  </a:cubicBezTo>
                  <a:close/>
                  <a:moveTo>
                    <a:pt x="249" y="228"/>
                  </a:moveTo>
                  <a:cubicBezTo>
                    <a:pt x="249" y="288"/>
                    <a:pt x="146" y="334"/>
                    <a:pt x="142" y="336"/>
                  </a:cubicBezTo>
                  <a:cubicBezTo>
                    <a:pt x="141" y="337"/>
                    <a:pt x="141" y="337"/>
                    <a:pt x="140" y="337"/>
                  </a:cubicBezTo>
                  <a:cubicBezTo>
                    <a:pt x="139" y="337"/>
                    <a:pt x="139" y="337"/>
                    <a:pt x="138" y="336"/>
                  </a:cubicBezTo>
                  <a:cubicBezTo>
                    <a:pt x="134" y="334"/>
                    <a:pt x="31" y="288"/>
                    <a:pt x="31" y="228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1" y="79"/>
                    <a:pt x="33" y="77"/>
                    <a:pt x="35" y="77"/>
                  </a:cubicBezTo>
                  <a:cubicBezTo>
                    <a:pt x="121" y="77"/>
                    <a:pt x="136" y="44"/>
                    <a:pt x="136" y="44"/>
                  </a:cubicBezTo>
                  <a:cubicBezTo>
                    <a:pt x="137" y="42"/>
                    <a:pt x="138" y="41"/>
                    <a:pt x="140" y="41"/>
                  </a:cubicBezTo>
                  <a:cubicBezTo>
                    <a:pt x="140" y="41"/>
                    <a:pt x="140" y="41"/>
                    <a:pt x="140" y="41"/>
                  </a:cubicBezTo>
                  <a:cubicBezTo>
                    <a:pt x="142" y="41"/>
                    <a:pt x="143" y="42"/>
                    <a:pt x="144" y="44"/>
                  </a:cubicBezTo>
                  <a:cubicBezTo>
                    <a:pt x="144" y="44"/>
                    <a:pt x="159" y="77"/>
                    <a:pt x="245" y="77"/>
                  </a:cubicBezTo>
                  <a:cubicBezTo>
                    <a:pt x="247" y="77"/>
                    <a:pt x="249" y="79"/>
                    <a:pt x="249" y="81"/>
                  </a:cubicBezTo>
                  <a:lnTo>
                    <a:pt x="249" y="228"/>
                  </a:lnTo>
                  <a:close/>
                  <a:moveTo>
                    <a:pt x="249" y="228"/>
                  </a:moveTo>
                  <a:cubicBezTo>
                    <a:pt x="249" y="228"/>
                    <a:pt x="249" y="228"/>
                    <a:pt x="249" y="228"/>
                  </a:cubicBezTo>
                </a:path>
              </a:pathLst>
            </a:custGeom>
            <a:grpFill/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26" name="Group 20"/>
          <p:cNvGrpSpPr>
            <a:grpSpLocks noChangeAspect="1"/>
          </p:cNvGrpSpPr>
          <p:nvPr/>
        </p:nvGrpSpPr>
        <p:grpSpPr bwMode="auto">
          <a:xfrm>
            <a:off x="9410883" y="2565678"/>
            <a:ext cx="467995" cy="489585"/>
            <a:chOff x="-904" y="1959"/>
            <a:chExt cx="599" cy="627"/>
          </a:xfrm>
          <a:solidFill>
            <a:srgbClr val="FFFFFF"/>
          </a:solidFill>
        </p:grpSpPr>
        <p:sp>
          <p:nvSpPr>
            <p:cNvPr id="27" name="Freeform 21"/>
            <p:cNvSpPr/>
            <p:nvPr/>
          </p:nvSpPr>
          <p:spPr bwMode="auto">
            <a:xfrm>
              <a:off x="-806" y="1959"/>
              <a:ext cx="501" cy="514"/>
            </a:xfrm>
            <a:custGeom>
              <a:avLst/>
              <a:gdLst>
                <a:gd name="T0" fmla="*/ 2206 w 2206"/>
                <a:gd name="T1" fmla="*/ 0 h 2269"/>
                <a:gd name="T2" fmla="*/ 750 w 2206"/>
                <a:gd name="T3" fmla="*/ 1771 h 2269"/>
                <a:gd name="T4" fmla="*/ 347 w 2206"/>
                <a:gd name="T5" fmla="*/ 1122 h 2269"/>
                <a:gd name="T6" fmla="*/ 0 w 2206"/>
                <a:gd name="T7" fmla="*/ 1330 h 2269"/>
                <a:gd name="T8" fmla="*/ 611 w 2206"/>
                <a:gd name="T9" fmla="*/ 2269 h 2269"/>
                <a:gd name="T10" fmla="*/ 882 w 2206"/>
                <a:gd name="T11" fmla="*/ 2269 h 2269"/>
                <a:gd name="T12" fmla="*/ 2206 w 2206"/>
                <a:gd name="T13" fmla="*/ 630 h 2269"/>
                <a:gd name="T14" fmla="*/ 2206 w 2206"/>
                <a:gd name="T15" fmla="*/ 0 h 2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06" h="2269">
                  <a:moveTo>
                    <a:pt x="2206" y="0"/>
                  </a:moveTo>
                  <a:cubicBezTo>
                    <a:pt x="1890" y="120"/>
                    <a:pt x="750" y="1771"/>
                    <a:pt x="750" y="1771"/>
                  </a:cubicBezTo>
                  <a:lnTo>
                    <a:pt x="347" y="1122"/>
                  </a:lnTo>
                  <a:lnTo>
                    <a:pt x="0" y="1330"/>
                  </a:lnTo>
                  <a:lnTo>
                    <a:pt x="611" y="2269"/>
                  </a:lnTo>
                  <a:lnTo>
                    <a:pt x="882" y="2269"/>
                  </a:lnTo>
                  <a:cubicBezTo>
                    <a:pt x="882" y="2269"/>
                    <a:pt x="1810" y="955"/>
                    <a:pt x="2206" y="630"/>
                  </a:cubicBezTo>
                  <a:lnTo>
                    <a:pt x="2206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  <p:sp>
          <p:nvSpPr>
            <p:cNvPr id="28" name="Freeform 22"/>
            <p:cNvSpPr/>
            <p:nvPr/>
          </p:nvSpPr>
          <p:spPr bwMode="auto">
            <a:xfrm>
              <a:off x="-904" y="2052"/>
              <a:ext cx="534" cy="534"/>
            </a:xfrm>
            <a:custGeom>
              <a:avLst/>
              <a:gdLst>
                <a:gd name="T0" fmla="*/ 159 w 2352"/>
                <a:gd name="T1" fmla="*/ 1914 h 2352"/>
                <a:gd name="T2" fmla="*/ 435 w 2352"/>
                <a:gd name="T3" fmla="*/ 2189 h 2352"/>
                <a:gd name="T4" fmla="*/ 1915 w 2352"/>
                <a:gd name="T5" fmla="*/ 2191 h 2352"/>
                <a:gd name="T6" fmla="*/ 2191 w 2352"/>
                <a:gd name="T7" fmla="*/ 1915 h 2352"/>
                <a:gd name="T8" fmla="*/ 2189 w 2352"/>
                <a:gd name="T9" fmla="*/ 1027 h 2352"/>
                <a:gd name="T10" fmla="*/ 2352 w 2352"/>
                <a:gd name="T11" fmla="*/ 1027 h 2352"/>
                <a:gd name="T12" fmla="*/ 2352 w 2352"/>
                <a:gd name="T13" fmla="*/ 1917 h 2352"/>
                <a:gd name="T14" fmla="*/ 1917 w 2352"/>
                <a:gd name="T15" fmla="*/ 2352 h 2352"/>
                <a:gd name="T16" fmla="*/ 417 w 2352"/>
                <a:gd name="T17" fmla="*/ 2350 h 2352"/>
                <a:gd name="T18" fmla="*/ 2 w 2352"/>
                <a:gd name="T19" fmla="*/ 1936 h 2352"/>
                <a:gd name="T20" fmla="*/ 0 w 2352"/>
                <a:gd name="T21" fmla="*/ 437 h 2352"/>
                <a:gd name="T22" fmla="*/ 435 w 2352"/>
                <a:gd name="T23" fmla="*/ 3 h 2352"/>
                <a:gd name="T24" fmla="*/ 1812 w 2352"/>
                <a:gd name="T25" fmla="*/ 0 h 2352"/>
                <a:gd name="T26" fmla="*/ 1812 w 2352"/>
                <a:gd name="T27" fmla="*/ 164 h 2352"/>
                <a:gd name="T28" fmla="*/ 437 w 2352"/>
                <a:gd name="T29" fmla="*/ 163 h 2352"/>
                <a:gd name="T30" fmla="*/ 161 w 2352"/>
                <a:gd name="T31" fmla="*/ 439 h 2352"/>
                <a:gd name="T32" fmla="*/ 159 w 2352"/>
                <a:gd name="T33" fmla="*/ 1914 h 2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352" h="2352">
                  <a:moveTo>
                    <a:pt x="159" y="1914"/>
                  </a:moveTo>
                  <a:cubicBezTo>
                    <a:pt x="159" y="2066"/>
                    <a:pt x="282" y="2189"/>
                    <a:pt x="435" y="2189"/>
                  </a:cubicBezTo>
                  <a:lnTo>
                    <a:pt x="1915" y="2191"/>
                  </a:lnTo>
                  <a:cubicBezTo>
                    <a:pt x="2068" y="2191"/>
                    <a:pt x="2191" y="2068"/>
                    <a:pt x="2191" y="1915"/>
                  </a:cubicBezTo>
                  <a:lnTo>
                    <a:pt x="2189" y="1027"/>
                  </a:lnTo>
                  <a:lnTo>
                    <a:pt x="2352" y="1027"/>
                  </a:lnTo>
                  <a:lnTo>
                    <a:pt x="2352" y="1917"/>
                  </a:lnTo>
                  <a:cubicBezTo>
                    <a:pt x="2352" y="2157"/>
                    <a:pt x="2157" y="2352"/>
                    <a:pt x="1917" y="2352"/>
                  </a:cubicBezTo>
                  <a:lnTo>
                    <a:pt x="417" y="2350"/>
                  </a:lnTo>
                  <a:cubicBezTo>
                    <a:pt x="188" y="2350"/>
                    <a:pt x="2" y="2164"/>
                    <a:pt x="2" y="1936"/>
                  </a:cubicBezTo>
                  <a:lnTo>
                    <a:pt x="0" y="437"/>
                  </a:lnTo>
                  <a:cubicBezTo>
                    <a:pt x="0" y="197"/>
                    <a:pt x="195" y="3"/>
                    <a:pt x="435" y="3"/>
                  </a:cubicBezTo>
                  <a:lnTo>
                    <a:pt x="1812" y="0"/>
                  </a:lnTo>
                  <a:lnTo>
                    <a:pt x="1812" y="164"/>
                  </a:lnTo>
                  <a:lnTo>
                    <a:pt x="437" y="163"/>
                  </a:lnTo>
                  <a:cubicBezTo>
                    <a:pt x="285" y="163"/>
                    <a:pt x="161" y="287"/>
                    <a:pt x="161" y="439"/>
                  </a:cubicBezTo>
                  <a:lnTo>
                    <a:pt x="159" y="1914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srgbClr val="606060"/>
                </a:solidFill>
                <a:effectLst/>
                <a:uLnTx/>
                <a:uFillTx/>
                <a:latin typeface="Arial" panose="020B0604020202020204"/>
                <a:ea typeface="微软雅黑" panose="020B050302020402020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178206" y="3290176"/>
            <a:ext cx="1947115" cy="1827327"/>
            <a:chOff x="1701767" y="2139370"/>
            <a:chExt cx="1947115" cy="1827327"/>
          </a:xfrm>
        </p:grpSpPr>
        <p:sp>
          <p:nvSpPr>
            <p:cNvPr id="30" name="文本框 14"/>
            <p:cNvSpPr txBox="1"/>
            <p:nvPr/>
          </p:nvSpPr>
          <p:spPr>
            <a:xfrm>
              <a:off x="1701767" y="2463721"/>
              <a:ext cx="1947115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1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解决方法</a:t>
              </a: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704589" y="3298358"/>
            <a:ext cx="1947115" cy="1827327"/>
            <a:chOff x="1701767" y="2139370"/>
            <a:chExt cx="1947115" cy="1827327"/>
          </a:xfrm>
        </p:grpSpPr>
        <p:sp>
          <p:nvSpPr>
            <p:cNvPr id="34" name="文本框 14"/>
            <p:cNvSpPr txBox="1"/>
            <p:nvPr/>
          </p:nvSpPr>
          <p:spPr>
            <a:xfrm>
              <a:off x="1701767" y="2463721"/>
              <a:ext cx="1947115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5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解决方法</a:t>
              </a: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230974" y="3290176"/>
            <a:ext cx="1947115" cy="1827327"/>
            <a:chOff x="1701767" y="2139370"/>
            <a:chExt cx="1947115" cy="1827327"/>
          </a:xfrm>
        </p:grpSpPr>
        <p:sp>
          <p:nvSpPr>
            <p:cNvPr id="38" name="文本框 14"/>
            <p:cNvSpPr txBox="1"/>
            <p:nvPr/>
          </p:nvSpPr>
          <p:spPr>
            <a:xfrm>
              <a:off x="1701767" y="2463721"/>
              <a:ext cx="1947115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9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解决方法</a:t>
              </a: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645930" y="3235015"/>
            <a:ext cx="1947115" cy="1827327"/>
            <a:chOff x="1701767" y="2139370"/>
            <a:chExt cx="1947115" cy="1827327"/>
          </a:xfrm>
        </p:grpSpPr>
        <p:sp>
          <p:nvSpPr>
            <p:cNvPr id="42" name="文本框 14"/>
            <p:cNvSpPr txBox="1"/>
            <p:nvPr/>
          </p:nvSpPr>
          <p:spPr>
            <a:xfrm>
              <a:off x="1701767" y="2463721"/>
              <a:ext cx="1947115" cy="15029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解决方法</a:t>
              </a:r>
            </a:p>
          </p:txBody>
        </p:sp>
        <p:sp>
          <p:nvSpPr>
            <p:cNvPr id="44" name="任意多边形 4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存在问题及解决方法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problems and solutions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306286" y="2101933"/>
            <a:ext cx="9323615" cy="3359229"/>
            <a:chOff x="1306286" y="1959429"/>
            <a:chExt cx="10019908" cy="3610098"/>
          </a:xfrm>
        </p:grpSpPr>
        <p:sp>
          <p:nvSpPr>
            <p:cNvPr id="12" name="矩形 11"/>
            <p:cNvSpPr/>
            <p:nvPr/>
          </p:nvSpPr>
          <p:spPr>
            <a:xfrm>
              <a:off x="1306286" y="1959429"/>
              <a:ext cx="2256312" cy="3610098"/>
            </a:xfrm>
            <a:prstGeom prst="rect">
              <a:avLst/>
            </a:prstGeom>
            <a:blipFill>
              <a:blip r:embed="rId4"/>
              <a:srcRect/>
              <a:stretch>
                <a:fillRect l="-10060" r="-9940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3621974" y="1959429"/>
              <a:ext cx="1881523" cy="1793174"/>
            </a:xfrm>
            <a:prstGeom prst="rect">
              <a:avLst/>
            </a:prstGeom>
            <a:blipFill>
              <a:blip r:embed="rId5"/>
              <a:srcRect/>
              <a:stretch>
                <a:fillRect l="-13635" r="-13438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3621974" y="3811978"/>
              <a:ext cx="1881523" cy="1757549"/>
            </a:xfrm>
            <a:prstGeom prst="rect">
              <a:avLst/>
            </a:prstGeom>
            <a:solidFill>
              <a:srgbClr val="466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 14"/>
            <p:cNvSpPr/>
            <p:nvPr/>
          </p:nvSpPr>
          <p:spPr>
            <a:xfrm>
              <a:off x="5562873" y="1959429"/>
              <a:ext cx="1881523" cy="179317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矩形 15"/>
            <p:cNvSpPr/>
            <p:nvPr/>
          </p:nvSpPr>
          <p:spPr>
            <a:xfrm>
              <a:off x="5562873" y="3811978"/>
              <a:ext cx="1881523" cy="1757549"/>
            </a:xfrm>
            <a:prstGeom prst="rect">
              <a:avLst/>
            </a:prstGeom>
            <a:blipFill>
              <a:blip r:embed="rId6"/>
              <a:srcRect/>
              <a:stretch>
                <a:fillRect l="-10035" r="-989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503772" y="1959429"/>
              <a:ext cx="1881523" cy="1793174"/>
            </a:xfrm>
            <a:prstGeom prst="rect">
              <a:avLst/>
            </a:prstGeom>
            <a:blipFill>
              <a:blip r:embed="rId7"/>
              <a:srcRect/>
              <a:stretch>
                <a:fillRect l="-16056" r="-15824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503772" y="3811978"/>
              <a:ext cx="1881523" cy="1757549"/>
            </a:xfrm>
            <a:prstGeom prst="rect">
              <a:avLst/>
            </a:prstGeom>
            <a:solidFill>
              <a:srgbClr val="466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矩形 18"/>
            <p:cNvSpPr/>
            <p:nvPr/>
          </p:nvSpPr>
          <p:spPr>
            <a:xfrm>
              <a:off x="9444671" y="1959429"/>
              <a:ext cx="1881523" cy="1793174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444671" y="3811978"/>
              <a:ext cx="1881523" cy="1757549"/>
            </a:xfrm>
            <a:prstGeom prst="rect">
              <a:avLst/>
            </a:prstGeom>
            <a:blipFill>
              <a:blip r:embed="rId8"/>
              <a:srcRect/>
              <a:stretch>
                <a:fillRect l="-72029" r="-70991"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438628" y="3870855"/>
            <a:ext cx="1783638" cy="1545198"/>
            <a:chOff x="1701767" y="2139370"/>
            <a:chExt cx="1947115" cy="1545198"/>
          </a:xfrm>
        </p:grpSpPr>
        <p:sp>
          <p:nvSpPr>
            <p:cNvPr id="23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4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解决方法</a:t>
              </a: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250647" y="2163616"/>
            <a:ext cx="1783638" cy="1545198"/>
            <a:chOff x="1701767" y="2139370"/>
            <a:chExt cx="1947115" cy="1545198"/>
          </a:xfrm>
        </p:grpSpPr>
        <p:sp>
          <p:nvSpPr>
            <p:cNvPr id="27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8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解决方法</a:t>
              </a:r>
            </a:p>
          </p:txBody>
        </p:sp>
        <p:sp>
          <p:nvSpPr>
            <p:cNvPr id="29" name="任意多边形 28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7043397" y="3870855"/>
            <a:ext cx="1783638" cy="1545198"/>
            <a:chOff x="1701767" y="2139370"/>
            <a:chExt cx="1947115" cy="1545198"/>
          </a:xfrm>
        </p:grpSpPr>
        <p:sp>
          <p:nvSpPr>
            <p:cNvPr id="31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2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解决方法</a:t>
              </a:r>
            </a:p>
          </p:txBody>
        </p:sp>
        <p:sp>
          <p:nvSpPr>
            <p:cNvPr id="33" name="任意多边形 32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8862695" y="2219849"/>
            <a:ext cx="1783638" cy="1545198"/>
            <a:chOff x="1701767" y="2139370"/>
            <a:chExt cx="1947115" cy="1545198"/>
          </a:xfrm>
        </p:grpSpPr>
        <p:sp>
          <p:nvSpPr>
            <p:cNvPr id="35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6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解决方法</a:t>
              </a: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存在问题及解决方法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problems and solutions</a:t>
            </a:r>
          </a:p>
        </p:txBody>
      </p:sp>
      <p:grpSp>
        <p:nvGrpSpPr>
          <p:cNvPr id="28" name="组合 27"/>
          <p:cNvGrpSpPr/>
          <p:nvPr/>
        </p:nvGrpSpPr>
        <p:grpSpPr>
          <a:xfrm>
            <a:off x="3656517" y="1434403"/>
            <a:ext cx="5228637" cy="4129135"/>
            <a:chOff x="3656517" y="1434403"/>
            <a:chExt cx="5228637" cy="4129135"/>
          </a:xfrm>
        </p:grpSpPr>
        <p:sp>
          <p:nvSpPr>
            <p:cNvPr id="17" name="任意多边形 16"/>
            <p:cNvSpPr/>
            <p:nvPr/>
          </p:nvSpPr>
          <p:spPr>
            <a:xfrm rot="21600000">
              <a:off x="5398036" y="2701510"/>
              <a:ext cx="1438423" cy="1591446"/>
            </a:xfrm>
            <a:custGeom>
              <a:avLst/>
              <a:gdLst>
                <a:gd name="connsiteX0" fmla="*/ 509841 w 1019680"/>
                <a:gd name="connsiteY0" fmla="*/ 0 h 1128156"/>
                <a:gd name="connsiteX1" fmla="*/ 715571 w 1019680"/>
                <a:gd name="connsiteY1" fmla="*/ 165215 h 1128156"/>
                <a:gd name="connsiteX2" fmla="*/ 725990 w 1019680"/>
                <a:gd name="connsiteY2" fmla="*/ 189696 h 1128156"/>
                <a:gd name="connsiteX3" fmla="*/ 752402 w 1019680"/>
                <a:gd name="connsiteY3" fmla="*/ 186478 h 1128156"/>
                <a:gd name="connsiteX4" fmla="*/ 998347 w 1019680"/>
                <a:gd name="connsiteY4" fmla="*/ 282038 h 1128156"/>
                <a:gd name="connsiteX5" fmla="*/ 969255 w 1019680"/>
                <a:gd name="connsiteY5" fmla="*/ 524723 h 1128156"/>
                <a:gd name="connsiteX6" fmla="*/ 942538 w 1019680"/>
                <a:gd name="connsiteY6" fmla="*/ 564610 h 1128156"/>
                <a:gd name="connsiteX7" fmla="*/ 958131 w 1019680"/>
                <a:gd name="connsiteY7" fmla="*/ 585342 h 1128156"/>
                <a:gd name="connsiteX8" fmla="*/ 998346 w 1019680"/>
                <a:gd name="connsiteY8" fmla="*/ 846117 h 1128156"/>
                <a:gd name="connsiteX9" fmla="*/ 752401 w 1019680"/>
                <a:gd name="connsiteY9" fmla="*/ 941677 h 1128156"/>
                <a:gd name="connsiteX10" fmla="*/ 726651 w 1019680"/>
                <a:gd name="connsiteY10" fmla="*/ 938539 h 1128156"/>
                <a:gd name="connsiteX11" fmla="*/ 705467 w 1019680"/>
                <a:gd name="connsiteY11" fmla="*/ 981619 h 1128156"/>
                <a:gd name="connsiteX12" fmla="*/ 509841 w 1019680"/>
                <a:gd name="connsiteY12" fmla="*/ 1128156 h 1128156"/>
                <a:gd name="connsiteX13" fmla="*/ 304111 w 1019680"/>
                <a:gd name="connsiteY13" fmla="*/ 962942 h 1128156"/>
                <a:gd name="connsiteX14" fmla="*/ 293692 w 1019680"/>
                <a:gd name="connsiteY14" fmla="*/ 938458 h 1128156"/>
                <a:gd name="connsiteX15" fmla="*/ 267280 w 1019680"/>
                <a:gd name="connsiteY15" fmla="*/ 941676 h 1128156"/>
                <a:gd name="connsiteX16" fmla="*/ 21335 w 1019680"/>
                <a:gd name="connsiteY16" fmla="*/ 846116 h 1128156"/>
                <a:gd name="connsiteX17" fmla="*/ 50427 w 1019680"/>
                <a:gd name="connsiteY17" fmla="*/ 603431 h 1128156"/>
                <a:gd name="connsiteX18" fmla="*/ 77142 w 1019680"/>
                <a:gd name="connsiteY18" fmla="*/ 563546 h 1128156"/>
                <a:gd name="connsiteX19" fmla="*/ 61549 w 1019680"/>
                <a:gd name="connsiteY19" fmla="*/ 542813 h 1128156"/>
                <a:gd name="connsiteX20" fmla="*/ 21334 w 1019680"/>
                <a:gd name="connsiteY20" fmla="*/ 282039 h 1128156"/>
                <a:gd name="connsiteX21" fmla="*/ 267279 w 1019680"/>
                <a:gd name="connsiteY21" fmla="*/ 186479 h 1128156"/>
                <a:gd name="connsiteX22" fmla="*/ 293032 w 1019680"/>
                <a:gd name="connsiteY22" fmla="*/ 189617 h 1128156"/>
                <a:gd name="connsiteX23" fmla="*/ 314216 w 1019680"/>
                <a:gd name="connsiteY23" fmla="*/ 146537 h 1128156"/>
                <a:gd name="connsiteX24" fmla="*/ 509841 w 1019680"/>
                <a:gd name="connsiteY24" fmla="*/ 0 h 112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19680" h="1128156">
                  <a:moveTo>
                    <a:pt x="509841" y="0"/>
                  </a:moveTo>
                  <a:cubicBezTo>
                    <a:pt x="590184" y="0"/>
                    <a:pt x="662920" y="63137"/>
                    <a:pt x="715571" y="165215"/>
                  </a:cubicBezTo>
                  <a:lnTo>
                    <a:pt x="725990" y="189696"/>
                  </a:lnTo>
                  <a:lnTo>
                    <a:pt x="752402" y="186478"/>
                  </a:lnTo>
                  <a:cubicBezTo>
                    <a:pt x="867130" y="181036"/>
                    <a:pt x="958176" y="212459"/>
                    <a:pt x="998347" y="282038"/>
                  </a:cubicBezTo>
                  <a:cubicBezTo>
                    <a:pt x="1036007" y="347268"/>
                    <a:pt x="1022269" y="434454"/>
                    <a:pt x="969255" y="524723"/>
                  </a:cubicBezTo>
                  <a:lnTo>
                    <a:pt x="942538" y="564610"/>
                  </a:lnTo>
                  <a:lnTo>
                    <a:pt x="958131" y="585342"/>
                  </a:lnTo>
                  <a:cubicBezTo>
                    <a:pt x="1020207" y="681978"/>
                    <a:pt x="1038517" y="776538"/>
                    <a:pt x="998346" y="846117"/>
                  </a:cubicBezTo>
                  <a:cubicBezTo>
                    <a:pt x="958174" y="915695"/>
                    <a:pt x="867128" y="947119"/>
                    <a:pt x="752401" y="941677"/>
                  </a:cubicBezTo>
                  <a:lnTo>
                    <a:pt x="726651" y="938539"/>
                  </a:lnTo>
                  <a:lnTo>
                    <a:pt x="705467" y="981619"/>
                  </a:lnTo>
                  <a:cubicBezTo>
                    <a:pt x="653798" y="1072665"/>
                    <a:pt x="585162" y="1128156"/>
                    <a:pt x="509841" y="1128156"/>
                  </a:cubicBezTo>
                  <a:cubicBezTo>
                    <a:pt x="429499" y="1128156"/>
                    <a:pt x="356762" y="1065020"/>
                    <a:pt x="304111" y="962942"/>
                  </a:cubicBezTo>
                  <a:lnTo>
                    <a:pt x="293692" y="938458"/>
                  </a:lnTo>
                  <a:lnTo>
                    <a:pt x="267280" y="941676"/>
                  </a:lnTo>
                  <a:cubicBezTo>
                    <a:pt x="152552" y="947118"/>
                    <a:pt x="61506" y="915695"/>
                    <a:pt x="21335" y="846116"/>
                  </a:cubicBezTo>
                  <a:cubicBezTo>
                    <a:pt x="-16326" y="780886"/>
                    <a:pt x="-2587" y="693700"/>
                    <a:pt x="50427" y="603431"/>
                  </a:cubicBezTo>
                  <a:lnTo>
                    <a:pt x="77142" y="563546"/>
                  </a:lnTo>
                  <a:lnTo>
                    <a:pt x="61549" y="542813"/>
                  </a:lnTo>
                  <a:cubicBezTo>
                    <a:pt x="-528" y="446177"/>
                    <a:pt x="-18837" y="351618"/>
                    <a:pt x="21334" y="282039"/>
                  </a:cubicBezTo>
                  <a:cubicBezTo>
                    <a:pt x="61505" y="212460"/>
                    <a:pt x="152551" y="181037"/>
                    <a:pt x="267279" y="186479"/>
                  </a:cubicBezTo>
                  <a:lnTo>
                    <a:pt x="293032" y="189617"/>
                  </a:lnTo>
                  <a:lnTo>
                    <a:pt x="314216" y="146537"/>
                  </a:lnTo>
                  <a:cubicBezTo>
                    <a:pt x="365884" y="55491"/>
                    <a:pt x="434520" y="0"/>
                    <a:pt x="50984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任意多边形 17"/>
            <p:cNvSpPr/>
            <p:nvPr/>
          </p:nvSpPr>
          <p:spPr>
            <a:xfrm rot="21600000">
              <a:off x="3656517" y="1858362"/>
              <a:ext cx="923078" cy="1021277"/>
            </a:xfrm>
            <a:custGeom>
              <a:avLst/>
              <a:gdLst>
                <a:gd name="connsiteX0" fmla="*/ 509841 w 1019680"/>
                <a:gd name="connsiteY0" fmla="*/ 0 h 1128156"/>
                <a:gd name="connsiteX1" fmla="*/ 715571 w 1019680"/>
                <a:gd name="connsiteY1" fmla="*/ 165215 h 1128156"/>
                <a:gd name="connsiteX2" fmla="*/ 725990 w 1019680"/>
                <a:gd name="connsiteY2" fmla="*/ 189696 h 1128156"/>
                <a:gd name="connsiteX3" fmla="*/ 752402 w 1019680"/>
                <a:gd name="connsiteY3" fmla="*/ 186478 h 1128156"/>
                <a:gd name="connsiteX4" fmla="*/ 998347 w 1019680"/>
                <a:gd name="connsiteY4" fmla="*/ 282038 h 1128156"/>
                <a:gd name="connsiteX5" fmla="*/ 969255 w 1019680"/>
                <a:gd name="connsiteY5" fmla="*/ 524723 h 1128156"/>
                <a:gd name="connsiteX6" fmla="*/ 942538 w 1019680"/>
                <a:gd name="connsiteY6" fmla="*/ 564610 h 1128156"/>
                <a:gd name="connsiteX7" fmla="*/ 958131 w 1019680"/>
                <a:gd name="connsiteY7" fmla="*/ 585342 h 1128156"/>
                <a:gd name="connsiteX8" fmla="*/ 998346 w 1019680"/>
                <a:gd name="connsiteY8" fmla="*/ 846117 h 1128156"/>
                <a:gd name="connsiteX9" fmla="*/ 752401 w 1019680"/>
                <a:gd name="connsiteY9" fmla="*/ 941677 h 1128156"/>
                <a:gd name="connsiteX10" fmla="*/ 726651 w 1019680"/>
                <a:gd name="connsiteY10" fmla="*/ 938539 h 1128156"/>
                <a:gd name="connsiteX11" fmla="*/ 705467 w 1019680"/>
                <a:gd name="connsiteY11" fmla="*/ 981619 h 1128156"/>
                <a:gd name="connsiteX12" fmla="*/ 509841 w 1019680"/>
                <a:gd name="connsiteY12" fmla="*/ 1128156 h 1128156"/>
                <a:gd name="connsiteX13" fmla="*/ 304111 w 1019680"/>
                <a:gd name="connsiteY13" fmla="*/ 962942 h 1128156"/>
                <a:gd name="connsiteX14" fmla="*/ 293692 w 1019680"/>
                <a:gd name="connsiteY14" fmla="*/ 938458 h 1128156"/>
                <a:gd name="connsiteX15" fmla="*/ 267280 w 1019680"/>
                <a:gd name="connsiteY15" fmla="*/ 941676 h 1128156"/>
                <a:gd name="connsiteX16" fmla="*/ 21335 w 1019680"/>
                <a:gd name="connsiteY16" fmla="*/ 846116 h 1128156"/>
                <a:gd name="connsiteX17" fmla="*/ 50427 w 1019680"/>
                <a:gd name="connsiteY17" fmla="*/ 603431 h 1128156"/>
                <a:gd name="connsiteX18" fmla="*/ 77142 w 1019680"/>
                <a:gd name="connsiteY18" fmla="*/ 563546 h 1128156"/>
                <a:gd name="connsiteX19" fmla="*/ 61549 w 1019680"/>
                <a:gd name="connsiteY19" fmla="*/ 542813 h 1128156"/>
                <a:gd name="connsiteX20" fmla="*/ 21334 w 1019680"/>
                <a:gd name="connsiteY20" fmla="*/ 282039 h 1128156"/>
                <a:gd name="connsiteX21" fmla="*/ 267279 w 1019680"/>
                <a:gd name="connsiteY21" fmla="*/ 186479 h 1128156"/>
                <a:gd name="connsiteX22" fmla="*/ 293032 w 1019680"/>
                <a:gd name="connsiteY22" fmla="*/ 189617 h 1128156"/>
                <a:gd name="connsiteX23" fmla="*/ 314216 w 1019680"/>
                <a:gd name="connsiteY23" fmla="*/ 146537 h 1128156"/>
                <a:gd name="connsiteX24" fmla="*/ 509841 w 1019680"/>
                <a:gd name="connsiteY24" fmla="*/ 0 h 112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19680" h="1128156">
                  <a:moveTo>
                    <a:pt x="509841" y="0"/>
                  </a:moveTo>
                  <a:cubicBezTo>
                    <a:pt x="590184" y="0"/>
                    <a:pt x="662920" y="63137"/>
                    <a:pt x="715571" y="165215"/>
                  </a:cubicBezTo>
                  <a:lnTo>
                    <a:pt x="725990" y="189696"/>
                  </a:lnTo>
                  <a:lnTo>
                    <a:pt x="752402" y="186478"/>
                  </a:lnTo>
                  <a:cubicBezTo>
                    <a:pt x="867130" y="181036"/>
                    <a:pt x="958176" y="212459"/>
                    <a:pt x="998347" y="282038"/>
                  </a:cubicBezTo>
                  <a:cubicBezTo>
                    <a:pt x="1036007" y="347268"/>
                    <a:pt x="1022269" y="434454"/>
                    <a:pt x="969255" y="524723"/>
                  </a:cubicBezTo>
                  <a:lnTo>
                    <a:pt x="942538" y="564610"/>
                  </a:lnTo>
                  <a:lnTo>
                    <a:pt x="958131" y="585342"/>
                  </a:lnTo>
                  <a:cubicBezTo>
                    <a:pt x="1020207" y="681978"/>
                    <a:pt x="1038517" y="776538"/>
                    <a:pt x="998346" y="846117"/>
                  </a:cubicBezTo>
                  <a:cubicBezTo>
                    <a:pt x="958174" y="915695"/>
                    <a:pt x="867128" y="947119"/>
                    <a:pt x="752401" y="941677"/>
                  </a:cubicBezTo>
                  <a:lnTo>
                    <a:pt x="726651" y="938539"/>
                  </a:lnTo>
                  <a:lnTo>
                    <a:pt x="705467" y="981619"/>
                  </a:lnTo>
                  <a:cubicBezTo>
                    <a:pt x="653798" y="1072665"/>
                    <a:pt x="585162" y="1128156"/>
                    <a:pt x="509841" y="1128156"/>
                  </a:cubicBezTo>
                  <a:cubicBezTo>
                    <a:pt x="429499" y="1128156"/>
                    <a:pt x="356762" y="1065020"/>
                    <a:pt x="304111" y="962942"/>
                  </a:cubicBezTo>
                  <a:lnTo>
                    <a:pt x="293692" y="938458"/>
                  </a:lnTo>
                  <a:lnTo>
                    <a:pt x="267280" y="941676"/>
                  </a:lnTo>
                  <a:cubicBezTo>
                    <a:pt x="152552" y="947118"/>
                    <a:pt x="61506" y="915695"/>
                    <a:pt x="21335" y="846116"/>
                  </a:cubicBezTo>
                  <a:cubicBezTo>
                    <a:pt x="-16326" y="780886"/>
                    <a:pt x="-2587" y="693700"/>
                    <a:pt x="50427" y="603431"/>
                  </a:cubicBezTo>
                  <a:lnTo>
                    <a:pt x="77142" y="563546"/>
                  </a:lnTo>
                  <a:lnTo>
                    <a:pt x="61549" y="542813"/>
                  </a:lnTo>
                  <a:cubicBezTo>
                    <a:pt x="-528" y="446177"/>
                    <a:pt x="-18837" y="351618"/>
                    <a:pt x="21334" y="282039"/>
                  </a:cubicBezTo>
                  <a:cubicBezTo>
                    <a:pt x="61505" y="212460"/>
                    <a:pt x="152551" y="181037"/>
                    <a:pt x="267279" y="186479"/>
                  </a:cubicBezTo>
                  <a:lnTo>
                    <a:pt x="293032" y="189617"/>
                  </a:lnTo>
                  <a:lnTo>
                    <a:pt x="314216" y="146537"/>
                  </a:lnTo>
                  <a:cubicBezTo>
                    <a:pt x="365884" y="55491"/>
                    <a:pt x="434520" y="0"/>
                    <a:pt x="50984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21600000">
              <a:off x="3936341" y="3782317"/>
              <a:ext cx="923078" cy="1021277"/>
            </a:xfrm>
            <a:custGeom>
              <a:avLst/>
              <a:gdLst>
                <a:gd name="connsiteX0" fmla="*/ 509841 w 1019680"/>
                <a:gd name="connsiteY0" fmla="*/ 0 h 1128156"/>
                <a:gd name="connsiteX1" fmla="*/ 715571 w 1019680"/>
                <a:gd name="connsiteY1" fmla="*/ 165215 h 1128156"/>
                <a:gd name="connsiteX2" fmla="*/ 725990 w 1019680"/>
                <a:gd name="connsiteY2" fmla="*/ 189696 h 1128156"/>
                <a:gd name="connsiteX3" fmla="*/ 752402 w 1019680"/>
                <a:gd name="connsiteY3" fmla="*/ 186478 h 1128156"/>
                <a:gd name="connsiteX4" fmla="*/ 998347 w 1019680"/>
                <a:gd name="connsiteY4" fmla="*/ 282038 h 1128156"/>
                <a:gd name="connsiteX5" fmla="*/ 969255 w 1019680"/>
                <a:gd name="connsiteY5" fmla="*/ 524723 h 1128156"/>
                <a:gd name="connsiteX6" fmla="*/ 942538 w 1019680"/>
                <a:gd name="connsiteY6" fmla="*/ 564610 h 1128156"/>
                <a:gd name="connsiteX7" fmla="*/ 958131 w 1019680"/>
                <a:gd name="connsiteY7" fmla="*/ 585342 h 1128156"/>
                <a:gd name="connsiteX8" fmla="*/ 998346 w 1019680"/>
                <a:gd name="connsiteY8" fmla="*/ 846117 h 1128156"/>
                <a:gd name="connsiteX9" fmla="*/ 752401 w 1019680"/>
                <a:gd name="connsiteY9" fmla="*/ 941677 h 1128156"/>
                <a:gd name="connsiteX10" fmla="*/ 726651 w 1019680"/>
                <a:gd name="connsiteY10" fmla="*/ 938539 h 1128156"/>
                <a:gd name="connsiteX11" fmla="*/ 705467 w 1019680"/>
                <a:gd name="connsiteY11" fmla="*/ 981619 h 1128156"/>
                <a:gd name="connsiteX12" fmla="*/ 509841 w 1019680"/>
                <a:gd name="connsiteY12" fmla="*/ 1128156 h 1128156"/>
                <a:gd name="connsiteX13" fmla="*/ 304111 w 1019680"/>
                <a:gd name="connsiteY13" fmla="*/ 962942 h 1128156"/>
                <a:gd name="connsiteX14" fmla="*/ 293692 w 1019680"/>
                <a:gd name="connsiteY14" fmla="*/ 938458 h 1128156"/>
                <a:gd name="connsiteX15" fmla="*/ 267280 w 1019680"/>
                <a:gd name="connsiteY15" fmla="*/ 941676 h 1128156"/>
                <a:gd name="connsiteX16" fmla="*/ 21335 w 1019680"/>
                <a:gd name="connsiteY16" fmla="*/ 846116 h 1128156"/>
                <a:gd name="connsiteX17" fmla="*/ 50427 w 1019680"/>
                <a:gd name="connsiteY17" fmla="*/ 603431 h 1128156"/>
                <a:gd name="connsiteX18" fmla="*/ 77142 w 1019680"/>
                <a:gd name="connsiteY18" fmla="*/ 563546 h 1128156"/>
                <a:gd name="connsiteX19" fmla="*/ 61549 w 1019680"/>
                <a:gd name="connsiteY19" fmla="*/ 542813 h 1128156"/>
                <a:gd name="connsiteX20" fmla="*/ 21334 w 1019680"/>
                <a:gd name="connsiteY20" fmla="*/ 282039 h 1128156"/>
                <a:gd name="connsiteX21" fmla="*/ 267279 w 1019680"/>
                <a:gd name="connsiteY21" fmla="*/ 186479 h 1128156"/>
                <a:gd name="connsiteX22" fmla="*/ 293032 w 1019680"/>
                <a:gd name="connsiteY22" fmla="*/ 189617 h 1128156"/>
                <a:gd name="connsiteX23" fmla="*/ 314216 w 1019680"/>
                <a:gd name="connsiteY23" fmla="*/ 146537 h 1128156"/>
                <a:gd name="connsiteX24" fmla="*/ 509841 w 1019680"/>
                <a:gd name="connsiteY24" fmla="*/ 0 h 112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19680" h="1128156">
                  <a:moveTo>
                    <a:pt x="509841" y="0"/>
                  </a:moveTo>
                  <a:cubicBezTo>
                    <a:pt x="590184" y="0"/>
                    <a:pt x="662920" y="63137"/>
                    <a:pt x="715571" y="165215"/>
                  </a:cubicBezTo>
                  <a:lnTo>
                    <a:pt x="725990" y="189696"/>
                  </a:lnTo>
                  <a:lnTo>
                    <a:pt x="752402" y="186478"/>
                  </a:lnTo>
                  <a:cubicBezTo>
                    <a:pt x="867130" y="181036"/>
                    <a:pt x="958176" y="212459"/>
                    <a:pt x="998347" y="282038"/>
                  </a:cubicBezTo>
                  <a:cubicBezTo>
                    <a:pt x="1036007" y="347268"/>
                    <a:pt x="1022269" y="434454"/>
                    <a:pt x="969255" y="524723"/>
                  </a:cubicBezTo>
                  <a:lnTo>
                    <a:pt x="942538" y="564610"/>
                  </a:lnTo>
                  <a:lnTo>
                    <a:pt x="958131" y="585342"/>
                  </a:lnTo>
                  <a:cubicBezTo>
                    <a:pt x="1020207" y="681978"/>
                    <a:pt x="1038517" y="776538"/>
                    <a:pt x="998346" y="846117"/>
                  </a:cubicBezTo>
                  <a:cubicBezTo>
                    <a:pt x="958174" y="915695"/>
                    <a:pt x="867128" y="947119"/>
                    <a:pt x="752401" y="941677"/>
                  </a:cubicBezTo>
                  <a:lnTo>
                    <a:pt x="726651" y="938539"/>
                  </a:lnTo>
                  <a:lnTo>
                    <a:pt x="705467" y="981619"/>
                  </a:lnTo>
                  <a:cubicBezTo>
                    <a:pt x="653798" y="1072665"/>
                    <a:pt x="585162" y="1128156"/>
                    <a:pt x="509841" y="1128156"/>
                  </a:cubicBezTo>
                  <a:cubicBezTo>
                    <a:pt x="429499" y="1128156"/>
                    <a:pt x="356762" y="1065020"/>
                    <a:pt x="304111" y="962942"/>
                  </a:cubicBezTo>
                  <a:lnTo>
                    <a:pt x="293692" y="938458"/>
                  </a:lnTo>
                  <a:lnTo>
                    <a:pt x="267280" y="941676"/>
                  </a:lnTo>
                  <a:cubicBezTo>
                    <a:pt x="152552" y="947118"/>
                    <a:pt x="61506" y="915695"/>
                    <a:pt x="21335" y="846116"/>
                  </a:cubicBezTo>
                  <a:cubicBezTo>
                    <a:pt x="-16326" y="780886"/>
                    <a:pt x="-2587" y="693700"/>
                    <a:pt x="50427" y="603431"/>
                  </a:cubicBezTo>
                  <a:lnTo>
                    <a:pt x="77142" y="563546"/>
                  </a:lnTo>
                  <a:lnTo>
                    <a:pt x="61549" y="542813"/>
                  </a:lnTo>
                  <a:cubicBezTo>
                    <a:pt x="-528" y="446177"/>
                    <a:pt x="-18837" y="351618"/>
                    <a:pt x="21334" y="282039"/>
                  </a:cubicBezTo>
                  <a:cubicBezTo>
                    <a:pt x="61505" y="212460"/>
                    <a:pt x="152551" y="181037"/>
                    <a:pt x="267279" y="186479"/>
                  </a:cubicBezTo>
                  <a:lnTo>
                    <a:pt x="293032" y="189617"/>
                  </a:lnTo>
                  <a:lnTo>
                    <a:pt x="314216" y="146537"/>
                  </a:lnTo>
                  <a:cubicBezTo>
                    <a:pt x="365884" y="55491"/>
                    <a:pt x="434520" y="0"/>
                    <a:pt x="509841" y="0"/>
                  </a:cubicBezTo>
                  <a:close/>
                </a:path>
              </a:pathLst>
            </a:custGeom>
            <a:solidFill>
              <a:srgbClr val="466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任意多边形 19"/>
            <p:cNvSpPr/>
            <p:nvPr/>
          </p:nvSpPr>
          <p:spPr>
            <a:xfrm rot="21600000">
              <a:off x="7130803" y="1434403"/>
              <a:ext cx="923078" cy="1021277"/>
            </a:xfrm>
            <a:custGeom>
              <a:avLst/>
              <a:gdLst>
                <a:gd name="connsiteX0" fmla="*/ 509841 w 1019680"/>
                <a:gd name="connsiteY0" fmla="*/ 0 h 1128156"/>
                <a:gd name="connsiteX1" fmla="*/ 715571 w 1019680"/>
                <a:gd name="connsiteY1" fmla="*/ 165215 h 1128156"/>
                <a:gd name="connsiteX2" fmla="*/ 725990 w 1019680"/>
                <a:gd name="connsiteY2" fmla="*/ 189696 h 1128156"/>
                <a:gd name="connsiteX3" fmla="*/ 752402 w 1019680"/>
                <a:gd name="connsiteY3" fmla="*/ 186478 h 1128156"/>
                <a:gd name="connsiteX4" fmla="*/ 998347 w 1019680"/>
                <a:gd name="connsiteY4" fmla="*/ 282038 h 1128156"/>
                <a:gd name="connsiteX5" fmla="*/ 969255 w 1019680"/>
                <a:gd name="connsiteY5" fmla="*/ 524723 h 1128156"/>
                <a:gd name="connsiteX6" fmla="*/ 942538 w 1019680"/>
                <a:gd name="connsiteY6" fmla="*/ 564610 h 1128156"/>
                <a:gd name="connsiteX7" fmla="*/ 958131 w 1019680"/>
                <a:gd name="connsiteY7" fmla="*/ 585342 h 1128156"/>
                <a:gd name="connsiteX8" fmla="*/ 998346 w 1019680"/>
                <a:gd name="connsiteY8" fmla="*/ 846117 h 1128156"/>
                <a:gd name="connsiteX9" fmla="*/ 752401 w 1019680"/>
                <a:gd name="connsiteY9" fmla="*/ 941677 h 1128156"/>
                <a:gd name="connsiteX10" fmla="*/ 726651 w 1019680"/>
                <a:gd name="connsiteY10" fmla="*/ 938539 h 1128156"/>
                <a:gd name="connsiteX11" fmla="*/ 705467 w 1019680"/>
                <a:gd name="connsiteY11" fmla="*/ 981619 h 1128156"/>
                <a:gd name="connsiteX12" fmla="*/ 509841 w 1019680"/>
                <a:gd name="connsiteY12" fmla="*/ 1128156 h 1128156"/>
                <a:gd name="connsiteX13" fmla="*/ 304111 w 1019680"/>
                <a:gd name="connsiteY13" fmla="*/ 962942 h 1128156"/>
                <a:gd name="connsiteX14" fmla="*/ 293692 w 1019680"/>
                <a:gd name="connsiteY14" fmla="*/ 938458 h 1128156"/>
                <a:gd name="connsiteX15" fmla="*/ 267280 w 1019680"/>
                <a:gd name="connsiteY15" fmla="*/ 941676 h 1128156"/>
                <a:gd name="connsiteX16" fmla="*/ 21335 w 1019680"/>
                <a:gd name="connsiteY16" fmla="*/ 846116 h 1128156"/>
                <a:gd name="connsiteX17" fmla="*/ 50427 w 1019680"/>
                <a:gd name="connsiteY17" fmla="*/ 603431 h 1128156"/>
                <a:gd name="connsiteX18" fmla="*/ 77142 w 1019680"/>
                <a:gd name="connsiteY18" fmla="*/ 563546 h 1128156"/>
                <a:gd name="connsiteX19" fmla="*/ 61549 w 1019680"/>
                <a:gd name="connsiteY19" fmla="*/ 542813 h 1128156"/>
                <a:gd name="connsiteX20" fmla="*/ 21334 w 1019680"/>
                <a:gd name="connsiteY20" fmla="*/ 282039 h 1128156"/>
                <a:gd name="connsiteX21" fmla="*/ 267279 w 1019680"/>
                <a:gd name="connsiteY21" fmla="*/ 186479 h 1128156"/>
                <a:gd name="connsiteX22" fmla="*/ 293032 w 1019680"/>
                <a:gd name="connsiteY22" fmla="*/ 189617 h 1128156"/>
                <a:gd name="connsiteX23" fmla="*/ 314216 w 1019680"/>
                <a:gd name="connsiteY23" fmla="*/ 146537 h 1128156"/>
                <a:gd name="connsiteX24" fmla="*/ 509841 w 1019680"/>
                <a:gd name="connsiteY24" fmla="*/ 0 h 112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19680" h="1128156">
                  <a:moveTo>
                    <a:pt x="509841" y="0"/>
                  </a:moveTo>
                  <a:cubicBezTo>
                    <a:pt x="590184" y="0"/>
                    <a:pt x="662920" y="63137"/>
                    <a:pt x="715571" y="165215"/>
                  </a:cubicBezTo>
                  <a:lnTo>
                    <a:pt x="725990" y="189696"/>
                  </a:lnTo>
                  <a:lnTo>
                    <a:pt x="752402" y="186478"/>
                  </a:lnTo>
                  <a:cubicBezTo>
                    <a:pt x="867130" y="181036"/>
                    <a:pt x="958176" y="212459"/>
                    <a:pt x="998347" y="282038"/>
                  </a:cubicBezTo>
                  <a:cubicBezTo>
                    <a:pt x="1036007" y="347268"/>
                    <a:pt x="1022269" y="434454"/>
                    <a:pt x="969255" y="524723"/>
                  </a:cubicBezTo>
                  <a:lnTo>
                    <a:pt x="942538" y="564610"/>
                  </a:lnTo>
                  <a:lnTo>
                    <a:pt x="958131" y="585342"/>
                  </a:lnTo>
                  <a:cubicBezTo>
                    <a:pt x="1020207" y="681978"/>
                    <a:pt x="1038517" y="776538"/>
                    <a:pt x="998346" y="846117"/>
                  </a:cubicBezTo>
                  <a:cubicBezTo>
                    <a:pt x="958174" y="915695"/>
                    <a:pt x="867128" y="947119"/>
                    <a:pt x="752401" y="941677"/>
                  </a:cubicBezTo>
                  <a:lnTo>
                    <a:pt x="726651" y="938539"/>
                  </a:lnTo>
                  <a:lnTo>
                    <a:pt x="705467" y="981619"/>
                  </a:lnTo>
                  <a:cubicBezTo>
                    <a:pt x="653798" y="1072665"/>
                    <a:pt x="585162" y="1128156"/>
                    <a:pt x="509841" y="1128156"/>
                  </a:cubicBezTo>
                  <a:cubicBezTo>
                    <a:pt x="429499" y="1128156"/>
                    <a:pt x="356762" y="1065020"/>
                    <a:pt x="304111" y="962942"/>
                  </a:cubicBezTo>
                  <a:lnTo>
                    <a:pt x="293692" y="938458"/>
                  </a:lnTo>
                  <a:lnTo>
                    <a:pt x="267280" y="941676"/>
                  </a:lnTo>
                  <a:cubicBezTo>
                    <a:pt x="152552" y="947118"/>
                    <a:pt x="61506" y="915695"/>
                    <a:pt x="21335" y="846116"/>
                  </a:cubicBezTo>
                  <a:cubicBezTo>
                    <a:pt x="-16326" y="780886"/>
                    <a:pt x="-2587" y="693700"/>
                    <a:pt x="50427" y="603431"/>
                  </a:cubicBezTo>
                  <a:lnTo>
                    <a:pt x="77142" y="563546"/>
                  </a:lnTo>
                  <a:lnTo>
                    <a:pt x="61549" y="542813"/>
                  </a:lnTo>
                  <a:cubicBezTo>
                    <a:pt x="-528" y="446177"/>
                    <a:pt x="-18837" y="351618"/>
                    <a:pt x="21334" y="282039"/>
                  </a:cubicBezTo>
                  <a:cubicBezTo>
                    <a:pt x="61505" y="212460"/>
                    <a:pt x="152551" y="181037"/>
                    <a:pt x="267279" y="186479"/>
                  </a:cubicBezTo>
                  <a:lnTo>
                    <a:pt x="293032" y="189617"/>
                  </a:lnTo>
                  <a:lnTo>
                    <a:pt x="314216" y="146537"/>
                  </a:lnTo>
                  <a:cubicBezTo>
                    <a:pt x="365884" y="55491"/>
                    <a:pt x="434520" y="0"/>
                    <a:pt x="509841" y="0"/>
                  </a:cubicBezTo>
                  <a:close/>
                </a:path>
              </a:pathLst>
            </a:custGeom>
            <a:solidFill>
              <a:srgbClr val="466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任意多边形 20"/>
            <p:cNvSpPr/>
            <p:nvPr/>
          </p:nvSpPr>
          <p:spPr>
            <a:xfrm rot="21600000">
              <a:off x="7962076" y="2986593"/>
              <a:ext cx="923078" cy="1021277"/>
            </a:xfrm>
            <a:custGeom>
              <a:avLst/>
              <a:gdLst>
                <a:gd name="connsiteX0" fmla="*/ 509841 w 1019680"/>
                <a:gd name="connsiteY0" fmla="*/ 0 h 1128156"/>
                <a:gd name="connsiteX1" fmla="*/ 715571 w 1019680"/>
                <a:gd name="connsiteY1" fmla="*/ 165215 h 1128156"/>
                <a:gd name="connsiteX2" fmla="*/ 725990 w 1019680"/>
                <a:gd name="connsiteY2" fmla="*/ 189696 h 1128156"/>
                <a:gd name="connsiteX3" fmla="*/ 752402 w 1019680"/>
                <a:gd name="connsiteY3" fmla="*/ 186478 h 1128156"/>
                <a:gd name="connsiteX4" fmla="*/ 998347 w 1019680"/>
                <a:gd name="connsiteY4" fmla="*/ 282038 h 1128156"/>
                <a:gd name="connsiteX5" fmla="*/ 969255 w 1019680"/>
                <a:gd name="connsiteY5" fmla="*/ 524723 h 1128156"/>
                <a:gd name="connsiteX6" fmla="*/ 942538 w 1019680"/>
                <a:gd name="connsiteY6" fmla="*/ 564610 h 1128156"/>
                <a:gd name="connsiteX7" fmla="*/ 958131 w 1019680"/>
                <a:gd name="connsiteY7" fmla="*/ 585342 h 1128156"/>
                <a:gd name="connsiteX8" fmla="*/ 998346 w 1019680"/>
                <a:gd name="connsiteY8" fmla="*/ 846117 h 1128156"/>
                <a:gd name="connsiteX9" fmla="*/ 752401 w 1019680"/>
                <a:gd name="connsiteY9" fmla="*/ 941677 h 1128156"/>
                <a:gd name="connsiteX10" fmla="*/ 726651 w 1019680"/>
                <a:gd name="connsiteY10" fmla="*/ 938539 h 1128156"/>
                <a:gd name="connsiteX11" fmla="*/ 705467 w 1019680"/>
                <a:gd name="connsiteY11" fmla="*/ 981619 h 1128156"/>
                <a:gd name="connsiteX12" fmla="*/ 509841 w 1019680"/>
                <a:gd name="connsiteY12" fmla="*/ 1128156 h 1128156"/>
                <a:gd name="connsiteX13" fmla="*/ 304111 w 1019680"/>
                <a:gd name="connsiteY13" fmla="*/ 962942 h 1128156"/>
                <a:gd name="connsiteX14" fmla="*/ 293692 w 1019680"/>
                <a:gd name="connsiteY14" fmla="*/ 938458 h 1128156"/>
                <a:gd name="connsiteX15" fmla="*/ 267280 w 1019680"/>
                <a:gd name="connsiteY15" fmla="*/ 941676 h 1128156"/>
                <a:gd name="connsiteX16" fmla="*/ 21335 w 1019680"/>
                <a:gd name="connsiteY16" fmla="*/ 846116 h 1128156"/>
                <a:gd name="connsiteX17" fmla="*/ 50427 w 1019680"/>
                <a:gd name="connsiteY17" fmla="*/ 603431 h 1128156"/>
                <a:gd name="connsiteX18" fmla="*/ 77142 w 1019680"/>
                <a:gd name="connsiteY18" fmla="*/ 563546 h 1128156"/>
                <a:gd name="connsiteX19" fmla="*/ 61549 w 1019680"/>
                <a:gd name="connsiteY19" fmla="*/ 542813 h 1128156"/>
                <a:gd name="connsiteX20" fmla="*/ 21334 w 1019680"/>
                <a:gd name="connsiteY20" fmla="*/ 282039 h 1128156"/>
                <a:gd name="connsiteX21" fmla="*/ 267279 w 1019680"/>
                <a:gd name="connsiteY21" fmla="*/ 186479 h 1128156"/>
                <a:gd name="connsiteX22" fmla="*/ 293032 w 1019680"/>
                <a:gd name="connsiteY22" fmla="*/ 189617 h 1128156"/>
                <a:gd name="connsiteX23" fmla="*/ 314216 w 1019680"/>
                <a:gd name="connsiteY23" fmla="*/ 146537 h 1128156"/>
                <a:gd name="connsiteX24" fmla="*/ 509841 w 1019680"/>
                <a:gd name="connsiteY24" fmla="*/ 0 h 112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19680" h="1128156">
                  <a:moveTo>
                    <a:pt x="509841" y="0"/>
                  </a:moveTo>
                  <a:cubicBezTo>
                    <a:pt x="590184" y="0"/>
                    <a:pt x="662920" y="63137"/>
                    <a:pt x="715571" y="165215"/>
                  </a:cubicBezTo>
                  <a:lnTo>
                    <a:pt x="725990" y="189696"/>
                  </a:lnTo>
                  <a:lnTo>
                    <a:pt x="752402" y="186478"/>
                  </a:lnTo>
                  <a:cubicBezTo>
                    <a:pt x="867130" y="181036"/>
                    <a:pt x="958176" y="212459"/>
                    <a:pt x="998347" y="282038"/>
                  </a:cubicBezTo>
                  <a:cubicBezTo>
                    <a:pt x="1036007" y="347268"/>
                    <a:pt x="1022269" y="434454"/>
                    <a:pt x="969255" y="524723"/>
                  </a:cubicBezTo>
                  <a:lnTo>
                    <a:pt x="942538" y="564610"/>
                  </a:lnTo>
                  <a:lnTo>
                    <a:pt x="958131" y="585342"/>
                  </a:lnTo>
                  <a:cubicBezTo>
                    <a:pt x="1020207" y="681978"/>
                    <a:pt x="1038517" y="776538"/>
                    <a:pt x="998346" y="846117"/>
                  </a:cubicBezTo>
                  <a:cubicBezTo>
                    <a:pt x="958174" y="915695"/>
                    <a:pt x="867128" y="947119"/>
                    <a:pt x="752401" y="941677"/>
                  </a:cubicBezTo>
                  <a:lnTo>
                    <a:pt x="726651" y="938539"/>
                  </a:lnTo>
                  <a:lnTo>
                    <a:pt x="705467" y="981619"/>
                  </a:lnTo>
                  <a:cubicBezTo>
                    <a:pt x="653798" y="1072665"/>
                    <a:pt x="585162" y="1128156"/>
                    <a:pt x="509841" y="1128156"/>
                  </a:cubicBezTo>
                  <a:cubicBezTo>
                    <a:pt x="429499" y="1128156"/>
                    <a:pt x="356762" y="1065020"/>
                    <a:pt x="304111" y="962942"/>
                  </a:cubicBezTo>
                  <a:lnTo>
                    <a:pt x="293692" y="938458"/>
                  </a:lnTo>
                  <a:lnTo>
                    <a:pt x="267280" y="941676"/>
                  </a:lnTo>
                  <a:cubicBezTo>
                    <a:pt x="152552" y="947118"/>
                    <a:pt x="61506" y="915695"/>
                    <a:pt x="21335" y="846116"/>
                  </a:cubicBezTo>
                  <a:cubicBezTo>
                    <a:pt x="-16326" y="780886"/>
                    <a:pt x="-2587" y="693700"/>
                    <a:pt x="50427" y="603431"/>
                  </a:cubicBezTo>
                  <a:lnTo>
                    <a:pt x="77142" y="563546"/>
                  </a:lnTo>
                  <a:lnTo>
                    <a:pt x="61549" y="542813"/>
                  </a:lnTo>
                  <a:cubicBezTo>
                    <a:pt x="-528" y="446177"/>
                    <a:pt x="-18837" y="351618"/>
                    <a:pt x="21334" y="282039"/>
                  </a:cubicBezTo>
                  <a:cubicBezTo>
                    <a:pt x="61505" y="212460"/>
                    <a:pt x="152551" y="181037"/>
                    <a:pt x="267279" y="186479"/>
                  </a:cubicBezTo>
                  <a:lnTo>
                    <a:pt x="293032" y="189617"/>
                  </a:lnTo>
                  <a:lnTo>
                    <a:pt x="314216" y="146537"/>
                  </a:lnTo>
                  <a:cubicBezTo>
                    <a:pt x="365884" y="55491"/>
                    <a:pt x="434520" y="0"/>
                    <a:pt x="50984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任意多边形 21"/>
            <p:cNvSpPr/>
            <p:nvPr/>
          </p:nvSpPr>
          <p:spPr>
            <a:xfrm rot="21600000">
              <a:off x="6374920" y="4542261"/>
              <a:ext cx="923078" cy="1021277"/>
            </a:xfrm>
            <a:custGeom>
              <a:avLst/>
              <a:gdLst>
                <a:gd name="connsiteX0" fmla="*/ 509841 w 1019680"/>
                <a:gd name="connsiteY0" fmla="*/ 0 h 1128156"/>
                <a:gd name="connsiteX1" fmla="*/ 715571 w 1019680"/>
                <a:gd name="connsiteY1" fmla="*/ 165215 h 1128156"/>
                <a:gd name="connsiteX2" fmla="*/ 725990 w 1019680"/>
                <a:gd name="connsiteY2" fmla="*/ 189696 h 1128156"/>
                <a:gd name="connsiteX3" fmla="*/ 752402 w 1019680"/>
                <a:gd name="connsiteY3" fmla="*/ 186478 h 1128156"/>
                <a:gd name="connsiteX4" fmla="*/ 998347 w 1019680"/>
                <a:gd name="connsiteY4" fmla="*/ 282038 h 1128156"/>
                <a:gd name="connsiteX5" fmla="*/ 969255 w 1019680"/>
                <a:gd name="connsiteY5" fmla="*/ 524723 h 1128156"/>
                <a:gd name="connsiteX6" fmla="*/ 942538 w 1019680"/>
                <a:gd name="connsiteY6" fmla="*/ 564610 h 1128156"/>
                <a:gd name="connsiteX7" fmla="*/ 958131 w 1019680"/>
                <a:gd name="connsiteY7" fmla="*/ 585342 h 1128156"/>
                <a:gd name="connsiteX8" fmla="*/ 998346 w 1019680"/>
                <a:gd name="connsiteY8" fmla="*/ 846117 h 1128156"/>
                <a:gd name="connsiteX9" fmla="*/ 752401 w 1019680"/>
                <a:gd name="connsiteY9" fmla="*/ 941677 h 1128156"/>
                <a:gd name="connsiteX10" fmla="*/ 726651 w 1019680"/>
                <a:gd name="connsiteY10" fmla="*/ 938539 h 1128156"/>
                <a:gd name="connsiteX11" fmla="*/ 705467 w 1019680"/>
                <a:gd name="connsiteY11" fmla="*/ 981619 h 1128156"/>
                <a:gd name="connsiteX12" fmla="*/ 509841 w 1019680"/>
                <a:gd name="connsiteY12" fmla="*/ 1128156 h 1128156"/>
                <a:gd name="connsiteX13" fmla="*/ 304111 w 1019680"/>
                <a:gd name="connsiteY13" fmla="*/ 962942 h 1128156"/>
                <a:gd name="connsiteX14" fmla="*/ 293692 w 1019680"/>
                <a:gd name="connsiteY14" fmla="*/ 938458 h 1128156"/>
                <a:gd name="connsiteX15" fmla="*/ 267280 w 1019680"/>
                <a:gd name="connsiteY15" fmla="*/ 941676 h 1128156"/>
                <a:gd name="connsiteX16" fmla="*/ 21335 w 1019680"/>
                <a:gd name="connsiteY16" fmla="*/ 846116 h 1128156"/>
                <a:gd name="connsiteX17" fmla="*/ 50427 w 1019680"/>
                <a:gd name="connsiteY17" fmla="*/ 603431 h 1128156"/>
                <a:gd name="connsiteX18" fmla="*/ 77142 w 1019680"/>
                <a:gd name="connsiteY18" fmla="*/ 563546 h 1128156"/>
                <a:gd name="connsiteX19" fmla="*/ 61549 w 1019680"/>
                <a:gd name="connsiteY19" fmla="*/ 542813 h 1128156"/>
                <a:gd name="connsiteX20" fmla="*/ 21334 w 1019680"/>
                <a:gd name="connsiteY20" fmla="*/ 282039 h 1128156"/>
                <a:gd name="connsiteX21" fmla="*/ 267279 w 1019680"/>
                <a:gd name="connsiteY21" fmla="*/ 186479 h 1128156"/>
                <a:gd name="connsiteX22" fmla="*/ 293032 w 1019680"/>
                <a:gd name="connsiteY22" fmla="*/ 189617 h 1128156"/>
                <a:gd name="connsiteX23" fmla="*/ 314216 w 1019680"/>
                <a:gd name="connsiteY23" fmla="*/ 146537 h 1128156"/>
                <a:gd name="connsiteX24" fmla="*/ 509841 w 1019680"/>
                <a:gd name="connsiteY24" fmla="*/ 0 h 1128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019680" h="1128156">
                  <a:moveTo>
                    <a:pt x="509841" y="0"/>
                  </a:moveTo>
                  <a:cubicBezTo>
                    <a:pt x="590184" y="0"/>
                    <a:pt x="662920" y="63137"/>
                    <a:pt x="715571" y="165215"/>
                  </a:cubicBezTo>
                  <a:lnTo>
                    <a:pt x="725990" y="189696"/>
                  </a:lnTo>
                  <a:lnTo>
                    <a:pt x="752402" y="186478"/>
                  </a:lnTo>
                  <a:cubicBezTo>
                    <a:pt x="867130" y="181036"/>
                    <a:pt x="958176" y="212459"/>
                    <a:pt x="998347" y="282038"/>
                  </a:cubicBezTo>
                  <a:cubicBezTo>
                    <a:pt x="1036007" y="347268"/>
                    <a:pt x="1022269" y="434454"/>
                    <a:pt x="969255" y="524723"/>
                  </a:cubicBezTo>
                  <a:lnTo>
                    <a:pt x="942538" y="564610"/>
                  </a:lnTo>
                  <a:lnTo>
                    <a:pt x="958131" y="585342"/>
                  </a:lnTo>
                  <a:cubicBezTo>
                    <a:pt x="1020207" y="681978"/>
                    <a:pt x="1038517" y="776538"/>
                    <a:pt x="998346" y="846117"/>
                  </a:cubicBezTo>
                  <a:cubicBezTo>
                    <a:pt x="958174" y="915695"/>
                    <a:pt x="867128" y="947119"/>
                    <a:pt x="752401" y="941677"/>
                  </a:cubicBezTo>
                  <a:lnTo>
                    <a:pt x="726651" y="938539"/>
                  </a:lnTo>
                  <a:lnTo>
                    <a:pt x="705467" y="981619"/>
                  </a:lnTo>
                  <a:cubicBezTo>
                    <a:pt x="653798" y="1072665"/>
                    <a:pt x="585162" y="1128156"/>
                    <a:pt x="509841" y="1128156"/>
                  </a:cubicBezTo>
                  <a:cubicBezTo>
                    <a:pt x="429499" y="1128156"/>
                    <a:pt x="356762" y="1065020"/>
                    <a:pt x="304111" y="962942"/>
                  </a:cubicBezTo>
                  <a:lnTo>
                    <a:pt x="293692" y="938458"/>
                  </a:lnTo>
                  <a:lnTo>
                    <a:pt x="267280" y="941676"/>
                  </a:lnTo>
                  <a:cubicBezTo>
                    <a:pt x="152552" y="947118"/>
                    <a:pt x="61506" y="915695"/>
                    <a:pt x="21335" y="846116"/>
                  </a:cubicBezTo>
                  <a:cubicBezTo>
                    <a:pt x="-16326" y="780886"/>
                    <a:pt x="-2587" y="693700"/>
                    <a:pt x="50427" y="603431"/>
                  </a:cubicBezTo>
                  <a:lnTo>
                    <a:pt x="77142" y="563546"/>
                  </a:lnTo>
                  <a:lnTo>
                    <a:pt x="61549" y="542813"/>
                  </a:lnTo>
                  <a:cubicBezTo>
                    <a:pt x="-528" y="446177"/>
                    <a:pt x="-18837" y="351618"/>
                    <a:pt x="21334" y="282039"/>
                  </a:cubicBezTo>
                  <a:cubicBezTo>
                    <a:pt x="61505" y="212460"/>
                    <a:pt x="152551" y="181037"/>
                    <a:pt x="267279" y="186479"/>
                  </a:cubicBezTo>
                  <a:lnTo>
                    <a:pt x="293032" y="189617"/>
                  </a:lnTo>
                  <a:lnTo>
                    <a:pt x="314216" y="146537"/>
                  </a:lnTo>
                  <a:cubicBezTo>
                    <a:pt x="365884" y="55491"/>
                    <a:pt x="434520" y="0"/>
                    <a:pt x="509841" y="0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任意多边形 22"/>
            <p:cNvSpPr/>
            <p:nvPr/>
          </p:nvSpPr>
          <p:spPr>
            <a:xfrm>
              <a:off x="4678878" y="2149434"/>
              <a:ext cx="1460665" cy="475013"/>
            </a:xfrm>
            <a:custGeom>
              <a:avLst/>
              <a:gdLst>
                <a:gd name="connsiteX0" fmla="*/ 0 w 1460665"/>
                <a:gd name="connsiteY0" fmla="*/ 0 h 475013"/>
                <a:gd name="connsiteX1" fmla="*/ 1460665 w 1460665"/>
                <a:gd name="connsiteY1" fmla="*/ 0 h 475013"/>
                <a:gd name="connsiteX2" fmla="*/ 1460665 w 1460665"/>
                <a:gd name="connsiteY2" fmla="*/ 475013 h 475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60665" h="475013">
                  <a:moveTo>
                    <a:pt x="0" y="0"/>
                  </a:moveTo>
                  <a:lnTo>
                    <a:pt x="1460665" y="0"/>
                  </a:lnTo>
                  <a:lnTo>
                    <a:pt x="1460665" y="475013"/>
                  </a:lnTo>
                </a:path>
              </a:pathLst>
            </a:cu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6092042" y="4429496"/>
              <a:ext cx="142503" cy="795647"/>
            </a:xfrm>
            <a:custGeom>
              <a:avLst/>
              <a:gdLst>
                <a:gd name="connsiteX0" fmla="*/ 0 w 142503"/>
                <a:gd name="connsiteY0" fmla="*/ 0 h 795647"/>
                <a:gd name="connsiteX1" fmla="*/ 0 w 142503"/>
                <a:gd name="connsiteY1" fmla="*/ 795647 h 795647"/>
                <a:gd name="connsiteX2" fmla="*/ 142503 w 142503"/>
                <a:gd name="connsiteY2" fmla="*/ 795647 h 7956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2503" h="795647">
                  <a:moveTo>
                    <a:pt x="0" y="0"/>
                  </a:moveTo>
                  <a:lnTo>
                    <a:pt x="0" y="795647"/>
                  </a:lnTo>
                  <a:lnTo>
                    <a:pt x="142503" y="795647"/>
                  </a:lnTo>
                </a:path>
              </a:pathLst>
            </a:cu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6697683" y="2363190"/>
              <a:ext cx="600315" cy="570015"/>
            </a:xfrm>
            <a:custGeom>
              <a:avLst/>
              <a:gdLst>
                <a:gd name="connsiteX0" fmla="*/ 0 w 510639"/>
                <a:gd name="connsiteY0" fmla="*/ 510639 h 510639"/>
                <a:gd name="connsiteX1" fmla="*/ 510639 w 510639"/>
                <a:gd name="connsiteY1" fmla="*/ 0 h 51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0639" h="510639">
                  <a:moveTo>
                    <a:pt x="0" y="510639"/>
                  </a:moveTo>
                  <a:lnTo>
                    <a:pt x="510639" y="0"/>
                  </a:lnTo>
                </a:path>
              </a:pathLst>
            </a:cu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6911439" y="3491345"/>
              <a:ext cx="997527" cy="0"/>
            </a:xfrm>
            <a:custGeom>
              <a:avLst/>
              <a:gdLst>
                <a:gd name="connsiteX0" fmla="*/ 0 w 997527"/>
                <a:gd name="connsiteY0" fmla="*/ 0 h 0"/>
                <a:gd name="connsiteX1" fmla="*/ 997527 w 997527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997527">
                  <a:moveTo>
                    <a:pt x="0" y="0"/>
                  </a:moveTo>
                  <a:lnTo>
                    <a:pt x="997527" y="0"/>
                  </a:lnTo>
                </a:path>
              </a:pathLst>
            </a:cu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任意多边形 26"/>
            <p:cNvSpPr/>
            <p:nvPr/>
          </p:nvSpPr>
          <p:spPr>
            <a:xfrm>
              <a:off x="4905900" y="3949667"/>
              <a:ext cx="445655" cy="423161"/>
            </a:xfrm>
            <a:custGeom>
              <a:avLst/>
              <a:gdLst>
                <a:gd name="connsiteX0" fmla="*/ 0 w 510639"/>
                <a:gd name="connsiteY0" fmla="*/ 510639 h 510639"/>
                <a:gd name="connsiteX1" fmla="*/ 510639 w 510639"/>
                <a:gd name="connsiteY1" fmla="*/ 0 h 5106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10639" h="510639">
                  <a:moveTo>
                    <a:pt x="0" y="510639"/>
                  </a:moveTo>
                  <a:lnTo>
                    <a:pt x="510639" y="0"/>
                  </a:lnTo>
                </a:path>
              </a:pathLst>
            </a:custGeom>
            <a:noFill/>
            <a:ln w="3175">
              <a:solidFill>
                <a:schemeClr val="tx1">
                  <a:lumMod val="75000"/>
                  <a:lumOff val="25000"/>
                </a:schemeClr>
              </a:solidFill>
              <a:prstDash val="dash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world-web_18454"/>
          <p:cNvSpPr>
            <a:spLocks noChangeAspect="1"/>
          </p:cNvSpPr>
          <p:nvPr/>
        </p:nvSpPr>
        <p:spPr bwMode="auto">
          <a:xfrm>
            <a:off x="5748745" y="3109867"/>
            <a:ext cx="764021" cy="762956"/>
          </a:xfrm>
          <a:custGeom>
            <a:avLst/>
            <a:gdLst>
              <a:gd name="T0" fmla="*/ 2979 w 5790"/>
              <a:gd name="T1" fmla="*/ 2 h 5790"/>
              <a:gd name="T2" fmla="*/ 2803 w 5790"/>
              <a:gd name="T3" fmla="*/ 2 h 5790"/>
              <a:gd name="T4" fmla="*/ 0 w 5790"/>
              <a:gd name="T5" fmla="*/ 2895 h 5790"/>
              <a:gd name="T6" fmla="*/ 2775 w 5790"/>
              <a:gd name="T7" fmla="*/ 5790 h 5790"/>
              <a:gd name="T8" fmla="*/ 2895 w 5790"/>
              <a:gd name="T9" fmla="*/ 5790 h 5790"/>
              <a:gd name="T10" fmla="*/ 3003 w 5790"/>
              <a:gd name="T11" fmla="*/ 5790 h 5790"/>
              <a:gd name="T12" fmla="*/ 5790 w 5790"/>
              <a:gd name="T13" fmla="*/ 2895 h 5790"/>
              <a:gd name="T14" fmla="*/ 4506 w 5790"/>
              <a:gd name="T15" fmla="*/ 1336 h 5790"/>
              <a:gd name="T16" fmla="*/ 3620 w 5790"/>
              <a:gd name="T17" fmla="*/ 773 h 5790"/>
              <a:gd name="T18" fmla="*/ 3782 w 5790"/>
              <a:gd name="T19" fmla="*/ 3220 h 5790"/>
              <a:gd name="T20" fmla="*/ 2891 w 5790"/>
              <a:gd name="T21" fmla="*/ 3656 h 5790"/>
              <a:gd name="T22" fmla="*/ 1996 w 5790"/>
              <a:gd name="T23" fmla="*/ 3220 h 5790"/>
              <a:gd name="T24" fmla="*/ 1997 w 5790"/>
              <a:gd name="T25" fmla="*/ 2570 h 5790"/>
              <a:gd name="T26" fmla="*/ 2891 w 5790"/>
              <a:gd name="T27" fmla="*/ 2124 h 5790"/>
              <a:gd name="T28" fmla="*/ 3651 w 5790"/>
              <a:gd name="T29" fmla="*/ 2109 h 5790"/>
              <a:gd name="T30" fmla="*/ 1997 w 5790"/>
              <a:gd name="T31" fmla="*/ 2570 h 5790"/>
              <a:gd name="T32" fmla="*/ 3318 w 5790"/>
              <a:gd name="T33" fmla="*/ 1471 h 5790"/>
              <a:gd name="T34" fmla="*/ 2467 w 5790"/>
              <a:gd name="T35" fmla="*/ 1461 h 5790"/>
              <a:gd name="T36" fmla="*/ 2154 w 5790"/>
              <a:gd name="T37" fmla="*/ 779 h 5790"/>
              <a:gd name="T38" fmla="*/ 1298 w 5790"/>
              <a:gd name="T39" fmla="*/ 1321 h 5790"/>
              <a:gd name="T40" fmla="*/ 896 w 5790"/>
              <a:gd name="T41" fmla="*/ 1879 h 5790"/>
              <a:gd name="T42" fmla="*/ 1340 w 5790"/>
              <a:gd name="T43" fmla="*/ 2570 h 5790"/>
              <a:gd name="T44" fmla="*/ 896 w 5790"/>
              <a:gd name="T45" fmla="*/ 1879 h 5790"/>
              <a:gd name="T46" fmla="*/ 1340 w 5790"/>
              <a:gd name="T47" fmla="*/ 3220 h 5790"/>
              <a:gd name="T48" fmla="*/ 892 w 5790"/>
              <a:gd name="T49" fmla="*/ 3902 h 5790"/>
              <a:gd name="T50" fmla="*/ 1290 w 5790"/>
              <a:gd name="T51" fmla="*/ 4461 h 5790"/>
              <a:gd name="T52" fmla="*/ 2154 w 5790"/>
              <a:gd name="T53" fmla="*/ 5011 h 5790"/>
              <a:gd name="T54" fmla="*/ 2889 w 5790"/>
              <a:gd name="T55" fmla="*/ 4881 h 5790"/>
              <a:gd name="T56" fmla="*/ 2899 w 5790"/>
              <a:gd name="T57" fmla="*/ 4306 h 5790"/>
              <a:gd name="T58" fmla="*/ 2889 w 5790"/>
              <a:gd name="T59" fmla="*/ 4881 h 5790"/>
              <a:gd name="T60" fmla="*/ 4050 w 5790"/>
              <a:gd name="T61" fmla="*/ 4359 h 5790"/>
              <a:gd name="T62" fmla="*/ 3620 w 5790"/>
              <a:gd name="T63" fmla="*/ 5017 h 5790"/>
              <a:gd name="T64" fmla="*/ 4319 w 5790"/>
              <a:gd name="T65" fmla="*/ 3740 h 5790"/>
              <a:gd name="T66" fmla="*/ 5113 w 5790"/>
              <a:gd name="T67" fmla="*/ 3220 h 5790"/>
              <a:gd name="T68" fmla="*/ 5113 w 5790"/>
              <a:gd name="T69" fmla="*/ 2570 h 5790"/>
              <a:gd name="T70" fmla="*/ 4316 w 5790"/>
              <a:gd name="T71" fmla="*/ 2040 h 5790"/>
              <a:gd name="T72" fmla="*/ 5113 w 5790"/>
              <a:gd name="T73" fmla="*/ 2570 h 57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5790" h="5790">
                <a:moveTo>
                  <a:pt x="3043" y="4"/>
                </a:moveTo>
                <a:cubicBezTo>
                  <a:pt x="3022" y="1"/>
                  <a:pt x="3000" y="1"/>
                  <a:pt x="2979" y="2"/>
                </a:cubicBezTo>
                <a:cubicBezTo>
                  <a:pt x="2951" y="2"/>
                  <a:pt x="2923" y="0"/>
                  <a:pt x="2895" y="0"/>
                </a:cubicBezTo>
                <a:cubicBezTo>
                  <a:pt x="2864" y="0"/>
                  <a:pt x="2833" y="2"/>
                  <a:pt x="2803" y="2"/>
                </a:cubicBezTo>
                <a:cubicBezTo>
                  <a:pt x="2777" y="0"/>
                  <a:pt x="2752" y="2"/>
                  <a:pt x="2727" y="5"/>
                </a:cubicBezTo>
                <a:cubicBezTo>
                  <a:pt x="1209" y="93"/>
                  <a:pt x="0" y="1355"/>
                  <a:pt x="0" y="2895"/>
                </a:cubicBezTo>
                <a:cubicBezTo>
                  <a:pt x="0" y="4432"/>
                  <a:pt x="1204" y="5692"/>
                  <a:pt x="2719" y="5784"/>
                </a:cubicBezTo>
                <a:cubicBezTo>
                  <a:pt x="2737" y="5787"/>
                  <a:pt x="2756" y="5790"/>
                  <a:pt x="2775" y="5790"/>
                </a:cubicBezTo>
                <a:cubicBezTo>
                  <a:pt x="2784" y="5790"/>
                  <a:pt x="2793" y="5788"/>
                  <a:pt x="2802" y="5787"/>
                </a:cubicBezTo>
                <a:cubicBezTo>
                  <a:pt x="2833" y="5788"/>
                  <a:pt x="2864" y="5790"/>
                  <a:pt x="2895" y="5790"/>
                </a:cubicBezTo>
                <a:cubicBezTo>
                  <a:pt x="2923" y="5790"/>
                  <a:pt x="2951" y="5788"/>
                  <a:pt x="2979" y="5787"/>
                </a:cubicBezTo>
                <a:cubicBezTo>
                  <a:pt x="2987" y="5788"/>
                  <a:pt x="2995" y="5790"/>
                  <a:pt x="3003" y="5790"/>
                </a:cubicBezTo>
                <a:cubicBezTo>
                  <a:pt x="3015" y="5790"/>
                  <a:pt x="3027" y="5787"/>
                  <a:pt x="3038" y="5786"/>
                </a:cubicBezTo>
                <a:cubicBezTo>
                  <a:pt x="4568" y="5711"/>
                  <a:pt x="5790" y="4443"/>
                  <a:pt x="5790" y="2895"/>
                </a:cubicBezTo>
                <a:cubicBezTo>
                  <a:pt x="5790" y="1348"/>
                  <a:pt x="4571" y="81"/>
                  <a:pt x="3043" y="4"/>
                </a:cubicBezTo>
                <a:close/>
                <a:moveTo>
                  <a:pt x="4506" y="1336"/>
                </a:moveTo>
                <a:cubicBezTo>
                  <a:pt x="4394" y="1366"/>
                  <a:pt x="4243" y="1396"/>
                  <a:pt x="4045" y="1421"/>
                </a:cubicBezTo>
                <a:cubicBezTo>
                  <a:pt x="3913" y="1179"/>
                  <a:pt x="3764" y="960"/>
                  <a:pt x="3620" y="773"/>
                </a:cubicBezTo>
                <a:cubicBezTo>
                  <a:pt x="3959" y="889"/>
                  <a:pt x="4262" y="1084"/>
                  <a:pt x="4506" y="1336"/>
                </a:cubicBezTo>
                <a:close/>
                <a:moveTo>
                  <a:pt x="3782" y="3220"/>
                </a:moveTo>
                <a:cubicBezTo>
                  <a:pt x="3755" y="3374"/>
                  <a:pt x="3711" y="3525"/>
                  <a:pt x="3655" y="3671"/>
                </a:cubicBezTo>
                <a:cubicBezTo>
                  <a:pt x="3431" y="3658"/>
                  <a:pt x="3178" y="3652"/>
                  <a:pt x="2891" y="3656"/>
                </a:cubicBezTo>
                <a:cubicBezTo>
                  <a:pt x="2604" y="3659"/>
                  <a:pt x="2352" y="3670"/>
                  <a:pt x="2129" y="3686"/>
                </a:cubicBezTo>
                <a:cubicBezTo>
                  <a:pt x="2071" y="3536"/>
                  <a:pt x="2024" y="3380"/>
                  <a:pt x="1996" y="3220"/>
                </a:cubicBezTo>
                <a:lnTo>
                  <a:pt x="3782" y="3220"/>
                </a:lnTo>
                <a:close/>
                <a:moveTo>
                  <a:pt x="1997" y="2570"/>
                </a:moveTo>
                <a:cubicBezTo>
                  <a:pt x="2025" y="2407"/>
                  <a:pt x="2073" y="2247"/>
                  <a:pt x="2134" y="2094"/>
                </a:cubicBezTo>
                <a:cubicBezTo>
                  <a:pt x="2355" y="2110"/>
                  <a:pt x="2606" y="2120"/>
                  <a:pt x="2891" y="2124"/>
                </a:cubicBezTo>
                <a:cubicBezTo>
                  <a:pt x="2947" y="2124"/>
                  <a:pt x="3001" y="2125"/>
                  <a:pt x="3054" y="2125"/>
                </a:cubicBezTo>
                <a:cubicBezTo>
                  <a:pt x="3274" y="2125"/>
                  <a:pt x="3471" y="2119"/>
                  <a:pt x="3651" y="2109"/>
                </a:cubicBezTo>
                <a:cubicBezTo>
                  <a:pt x="3709" y="2258"/>
                  <a:pt x="3755" y="2412"/>
                  <a:pt x="3782" y="2570"/>
                </a:cubicBezTo>
                <a:cubicBezTo>
                  <a:pt x="3782" y="2570"/>
                  <a:pt x="1997" y="2570"/>
                  <a:pt x="1997" y="2570"/>
                </a:cubicBezTo>
                <a:close/>
                <a:moveTo>
                  <a:pt x="2889" y="909"/>
                </a:moveTo>
                <a:cubicBezTo>
                  <a:pt x="3020" y="1059"/>
                  <a:pt x="3174" y="1250"/>
                  <a:pt x="3318" y="1471"/>
                </a:cubicBezTo>
                <a:cubicBezTo>
                  <a:pt x="3189" y="1474"/>
                  <a:pt x="3050" y="1475"/>
                  <a:pt x="2899" y="1473"/>
                </a:cubicBezTo>
                <a:cubicBezTo>
                  <a:pt x="2743" y="1472"/>
                  <a:pt x="2600" y="1467"/>
                  <a:pt x="2467" y="1461"/>
                </a:cubicBezTo>
                <a:cubicBezTo>
                  <a:pt x="2609" y="1245"/>
                  <a:pt x="2760" y="1056"/>
                  <a:pt x="2889" y="909"/>
                </a:cubicBezTo>
                <a:close/>
                <a:moveTo>
                  <a:pt x="2154" y="779"/>
                </a:moveTo>
                <a:cubicBezTo>
                  <a:pt x="2016" y="959"/>
                  <a:pt x="1873" y="1169"/>
                  <a:pt x="1745" y="1401"/>
                </a:cubicBezTo>
                <a:cubicBezTo>
                  <a:pt x="1555" y="1376"/>
                  <a:pt x="1409" y="1348"/>
                  <a:pt x="1298" y="1321"/>
                </a:cubicBezTo>
                <a:cubicBezTo>
                  <a:pt x="1535" y="1079"/>
                  <a:pt x="1828" y="893"/>
                  <a:pt x="2154" y="779"/>
                </a:cubicBezTo>
                <a:close/>
                <a:moveTo>
                  <a:pt x="896" y="1879"/>
                </a:moveTo>
                <a:cubicBezTo>
                  <a:pt x="1035" y="1929"/>
                  <a:pt x="1221" y="1977"/>
                  <a:pt x="1470" y="2018"/>
                </a:cubicBezTo>
                <a:cubicBezTo>
                  <a:pt x="1410" y="2196"/>
                  <a:pt x="1365" y="2380"/>
                  <a:pt x="1340" y="2570"/>
                </a:cubicBezTo>
                <a:lnTo>
                  <a:pt x="677" y="2570"/>
                </a:lnTo>
                <a:cubicBezTo>
                  <a:pt x="712" y="2324"/>
                  <a:pt x="787" y="2092"/>
                  <a:pt x="896" y="1879"/>
                </a:cubicBezTo>
                <a:close/>
                <a:moveTo>
                  <a:pt x="677" y="3220"/>
                </a:moveTo>
                <a:lnTo>
                  <a:pt x="1340" y="3220"/>
                </a:lnTo>
                <a:cubicBezTo>
                  <a:pt x="1364" y="3406"/>
                  <a:pt x="1408" y="3587"/>
                  <a:pt x="1467" y="3762"/>
                </a:cubicBezTo>
                <a:cubicBezTo>
                  <a:pt x="1217" y="3803"/>
                  <a:pt x="1031" y="3852"/>
                  <a:pt x="892" y="3902"/>
                </a:cubicBezTo>
                <a:cubicBezTo>
                  <a:pt x="785" y="3691"/>
                  <a:pt x="712" y="3462"/>
                  <a:pt x="677" y="3220"/>
                </a:cubicBezTo>
                <a:close/>
                <a:moveTo>
                  <a:pt x="1290" y="4461"/>
                </a:moveTo>
                <a:cubicBezTo>
                  <a:pt x="1401" y="4433"/>
                  <a:pt x="1548" y="4404"/>
                  <a:pt x="1739" y="4379"/>
                </a:cubicBezTo>
                <a:cubicBezTo>
                  <a:pt x="1869" y="4615"/>
                  <a:pt x="2014" y="4828"/>
                  <a:pt x="2154" y="5011"/>
                </a:cubicBezTo>
                <a:cubicBezTo>
                  <a:pt x="1824" y="4895"/>
                  <a:pt x="1529" y="4706"/>
                  <a:pt x="1290" y="4461"/>
                </a:cubicBezTo>
                <a:close/>
                <a:moveTo>
                  <a:pt x="2889" y="4881"/>
                </a:moveTo>
                <a:cubicBezTo>
                  <a:pt x="2757" y="4732"/>
                  <a:pt x="2604" y="4540"/>
                  <a:pt x="2459" y="4318"/>
                </a:cubicBezTo>
                <a:cubicBezTo>
                  <a:pt x="2594" y="4312"/>
                  <a:pt x="2740" y="4308"/>
                  <a:pt x="2899" y="4306"/>
                </a:cubicBezTo>
                <a:cubicBezTo>
                  <a:pt x="3052" y="4304"/>
                  <a:pt x="3193" y="4305"/>
                  <a:pt x="3324" y="4308"/>
                </a:cubicBezTo>
                <a:cubicBezTo>
                  <a:pt x="3178" y="4534"/>
                  <a:pt x="3022" y="4729"/>
                  <a:pt x="2889" y="4881"/>
                </a:cubicBezTo>
                <a:close/>
                <a:moveTo>
                  <a:pt x="3620" y="5017"/>
                </a:moveTo>
                <a:cubicBezTo>
                  <a:pt x="3766" y="4827"/>
                  <a:pt x="3917" y="4605"/>
                  <a:pt x="4050" y="4359"/>
                </a:cubicBezTo>
                <a:cubicBezTo>
                  <a:pt x="4250" y="4384"/>
                  <a:pt x="4402" y="4415"/>
                  <a:pt x="4514" y="4445"/>
                </a:cubicBezTo>
                <a:cubicBezTo>
                  <a:pt x="4268" y="4702"/>
                  <a:pt x="3963" y="4899"/>
                  <a:pt x="3620" y="5017"/>
                </a:cubicBezTo>
                <a:close/>
                <a:moveTo>
                  <a:pt x="4905" y="3887"/>
                </a:moveTo>
                <a:cubicBezTo>
                  <a:pt x="4763" y="3833"/>
                  <a:pt x="4573" y="3781"/>
                  <a:pt x="4319" y="3740"/>
                </a:cubicBezTo>
                <a:cubicBezTo>
                  <a:pt x="4374" y="3572"/>
                  <a:pt x="4415" y="3399"/>
                  <a:pt x="4439" y="3220"/>
                </a:cubicBezTo>
                <a:lnTo>
                  <a:pt x="5113" y="3220"/>
                </a:lnTo>
                <a:cubicBezTo>
                  <a:pt x="5079" y="3456"/>
                  <a:pt x="5008" y="3680"/>
                  <a:pt x="4905" y="3887"/>
                </a:cubicBezTo>
                <a:close/>
                <a:moveTo>
                  <a:pt x="5113" y="2570"/>
                </a:moveTo>
                <a:lnTo>
                  <a:pt x="4439" y="2570"/>
                </a:lnTo>
                <a:cubicBezTo>
                  <a:pt x="4415" y="2388"/>
                  <a:pt x="4372" y="2211"/>
                  <a:pt x="4316" y="2040"/>
                </a:cubicBezTo>
                <a:cubicBezTo>
                  <a:pt x="4569" y="1999"/>
                  <a:pt x="4758" y="1948"/>
                  <a:pt x="4901" y="1894"/>
                </a:cubicBezTo>
                <a:cubicBezTo>
                  <a:pt x="5006" y="2103"/>
                  <a:pt x="5078" y="2330"/>
                  <a:pt x="5113" y="257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0" name="xylophone_26475"/>
          <p:cNvSpPr>
            <a:spLocks noChangeAspect="1"/>
          </p:cNvSpPr>
          <p:nvPr/>
        </p:nvSpPr>
        <p:spPr bwMode="auto">
          <a:xfrm>
            <a:off x="7410202" y="1780320"/>
            <a:ext cx="444170" cy="369114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  <a:gd name="connsiteX43" fmla="*/ 373273 h 605239"/>
              <a:gd name="connsiteY43" fmla="*/ 373273 h 605239"/>
              <a:gd name="connsiteX44" fmla="*/ 373273 h 605239"/>
              <a:gd name="connsiteY44" fmla="*/ 373273 h 605239"/>
              <a:gd name="connsiteX45" fmla="*/ 373273 h 605239"/>
              <a:gd name="connsiteY45" fmla="*/ 373273 h 605239"/>
              <a:gd name="connsiteX46" fmla="*/ 373273 h 605239"/>
              <a:gd name="connsiteY46" fmla="*/ 373273 h 605239"/>
              <a:gd name="connsiteX47" fmla="*/ 373273 h 605239"/>
              <a:gd name="connsiteY47" fmla="*/ 373273 h 605239"/>
              <a:gd name="connsiteX48" fmla="*/ 373273 h 605239"/>
              <a:gd name="connsiteY48" fmla="*/ 373273 h 605239"/>
              <a:gd name="connsiteX49" fmla="*/ 373273 h 605239"/>
              <a:gd name="connsiteY49" fmla="*/ 373273 h 605239"/>
              <a:gd name="connsiteX50" fmla="*/ 373273 h 605239"/>
              <a:gd name="connsiteY50" fmla="*/ 373273 h 605239"/>
              <a:gd name="connsiteX51" fmla="*/ 373273 h 605239"/>
              <a:gd name="connsiteY51" fmla="*/ 373273 h 605239"/>
              <a:gd name="connsiteX52" fmla="*/ 373273 h 605239"/>
              <a:gd name="connsiteY52" fmla="*/ 373273 h 605239"/>
              <a:gd name="connsiteX53" fmla="*/ 373273 h 605239"/>
              <a:gd name="connsiteY53" fmla="*/ 373273 h 605239"/>
              <a:gd name="connsiteX54" fmla="*/ 373273 h 605239"/>
              <a:gd name="connsiteY54" fmla="*/ 373273 h 605239"/>
              <a:gd name="connsiteX55" fmla="*/ 373273 h 605239"/>
              <a:gd name="connsiteY55" fmla="*/ 373273 h 605239"/>
              <a:gd name="connsiteX56" fmla="*/ 373273 h 605239"/>
              <a:gd name="connsiteY56" fmla="*/ 373273 h 605239"/>
              <a:gd name="connsiteX57" fmla="*/ 373273 h 605239"/>
              <a:gd name="connsiteY57" fmla="*/ 373273 h 605239"/>
              <a:gd name="connsiteX58" fmla="*/ 373273 h 605239"/>
              <a:gd name="connsiteY58" fmla="*/ 373273 h 605239"/>
              <a:gd name="connsiteX59" fmla="*/ 373273 h 605239"/>
              <a:gd name="connsiteY59" fmla="*/ 373273 h 605239"/>
              <a:gd name="connsiteX60" fmla="*/ 373273 h 605239"/>
              <a:gd name="connsiteY60" fmla="*/ 373273 h 605239"/>
              <a:gd name="connsiteX61" fmla="*/ 373273 h 605239"/>
              <a:gd name="connsiteY61" fmla="*/ 373273 h 605239"/>
              <a:gd name="connsiteX62" fmla="*/ 373273 h 605239"/>
              <a:gd name="connsiteY62" fmla="*/ 373273 h 605239"/>
              <a:gd name="connsiteX63" fmla="*/ 373273 h 605239"/>
              <a:gd name="connsiteY63" fmla="*/ 373273 h 605239"/>
              <a:gd name="connsiteX64" fmla="*/ 373273 h 605239"/>
              <a:gd name="connsiteY64" fmla="*/ 373273 h 605239"/>
              <a:gd name="connsiteX65" fmla="*/ 373273 h 605239"/>
              <a:gd name="connsiteY65" fmla="*/ 373273 h 605239"/>
              <a:gd name="connsiteX66" fmla="*/ 373273 h 605239"/>
              <a:gd name="connsiteY66" fmla="*/ 373273 h 605239"/>
              <a:gd name="connsiteX67" fmla="*/ 373273 h 605239"/>
              <a:gd name="connsiteY67" fmla="*/ 373273 h 605239"/>
              <a:gd name="connsiteX68" fmla="*/ 373273 h 605239"/>
              <a:gd name="connsiteY68" fmla="*/ 373273 h 605239"/>
              <a:gd name="connsiteX69" fmla="*/ 373273 h 605239"/>
              <a:gd name="connsiteY69" fmla="*/ 373273 h 605239"/>
              <a:gd name="connsiteX70" fmla="*/ 373273 h 605239"/>
              <a:gd name="connsiteY70" fmla="*/ 373273 h 605239"/>
              <a:gd name="connsiteX71" fmla="*/ 373273 h 605239"/>
              <a:gd name="connsiteY71" fmla="*/ 373273 h 605239"/>
              <a:gd name="connsiteX72" fmla="*/ 373273 h 605239"/>
              <a:gd name="connsiteY72" fmla="*/ 373273 h 605239"/>
              <a:gd name="connsiteX73" fmla="*/ 373273 h 605239"/>
              <a:gd name="connsiteY73" fmla="*/ 373273 h 605239"/>
              <a:gd name="connsiteX74" fmla="*/ 373273 h 605239"/>
              <a:gd name="connsiteY74" fmla="*/ 373273 h 605239"/>
              <a:gd name="connsiteX75" fmla="*/ 373273 h 605239"/>
              <a:gd name="connsiteY75" fmla="*/ 373273 h 605239"/>
              <a:gd name="connsiteX76" fmla="*/ 373273 h 605239"/>
              <a:gd name="connsiteY76" fmla="*/ 373273 h 605239"/>
              <a:gd name="connsiteX77" fmla="*/ 373273 h 605239"/>
              <a:gd name="connsiteY77" fmla="*/ 373273 h 605239"/>
              <a:gd name="connsiteX78" fmla="*/ 373273 h 605239"/>
              <a:gd name="connsiteY78" fmla="*/ 373273 h 605239"/>
              <a:gd name="connsiteX79" fmla="*/ 373273 h 605239"/>
              <a:gd name="connsiteY79" fmla="*/ 373273 h 605239"/>
              <a:gd name="connsiteX80" fmla="*/ 373273 h 605239"/>
              <a:gd name="connsiteY80" fmla="*/ 373273 h 605239"/>
              <a:gd name="connsiteX81" fmla="*/ 373273 h 605239"/>
              <a:gd name="connsiteY81" fmla="*/ 373273 h 605239"/>
              <a:gd name="connsiteX82" fmla="*/ 373273 h 605239"/>
              <a:gd name="connsiteY82" fmla="*/ 373273 h 605239"/>
              <a:gd name="connsiteX83" fmla="*/ 373273 h 605239"/>
              <a:gd name="connsiteY83" fmla="*/ 373273 h 605239"/>
              <a:gd name="connsiteX84" fmla="*/ 373273 h 605239"/>
              <a:gd name="connsiteY84" fmla="*/ 373273 h 605239"/>
              <a:gd name="connsiteX85" fmla="*/ 373273 h 605239"/>
              <a:gd name="connsiteY85" fmla="*/ 373273 h 605239"/>
              <a:gd name="connsiteX86" fmla="*/ 373273 h 605239"/>
              <a:gd name="connsiteY86" fmla="*/ 373273 h 605239"/>
              <a:gd name="connsiteX87" fmla="*/ 373273 h 605239"/>
              <a:gd name="connsiteY87" fmla="*/ 373273 h 605239"/>
              <a:gd name="connsiteX88" fmla="*/ 373273 h 605239"/>
              <a:gd name="connsiteY88" fmla="*/ 373273 h 605239"/>
              <a:gd name="connsiteX89" fmla="*/ 373273 h 605239"/>
              <a:gd name="connsiteY89" fmla="*/ 373273 h 605239"/>
              <a:gd name="connsiteX90" fmla="*/ 373273 h 605239"/>
              <a:gd name="connsiteY90" fmla="*/ 373273 h 605239"/>
              <a:gd name="connsiteX91" fmla="*/ 373273 h 605239"/>
              <a:gd name="connsiteY91" fmla="*/ 373273 h 605239"/>
              <a:gd name="connsiteX92" fmla="*/ 373273 h 605239"/>
              <a:gd name="connsiteY92" fmla="*/ 373273 h 605239"/>
              <a:gd name="connsiteX93" fmla="*/ 373273 h 605239"/>
              <a:gd name="connsiteY93" fmla="*/ 373273 h 605239"/>
              <a:gd name="connsiteX94" fmla="*/ 373273 h 605239"/>
              <a:gd name="connsiteY94" fmla="*/ 373273 h 605239"/>
              <a:gd name="connsiteX95" fmla="*/ 373273 h 605239"/>
              <a:gd name="connsiteY95" fmla="*/ 373273 h 605239"/>
              <a:gd name="connsiteX96" fmla="*/ 373273 h 605239"/>
              <a:gd name="connsiteY96" fmla="*/ 373273 h 605239"/>
              <a:gd name="connsiteX97" fmla="*/ 373273 h 605239"/>
              <a:gd name="connsiteY97" fmla="*/ 373273 h 605239"/>
              <a:gd name="connsiteX98" fmla="*/ 373273 h 605239"/>
              <a:gd name="connsiteY98" fmla="*/ 373273 h 605239"/>
              <a:gd name="connsiteX99" fmla="*/ 373273 h 605239"/>
              <a:gd name="connsiteY99" fmla="*/ 373273 h 605239"/>
              <a:gd name="connsiteX100" fmla="*/ 373273 h 605239"/>
              <a:gd name="connsiteY100" fmla="*/ 373273 h 605239"/>
              <a:gd name="connsiteX101" fmla="*/ 373273 h 605239"/>
              <a:gd name="connsiteY101" fmla="*/ 373273 h 605239"/>
              <a:gd name="connsiteX102" fmla="*/ 373273 h 605239"/>
              <a:gd name="connsiteY102" fmla="*/ 373273 h 605239"/>
              <a:gd name="connsiteX103" fmla="*/ 373273 h 605239"/>
              <a:gd name="connsiteY103" fmla="*/ 373273 h 605239"/>
              <a:gd name="connsiteX104" fmla="*/ 373273 h 605239"/>
              <a:gd name="connsiteY104" fmla="*/ 373273 h 605239"/>
              <a:gd name="connsiteX105" fmla="*/ 373273 h 605239"/>
              <a:gd name="connsiteY105" fmla="*/ 373273 h 605239"/>
              <a:gd name="connsiteX106" fmla="*/ 373273 h 605239"/>
              <a:gd name="connsiteY106" fmla="*/ 373273 h 605239"/>
              <a:gd name="connsiteX107" fmla="*/ 373273 h 605239"/>
              <a:gd name="connsiteY107" fmla="*/ 373273 h 605239"/>
              <a:gd name="connsiteX108" fmla="*/ 373273 h 605239"/>
              <a:gd name="connsiteY108" fmla="*/ 373273 h 605239"/>
              <a:gd name="connsiteX109" fmla="*/ 373273 h 605239"/>
              <a:gd name="connsiteY109" fmla="*/ 373273 h 605239"/>
              <a:gd name="connsiteX110" fmla="*/ 373273 h 605239"/>
              <a:gd name="connsiteY110" fmla="*/ 373273 h 605239"/>
              <a:gd name="connsiteX111" fmla="*/ 373273 h 605239"/>
              <a:gd name="connsiteY111" fmla="*/ 373273 h 605239"/>
              <a:gd name="connsiteX112" fmla="*/ 373273 h 605239"/>
              <a:gd name="connsiteY112" fmla="*/ 373273 h 605239"/>
              <a:gd name="connsiteX113" fmla="*/ 373273 h 605239"/>
              <a:gd name="connsiteY113" fmla="*/ 373273 h 605239"/>
              <a:gd name="connsiteX114" fmla="*/ 373273 h 605239"/>
              <a:gd name="connsiteY114" fmla="*/ 373273 h 605239"/>
              <a:gd name="connsiteX115" fmla="*/ 373273 h 605239"/>
              <a:gd name="connsiteY115" fmla="*/ 373273 h 605239"/>
              <a:gd name="connsiteX116" fmla="*/ 373273 h 605239"/>
              <a:gd name="connsiteY116" fmla="*/ 373273 h 605239"/>
              <a:gd name="connsiteX117" fmla="*/ 373273 h 605239"/>
              <a:gd name="connsiteY11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608398" h="505591">
                <a:moveTo>
                  <a:pt x="56064" y="363978"/>
                </a:moveTo>
                <a:cubicBezTo>
                  <a:pt x="45111" y="363978"/>
                  <a:pt x="36327" y="372750"/>
                  <a:pt x="36327" y="383687"/>
                </a:cubicBezTo>
                <a:cubicBezTo>
                  <a:pt x="36327" y="394625"/>
                  <a:pt x="45111" y="403397"/>
                  <a:pt x="56064" y="403397"/>
                </a:cubicBezTo>
                <a:cubicBezTo>
                  <a:pt x="67016" y="403397"/>
                  <a:pt x="75908" y="394625"/>
                  <a:pt x="75908" y="383687"/>
                </a:cubicBezTo>
                <a:cubicBezTo>
                  <a:pt x="75908" y="372750"/>
                  <a:pt x="67016" y="363978"/>
                  <a:pt x="56064" y="363978"/>
                </a:cubicBezTo>
                <a:close/>
                <a:moveTo>
                  <a:pt x="179800" y="354306"/>
                </a:moveTo>
                <a:cubicBezTo>
                  <a:pt x="169929" y="354306"/>
                  <a:pt x="161902" y="362320"/>
                  <a:pt x="161902" y="372175"/>
                </a:cubicBezTo>
                <a:cubicBezTo>
                  <a:pt x="161902" y="382030"/>
                  <a:pt x="169929" y="389935"/>
                  <a:pt x="179800" y="389935"/>
                </a:cubicBezTo>
                <a:cubicBezTo>
                  <a:pt x="189671" y="389935"/>
                  <a:pt x="197590" y="382030"/>
                  <a:pt x="197698" y="372175"/>
                </a:cubicBezTo>
                <a:cubicBezTo>
                  <a:pt x="197698" y="362320"/>
                  <a:pt x="189671" y="354306"/>
                  <a:pt x="179800" y="354306"/>
                </a:cubicBezTo>
                <a:close/>
                <a:moveTo>
                  <a:pt x="286970" y="346509"/>
                </a:moveTo>
                <a:cubicBezTo>
                  <a:pt x="277747" y="346509"/>
                  <a:pt x="270261" y="354090"/>
                  <a:pt x="270261" y="363295"/>
                </a:cubicBezTo>
                <a:cubicBezTo>
                  <a:pt x="270261" y="372501"/>
                  <a:pt x="277747" y="380081"/>
                  <a:pt x="286970" y="380081"/>
                </a:cubicBezTo>
                <a:cubicBezTo>
                  <a:pt x="296300" y="380081"/>
                  <a:pt x="303787" y="372501"/>
                  <a:pt x="303787" y="363295"/>
                </a:cubicBezTo>
                <a:cubicBezTo>
                  <a:pt x="303787" y="354090"/>
                  <a:pt x="296300" y="346509"/>
                  <a:pt x="286970" y="346509"/>
                </a:cubicBezTo>
                <a:close/>
                <a:moveTo>
                  <a:pt x="388674" y="330596"/>
                </a:moveTo>
                <a:cubicBezTo>
                  <a:pt x="380976" y="330596"/>
                  <a:pt x="374687" y="336877"/>
                  <a:pt x="374687" y="344567"/>
                </a:cubicBezTo>
                <a:cubicBezTo>
                  <a:pt x="374687" y="352364"/>
                  <a:pt x="380976" y="358646"/>
                  <a:pt x="388674" y="358646"/>
                </a:cubicBezTo>
                <a:cubicBezTo>
                  <a:pt x="396372" y="358646"/>
                  <a:pt x="402661" y="352364"/>
                  <a:pt x="402661" y="344567"/>
                </a:cubicBezTo>
                <a:cubicBezTo>
                  <a:pt x="402661" y="336877"/>
                  <a:pt x="396481" y="330596"/>
                  <a:pt x="388674" y="330596"/>
                </a:cubicBezTo>
                <a:close/>
                <a:moveTo>
                  <a:pt x="570865" y="316320"/>
                </a:moveTo>
                <a:cubicBezTo>
                  <a:pt x="589735" y="319785"/>
                  <a:pt x="602099" y="337870"/>
                  <a:pt x="598628" y="356604"/>
                </a:cubicBezTo>
                <a:cubicBezTo>
                  <a:pt x="596025" y="371115"/>
                  <a:pt x="584530" y="381728"/>
                  <a:pt x="570865" y="384327"/>
                </a:cubicBezTo>
                <a:lnTo>
                  <a:pt x="563274" y="425045"/>
                </a:lnTo>
                <a:lnTo>
                  <a:pt x="598303" y="431543"/>
                </a:lnTo>
                <a:cubicBezTo>
                  <a:pt x="605027" y="432842"/>
                  <a:pt x="609473" y="439231"/>
                  <a:pt x="608172" y="445945"/>
                </a:cubicBezTo>
                <a:cubicBezTo>
                  <a:pt x="607087" y="451901"/>
                  <a:pt x="601882" y="456017"/>
                  <a:pt x="596025" y="456017"/>
                </a:cubicBezTo>
                <a:cubicBezTo>
                  <a:pt x="595266" y="456017"/>
                  <a:pt x="594507" y="456017"/>
                  <a:pt x="593748" y="455800"/>
                </a:cubicBezTo>
                <a:lnTo>
                  <a:pt x="558827" y="449411"/>
                </a:lnTo>
                <a:lnTo>
                  <a:pt x="550260" y="495435"/>
                </a:lnTo>
                <a:cubicBezTo>
                  <a:pt x="548958" y="502149"/>
                  <a:pt x="542560" y="506589"/>
                  <a:pt x="535836" y="505398"/>
                </a:cubicBezTo>
                <a:cubicBezTo>
                  <a:pt x="529871" y="504315"/>
                  <a:pt x="525750" y="499117"/>
                  <a:pt x="525750" y="493269"/>
                </a:cubicBezTo>
                <a:cubicBezTo>
                  <a:pt x="525750" y="492511"/>
                  <a:pt x="525750" y="491753"/>
                  <a:pt x="525967" y="490995"/>
                </a:cubicBezTo>
                <a:lnTo>
                  <a:pt x="534534" y="444862"/>
                </a:lnTo>
                <a:lnTo>
                  <a:pt x="482479" y="435224"/>
                </a:lnTo>
                <a:cubicBezTo>
                  <a:pt x="475104" y="447137"/>
                  <a:pt x="461114" y="453959"/>
                  <a:pt x="446582" y="451252"/>
                </a:cubicBezTo>
                <a:cubicBezTo>
                  <a:pt x="427820" y="447786"/>
                  <a:pt x="415348" y="429702"/>
                  <a:pt x="418819" y="410967"/>
                </a:cubicBezTo>
                <a:cubicBezTo>
                  <a:pt x="422289" y="392124"/>
                  <a:pt x="440400" y="379779"/>
                  <a:pt x="459162" y="383244"/>
                </a:cubicBezTo>
                <a:cubicBezTo>
                  <a:pt x="473694" y="385952"/>
                  <a:pt x="484431" y="397322"/>
                  <a:pt x="486925" y="410967"/>
                </a:cubicBezTo>
                <a:lnTo>
                  <a:pt x="538981" y="420605"/>
                </a:lnTo>
                <a:lnTo>
                  <a:pt x="546572" y="379779"/>
                </a:lnTo>
                <a:cubicBezTo>
                  <a:pt x="534643" y="372523"/>
                  <a:pt x="527811" y="358445"/>
                  <a:pt x="530522" y="344042"/>
                </a:cubicBezTo>
                <a:cubicBezTo>
                  <a:pt x="533992" y="325200"/>
                  <a:pt x="552103" y="312746"/>
                  <a:pt x="570865" y="316320"/>
                </a:cubicBezTo>
                <a:close/>
                <a:moveTo>
                  <a:pt x="482174" y="314151"/>
                </a:moveTo>
                <a:cubicBezTo>
                  <a:pt x="476312" y="314151"/>
                  <a:pt x="471645" y="318808"/>
                  <a:pt x="471645" y="324546"/>
                </a:cubicBezTo>
                <a:cubicBezTo>
                  <a:pt x="471645" y="330394"/>
                  <a:pt x="476312" y="335050"/>
                  <a:pt x="482174" y="335050"/>
                </a:cubicBezTo>
                <a:cubicBezTo>
                  <a:pt x="487927" y="335050"/>
                  <a:pt x="492702" y="330394"/>
                  <a:pt x="492702" y="324546"/>
                </a:cubicBezTo>
                <a:cubicBezTo>
                  <a:pt x="492702" y="318808"/>
                  <a:pt x="487927" y="314151"/>
                  <a:pt x="482174" y="314151"/>
                </a:cubicBezTo>
                <a:close/>
                <a:moveTo>
                  <a:pt x="482174" y="119029"/>
                </a:moveTo>
                <a:cubicBezTo>
                  <a:pt x="476312" y="119029"/>
                  <a:pt x="471645" y="123794"/>
                  <a:pt x="471645" y="129532"/>
                </a:cubicBezTo>
                <a:cubicBezTo>
                  <a:pt x="471645" y="135380"/>
                  <a:pt x="476312" y="140036"/>
                  <a:pt x="482174" y="140036"/>
                </a:cubicBezTo>
                <a:cubicBezTo>
                  <a:pt x="487927" y="140036"/>
                  <a:pt x="492702" y="135380"/>
                  <a:pt x="492702" y="129532"/>
                </a:cubicBezTo>
                <a:cubicBezTo>
                  <a:pt x="492702" y="123794"/>
                  <a:pt x="487927" y="119029"/>
                  <a:pt x="482174" y="119029"/>
                </a:cubicBezTo>
                <a:close/>
                <a:moveTo>
                  <a:pt x="388674" y="103051"/>
                </a:moveTo>
                <a:cubicBezTo>
                  <a:pt x="380976" y="103051"/>
                  <a:pt x="374687" y="109333"/>
                  <a:pt x="374687" y="117022"/>
                </a:cubicBezTo>
                <a:cubicBezTo>
                  <a:pt x="374687" y="124820"/>
                  <a:pt x="380976" y="130993"/>
                  <a:pt x="388674" y="130993"/>
                </a:cubicBezTo>
                <a:cubicBezTo>
                  <a:pt x="396372" y="130993"/>
                  <a:pt x="402661" y="124820"/>
                  <a:pt x="402661" y="117022"/>
                </a:cubicBezTo>
                <a:cubicBezTo>
                  <a:pt x="402661" y="109333"/>
                  <a:pt x="396481" y="103051"/>
                  <a:pt x="388674" y="103051"/>
                </a:cubicBezTo>
                <a:close/>
                <a:moveTo>
                  <a:pt x="470234" y="100838"/>
                </a:moveTo>
                <a:lnTo>
                  <a:pt x="494114" y="100838"/>
                </a:lnTo>
                <a:cubicBezTo>
                  <a:pt x="504751" y="100838"/>
                  <a:pt x="513326" y="109500"/>
                  <a:pt x="513434" y="120112"/>
                </a:cubicBezTo>
                <a:lnTo>
                  <a:pt x="513434" y="334400"/>
                </a:lnTo>
                <a:cubicBezTo>
                  <a:pt x="513434" y="345012"/>
                  <a:pt x="504751" y="353674"/>
                  <a:pt x="494114" y="353674"/>
                </a:cubicBezTo>
                <a:lnTo>
                  <a:pt x="470234" y="353674"/>
                </a:lnTo>
                <a:cubicBezTo>
                  <a:pt x="459597" y="353674"/>
                  <a:pt x="450913" y="345012"/>
                  <a:pt x="450913" y="334400"/>
                </a:cubicBezTo>
                <a:lnTo>
                  <a:pt x="450913" y="120112"/>
                </a:lnTo>
                <a:cubicBezTo>
                  <a:pt x="450913" y="109500"/>
                  <a:pt x="459597" y="100838"/>
                  <a:pt x="470234" y="100838"/>
                </a:cubicBezTo>
                <a:close/>
                <a:moveTo>
                  <a:pt x="286970" y="74361"/>
                </a:moveTo>
                <a:cubicBezTo>
                  <a:pt x="277747" y="74361"/>
                  <a:pt x="270261" y="81833"/>
                  <a:pt x="270261" y="91147"/>
                </a:cubicBezTo>
                <a:cubicBezTo>
                  <a:pt x="270261" y="100352"/>
                  <a:pt x="277747" y="107824"/>
                  <a:pt x="286970" y="107824"/>
                </a:cubicBezTo>
                <a:cubicBezTo>
                  <a:pt x="296300" y="107824"/>
                  <a:pt x="303787" y="100352"/>
                  <a:pt x="303787" y="91147"/>
                </a:cubicBezTo>
                <a:cubicBezTo>
                  <a:pt x="303787" y="81833"/>
                  <a:pt x="296300" y="74361"/>
                  <a:pt x="286970" y="74361"/>
                </a:cubicBezTo>
                <a:close/>
                <a:moveTo>
                  <a:pt x="373928" y="70777"/>
                </a:moveTo>
                <a:lnTo>
                  <a:pt x="403420" y="70777"/>
                </a:lnTo>
                <a:cubicBezTo>
                  <a:pt x="416649" y="70777"/>
                  <a:pt x="427274" y="81391"/>
                  <a:pt x="427274" y="94604"/>
                </a:cubicBezTo>
                <a:lnTo>
                  <a:pt x="427274" y="359837"/>
                </a:lnTo>
                <a:cubicBezTo>
                  <a:pt x="427274" y="373050"/>
                  <a:pt x="416649" y="383664"/>
                  <a:pt x="403420" y="383664"/>
                </a:cubicBezTo>
                <a:lnTo>
                  <a:pt x="373928" y="383664"/>
                </a:lnTo>
                <a:cubicBezTo>
                  <a:pt x="360809" y="383664"/>
                  <a:pt x="350075" y="373050"/>
                  <a:pt x="350075" y="359837"/>
                </a:cubicBezTo>
                <a:lnTo>
                  <a:pt x="350075" y="94604"/>
                </a:lnTo>
                <a:cubicBezTo>
                  <a:pt x="350075" y="81391"/>
                  <a:pt x="360809" y="70777"/>
                  <a:pt x="373928" y="70777"/>
                </a:cubicBezTo>
                <a:close/>
                <a:moveTo>
                  <a:pt x="179800" y="64397"/>
                </a:moveTo>
                <a:cubicBezTo>
                  <a:pt x="169929" y="64397"/>
                  <a:pt x="161902" y="72411"/>
                  <a:pt x="161902" y="82266"/>
                </a:cubicBezTo>
                <a:cubicBezTo>
                  <a:pt x="161902" y="92121"/>
                  <a:pt x="169929" y="100135"/>
                  <a:pt x="179800" y="100135"/>
                </a:cubicBezTo>
                <a:cubicBezTo>
                  <a:pt x="189671" y="100135"/>
                  <a:pt x="197590" y="92121"/>
                  <a:pt x="197698" y="82266"/>
                </a:cubicBezTo>
                <a:cubicBezTo>
                  <a:pt x="197698" y="72411"/>
                  <a:pt x="189671" y="64397"/>
                  <a:pt x="179800" y="64397"/>
                </a:cubicBezTo>
                <a:close/>
                <a:moveTo>
                  <a:pt x="270695" y="54759"/>
                </a:moveTo>
                <a:lnTo>
                  <a:pt x="303244" y="54759"/>
                </a:lnTo>
                <a:cubicBezTo>
                  <a:pt x="317783" y="54759"/>
                  <a:pt x="329610" y="66563"/>
                  <a:pt x="329610" y="80967"/>
                </a:cubicBezTo>
                <a:lnTo>
                  <a:pt x="329610" y="373475"/>
                </a:lnTo>
                <a:cubicBezTo>
                  <a:pt x="329610" y="387879"/>
                  <a:pt x="317783" y="399683"/>
                  <a:pt x="303244" y="399683"/>
                </a:cubicBezTo>
                <a:lnTo>
                  <a:pt x="270695" y="399683"/>
                </a:lnTo>
                <a:cubicBezTo>
                  <a:pt x="256264" y="399683"/>
                  <a:pt x="244438" y="387879"/>
                  <a:pt x="244438" y="373475"/>
                </a:cubicBezTo>
                <a:lnTo>
                  <a:pt x="244438" y="80967"/>
                </a:lnTo>
                <a:cubicBezTo>
                  <a:pt x="244438" y="66563"/>
                  <a:pt x="256264" y="54759"/>
                  <a:pt x="270695" y="54759"/>
                </a:cubicBezTo>
                <a:close/>
                <a:moveTo>
                  <a:pt x="162445" y="43821"/>
                </a:moveTo>
                <a:lnTo>
                  <a:pt x="197047" y="43821"/>
                </a:lnTo>
                <a:cubicBezTo>
                  <a:pt x="212559" y="43821"/>
                  <a:pt x="225033" y="56275"/>
                  <a:pt x="225033" y="71761"/>
                </a:cubicBezTo>
                <a:lnTo>
                  <a:pt x="225033" y="382680"/>
                </a:lnTo>
                <a:cubicBezTo>
                  <a:pt x="225033" y="398166"/>
                  <a:pt x="212559" y="410620"/>
                  <a:pt x="197047" y="410620"/>
                </a:cubicBezTo>
                <a:lnTo>
                  <a:pt x="162445" y="410620"/>
                </a:lnTo>
                <a:cubicBezTo>
                  <a:pt x="147042" y="410620"/>
                  <a:pt x="134568" y="398166"/>
                  <a:pt x="134568" y="382680"/>
                </a:cubicBezTo>
                <a:lnTo>
                  <a:pt x="134568" y="71761"/>
                </a:lnTo>
                <a:cubicBezTo>
                  <a:pt x="134568" y="56275"/>
                  <a:pt x="147042" y="43821"/>
                  <a:pt x="162445" y="43821"/>
                </a:cubicBezTo>
                <a:close/>
                <a:moveTo>
                  <a:pt x="56064" y="42776"/>
                </a:moveTo>
                <a:cubicBezTo>
                  <a:pt x="45111" y="42776"/>
                  <a:pt x="36327" y="51656"/>
                  <a:pt x="36327" y="62594"/>
                </a:cubicBezTo>
                <a:cubicBezTo>
                  <a:pt x="36327" y="73532"/>
                  <a:pt x="45111" y="82304"/>
                  <a:pt x="56064" y="82304"/>
                </a:cubicBezTo>
                <a:cubicBezTo>
                  <a:pt x="67016" y="82304"/>
                  <a:pt x="75908" y="73532"/>
                  <a:pt x="75908" y="62594"/>
                </a:cubicBezTo>
                <a:cubicBezTo>
                  <a:pt x="75908" y="51656"/>
                  <a:pt x="67016" y="42776"/>
                  <a:pt x="56064" y="42776"/>
                </a:cubicBezTo>
                <a:close/>
                <a:moveTo>
                  <a:pt x="34592" y="0"/>
                </a:moveTo>
                <a:lnTo>
                  <a:pt x="77535" y="0"/>
                </a:lnTo>
                <a:cubicBezTo>
                  <a:pt x="96621" y="0"/>
                  <a:pt x="112128" y="15486"/>
                  <a:pt x="112128" y="34546"/>
                </a:cubicBezTo>
                <a:lnTo>
                  <a:pt x="112128" y="419966"/>
                </a:lnTo>
                <a:cubicBezTo>
                  <a:pt x="112128" y="439026"/>
                  <a:pt x="96621" y="454512"/>
                  <a:pt x="77535" y="454512"/>
                </a:cubicBezTo>
                <a:lnTo>
                  <a:pt x="34592" y="454512"/>
                </a:lnTo>
                <a:cubicBezTo>
                  <a:pt x="15507" y="454512"/>
                  <a:pt x="0" y="439026"/>
                  <a:pt x="0" y="419966"/>
                </a:cubicBezTo>
                <a:lnTo>
                  <a:pt x="0" y="34546"/>
                </a:lnTo>
                <a:cubicBezTo>
                  <a:pt x="0" y="15486"/>
                  <a:pt x="15507" y="0"/>
                  <a:pt x="3459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1" name="voice-recording-microphone_17303"/>
          <p:cNvSpPr>
            <a:spLocks noChangeAspect="1"/>
          </p:cNvSpPr>
          <p:nvPr/>
        </p:nvSpPr>
        <p:spPr bwMode="auto">
          <a:xfrm>
            <a:off x="8259028" y="3228147"/>
            <a:ext cx="329173" cy="526395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</a:cxnLst>
            <a:rect l="l" t="t" r="r" b="b"/>
            <a:pathLst>
              <a:path w="377595" h="603828">
                <a:moveTo>
                  <a:pt x="19244" y="350145"/>
                </a:moveTo>
                <a:cubicBezTo>
                  <a:pt x="29921" y="350145"/>
                  <a:pt x="38487" y="358695"/>
                  <a:pt x="38487" y="369353"/>
                </a:cubicBezTo>
                <a:cubicBezTo>
                  <a:pt x="38487" y="433769"/>
                  <a:pt x="91055" y="486239"/>
                  <a:pt x="155591" y="486239"/>
                </a:cubicBezTo>
                <a:lnTo>
                  <a:pt x="222004" y="486239"/>
                </a:lnTo>
                <a:cubicBezTo>
                  <a:pt x="286658" y="486239"/>
                  <a:pt x="339108" y="433769"/>
                  <a:pt x="339108" y="369353"/>
                </a:cubicBezTo>
                <a:cubicBezTo>
                  <a:pt x="339108" y="358695"/>
                  <a:pt x="347791" y="350145"/>
                  <a:pt x="358352" y="350145"/>
                </a:cubicBezTo>
                <a:cubicBezTo>
                  <a:pt x="369029" y="350145"/>
                  <a:pt x="377595" y="358695"/>
                  <a:pt x="377595" y="369353"/>
                </a:cubicBezTo>
                <a:cubicBezTo>
                  <a:pt x="377595" y="454968"/>
                  <a:pt x="307896" y="524538"/>
                  <a:pt x="222004" y="524538"/>
                </a:cubicBezTo>
                <a:lnTo>
                  <a:pt x="208041" y="524538"/>
                </a:lnTo>
                <a:lnTo>
                  <a:pt x="208041" y="565413"/>
                </a:lnTo>
                <a:lnTo>
                  <a:pt x="298274" y="565413"/>
                </a:lnTo>
                <a:cubicBezTo>
                  <a:pt x="308835" y="565413"/>
                  <a:pt x="317518" y="573963"/>
                  <a:pt x="317518" y="584620"/>
                </a:cubicBezTo>
                <a:cubicBezTo>
                  <a:pt x="317518" y="595278"/>
                  <a:pt x="308835" y="603828"/>
                  <a:pt x="298274" y="603828"/>
                </a:cubicBezTo>
                <a:lnTo>
                  <a:pt x="79438" y="603828"/>
                </a:lnTo>
                <a:cubicBezTo>
                  <a:pt x="68760" y="603828"/>
                  <a:pt x="60195" y="595278"/>
                  <a:pt x="60195" y="584620"/>
                </a:cubicBezTo>
                <a:cubicBezTo>
                  <a:pt x="60195" y="573963"/>
                  <a:pt x="68760" y="565413"/>
                  <a:pt x="79438" y="565413"/>
                </a:cubicBezTo>
                <a:lnTo>
                  <a:pt x="169554" y="565413"/>
                </a:lnTo>
                <a:lnTo>
                  <a:pt x="169554" y="524538"/>
                </a:lnTo>
                <a:lnTo>
                  <a:pt x="155591" y="524538"/>
                </a:lnTo>
                <a:cubicBezTo>
                  <a:pt x="69816" y="524538"/>
                  <a:pt x="0" y="454968"/>
                  <a:pt x="0" y="369353"/>
                </a:cubicBezTo>
                <a:cubicBezTo>
                  <a:pt x="0" y="358695"/>
                  <a:pt x="8683" y="350145"/>
                  <a:pt x="19244" y="350145"/>
                </a:cubicBezTo>
                <a:close/>
                <a:moveTo>
                  <a:pt x="188809" y="0"/>
                </a:moveTo>
                <a:cubicBezTo>
                  <a:pt x="259807" y="0"/>
                  <a:pt x="317544" y="57636"/>
                  <a:pt x="317544" y="128511"/>
                </a:cubicBezTo>
                <a:lnTo>
                  <a:pt x="317544" y="331410"/>
                </a:lnTo>
                <a:cubicBezTo>
                  <a:pt x="317544" y="402168"/>
                  <a:pt x="259807" y="459804"/>
                  <a:pt x="188809" y="459804"/>
                </a:cubicBezTo>
                <a:cubicBezTo>
                  <a:pt x="117929" y="459804"/>
                  <a:pt x="60192" y="402168"/>
                  <a:pt x="60192" y="331410"/>
                </a:cubicBezTo>
                <a:lnTo>
                  <a:pt x="60192" y="128511"/>
                </a:lnTo>
                <a:cubicBezTo>
                  <a:pt x="60192" y="57636"/>
                  <a:pt x="117929" y="0"/>
                  <a:pt x="18880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33" name="voice-recording-microphone_17303"/>
          <p:cNvSpPr>
            <a:spLocks noChangeAspect="1"/>
          </p:cNvSpPr>
          <p:nvPr/>
        </p:nvSpPr>
        <p:spPr bwMode="auto">
          <a:xfrm>
            <a:off x="6609410" y="4821930"/>
            <a:ext cx="454097" cy="465000"/>
          </a:xfrm>
          <a:custGeom>
            <a:avLst/>
            <a:gdLst>
              <a:gd name="connsiteX0" fmla="*/ 373273 h 605239"/>
              <a:gd name="connsiteY0" fmla="*/ 373273 h 605239"/>
              <a:gd name="connsiteX1" fmla="*/ 373273 h 605239"/>
              <a:gd name="connsiteY1" fmla="*/ 373273 h 605239"/>
              <a:gd name="connsiteX2" fmla="*/ 373273 h 605239"/>
              <a:gd name="connsiteY2" fmla="*/ 373273 h 605239"/>
              <a:gd name="connsiteX3" fmla="*/ 373273 h 605239"/>
              <a:gd name="connsiteY3" fmla="*/ 373273 h 605239"/>
              <a:gd name="connsiteX4" fmla="*/ 373273 h 605239"/>
              <a:gd name="connsiteY4" fmla="*/ 373273 h 605239"/>
              <a:gd name="connsiteX5" fmla="*/ 373273 h 605239"/>
              <a:gd name="connsiteY5" fmla="*/ 373273 h 605239"/>
              <a:gd name="connsiteX6" fmla="*/ 373273 h 605239"/>
              <a:gd name="connsiteY6" fmla="*/ 373273 h 605239"/>
              <a:gd name="connsiteX7" fmla="*/ 373273 h 605239"/>
              <a:gd name="connsiteY7" fmla="*/ 373273 h 605239"/>
              <a:gd name="connsiteX8" fmla="*/ 373273 h 605239"/>
              <a:gd name="connsiteY8" fmla="*/ 373273 h 605239"/>
              <a:gd name="connsiteX9" fmla="*/ 373273 h 605239"/>
              <a:gd name="connsiteY9" fmla="*/ 373273 h 605239"/>
              <a:gd name="connsiteX10" fmla="*/ 373273 h 605239"/>
              <a:gd name="connsiteY10" fmla="*/ 373273 h 605239"/>
              <a:gd name="connsiteX11" fmla="*/ 373273 h 605239"/>
              <a:gd name="connsiteY11" fmla="*/ 373273 h 605239"/>
              <a:gd name="connsiteX12" fmla="*/ 373273 h 605239"/>
              <a:gd name="connsiteY12" fmla="*/ 373273 h 605239"/>
              <a:gd name="connsiteX13" fmla="*/ 373273 h 605239"/>
              <a:gd name="connsiteY13" fmla="*/ 373273 h 605239"/>
              <a:gd name="connsiteX14" fmla="*/ 373273 h 605239"/>
              <a:gd name="connsiteY14" fmla="*/ 373273 h 605239"/>
              <a:gd name="connsiteX15" fmla="*/ 373273 h 605239"/>
              <a:gd name="connsiteY15" fmla="*/ 373273 h 605239"/>
              <a:gd name="connsiteX16" fmla="*/ 373273 h 605239"/>
              <a:gd name="connsiteY16" fmla="*/ 373273 h 605239"/>
              <a:gd name="connsiteX17" fmla="*/ 373273 h 605239"/>
              <a:gd name="connsiteY17" fmla="*/ 373273 h 605239"/>
              <a:gd name="connsiteX18" fmla="*/ 373273 h 605239"/>
              <a:gd name="connsiteY18" fmla="*/ 373273 h 605239"/>
              <a:gd name="connsiteX19" fmla="*/ 373273 h 605239"/>
              <a:gd name="connsiteY19" fmla="*/ 373273 h 605239"/>
              <a:gd name="connsiteX20" fmla="*/ 373273 h 605239"/>
              <a:gd name="connsiteY20" fmla="*/ 373273 h 605239"/>
              <a:gd name="connsiteX21" fmla="*/ 373273 h 605239"/>
              <a:gd name="connsiteY21" fmla="*/ 373273 h 605239"/>
              <a:gd name="connsiteX22" fmla="*/ 373273 h 605239"/>
              <a:gd name="connsiteY22" fmla="*/ 373273 h 605239"/>
              <a:gd name="connsiteX23" fmla="*/ 373273 h 605239"/>
              <a:gd name="connsiteY23" fmla="*/ 373273 h 605239"/>
              <a:gd name="connsiteX24" fmla="*/ 373273 h 605239"/>
              <a:gd name="connsiteY24" fmla="*/ 373273 h 605239"/>
              <a:gd name="connsiteX25" fmla="*/ 373273 h 605239"/>
              <a:gd name="connsiteY25" fmla="*/ 373273 h 605239"/>
              <a:gd name="connsiteX26" fmla="*/ 373273 h 605239"/>
              <a:gd name="connsiteY26" fmla="*/ 373273 h 605239"/>
              <a:gd name="connsiteX27" fmla="*/ 373273 h 605239"/>
              <a:gd name="connsiteY27" fmla="*/ 373273 h 605239"/>
              <a:gd name="connsiteX28" fmla="*/ 373273 h 605239"/>
              <a:gd name="connsiteY28" fmla="*/ 373273 h 605239"/>
              <a:gd name="connsiteX29" fmla="*/ 373273 h 605239"/>
              <a:gd name="connsiteY29" fmla="*/ 373273 h 605239"/>
              <a:gd name="connsiteX30" fmla="*/ 373273 h 605239"/>
              <a:gd name="connsiteY30" fmla="*/ 373273 h 605239"/>
              <a:gd name="connsiteX31" fmla="*/ 373273 h 605239"/>
              <a:gd name="connsiteY31" fmla="*/ 373273 h 605239"/>
              <a:gd name="connsiteX32" fmla="*/ 373273 h 605239"/>
              <a:gd name="connsiteY32" fmla="*/ 373273 h 605239"/>
              <a:gd name="connsiteX33" fmla="*/ 373273 h 605239"/>
              <a:gd name="connsiteY33" fmla="*/ 373273 h 605239"/>
              <a:gd name="connsiteX34" fmla="*/ 373273 h 605239"/>
              <a:gd name="connsiteY34" fmla="*/ 373273 h 605239"/>
              <a:gd name="connsiteX35" fmla="*/ 373273 h 605239"/>
              <a:gd name="connsiteY35" fmla="*/ 373273 h 605239"/>
              <a:gd name="connsiteX36" fmla="*/ 373273 h 605239"/>
              <a:gd name="connsiteY36" fmla="*/ 373273 h 605239"/>
              <a:gd name="connsiteX37" fmla="*/ 373273 h 605239"/>
              <a:gd name="connsiteY37" fmla="*/ 373273 h 605239"/>
              <a:gd name="connsiteX38" fmla="*/ 373273 h 605239"/>
              <a:gd name="connsiteY38" fmla="*/ 373273 h 605239"/>
              <a:gd name="connsiteX39" fmla="*/ 373273 h 605239"/>
              <a:gd name="connsiteY39" fmla="*/ 373273 h 605239"/>
              <a:gd name="connsiteX40" fmla="*/ 373273 h 605239"/>
              <a:gd name="connsiteY40" fmla="*/ 373273 h 605239"/>
              <a:gd name="connsiteX41" fmla="*/ 373273 h 605239"/>
              <a:gd name="connsiteY41" fmla="*/ 373273 h 605239"/>
              <a:gd name="connsiteX42" fmla="*/ 373273 h 605239"/>
              <a:gd name="connsiteY42" fmla="*/ 373273 h 6052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</a:cxnLst>
            <a:rect l="l" t="t" r="r" b="b"/>
            <a:pathLst>
              <a:path w="592899" h="607133">
                <a:moveTo>
                  <a:pt x="483817" y="408433"/>
                </a:moveTo>
                <a:lnTo>
                  <a:pt x="526008" y="450460"/>
                </a:lnTo>
                <a:cubicBezTo>
                  <a:pt x="523022" y="465558"/>
                  <a:pt x="517243" y="477580"/>
                  <a:pt x="510307" y="487293"/>
                </a:cubicBezTo>
                <a:cubicBezTo>
                  <a:pt x="523311" y="501622"/>
                  <a:pt x="535063" y="517010"/>
                  <a:pt x="545370" y="533455"/>
                </a:cubicBezTo>
                <a:cubicBezTo>
                  <a:pt x="555388" y="549611"/>
                  <a:pt x="561360" y="573750"/>
                  <a:pt x="581974" y="577693"/>
                </a:cubicBezTo>
                <a:cubicBezTo>
                  <a:pt x="601143" y="581251"/>
                  <a:pt x="592955" y="610391"/>
                  <a:pt x="573883" y="606833"/>
                </a:cubicBezTo>
                <a:cubicBezTo>
                  <a:pt x="551342" y="602505"/>
                  <a:pt x="540746" y="587887"/>
                  <a:pt x="530728" y="568557"/>
                </a:cubicBezTo>
                <a:cubicBezTo>
                  <a:pt x="519554" y="546726"/>
                  <a:pt x="505105" y="526723"/>
                  <a:pt x="488730" y="508643"/>
                </a:cubicBezTo>
                <a:cubicBezTo>
                  <a:pt x="469753" y="522010"/>
                  <a:pt x="451066" y="525280"/>
                  <a:pt x="451162" y="525280"/>
                </a:cubicBezTo>
                <a:lnTo>
                  <a:pt x="411957" y="486139"/>
                </a:lnTo>
                <a:cubicBezTo>
                  <a:pt x="438543" y="472483"/>
                  <a:pt x="466671" y="448152"/>
                  <a:pt x="483817" y="408433"/>
                </a:cubicBezTo>
                <a:close/>
                <a:moveTo>
                  <a:pt x="258380" y="79245"/>
                </a:moveTo>
                <a:lnTo>
                  <a:pt x="475466" y="368929"/>
                </a:lnTo>
                <a:cubicBezTo>
                  <a:pt x="473636" y="377681"/>
                  <a:pt x="471132" y="385471"/>
                  <a:pt x="468339" y="392973"/>
                </a:cubicBezTo>
                <a:cubicBezTo>
                  <a:pt x="451677" y="438079"/>
                  <a:pt x="420858" y="460296"/>
                  <a:pt x="396876" y="471068"/>
                </a:cubicBezTo>
                <a:cubicBezTo>
                  <a:pt x="377903" y="479435"/>
                  <a:pt x="363263" y="480974"/>
                  <a:pt x="363263" y="480974"/>
                </a:cubicBezTo>
                <a:lnTo>
                  <a:pt x="249712" y="391915"/>
                </a:lnTo>
                <a:lnTo>
                  <a:pt x="242489" y="399032"/>
                </a:lnTo>
                <a:lnTo>
                  <a:pt x="235362" y="406245"/>
                </a:lnTo>
                <a:lnTo>
                  <a:pt x="230932" y="410573"/>
                </a:lnTo>
                <a:lnTo>
                  <a:pt x="205987" y="385663"/>
                </a:lnTo>
                <a:lnTo>
                  <a:pt x="207432" y="384317"/>
                </a:lnTo>
                <a:lnTo>
                  <a:pt x="214559" y="377104"/>
                </a:lnTo>
                <a:lnTo>
                  <a:pt x="221782" y="369987"/>
                </a:lnTo>
                <a:lnTo>
                  <a:pt x="79241" y="258133"/>
                </a:lnTo>
                <a:cubicBezTo>
                  <a:pt x="79819" y="258133"/>
                  <a:pt x="80397" y="258229"/>
                  <a:pt x="80975" y="258229"/>
                </a:cubicBezTo>
                <a:cubicBezTo>
                  <a:pt x="117766" y="258229"/>
                  <a:pt x="150608" y="228415"/>
                  <a:pt x="189614" y="189367"/>
                </a:cubicBezTo>
                <a:cubicBezTo>
                  <a:pt x="217544" y="161572"/>
                  <a:pt x="241430" y="136374"/>
                  <a:pt x="252409" y="109925"/>
                </a:cubicBezTo>
                <a:cubicBezTo>
                  <a:pt x="256743" y="99442"/>
                  <a:pt x="258669" y="89247"/>
                  <a:pt x="258380" y="79245"/>
                </a:cubicBezTo>
                <a:close/>
                <a:moveTo>
                  <a:pt x="126728" y="0"/>
                </a:moveTo>
                <a:cubicBezTo>
                  <a:pt x="160632" y="0"/>
                  <a:pt x="192416" y="13174"/>
                  <a:pt x="216399" y="37021"/>
                </a:cubicBezTo>
                <a:cubicBezTo>
                  <a:pt x="226031" y="46733"/>
                  <a:pt x="232291" y="56060"/>
                  <a:pt x="235566" y="65580"/>
                </a:cubicBezTo>
                <a:cubicBezTo>
                  <a:pt x="236915" y="69426"/>
                  <a:pt x="237974" y="73176"/>
                  <a:pt x="238263" y="77119"/>
                </a:cubicBezTo>
                <a:cubicBezTo>
                  <a:pt x="238648" y="82215"/>
                  <a:pt x="238167" y="87408"/>
                  <a:pt x="236818" y="92793"/>
                </a:cubicBezTo>
                <a:cubicBezTo>
                  <a:pt x="236048" y="95870"/>
                  <a:pt x="235085" y="99043"/>
                  <a:pt x="233736" y="102216"/>
                </a:cubicBezTo>
                <a:cubicBezTo>
                  <a:pt x="224297" y="125294"/>
                  <a:pt x="201663" y="148853"/>
                  <a:pt x="175368" y="175104"/>
                </a:cubicBezTo>
                <a:cubicBezTo>
                  <a:pt x="144547" y="205971"/>
                  <a:pt x="118156" y="230492"/>
                  <a:pt x="92825" y="236550"/>
                </a:cubicBezTo>
                <a:cubicBezTo>
                  <a:pt x="88876" y="237511"/>
                  <a:pt x="84927" y="238088"/>
                  <a:pt x="80978" y="238088"/>
                </a:cubicBezTo>
                <a:cubicBezTo>
                  <a:pt x="79726" y="238088"/>
                  <a:pt x="78473" y="237896"/>
                  <a:pt x="77317" y="237800"/>
                </a:cubicBezTo>
                <a:cubicBezTo>
                  <a:pt x="73369" y="237511"/>
                  <a:pt x="69420" y="236646"/>
                  <a:pt x="65567" y="235300"/>
                </a:cubicBezTo>
                <a:cubicBezTo>
                  <a:pt x="56128" y="232030"/>
                  <a:pt x="46689" y="225684"/>
                  <a:pt x="37057" y="216068"/>
                </a:cubicBezTo>
                <a:cubicBezTo>
                  <a:pt x="-12353" y="166739"/>
                  <a:pt x="-12353" y="86446"/>
                  <a:pt x="37057" y="37117"/>
                </a:cubicBezTo>
                <a:cubicBezTo>
                  <a:pt x="61040" y="13174"/>
                  <a:pt x="92921" y="0"/>
                  <a:pt x="126728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6" name="voice-recording-microphone_17303"/>
          <p:cNvSpPr>
            <a:spLocks noChangeAspect="1"/>
          </p:cNvSpPr>
          <p:nvPr/>
        </p:nvSpPr>
        <p:spPr bwMode="auto">
          <a:xfrm>
            <a:off x="4153315" y="4077261"/>
            <a:ext cx="454830" cy="465000"/>
          </a:xfrm>
          <a:custGeom>
            <a:avLst/>
            <a:gdLst>
              <a:gd name="T0" fmla="*/ 6244 w 6528"/>
              <a:gd name="T1" fmla="*/ 2660 h 6684"/>
              <a:gd name="T2" fmla="*/ 6087 w 6528"/>
              <a:gd name="T3" fmla="*/ 2660 h 6684"/>
              <a:gd name="T4" fmla="*/ 3257 w 6528"/>
              <a:gd name="T5" fmla="*/ 0 h 6684"/>
              <a:gd name="T6" fmla="*/ 427 w 6528"/>
              <a:gd name="T7" fmla="*/ 2660 h 6684"/>
              <a:gd name="T8" fmla="*/ 285 w 6528"/>
              <a:gd name="T9" fmla="*/ 2660 h 6684"/>
              <a:gd name="T10" fmla="*/ 0 w 6528"/>
              <a:gd name="T11" fmla="*/ 2944 h 6684"/>
              <a:gd name="T12" fmla="*/ 285 w 6528"/>
              <a:gd name="T13" fmla="*/ 3228 h 6684"/>
              <a:gd name="T14" fmla="*/ 427 w 6528"/>
              <a:gd name="T15" fmla="*/ 3228 h 6684"/>
              <a:gd name="T16" fmla="*/ 3257 w 6528"/>
              <a:gd name="T17" fmla="*/ 6684 h 6684"/>
              <a:gd name="T18" fmla="*/ 6087 w 6528"/>
              <a:gd name="T19" fmla="*/ 3228 h 6684"/>
              <a:gd name="T20" fmla="*/ 6230 w 6528"/>
              <a:gd name="T21" fmla="*/ 3228 h 6684"/>
              <a:gd name="T22" fmla="*/ 6528 w 6528"/>
              <a:gd name="T23" fmla="*/ 2944 h 6684"/>
              <a:gd name="T24" fmla="*/ 6244 w 6528"/>
              <a:gd name="T25" fmla="*/ 2660 h 6684"/>
              <a:gd name="T26" fmla="*/ 2916 w 6528"/>
              <a:gd name="T27" fmla="*/ 583 h 6684"/>
              <a:gd name="T28" fmla="*/ 3257 w 6528"/>
              <a:gd name="T29" fmla="*/ 555 h 6684"/>
              <a:gd name="T30" fmla="*/ 3627 w 6528"/>
              <a:gd name="T31" fmla="*/ 583 h 6684"/>
              <a:gd name="T32" fmla="*/ 3627 w 6528"/>
              <a:gd name="T33" fmla="*/ 1522 h 6684"/>
              <a:gd name="T34" fmla="*/ 2916 w 6528"/>
              <a:gd name="T35" fmla="*/ 1522 h 6684"/>
              <a:gd name="T36" fmla="*/ 2916 w 6528"/>
              <a:gd name="T37" fmla="*/ 583 h 6684"/>
              <a:gd name="T38" fmla="*/ 3257 w 6528"/>
              <a:gd name="T39" fmla="*/ 6130 h 6684"/>
              <a:gd name="T40" fmla="*/ 982 w 6528"/>
              <a:gd name="T41" fmla="*/ 3228 h 6684"/>
              <a:gd name="T42" fmla="*/ 5533 w 6528"/>
              <a:gd name="T43" fmla="*/ 3228 h 6684"/>
              <a:gd name="T44" fmla="*/ 3257 w 6528"/>
              <a:gd name="T45" fmla="*/ 6130 h 6684"/>
              <a:gd name="T46" fmla="*/ 982 w 6528"/>
              <a:gd name="T47" fmla="*/ 2660 h 6684"/>
              <a:gd name="T48" fmla="*/ 2347 w 6528"/>
              <a:gd name="T49" fmla="*/ 754 h 6684"/>
              <a:gd name="T50" fmla="*/ 2347 w 6528"/>
              <a:gd name="T51" fmla="*/ 1778 h 6684"/>
              <a:gd name="T52" fmla="*/ 2631 w 6528"/>
              <a:gd name="T53" fmla="*/ 2062 h 6684"/>
              <a:gd name="T54" fmla="*/ 3897 w 6528"/>
              <a:gd name="T55" fmla="*/ 2062 h 6684"/>
              <a:gd name="T56" fmla="*/ 4196 w 6528"/>
              <a:gd name="T57" fmla="*/ 1792 h 6684"/>
              <a:gd name="T58" fmla="*/ 4196 w 6528"/>
              <a:gd name="T59" fmla="*/ 768 h 6684"/>
              <a:gd name="T60" fmla="*/ 5533 w 6528"/>
              <a:gd name="T61" fmla="*/ 2660 h 6684"/>
              <a:gd name="T62" fmla="*/ 982 w 6528"/>
              <a:gd name="T63" fmla="*/ 2660 h 66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6528" h="6684">
                <a:moveTo>
                  <a:pt x="6244" y="2660"/>
                </a:moveTo>
                <a:lnTo>
                  <a:pt x="6087" y="2660"/>
                </a:lnTo>
                <a:cubicBezTo>
                  <a:pt x="5945" y="1166"/>
                  <a:pt x="4722" y="0"/>
                  <a:pt x="3257" y="0"/>
                </a:cubicBezTo>
                <a:cubicBezTo>
                  <a:pt x="1792" y="0"/>
                  <a:pt x="569" y="1166"/>
                  <a:pt x="427" y="2660"/>
                </a:cubicBezTo>
                <a:lnTo>
                  <a:pt x="285" y="2660"/>
                </a:lnTo>
                <a:cubicBezTo>
                  <a:pt x="128" y="2660"/>
                  <a:pt x="0" y="2788"/>
                  <a:pt x="0" y="2944"/>
                </a:cubicBezTo>
                <a:cubicBezTo>
                  <a:pt x="0" y="3100"/>
                  <a:pt x="128" y="3228"/>
                  <a:pt x="285" y="3228"/>
                </a:cubicBezTo>
                <a:lnTo>
                  <a:pt x="427" y="3228"/>
                </a:lnTo>
                <a:cubicBezTo>
                  <a:pt x="555" y="4850"/>
                  <a:pt x="1806" y="6684"/>
                  <a:pt x="3257" y="6684"/>
                </a:cubicBezTo>
                <a:cubicBezTo>
                  <a:pt x="4708" y="6684"/>
                  <a:pt x="5959" y="4850"/>
                  <a:pt x="6087" y="3228"/>
                </a:cubicBezTo>
                <a:lnTo>
                  <a:pt x="6230" y="3228"/>
                </a:lnTo>
                <a:cubicBezTo>
                  <a:pt x="6386" y="3228"/>
                  <a:pt x="6528" y="3100"/>
                  <a:pt x="6528" y="2944"/>
                </a:cubicBezTo>
                <a:cubicBezTo>
                  <a:pt x="6528" y="2788"/>
                  <a:pt x="6400" y="2660"/>
                  <a:pt x="6244" y="2660"/>
                </a:cubicBezTo>
                <a:close/>
                <a:moveTo>
                  <a:pt x="2916" y="583"/>
                </a:moveTo>
                <a:cubicBezTo>
                  <a:pt x="3030" y="569"/>
                  <a:pt x="3143" y="555"/>
                  <a:pt x="3257" y="555"/>
                </a:cubicBezTo>
                <a:cubicBezTo>
                  <a:pt x="3385" y="555"/>
                  <a:pt x="3513" y="569"/>
                  <a:pt x="3627" y="583"/>
                </a:cubicBezTo>
                <a:lnTo>
                  <a:pt x="3627" y="1522"/>
                </a:lnTo>
                <a:lnTo>
                  <a:pt x="2916" y="1522"/>
                </a:lnTo>
                <a:lnTo>
                  <a:pt x="2916" y="583"/>
                </a:lnTo>
                <a:close/>
                <a:moveTo>
                  <a:pt x="3257" y="6130"/>
                </a:moveTo>
                <a:cubicBezTo>
                  <a:pt x="2119" y="6130"/>
                  <a:pt x="1110" y="4565"/>
                  <a:pt x="982" y="3228"/>
                </a:cubicBezTo>
                <a:lnTo>
                  <a:pt x="5533" y="3228"/>
                </a:lnTo>
                <a:cubicBezTo>
                  <a:pt x="5405" y="4565"/>
                  <a:pt x="4395" y="6130"/>
                  <a:pt x="3257" y="6130"/>
                </a:cubicBezTo>
                <a:close/>
                <a:moveTo>
                  <a:pt x="982" y="2660"/>
                </a:moveTo>
                <a:cubicBezTo>
                  <a:pt x="1095" y="1806"/>
                  <a:pt x="1622" y="1081"/>
                  <a:pt x="2347" y="754"/>
                </a:cubicBezTo>
                <a:lnTo>
                  <a:pt x="2347" y="1778"/>
                </a:lnTo>
                <a:cubicBezTo>
                  <a:pt x="2347" y="1934"/>
                  <a:pt x="2475" y="2062"/>
                  <a:pt x="2631" y="2062"/>
                </a:cubicBezTo>
                <a:lnTo>
                  <a:pt x="3897" y="2062"/>
                </a:lnTo>
                <a:cubicBezTo>
                  <a:pt x="4039" y="2062"/>
                  <a:pt x="4167" y="1948"/>
                  <a:pt x="4196" y="1792"/>
                </a:cubicBezTo>
                <a:lnTo>
                  <a:pt x="4196" y="768"/>
                </a:lnTo>
                <a:cubicBezTo>
                  <a:pt x="4907" y="1109"/>
                  <a:pt x="5433" y="1820"/>
                  <a:pt x="5533" y="2660"/>
                </a:cubicBezTo>
                <a:lnTo>
                  <a:pt x="982" y="266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8" name="voice-recording-microphone_17303"/>
          <p:cNvSpPr>
            <a:spLocks noChangeAspect="1"/>
          </p:cNvSpPr>
          <p:nvPr/>
        </p:nvSpPr>
        <p:spPr bwMode="auto">
          <a:xfrm>
            <a:off x="3925744" y="2159447"/>
            <a:ext cx="384624" cy="465000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  <a:gd name="T40" fmla="*/ 372171 w 604011"/>
              <a:gd name="T41" fmla="*/ 372171 w 604011"/>
              <a:gd name="T42" fmla="*/ 372171 w 604011"/>
              <a:gd name="T43" fmla="*/ 372171 w 604011"/>
              <a:gd name="T44" fmla="*/ 372171 w 604011"/>
              <a:gd name="T45" fmla="*/ 372171 w 604011"/>
              <a:gd name="T46" fmla="*/ 372171 w 604011"/>
              <a:gd name="T47" fmla="*/ 372171 w 604011"/>
              <a:gd name="T48" fmla="*/ 372171 w 604011"/>
              <a:gd name="T49" fmla="*/ 372171 w 604011"/>
              <a:gd name="T50" fmla="*/ 372171 w 604011"/>
              <a:gd name="T51" fmla="*/ 372171 w 604011"/>
              <a:gd name="T52" fmla="*/ 372171 w 604011"/>
              <a:gd name="T53" fmla="*/ 372171 w 604011"/>
              <a:gd name="T54" fmla="*/ 372171 w 604011"/>
              <a:gd name="T55" fmla="*/ 372171 w 604011"/>
              <a:gd name="T56" fmla="*/ 372171 w 604011"/>
              <a:gd name="T57" fmla="*/ 372171 w 604011"/>
              <a:gd name="T58" fmla="*/ 372171 w 604011"/>
              <a:gd name="T59" fmla="*/ 372171 w 604011"/>
              <a:gd name="T60" fmla="*/ 372171 w 604011"/>
              <a:gd name="T61" fmla="*/ 372171 w 604011"/>
              <a:gd name="T62" fmla="*/ 372171 w 604011"/>
              <a:gd name="T63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5306" h="6424">
                <a:moveTo>
                  <a:pt x="2651" y="6424"/>
                </a:moveTo>
                <a:lnTo>
                  <a:pt x="2654" y="6424"/>
                </a:lnTo>
                <a:cubicBezTo>
                  <a:pt x="3615" y="6424"/>
                  <a:pt x="4367" y="5891"/>
                  <a:pt x="4828" y="4884"/>
                </a:cubicBezTo>
                <a:cubicBezTo>
                  <a:pt x="5138" y="4209"/>
                  <a:pt x="5306" y="3312"/>
                  <a:pt x="5290" y="2425"/>
                </a:cubicBezTo>
                <a:cubicBezTo>
                  <a:pt x="5275" y="1611"/>
                  <a:pt x="5106" y="920"/>
                  <a:pt x="4848" y="621"/>
                </a:cubicBezTo>
                <a:lnTo>
                  <a:pt x="4800" y="564"/>
                </a:lnTo>
                <a:lnTo>
                  <a:pt x="4726" y="576"/>
                </a:lnTo>
                <a:cubicBezTo>
                  <a:pt x="4576" y="601"/>
                  <a:pt x="4432" y="676"/>
                  <a:pt x="4299" y="777"/>
                </a:cubicBezTo>
                <a:cubicBezTo>
                  <a:pt x="4257" y="643"/>
                  <a:pt x="4175" y="502"/>
                  <a:pt x="4053" y="356"/>
                </a:cubicBezTo>
                <a:cubicBezTo>
                  <a:pt x="3905" y="178"/>
                  <a:pt x="3751" y="57"/>
                  <a:pt x="3744" y="52"/>
                </a:cubicBezTo>
                <a:lnTo>
                  <a:pt x="3678" y="0"/>
                </a:lnTo>
                <a:lnTo>
                  <a:pt x="3602" y="38"/>
                </a:lnTo>
                <a:cubicBezTo>
                  <a:pt x="3586" y="46"/>
                  <a:pt x="3279" y="204"/>
                  <a:pt x="3075" y="457"/>
                </a:cubicBezTo>
                <a:cubicBezTo>
                  <a:pt x="2883" y="258"/>
                  <a:pt x="2738" y="158"/>
                  <a:pt x="2728" y="151"/>
                </a:cubicBezTo>
                <a:lnTo>
                  <a:pt x="2653" y="100"/>
                </a:lnTo>
                <a:lnTo>
                  <a:pt x="2578" y="151"/>
                </a:lnTo>
                <a:cubicBezTo>
                  <a:pt x="2567" y="158"/>
                  <a:pt x="2423" y="258"/>
                  <a:pt x="2231" y="457"/>
                </a:cubicBezTo>
                <a:cubicBezTo>
                  <a:pt x="2027" y="204"/>
                  <a:pt x="1720" y="46"/>
                  <a:pt x="1704" y="38"/>
                </a:cubicBezTo>
                <a:lnTo>
                  <a:pt x="1628" y="0"/>
                </a:lnTo>
                <a:lnTo>
                  <a:pt x="1561" y="52"/>
                </a:lnTo>
                <a:cubicBezTo>
                  <a:pt x="1555" y="57"/>
                  <a:pt x="1401" y="178"/>
                  <a:pt x="1253" y="356"/>
                </a:cubicBezTo>
                <a:cubicBezTo>
                  <a:pt x="1131" y="502"/>
                  <a:pt x="1049" y="643"/>
                  <a:pt x="1007" y="777"/>
                </a:cubicBezTo>
                <a:cubicBezTo>
                  <a:pt x="874" y="676"/>
                  <a:pt x="730" y="601"/>
                  <a:pt x="580" y="576"/>
                </a:cubicBezTo>
                <a:lnTo>
                  <a:pt x="506" y="564"/>
                </a:lnTo>
                <a:lnTo>
                  <a:pt x="457" y="621"/>
                </a:lnTo>
                <a:cubicBezTo>
                  <a:pt x="200" y="920"/>
                  <a:pt x="31" y="1611"/>
                  <a:pt x="16" y="2425"/>
                </a:cubicBezTo>
                <a:cubicBezTo>
                  <a:pt x="0" y="3312"/>
                  <a:pt x="168" y="4209"/>
                  <a:pt x="478" y="4884"/>
                </a:cubicBezTo>
                <a:cubicBezTo>
                  <a:pt x="939" y="5891"/>
                  <a:pt x="1691" y="6424"/>
                  <a:pt x="2651" y="6424"/>
                </a:cubicBezTo>
                <a:close/>
                <a:moveTo>
                  <a:pt x="3647" y="319"/>
                </a:moveTo>
                <a:cubicBezTo>
                  <a:pt x="3809" y="463"/>
                  <a:pt x="4069" y="747"/>
                  <a:pt x="4065" y="989"/>
                </a:cubicBezTo>
                <a:cubicBezTo>
                  <a:pt x="3929" y="1131"/>
                  <a:pt x="3814" y="1286"/>
                  <a:pt x="3730" y="1412"/>
                </a:cubicBezTo>
                <a:cubicBezTo>
                  <a:pt x="3690" y="1327"/>
                  <a:pt x="3647" y="1244"/>
                  <a:pt x="3600" y="1163"/>
                </a:cubicBezTo>
                <a:cubicBezTo>
                  <a:pt x="3488" y="965"/>
                  <a:pt x="3368" y="798"/>
                  <a:pt x="3255" y="660"/>
                </a:cubicBezTo>
                <a:cubicBezTo>
                  <a:pt x="3366" y="504"/>
                  <a:pt x="3546" y="380"/>
                  <a:pt x="3647" y="319"/>
                </a:cubicBezTo>
                <a:close/>
                <a:moveTo>
                  <a:pt x="1659" y="318"/>
                </a:moveTo>
                <a:cubicBezTo>
                  <a:pt x="1773" y="388"/>
                  <a:pt x="1945" y="512"/>
                  <a:pt x="2050" y="660"/>
                </a:cubicBezTo>
                <a:cubicBezTo>
                  <a:pt x="1937" y="799"/>
                  <a:pt x="1818" y="965"/>
                  <a:pt x="1706" y="1163"/>
                </a:cubicBezTo>
                <a:cubicBezTo>
                  <a:pt x="1659" y="1244"/>
                  <a:pt x="1616" y="1327"/>
                  <a:pt x="1576" y="1412"/>
                </a:cubicBezTo>
                <a:cubicBezTo>
                  <a:pt x="1491" y="1286"/>
                  <a:pt x="1376" y="1131"/>
                  <a:pt x="1240" y="989"/>
                </a:cubicBezTo>
                <a:cubicBezTo>
                  <a:pt x="1237" y="747"/>
                  <a:pt x="1497" y="462"/>
                  <a:pt x="1659" y="318"/>
                </a:cubicBezTo>
                <a:close/>
                <a:moveTo>
                  <a:pt x="282" y="2430"/>
                </a:moveTo>
                <a:cubicBezTo>
                  <a:pt x="295" y="1743"/>
                  <a:pt x="422" y="1142"/>
                  <a:pt x="612" y="858"/>
                </a:cubicBezTo>
                <a:cubicBezTo>
                  <a:pt x="950" y="970"/>
                  <a:pt x="1294" y="1449"/>
                  <a:pt x="1450" y="1710"/>
                </a:cubicBezTo>
                <a:cubicBezTo>
                  <a:pt x="1361" y="1951"/>
                  <a:pt x="1295" y="2203"/>
                  <a:pt x="1254" y="2465"/>
                </a:cubicBezTo>
                <a:cubicBezTo>
                  <a:pt x="1163" y="3046"/>
                  <a:pt x="1193" y="3673"/>
                  <a:pt x="1344" y="4329"/>
                </a:cubicBezTo>
                <a:lnTo>
                  <a:pt x="1604" y="4270"/>
                </a:lnTo>
                <a:cubicBezTo>
                  <a:pt x="1461" y="3650"/>
                  <a:pt x="1432" y="3060"/>
                  <a:pt x="1516" y="2515"/>
                </a:cubicBezTo>
                <a:cubicBezTo>
                  <a:pt x="1583" y="2081"/>
                  <a:pt x="1723" y="1675"/>
                  <a:pt x="1930" y="1307"/>
                </a:cubicBezTo>
                <a:cubicBezTo>
                  <a:pt x="2198" y="833"/>
                  <a:pt x="2512" y="544"/>
                  <a:pt x="2653" y="429"/>
                </a:cubicBezTo>
                <a:cubicBezTo>
                  <a:pt x="2794" y="544"/>
                  <a:pt x="3108" y="833"/>
                  <a:pt x="3375" y="1307"/>
                </a:cubicBezTo>
                <a:cubicBezTo>
                  <a:pt x="3583" y="1675"/>
                  <a:pt x="3722" y="2081"/>
                  <a:pt x="3790" y="2515"/>
                </a:cubicBezTo>
                <a:cubicBezTo>
                  <a:pt x="3874" y="3060"/>
                  <a:pt x="3845" y="3650"/>
                  <a:pt x="3702" y="4270"/>
                </a:cubicBezTo>
                <a:lnTo>
                  <a:pt x="3962" y="4329"/>
                </a:lnTo>
                <a:cubicBezTo>
                  <a:pt x="4113" y="3673"/>
                  <a:pt x="4143" y="3046"/>
                  <a:pt x="4052" y="2465"/>
                </a:cubicBezTo>
                <a:cubicBezTo>
                  <a:pt x="4011" y="2203"/>
                  <a:pt x="3945" y="1951"/>
                  <a:pt x="3855" y="1710"/>
                </a:cubicBezTo>
                <a:cubicBezTo>
                  <a:pt x="4012" y="1449"/>
                  <a:pt x="4356" y="970"/>
                  <a:pt x="4694" y="858"/>
                </a:cubicBezTo>
                <a:cubicBezTo>
                  <a:pt x="4884" y="1142"/>
                  <a:pt x="5011" y="1743"/>
                  <a:pt x="5023" y="2430"/>
                </a:cubicBezTo>
                <a:cubicBezTo>
                  <a:pt x="5039" y="3278"/>
                  <a:pt x="4879" y="4133"/>
                  <a:pt x="4586" y="4773"/>
                </a:cubicBezTo>
                <a:cubicBezTo>
                  <a:pt x="4390" y="5201"/>
                  <a:pt x="4138" y="5536"/>
                  <a:pt x="3837" y="5768"/>
                </a:cubicBezTo>
                <a:cubicBezTo>
                  <a:pt x="3502" y="6026"/>
                  <a:pt x="3104" y="6157"/>
                  <a:pt x="2654" y="6157"/>
                </a:cubicBezTo>
                <a:lnTo>
                  <a:pt x="2651" y="6157"/>
                </a:lnTo>
                <a:cubicBezTo>
                  <a:pt x="2202" y="6157"/>
                  <a:pt x="1804" y="6026"/>
                  <a:pt x="1469" y="5768"/>
                </a:cubicBezTo>
                <a:cubicBezTo>
                  <a:pt x="1168" y="5536"/>
                  <a:pt x="916" y="5201"/>
                  <a:pt x="720" y="4773"/>
                </a:cubicBezTo>
                <a:cubicBezTo>
                  <a:pt x="427" y="4133"/>
                  <a:pt x="267" y="3278"/>
                  <a:pt x="282" y="243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1057409" y="1964877"/>
            <a:ext cx="2495851" cy="1693085"/>
            <a:chOff x="635141" y="2419225"/>
            <a:chExt cx="2217408" cy="1693085"/>
          </a:xfrm>
        </p:grpSpPr>
        <p:sp>
          <p:nvSpPr>
            <p:cNvPr id="40" name="文本框 4337"/>
            <p:cNvSpPr txBox="1"/>
            <p:nvPr/>
          </p:nvSpPr>
          <p:spPr>
            <a:xfrm>
              <a:off x="635155" y="2733471"/>
              <a:ext cx="2217394" cy="137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1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解决方法</a:t>
              </a: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617356" y="4167057"/>
            <a:ext cx="2495851" cy="1693085"/>
            <a:chOff x="635141" y="2419225"/>
            <a:chExt cx="2217408" cy="1693085"/>
          </a:xfrm>
        </p:grpSpPr>
        <p:sp>
          <p:nvSpPr>
            <p:cNvPr id="44" name="文本框 4337"/>
            <p:cNvSpPr txBox="1"/>
            <p:nvPr/>
          </p:nvSpPr>
          <p:spPr>
            <a:xfrm>
              <a:off x="635155" y="2733471"/>
              <a:ext cx="2217394" cy="137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5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解决方法</a:t>
              </a: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8164553" y="1186554"/>
            <a:ext cx="2495851" cy="1693085"/>
            <a:chOff x="635141" y="2419225"/>
            <a:chExt cx="2217408" cy="1693085"/>
          </a:xfrm>
        </p:grpSpPr>
        <p:sp>
          <p:nvSpPr>
            <p:cNvPr id="48" name="文本框 4337"/>
            <p:cNvSpPr txBox="1"/>
            <p:nvPr/>
          </p:nvSpPr>
          <p:spPr>
            <a:xfrm>
              <a:off x="635155" y="2733471"/>
              <a:ext cx="2217394" cy="137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9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解决方法</a:t>
              </a: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964451" y="2936232"/>
            <a:ext cx="2495851" cy="1693085"/>
            <a:chOff x="635141" y="2419225"/>
            <a:chExt cx="2217408" cy="1693085"/>
          </a:xfrm>
        </p:grpSpPr>
        <p:sp>
          <p:nvSpPr>
            <p:cNvPr id="52" name="文本框 4337"/>
            <p:cNvSpPr txBox="1"/>
            <p:nvPr/>
          </p:nvSpPr>
          <p:spPr>
            <a:xfrm>
              <a:off x="635155" y="2733471"/>
              <a:ext cx="2217394" cy="137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3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解决方法</a:t>
              </a: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7323319" y="4470932"/>
            <a:ext cx="2495851" cy="1693085"/>
            <a:chOff x="635141" y="2419225"/>
            <a:chExt cx="2217408" cy="1693085"/>
          </a:xfrm>
        </p:grpSpPr>
        <p:sp>
          <p:nvSpPr>
            <p:cNvPr id="56" name="文本框 4337"/>
            <p:cNvSpPr txBox="1"/>
            <p:nvPr/>
          </p:nvSpPr>
          <p:spPr>
            <a:xfrm>
              <a:off x="635155" y="2733471"/>
              <a:ext cx="2217394" cy="137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7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解决方法</a:t>
              </a: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3"/>
          <a:srcRect t="9046" r="24342" b="20196"/>
          <a:stretch>
            <a:fillRect/>
          </a:stretch>
        </p:blipFill>
        <p:spPr>
          <a:xfrm>
            <a:off x="3945890" y="487045"/>
            <a:ext cx="4300220" cy="40214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31750" y="-7620"/>
            <a:ext cx="12225655" cy="6901815"/>
            <a:chOff x="-50" y="-12"/>
            <a:chExt cx="19253" cy="10869"/>
          </a:xfrm>
        </p:grpSpPr>
        <p:pic>
          <p:nvPicPr>
            <p:cNvPr id="5" name="图片 4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>
              <a:off x="-50" y="-12"/>
              <a:ext cx="1625" cy="1587"/>
            </a:xfrm>
            <a:prstGeom prst="rect">
              <a:avLst/>
            </a:prstGeom>
          </p:spPr>
        </p:pic>
        <p:pic>
          <p:nvPicPr>
            <p:cNvPr id="6" name="图片 5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 flipV="1">
              <a:off x="0" y="9213"/>
              <a:ext cx="1625" cy="1587"/>
            </a:xfrm>
            <a:prstGeom prst="rect">
              <a:avLst/>
            </a:prstGeom>
          </p:spPr>
        </p:pic>
        <p:pic>
          <p:nvPicPr>
            <p:cNvPr id="7" name="图片 6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 flipH="1">
              <a:off x="17575" y="-12"/>
              <a:ext cx="1625" cy="1587"/>
            </a:xfrm>
            <a:prstGeom prst="rect">
              <a:avLst/>
            </a:prstGeom>
          </p:spPr>
        </p:pic>
        <p:pic>
          <p:nvPicPr>
            <p:cNvPr id="8" name="图片 7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 flipH="1" flipV="1">
              <a:off x="17579" y="9271"/>
              <a:ext cx="1625" cy="1587"/>
            </a:xfrm>
            <a:prstGeom prst="rect">
              <a:avLst/>
            </a:prstGeom>
          </p:spPr>
        </p:pic>
      </p:grpSp>
      <p:sp>
        <p:nvSpPr>
          <p:cNvPr id="20" name="文本框 6"/>
          <p:cNvSpPr txBox="1"/>
          <p:nvPr/>
        </p:nvSpPr>
        <p:spPr>
          <a:xfrm>
            <a:off x="3915410" y="4508500"/>
            <a:ext cx="436181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400">
                <a:solidFill>
                  <a:prstClr val="white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存在问题及解决方法</a:t>
            </a:r>
          </a:p>
          <a:p>
            <a:pPr algn="ctr"/>
            <a:r>
              <a:rPr lang="en-US" altLang="zh-CN" sz="1400" spc="100">
                <a:solidFill>
                  <a:prstClr val="white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problems and solutions</a:t>
            </a:r>
          </a:p>
        </p:txBody>
      </p:sp>
      <p:sp>
        <p:nvSpPr>
          <p:cNvPr id="10" name="文本框 12"/>
          <p:cNvSpPr txBox="1"/>
          <p:nvPr/>
        </p:nvSpPr>
        <p:spPr>
          <a:xfrm>
            <a:off x="4228438" y="5391257"/>
            <a:ext cx="37350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80000"/>
              </a:lnSpc>
            </a:pPr>
            <a:r>
              <a:rPr lang="en-US" altLang="zh-CN" sz="1000" kern="0">
                <a:solidFill>
                  <a:prstClr val="white"/>
                </a:solidFill>
                <a:latin typeface="Calibri Light" panose="020F0302020204030204" charset="0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amet. Lorem ipsum dolor sit amet.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942330" y="5391150"/>
            <a:ext cx="306705" cy="0"/>
          </a:xfrm>
          <a:custGeom>
            <a:avLst/>
            <a:gdLst>
              <a:gd name="connisteX0" fmla="*/ 0 w 306705"/>
              <a:gd name="connsiteY0" fmla="*/ 0 h 0"/>
              <a:gd name="connisteX1" fmla="*/ 306705 w 306705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306705">
                <a:moveTo>
                  <a:pt x="0" y="0"/>
                </a:moveTo>
                <a:lnTo>
                  <a:pt x="306705" y="0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图层-2"/>
          <p:cNvPicPr>
            <a:picLocks noChangeAspect="1"/>
          </p:cNvPicPr>
          <p:nvPr/>
        </p:nvPicPr>
        <p:blipFill>
          <a:blip r:embed="rId2"/>
          <a:srcRect t="837" r="10732"/>
          <a:stretch>
            <a:fillRect/>
          </a:stretch>
        </p:blipFill>
        <p:spPr>
          <a:xfrm>
            <a:off x="2546350" y="26352"/>
            <a:ext cx="9645650" cy="686943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0646" y="1065421"/>
            <a:ext cx="2017986" cy="922020"/>
          </a:xfrm>
          <a:prstGeom prst="rect">
            <a:avLst/>
          </a:prstGeom>
          <a:solidFill>
            <a:schemeClr val="bg1"/>
          </a:solid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l"/>
            <a:r>
              <a:rPr lang="zh-CN" altLang="en-US" sz="4000" spc="500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rPr>
              <a:t>目录</a:t>
            </a:r>
          </a:p>
          <a:p>
            <a:pPr algn="l"/>
            <a:r>
              <a:rPr lang="en-US" altLang="zh-CN" sz="1400">
                <a:latin typeface="Adobe 楷体 Std R" panose="02020400000000000000" pitchFamily="18" charset="-122"/>
                <a:ea typeface="Adobe 楷体 Std R" panose="02020400000000000000" pitchFamily="18" charset="-122"/>
              </a:rPr>
              <a:t>  </a:t>
            </a:r>
            <a:r>
              <a:rPr lang="en-US" altLang="zh-CN" sz="1400" spc="300">
                <a:solidFill>
                  <a:schemeClr val="tx1"/>
                </a:solidFill>
                <a:uFillTx/>
                <a:latin typeface="Adobe 楷体 Std R" panose="02020400000000000000" pitchFamily="18" charset="-122"/>
                <a:ea typeface="Adobe 楷体 Std R" panose="02020400000000000000" pitchFamily="18" charset="-122"/>
              </a:rPr>
              <a:t>CONTENTS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440690" y="2241550"/>
            <a:ext cx="5131435" cy="3331210"/>
            <a:chOff x="544" y="3264"/>
            <a:chExt cx="8081" cy="5246"/>
          </a:xfrm>
        </p:grpSpPr>
        <p:grpSp>
          <p:nvGrpSpPr>
            <p:cNvPr id="12" name="组合 11"/>
            <p:cNvGrpSpPr/>
            <p:nvPr/>
          </p:nvGrpSpPr>
          <p:grpSpPr>
            <a:xfrm>
              <a:off x="544" y="3264"/>
              <a:ext cx="8081" cy="1016"/>
              <a:chOff x="544" y="3264"/>
              <a:chExt cx="8081" cy="1016"/>
            </a:xfrm>
          </p:grpSpPr>
          <p:pic>
            <p:nvPicPr>
              <p:cNvPr id="8" name="图片 7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4" y="3274"/>
                <a:ext cx="1001" cy="1001"/>
              </a:xfrm>
              <a:prstGeom prst="ellipse">
                <a:avLst/>
              </a:prstGeom>
            </p:spPr>
          </p:pic>
          <p:sp>
            <p:nvSpPr>
              <p:cNvPr id="20" name="文本框 6"/>
              <p:cNvSpPr txBox="1"/>
              <p:nvPr/>
            </p:nvSpPr>
            <p:spPr>
              <a:xfrm>
                <a:off x="1756" y="3264"/>
                <a:ext cx="6869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2400" spc="400">
                    <a:solidFill>
                      <a:schemeClr val="tx1"/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  <a:sym typeface="+mn-ea"/>
                  </a:rPr>
                  <a:t>本年度工作概述</a:t>
                </a:r>
              </a:p>
              <a:p>
                <a:pPr algn="l"/>
                <a:r>
                  <a:rPr lang="en-US" altLang="zh-CN" sz="1200" spc="100">
                    <a:solidFill>
                      <a:schemeClr val="tx1"/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  <a:sym typeface="+mn-ea"/>
                  </a:rPr>
                  <a:t> this year's work overview</a:t>
                </a: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44" y="4621"/>
              <a:ext cx="5648" cy="1064"/>
              <a:chOff x="544" y="4664"/>
              <a:chExt cx="5648" cy="1064"/>
            </a:xfrm>
          </p:grpSpPr>
          <p:pic>
            <p:nvPicPr>
              <p:cNvPr id="9" name="图片 8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4" y="4727"/>
                <a:ext cx="1001" cy="1001"/>
              </a:xfrm>
              <a:prstGeom prst="ellipse">
                <a:avLst/>
              </a:prstGeom>
            </p:spPr>
          </p:pic>
          <p:sp>
            <p:nvSpPr>
              <p:cNvPr id="21" name="文本框 10"/>
              <p:cNvSpPr txBox="1"/>
              <p:nvPr/>
            </p:nvSpPr>
            <p:spPr>
              <a:xfrm>
                <a:off x="1756" y="4664"/>
                <a:ext cx="4436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2400" spc="400">
                    <a:solidFill>
                      <a:schemeClr val="tx1"/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  <a:sym typeface="+mn-ea"/>
                  </a:rPr>
                  <a:t>工作成果展示</a:t>
                </a:r>
              </a:p>
              <a:p>
                <a:pPr algn="l"/>
                <a:r>
                  <a:rPr lang="en-US" altLang="zh-CN" sz="1200" spc="100">
                    <a:solidFill>
                      <a:schemeClr val="tx1"/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  <a:sym typeface="+mn-ea"/>
                  </a:rPr>
                  <a:t> Work display</a:t>
                </a: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544" y="6025"/>
              <a:ext cx="8081" cy="1064"/>
              <a:chOff x="544" y="6080"/>
              <a:chExt cx="8081" cy="1064"/>
            </a:xfrm>
          </p:grpSpPr>
          <p:pic>
            <p:nvPicPr>
              <p:cNvPr id="10" name="图片 9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4" y="6143"/>
                <a:ext cx="1001" cy="1001"/>
              </a:xfrm>
              <a:prstGeom prst="ellipse">
                <a:avLst/>
              </a:prstGeom>
            </p:spPr>
          </p:pic>
          <p:sp>
            <p:nvSpPr>
              <p:cNvPr id="22" name="文本框 13"/>
              <p:cNvSpPr txBox="1"/>
              <p:nvPr/>
            </p:nvSpPr>
            <p:spPr>
              <a:xfrm>
                <a:off x="1756" y="6080"/>
                <a:ext cx="6869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2400">
                    <a:solidFill>
                      <a:schemeClr val="tx1"/>
                    </a:solidFill>
                    <a:uFillTx/>
                    <a:latin typeface="Adobe 楷体 Std R" panose="02020400000000000000" pitchFamily="18" charset="-122"/>
                    <a:ea typeface="Adobe 楷体 Std R" panose="02020400000000000000" pitchFamily="18" charset="-122"/>
                    <a:sym typeface="+mn-ea"/>
                  </a:rPr>
                  <a:t>存在问题及解决方法</a:t>
                </a:r>
              </a:p>
              <a:p>
                <a:pPr algn="l"/>
                <a:r>
                  <a:rPr lang="en-US" altLang="zh-CN" sz="1200" spc="100">
                    <a:solidFill>
                      <a:schemeClr val="tx1"/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  <a:sym typeface="+mn-ea"/>
                  </a:rPr>
                  <a:t> problems and solutions</a:t>
                </a: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544" y="7429"/>
              <a:ext cx="8081" cy="1081"/>
              <a:chOff x="544" y="7430"/>
              <a:chExt cx="8081" cy="1081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44" y="7510"/>
                <a:ext cx="1001" cy="1001"/>
              </a:xfrm>
              <a:prstGeom prst="ellipse">
                <a:avLst/>
              </a:prstGeom>
            </p:spPr>
          </p:pic>
          <p:sp>
            <p:nvSpPr>
              <p:cNvPr id="23" name="文本框 16"/>
              <p:cNvSpPr txBox="1"/>
              <p:nvPr/>
            </p:nvSpPr>
            <p:spPr>
              <a:xfrm>
                <a:off x="1756" y="7430"/>
                <a:ext cx="6869" cy="10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/>
                <a:r>
                  <a:rPr lang="zh-CN" altLang="en-US" sz="2400" spc="400">
                    <a:solidFill>
                      <a:schemeClr val="tx1"/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  <a:sym typeface="+mn-ea"/>
                  </a:rPr>
                  <a:t>下一步工作计划</a:t>
                </a:r>
              </a:p>
              <a:p>
                <a:pPr algn="l"/>
                <a:r>
                  <a:rPr lang="en-US" altLang="zh-CN" sz="1200" spc="100">
                    <a:solidFill>
                      <a:schemeClr val="tx1"/>
                    </a:solidFill>
                    <a:latin typeface="Adobe 楷体 Std R" panose="02020400000000000000" pitchFamily="18" charset="-122"/>
                    <a:ea typeface="Adobe 楷体 Std R" panose="02020400000000000000" pitchFamily="18" charset="-122"/>
                    <a:sym typeface="+mn-ea"/>
                  </a:rPr>
                  <a:t> Next work plan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下一步工作计划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 Next work plan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779813" y="1758351"/>
            <a:ext cx="2111814" cy="1463634"/>
            <a:chOff x="779813" y="1758351"/>
            <a:chExt cx="2111814" cy="1463634"/>
          </a:xfrm>
        </p:grpSpPr>
        <p:sp>
          <p:nvSpPr>
            <p:cNvPr id="12" name="右箭头 11"/>
            <p:cNvSpPr/>
            <p:nvPr/>
          </p:nvSpPr>
          <p:spPr>
            <a:xfrm>
              <a:off x="779813" y="1758351"/>
              <a:ext cx="2111814" cy="1463634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466B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1067448" y="1995516"/>
              <a:ext cx="989303" cy="989303"/>
            </a:xfrm>
            <a:prstGeom prst="ellipse">
              <a:avLst/>
            </a:prstGeom>
            <a:solidFill>
              <a:srgbClr val="466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working-on-laptop_83142"/>
            <p:cNvSpPr>
              <a:spLocks noChangeAspect="1"/>
            </p:cNvSpPr>
            <p:nvPr/>
          </p:nvSpPr>
          <p:spPr bwMode="auto">
            <a:xfrm>
              <a:off x="1371104" y="2185324"/>
              <a:ext cx="381989" cy="609685"/>
            </a:xfrm>
            <a:custGeom>
              <a:avLst/>
              <a:gdLst>
                <a:gd name="T0" fmla="*/ 1009 w 2688"/>
                <a:gd name="T1" fmla="*/ 2824 h 4296"/>
                <a:gd name="T2" fmla="*/ 510 w 2688"/>
                <a:gd name="T3" fmla="*/ 4296 h 4296"/>
                <a:gd name="T4" fmla="*/ 508 w 2688"/>
                <a:gd name="T5" fmla="*/ 4296 h 4296"/>
                <a:gd name="T6" fmla="*/ 12 w 2688"/>
                <a:gd name="T7" fmla="*/ 4176 h 4296"/>
                <a:gd name="T8" fmla="*/ 418 w 2688"/>
                <a:gd name="T9" fmla="*/ 4056 h 4296"/>
                <a:gd name="T10" fmla="*/ 918 w 2688"/>
                <a:gd name="T11" fmla="*/ 2584 h 4296"/>
                <a:gd name="T12" fmla="*/ 1905 w 2688"/>
                <a:gd name="T13" fmla="*/ 1443 h 4296"/>
                <a:gd name="T14" fmla="*/ 1498 w 2688"/>
                <a:gd name="T15" fmla="*/ 2138 h 4296"/>
                <a:gd name="T16" fmla="*/ 1498 w 2688"/>
                <a:gd name="T17" fmla="*/ 2378 h 4296"/>
                <a:gd name="T18" fmla="*/ 362 w 2688"/>
                <a:gd name="T19" fmla="*/ 2298 h 4296"/>
                <a:gd name="T20" fmla="*/ 95 w 2688"/>
                <a:gd name="T21" fmla="*/ 1194 h 4296"/>
                <a:gd name="T22" fmla="*/ 559 w 2688"/>
                <a:gd name="T23" fmla="*/ 2138 h 4296"/>
                <a:gd name="T24" fmla="*/ 922 w 2688"/>
                <a:gd name="T25" fmla="*/ 2104 h 4296"/>
                <a:gd name="T26" fmla="*/ 2025 w 2688"/>
                <a:gd name="T27" fmla="*/ 1185 h 4296"/>
                <a:gd name="T28" fmla="*/ 2145 w 2688"/>
                <a:gd name="T29" fmla="*/ 1305 h 4296"/>
                <a:gd name="T30" fmla="*/ 2145 w 2688"/>
                <a:gd name="T31" fmla="*/ 2706 h 4296"/>
                <a:gd name="T32" fmla="*/ 2144 w 2688"/>
                <a:gd name="T33" fmla="*/ 2718 h 4296"/>
                <a:gd name="T34" fmla="*/ 2142 w 2688"/>
                <a:gd name="T35" fmla="*/ 2730 h 4296"/>
                <a:gd name="T36" fmla="*/ 2138 w 2688"/>
                <a:gd name="T37" fmla="*/ 2742 h 4296"/>
                <a:gd name="T38" fmla="*/ 2133 w 2688"/>
                <a:gd name="T39" fmla="*/ 2752 h 4296"/>
                <a:gd name="T40" fmla="*/ 2128 w 2688"/>
                <a:gd name="T41" fmla="*/ 2763 h 4296"/>
                <a:gd name="T42" fmla="*/ 2121 w 2688"/>
                <a:gd name="T43" fmla="*/ 2772 h 4296"/>
                <a:gd name="T44" fmla="*/ 2114 w 2688"/>
                <a:gd name="T45" fmla="*/ 2781 h 4296"/>
                <a:gd name="T46" fmla="*/ 2106 w 2688"/>
                <a:gd name="T47" fmla="*/ 2789 h 4296"/>
                <a:gd name="T48" fmla="*/ 2097 w 2688"/>
                <a:gd name="T49" fmla="*/ 2796 h 4296"/>
                <a:gd name="T50" fmla="*/ 2088 w 2688"/>
                <a:gd name="T51" fmla="*/ 2803 h 4296"/>
                <a:gd name="T52" fmla="*/ 2078 w 2688"/>
                <a:gd name="T53" fmla="*/ 2808 h 4296"/>
                <a:gd name="T54" fmla="*/ 2067 w 2688"/>
                <a:gd name="T55" fmla="*/ 2813 h 4296"/>
                <a:gd name="T56" fmla="*/ 2056 w 2688"/>
                <a:gd name="T57" fmla="*/ 2816 h 4296"/>
                <a:gd name="T58" fmla="*/ 2044 w 2688"/>
                <a:gd name="T59" fmla="*/ 2819 h 4296"/>
                <a:gd name="T60" fmla="*/ 2032 w 2688"/>
                <a:gd name="T61" fmla="*/ 2820 h 4296"/>
                <a:gd name="T62" fmla="*/ 2688 w 2688"/>
                <a:gd name="T63" fmla="*/ 3218 h 4296"/>
                <a:gd name="T64" fmla="*/ 2688 w 2688"/>
                <a:gd name="T65" fmla="*/ 1012 h 4296"/>
                <a:gd name="T66" fmla="*/ 2448 w 2688"/>
                <a:gd name="T67" fmla="*/ 1012 h 4296"/>
                <a:gd name="T68" fmla="*/ 1345 w 2688"/>
                <a:gd name="T69" fmla="*/ 3098 h 4296"/>
                <a:gd name="T70" fmla="*/ 1345 w 2688"/>
                <a:gd name="T71" fmla="*/ 3338 h 4296"/>
                <a:gd name="T72" fmla="*/ 1837 w 2688"/>
                <a:gd name="T73" fmla="*/ 4056 h 4296"/>
                <a:gd name="T74" fmla="*/ 1515 w 2688"/>
                <a:gd name="T75" fmla="*/ 4176 h 4296"/>
                <a:gd name="T76" fmla="*/ 1956 w 2688"/>
                <a:gd name="T77" fmla="*/ 4296 h 4296"/>
                <a:gd name="T78" fmla="*/ 1957 w 2688"/>
                <a:gd name="T79" fmla="*/ 4296 h 4296"/>
                <a:gd name="T80" fmla="*/ 2398 w 2688"/>
                <a:gd name="T81" fmla="*/ 4176 h 4296"/>
                <a:gd name="T82" fmla="*/ 2077 w 2688"/>
                <a:gd name="T83" fmla="*/ 4056 h 4296"/>
                <a:gd name="T84" fmla="*/ 2568 w 2688"/>
                <a:gd name="T85" fmla="*/ 3338 h 4296"/>
                <a:gd name="T86" fmla="*/ 2625 w 2688"/>
                <a:gd name="T87" fmla="*/ 3323 h 4296"/>
                <a:gd name="T88" fmla="*/ 1378 w 2688"/>
                <a:gd name="T89" fmla="*/ 500 h 4296"/>
                <a:gd name="T90" fmla="*/ 2378 w 2688"/>
                <a:gd name="T91" fmla="*/ 500 h 4296"/>
                <a:gd name="T92" fmla="*/ 1378 w 2688"/>
                <a:gd name="T93" fmla="*/ 500 h 4296"/>
                <a:gd name="T94" fmla="*/ 1878 w 2688"/>
                <a:gd name="T95" fmla="*/ 761 h 4296"/>
                <a:gd name="T96" fmla="*/ 1878 w 2688"/>
                <a:gd name="T97" fmla="*/ 240 h 4296"/>
                <a:gd name="T98" fmla="*/ 536 w 2688"/>
                <a:gd name="T99" fmla="*/ 1210 h 4296"/>
                <a:gd name="T100" fmla="*/ 803 w 2688"/>
                <a:gd name="T101" fmla="*/ 1086 h 4296"/>
                <a:gd name="T102" fmla="*/ 693 w 2688"/>
                <a:gd name="T103" fmla="*/ 873 h 4296"/>
                <a:gd name="T104" fmla="*/ 429 w 2688"/>
                <a:gd name="T105" fmla="*/ 1145 h 4296"/>
                <a:gd name="T106" fmla="*/ 647 w 2688"/>
                <a:gd name="T107" fmla="*/ 1341 h 4296"/>
                <a:gd name="T108" fmla="*/ 568 w 2688"/>
                <a:gd name="T109" fmla="*/ 1568 h 4296"/>
                <a:gd name="T110" fmla="*/ 679 w 2688"/>
                <a:gd name="T111" fmla="*/ 1600 h 4296"/>
                <a:gd name="T112" fmla="*/ 718 w 2688"/>
                <a:gd name="T113" fmla="*/ 1366 h 4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688" h="4296">
                  <a:moveTo>
                    <a:pt x="2026" y="2820"/>
                  </a:moveTo>
                  <a:lnTo>
                    <a:pt x="1009" y="2824"/>
                  </a:lnTo>
                  <a:lnTo>
                    <a:pt x="625" y="4208"/>
                  </a:lnTo>
                  <a:cubicBezTo>
                    <a:pt x="610" y="4261"/>
                    <a:pt x="562" y="4296"/>
                    <a:pt x="510" y="4296"/>
                  </a:cubicBezTo>
                  <a:cubicBezTo>
                    <a:pt x="509" y="4296"/>
                    <a:pt x="509" y="4296"/>
                    <a:pt x="508" y="4296"/>
                  </a:cubicBezTo>
                  <a:cubicBezTo>
                    <a:pt x="508" y="4296"/>
                    <a:pt x="508" y="4296"/>
                    <a:pt x="508" y="4296"/>
                  </a:cubicBezTo>
                  <a:lnTo>
                    <a:pt x="132" y="4296"/>
                  </a:lnTo>
                  <a:cubicBezTo>
                    <a:pt x="66" y="4296"/>
                    <a:pt x="12" y="4242"/>
                    <a:pt x="12" y="4176"/>
                  </a:cubicBezTo>
                  <a:cubicBezTo>
                    <a:pt x="12" y="4110"/>
                    <a:pt x="66" y="4056"/>
                    <a:pt x="132" y="4056"/>
                  </a:cubicBezTo>
                  <a:lnTo>
                    <a:pt x="418" y="4056"/>
                  </a:lnTo>
                  <a:lnTo>
                    <a:pt x="802" y="2672"/>
                  </a:lnTo>
                  <a:cubicBezTo>
                    <a:pt x="817" y="2620"/>
                    <a:pt x="864" y="2584"/>
                    <a:pt x="918" y="2584"/>
                  </a:cubicBezTo>
                  <a:lnTo>
                    <a:pt x="1905" y="2581"/>
                  </a:lnTo>
                  <a:lnTo>
                    <a:pt x="1905" y="1443"/>
                  </a:lnTo>
                  <a:cubicBezTo>
                    <a:pt x="1688" y="1507"/>
                    <a:pt x="1446" y="1739"/>
                    <a:pt x="1185" y="2138"/>
                  </a:cubicBezTo>
                  <a:lnTo>
                    <a:pt x="1498" y="2138"/>
                  </a:lnTo>
                  <a:cubicBezTo>
                    <a:pt x="1564" y="2138"/>
                    <a:pt x="1618" y="2191"/>
                    <a:pt x="1618" y="2258"/>
                  </a:cubicBezTo>
                  <a:cubicBezTo>
                    <a:pt x="1618" y="2324"/>
                    <a:pt x="1564" y="2378"/>
                    <a:pt x="1498" y="2378"/>
                  </a:cubicBezTo>
                  <a:lnTo>
                    <a:pt x="475" y="2378"/>
                  </a:lnTo>
                  <a:cubicBezTo>
                    <a:pt x="424" y="2378"/>
                    <a:pt x="379" y="2346"/>
                    <a:pt x="362" y="2298"/>
                  </a:cubicBezTo>
                  <a:lnTo>
                    <a:pt x="22" y="1348"/>
                  </a:lnTo>
                  <a:cubicBezTo>
                    <a:pt x="0" y="1285"/>
                    <a:pt x="32" y="1217"/>
                    <a:pt x="95" y="1194"/>
                  </a:cubicBezTo>
                  <a:cubicBezTo>
                    <a:pt x="157" y="1172"/>
                    <a:pt x="226" y="1204"/>
                    <a:pt x="248" y="1267"/>
                  </a:cubicBezTo>
                  <a:lnTo>
                    <a:pt x="559" y="2138"/>
                  </a:lnTo>
                  <a:lnTo>
                    <a:pt x="907" y="2138"/>
                  </a:lnTo>
                  <a:cubicBezTo>
                    <a:pt x="910" y="2126"/>
                    <a:pt x="915" y="2115"/>
                    <a:pt x="922" y="2104"/>
                  </a:cubicBezTo>
                  <a:cubicBezTo>
                    <a:pt x="1307" y="1486"/>
                    <a:pt x="1668" y="1185"/>
                    <a:pt x="2025" y="1185"/>
                  </a:cubicBezTo>
                  <a:lnTo>
                    <a:pt x="2025" y="1185"/>
                  </a:lnTo>
                  <a:lnTo>
                    <a:pt x="2025" y="1185"/>
                  </a:lnTo>
                  <a:cubicBezTo>
                    <a:pt x="2092" y="1185"/>
                    <a:pt x="2145" y="1239"/>
                    <a:pt x="2145" y="1305"/>
                  </a:cubicBezTo>
                  <a:lnTo>
                    <a:pt x="2145" y="2700"/>
                  </a:lnTo>
                  <a:cubicBezTo>
                    <a:pt x="2145" y="2702"/>
                    <a:pt x="2145" y="2704"/>
                    <a:pt x="2145" y="2706"/>
                  </a:cubicBezTo>
                  <a:cubicBezTo>
                    <a:pt x="2145" y="2708"/>
                    <a:pt x="2145" y="2710"/>
                    <a:pt x="2145" y="2713"/>
                  </a:cubicBezTo>
                  <a:cubicBezTo>
                    <a:pt x="2145" y="2714"/>
                    <a:pt x="2144" y="2716"/>
                    <a:pt x="2144" y="2718"/>
                  </a:cubicBezTo>
                  <a:cubicBezTo>
                    <a:pt x="2144" y="2720"/>
                    <a:pt x="2143" y="2722"/>
                    <a:pt x="2143" y="2724"/>
                  </a:cubicBezTo>
                  <a:cubicBezTo>
                    <a:pt x="2143" y="2726"/>
                    <a:pt x="2142" y="2728"/>
                    <a:pt x="2142" y="2730"/>
                  </a:cubicBezTo>
                  <a:cubicBezTo>
                    <a:pt x="2141" y="2732"/>
                    <a:pt x="2141" y="2734"/>
                    <a:pt x="2140" y="2736"/>
                  </a:cubicBezTo>
                  <a:cubicBezTo>
                    <a:pt x="2139" y="2738"/>
                    <a:pt x="2139" y="2740"/>
                    <a:pt x="2138" y="2742"/>
                  </a:cubicBezTo>
                  <a:cubicBezTo>
                    <a:pt x="2137" y="2743"/>
                    <a:pt x="2137" y="2745"/>
                    <a:pt x="2136" y="2747"/>
                  </a:cubicBezTo>
                  <a:cubicBezTo>
                    <a:pt x="2135" y="2749"/>
                    <a:pt x="2134" y="2751"/>
                    <a:pt x="2133" y="2752"/>
                  </a:cubicBezTo>
                  <a:cubicBezTo>
                    <a:pt x="2133" y="2754"/>
                    <a:pt x="2132" y="2756"/>
                    <a:pt x="2131" y="2757"/>
                  </a:cubicBezTo>
                  <a:cubicBezTo>
                    <a:pt x="2130" y="2759"/>
                    <a:pt x="2129" y="2761"/>
                    <a:pt x="2128" y="2763"/>
                  </a:cubicBezTo>
                  <a:cubicBezTo>
                    <a:pt x="2127" y="2764"/>
                    <a:pt x="2126" y="2766"/>
                    <a:pt x="2125" y="2767"/>
                  </a:cubicBezTo>
                  <a:cubicBezTo>
                    <a:pt x="2124" y="2769"/>
                    <a:pt x="2123" y="2771"/>
                    <a:pt x="2121" y="2772"/>
                  </a:cubicBezTo>
                  <a:cubicBezTo>
                    <a:pt x="2120" y="2774"/>
                    <a:pt x="2119" y="2775"/>
                    <a:pt x="2118" y="2777"/>
                  </a:cubicBezTo>
                  <a:cubicBezTo>
                    <a:pt x="2117" y="2778"/>
                    <a:pt x="2115" y="2780"/>
                    <a:pt x="2114" y="2781"/>
                  </a:cubicBezTo>
                  <a:cubicBezTo>
                    <a:pt x="2113" y="2783"/>
                    <a:pt x="2112" y="2784"/>
                    <a:pt x="2110" y="2785"/>
                  </a:cubicBezTo>
                  <a:cubicBezTo>
                    <a:pt x="2109" y="2787"/>
                    <a:pt x="2107" y="2788"/>
                    <a:pt x="2106" y="2789"/>
                  </a:cubicBezTo>
                  <a:cubicBezTo>
                    <a:pt x="2105" y="2790"/>
                    <a:pt x="2103" y="2792"/>
                    <a:pt x="2102" y="2793"/>
                  </a:cubicBezTo>
                  <a:cubicBezTo>
                    <a:pt x="2100" y="2794"/>
                    <a:pt x="2099" y="2795"/>
                    <a:pt x="2097" y="2796"/>
                  </a:cubicBezTo>
                  <a:cubicBezTo>
                    <a:pt x="2096" y="2798"/>
                    <a:pt x="2094" y="2799"/>
                    <a:pt x="2093" y="2800"/>
                  </a:cubicBezTo>
                  <a:cubicBezTo>
                    <a:pt x="2091" y="2801"/>
                    <a:pt x="2089" y="2802"/>
                    <a:pt x="2088" y="2803"/>
                  </a:cubicBezTo>
                  <a:cubicBezTo>
                    <a:pt x="2086" y="2804"/>
                    <a:pt x="2084" y="2805"/>
                    <a:pt x="2083" y="2806"/>
                  </a:cubicBezTo>
                  <a:cubicBezTo>
                    <a:pt x="2081" y="2807"/>
                    <a:pt x="2079" y="2808"/>
                    <a:pt x="2078" y="2808"/>
                  </a:cubicBezTo>
                  <a:cubicBezTo>
                    <a:pt x="2076" y="2809"/>
                    <a:pt x="2074" y="2810"/>
                    <a:pt x="2072" y="2811"/>
                  </a:cubicBezTo>
                  <a:cubicBezTo>
                    <a:pt x="2070" y="2812"/>
                    <a:pt x="2069" y="2812"/>
                    <a:pt x="2067" y="2813"/>
                  </a:cubicBezTo>
                  <a:cubicBezTo>
                    <a:pt x="2065" y="2814"/>
                    <a:pt x="2063" y="2814"/>
                    <a:pt x="2061" y="2815"/>
                  </a:cubicBezTo>
                  <a:cubicBezTo>
                    <a:pt x="2059" y="2816"/>
                    <a:pt x="2057" y="2816"/>
                    <a:pt x="2056" y="2816"/>
                  </a:cubicBezTo>
                  <a:cubicBezTo>
                    <a:pt x="2054" y="2817"/>
                    <a:pt x="2052" y="2818"/>
                    <a:pt x="2050" y="2818"/>
                  </a:cubicBezTo>
                  <a:cubicBezTo>
                    <a:pt x="2048" y="2818"/>
                    <a:pt x="2046" y="2819"/>
                    <a:pt x="2044" y="2819"/>
                  </a:cubicBezTo>
                  <a:cubicBezTo>
                    <a:pt x="2042" y="2819"/>
                    <a:pt x="2040" y="2820"/>
                    <a:pt x="2038" y="2820"/>
                  </a:cubicBezTo>
                  <a:cubicBezTo>
                    <a:pt x="2036" y="2820"/>
                    <a:pt x="2034" y="2820"/>
                    <a:pt x="2032" y="2820"/>
                  </a:cubicBezTo>
                  <a:cubicBezTo>
                    <a:pt x="2030" y="2820"/>
                    <a:pt x="2028" y="2820"/>
                    <a:pt x="2026" y="2820"/>
                  </a:cubicBezTo>
                  <a:close/>
                  <a:moveTo>
                    <a:pt x="2688" y="3218"/>
                  </a:moveTo>
                  <a:cubicBezTo>
                    <a:pt x="2688" y="3218"/>
                    <a:pt x="2688" y="3217"/>
                    <a:pt x="2688" y="3217"/>
                  </a:cubicBezTo>
                  <a:lnTo>
                    <a:pt x="2688" y="1012"/>
                  </a:lnTo>
                  <a:cubicBezTo>
                    <a:pt x="2688" y="946"/>
                    <a:pt x="2634" y="892"/>
                    <a:pt x="2568" y="892"/>
                  </a:cubicBezTo>
                  <a:cubicBezTo>
                    <a:pt x="2502" y="892"/>
                    <a:pt x="2448" y="946"/>
                    <a:pt x="2448" y="1012"/>
                  </a:cubicBezTo>
                  <a:lnTo>
                    <a:pt x="2448" y="3098"/>
                  </a:lnTo>
                  <a:lnTo>
                    <a:pt x="1345" y="3098"/>
                  </a:lnTo>
                  <a:cubicBezTo>
                    <a:pt x="1279" y="3098"/>
                    <a:pt x="1225" y="3152"/>
                    <a:pt x="1225" y="3218"/>
                  </a:cubicBezTo>
                  <a:cubicBezTo>
                    <a:pt x="1225" y="3284"/>
                    <a:pt x="1279" y="3338"/>
                    <a:pt x="1345" y="3338"/>
                  </a:cubicBezTo>
                  <a:lnTo>
                    <a:pt x="1837" y="3338"/>
                  </a:lnTo>
                  <a:lnTo>
                    <a:pt x="1837" y="4056"/>
                  </a:lnTo>
                  <a:lnTo>
                    <a:pt x="1635" y="4056"/>
                  </a:lnTo>
                  <a:cubicBezTo>
                    <a:pt x="1569" y="4056"/>
                    <a:pt x="1515" y="4110"/>
                    <a:pt x="1515" y="4176"/>
                  </a:cubicBezTo>
                  <a:cubicBezTo>
                    <a:pt x="1515" y="4242"/>
                    <a:pt x="1569" y="4296"/>
                    <a:pt x="1635" y="4296"/>
                  </a:cubicBezTo>
                  <a:lnTo>
                    <a:pt x="1956" y="4296"/>
                  </a:lnTo>
                  <a:cubicBezTo>
                    <a:pt x="1956" y="4296"/>
                    <a:pt x="1957" y="4296"/>
                    <a:pt x="1957" y="4296"/>
                  </a:cubicBezTo>
                  <a:cubicBezTo>
                    <a:pt x="1957" y="4296"/>
                    <a:pt x="1957" y="4296"/>
                    <a:pt x="1957" y="4296"/>
                  </a:cubicBezTo>
                  <a:lnTo>
                    <a:pt x="2278" y="4296"/>
                  </a:lnTo>
                  <a:cubicBezTo>
                    <a:pt x="2344" y="4296"/>
                    <a:pt x="2398" y="4242"/>
                    <a:pt x="2398" y="4176"/>
                  </a:cubicBezTo>
                  <a:cubicBezTo>
                    <a:pt x="2398" y="4110"/>
                    <a:pt x="2344" y="4056"/>
                    <a:pt x="2278" y="4056"/>
                  </a:cubicBezTo>
                  <a:lnTo>
                    <a:pt x="2077" y="4056"/>
                  </a:lnTo>
                  <a:lnTo>
                    <a:pt x="2077" y="3338"/>
                  </a:lnTo>
                  <a:lnTo>
                    <a:pt x="2568" y="3338"/>
                  </a:lnTo>
                  <a:cubicBezTo>
                    <a:pt x="2568" y="3338"/>
                    <a:pt x="2568" y="3338"/>
                    <a:pt x="2568" y="3338"/>
                  </a:cubicBezTo>
                  <a:cubicBezTo>
                    <a:pt x="2589" y="3338"/>
                    <a:pt x="2608" y="3333"/>
                    <a:pt x="2625" y="3323"/>
                  </a:cubicBezTo>
                  <a:cubicBezTo>
                    <a:pt x="2663" y="3303"/>
                    <a:pt x="2688" y="3263"/>
                    <a:pt x="2688" y="3218"/>
                  </a:cubicBezTo>
                  <a:close/>
                  <a:moveTo>
                    <a:pt x="1378" y="500"/>
                  </a:moveTo>
                  <a:cubicBezTo>
                    <a:pt x="1378" y="224"/>
                    <a:pt x="1602" y="0"/>
                    <a:pt x="1878" y="0"/>
                  </a:cubicBezTo>
                  <a:cubicBezTo>
                    <a:pt x="2154" y="0"/>
                    <a:pt x="2378" y="224"/>
                    <a:pt x="2378" y="500"/>
                  </a:cubicBezTo>
                  <a:cubicBezTo>
                    <a:pt x="2378" y="776"/>
                    <a:pt x="2154" y="1001"/>
                    <a:pt x="1878" y="1001"/>
                  </a:cubicBezTo>
                  <a:cubicBezTo>
                    <a:pt x="1602" y="1001"/>
                    <a:pt x="1378" y="776"/>
                    <a:pt x="1378" y="500"/>
                  </a:cubicBezTo>
                  <a:close/>
                  <a:moveTo>
                    <a:pt x="1618" y="500"/>
                  </a:moveTo>
                  <a:cubicBezTo>
                    <a:pt x="1618" y="644"/>
                    <a:pt x="1734" y="761"/>
                    <a:pt x="1878" y="761"/>
                  </a:cubicBezTo>
                  <a:cubicBezTo>
                    <a:pt x="2022" y="761"/>
                    <a:pt x="2138" y="644"/>
                    <a:pt x="2138" y="500"/>
                  </a:cubicBezTo>
                  <a:cubicBezTo>
                    <a:pt x="2138" y="357"/>
                    <a:pt x="2022" y="240"/>
                    <a:pt x="1878" y="240"/>
                  </a:cubicBezTo>
                  <a:cubicBezTo>
                    <a:pt x="1734" y="240"/>
                    <a:pt x="1618" y="357"/>
                    <a:pt x="1618" y="500"/>
                  </a:cubicBezTo>
                  <a:close/>
                  <a:moveTo>
                    <a:pt x="536" y="1210"/>
                  </a:moveTo>
                  <a:cubicBezTo>
                    <a:pt x="554" y="1210"/>
                    <a:pt x="573" y="1205"/>
                    <a:pt x="591" y="1196"/>
                  </a:cubicBezTo>
                  <a:lnTo>
                    <a:pt x="803" y="1086"/>
                  </a:lnTo>
                  <a:cubicBezTo>
                    <a:pt x="862" y="1056"/>
                    <a:pt x="885" y="983"/>
                    <a:pt x="855" y="924"/>
                  </a:cubicBezTo>
                  <a:cubicBezTo>
                    <a:pt x="824" y="866"/>
                    <a:pt x="752" y="843"/>
                    <a:pt x="693" y="873"/>
                  </a:cubicBezTo>
                  <a:lnTo>
                    <a:pt x="480" y="983"/>
                  </a:lnTo>
                  <a:cubicBezTo>
                    <a:pt x="421" y="1014"/>
                    <a:pt x="398" y="1086"/>
                    <a:pt x="429" y="1145"/>
                  </a:cubicBezTo>
                  <a:cubicBezTo>
                    <a:pt x="450" y="1186"/>
                    <a:pt x="492" y="1210"/>
                    <a:pt x="536" y="1210"/>
                  </a:cubicBezTo>
                  <a:close/>
                  <a:moveTo>
                    <a:pt x="647" y="1341"/>
                  </a:moveTo>
                  <a:cubicBezTo>
                    <a:pt x="584" y="1319"/>
                    <a:pt x="516" y="1352"/>
                    <a:pt x="494" y="1415"/>
                  </a:cubicBezTo>
                  <a:cubicBezTo>
                    <a:pt x="472" y="1478"/>
                    <a:pt x="505" y="1546"/>
                    <a:pt x="568" y="1568"/>
                  </a:cubicBezTo>
                  <a:lnTo>
                    <a:pt x="639" y="1593"/>
                  </a:lnTo>
                  <a:cubicBezTo>
                    <a:pt x="652" y="1597"/>
                    <a:pt x="666" y="1600"/>
                    <a:pt x="679" y="1600"/>
                  </a:cubicBezTo>
                  <a:cubicBezTo>
                    <a:pt x="728" y="1600"/>
                    <a:pt x="775" y="1569"/>
                    <a:pt x="792" y="1519"/>
                  </a:cubicBezTo>
                  <a:cubicBezTo>
                    <a:pt x="814" y="1457"/>
                    <a:pt x="781" y="1388"/>
                    <a:pt x="718" y="1366"/>
                  </a:cubicBezTo>
                  <a:lnTo>
                    <a:pt x="647" y="134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25" name="组合 24"/>
          <p:cNvGrpSpPr/>
          <p:nvPr/>
        </p:nvGrpSpPr>
        <p:grpSpPr>
          <a:xfrm>
            <a:off x="6222451" y="1758351"/>
            <a:ext cx="2111814" cy="1463634"/>
            <a:chOff x="6222451" y="1758351"/>
            <a:chExt cx="2111814" cy="1463634"/>
          </a:xfrm>
        </p:grpSpPr>
        <p:sp>
          <p:nvSpPr>
            <p:cNvPr id="14" name="右箭头 13"/>
            <p:cNvSpPr/>
            <p:nvPr/>
          </p:nvSpPr>
          <p:spPr>
            <a:xfrm>
              <a:off x="6222451" y="1758351"/>
              <a:ext cx="2111814" cy="1463634"/>
            </a:xfrm>
            <a:prstGeom prst="rightArrow">
              <a:avLst/>
            </a:prstGeom>
            <a:solidFill>
              <a:schemeClr val="bg1"/>
            </a:solidFill>
            <a:ln>
              <a:solidFill>
                <a:srgbClr val="466BA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6470721" y="1995516"/>
              <a:ext cx="989303" cy="989303"/>
            </a:xfrm>
            <a:prstGeom prst="ellipse">
              <a:avLst/>
            </a:prstGeom>
            <a:solidFill>
              <a:srgbClr val="466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visible_58554"/>
            <p:cNvSpPr>
              <a:spLocks noChangeAspect="1"/>
            </p:cNvSpPr>
            <p:nvPr/>
          </p:nvSpPr>
          <p:spPr bwMode="auto">
            <a:xfrm>
              <a:off x="6660530" y="2311872"/>
              <a:ext cx="609684" cy="356588"/>
            </a:xfrm>
            <a:custGeom>
              <a:avLst/>
              <a:gdLst>
                <a:gd name="connsiteX0" fmla="*/ 303294 w 606510"/>
                <a:gd name="connsiteY0" fmla="*/ 146193 h 354732"/>
                <a:gd name="connsiteX1" fmla="*/ 272025 w 606510"/>
                <a:gd name="connsiteY1" fmla="*/ 177405 h 354732"/>
                <a:gd name="connsiteX2" fmla="*/ 303294 w 606510"/>
                <a:gd name="connsiteY2" fmla="*/ 208616 h 354732"/>
                <a:gd name="connsiteX3" fmla="*/ 334563 w 606510"/>
                <a:gd name="connsiteY3" fmla="*/ 177405 h 354732"/>
                <a:gd name="connsiteX4" fmla="*/ 303294 w 606510"/>
                <a:gd name="connsiteY4" fmla="*/ 146193 h 354732"/>
                <a:gd name="connsiteX5" fmla="*/ 303290 w 606510"/>
                <a:gd name="connsiteY5" fmla="*/ 145637 h 354732"/>
                <a:gd name="connsiteX6" fmla="*/ 335084 w 606510"/>
                <a:gd name="connsiteY6" fmla="*/ 177402 h 354732"/>
                <a:gd name="connsiteX7" fmla="*/ 303290 w 606510"/>
                <a:gd name="connsiteY7" fmla="*/ 209166 h 354732"/>
                <a:gd name="connsiteX8" fmla="*/ 271496 w 606510"/>
                <a:gd name="connsiteY8" fmla="*/ 177402 h 354732"/>
                <a:gd name="connsiteX9" fmla="*/ 303290 w 606510"/>
                <a:gd name="connsiteY9" fmla="*/ 145637 h 354732"/>
                <a:gd name="connsiteX10" fmla="*/ 303294 w 606510"/>
                <a:gd name="connsiteY10" fmla="*/ 145120 h 354732"/>
                <a:gd name="connsiteX11" fmla="*/ 270949 w 606510"/>
                <a:gd name="connsiteY11" fmla="*/ 177405 h 354732"/>
                <a:gd name="connsiteX12" fmla="*/ 303294 w 606510"/>
                <a:gd name="connsiteY12" fmla="*/ 209613 h 354732"/>
                <a:gd name="connsiteX13" fmla="*/ 335562 w 606510"/>
                <a:gd name="connsiteY13" fmla="*/ 177405 h 354732"/>
                <a:gd name="connsiteX14" fmla="*/ 303294 w 606510"/>
                <a:gd name="connsiteY14" fmla="*/ 145120 h 354732"/>
                <a:gd name="connsiteX15" fmla="*/ 303294 w 606510"/>
                <a:gd name="connsiteY15" fmla="*/ 102329 h 354732"/>
                <a:gd name="connsiteX16" fmla="*/ 332566 w 606510"/>
                <a:gd name="connsiteY16" fmla="*/ 108234 h 354732"/>
                <a:gd name="connsiteX17" fmla="*/ 356459 w 606510"/>
                <a:gd name="connsiteY17" fmla="*/ 124338 h 354732"/>
                <a:gd name="connsiteX18" fmla="*/ 372516 w 606510"/>
                <a:gd name="connsiteY18" fmla="*/ 148187 h 354732"/>
                <a:gd name="connsiteX19" fmla="*/ 378432 w 606510"/>
                <a:gd name="connsiteY19" fmla="*/ 177405 h 354732"/>
                <a:gd name="connsiteX20" fmla="*/ 372516 w 606510"/>
                <a:gd name="connsiteY20" fmla="*/ 206622 h 354732"/>
                <a:gd name="connsiteX21" fmla="*/ 356459 w 606510"/>
                <a:gd name="connsiteY21" fmla="*/ 230471 h 354732"/>
                <a:gd name="connsiteX22" fmla="*/ 332566 w 606510"/>
                <a:gd name="connsiteY22" fmla="*/ 246499 h 354732"/>
                <a:gd name="connsiteX23" fmla="*/ 303294 w 606510"/>
                <a:gd name="connsiteY23" fmla="*/ 252403 h 354732"/>
                <a:gd name="connsiteX24" fmla="*/ 274022 w 606510"/>
                <a:gd name="connsiteY24" fmla="*/ 246499 h 354732"/>
                <a:gd name="connsiteX25" fmla="*/ 250129 w 606510"/>
                <a:gd name="connsiteY25" fmla="*/ 230471 h 354732"/>
                <a:gd name="connsiteX26" fmla="*/ 233995 w 606510"/>
                <a:gd name="connsiteY26" fmla="*/ 206622 h 354732"/>
                <a:gd name="connsiteX27" fmla="*/ 228079 w 606510"/>
                <a:gd name="connsiteY27" fmla="*/ 177405 h 354732"/>
                <a:gd name="connsiteX28" fmla="*/ 233995 w 606510"/>
                <a:gd name="connsiteY28" fmla="*/ 148187 h 354732"/>
                <a:gd name="connsiteX29" fmla="*/ 250129 w 606510"/>
                <a:gd name="connsiteY29" fmla="*/ 124338 h 354732"/>
                <a:gd name="connsiteX30" fmla="*/ 274022 w 606510"/>
                <a:gd name="connsiteY30" fmla="*/ 108234 h 354732"/>
                <a:gd name="connsiteX31" fmla="*/ 303294 w 606510"/>
                <a:gd name="connsiteY31" fmla="*/ 102329 h 354732"/>
                <a:gd name="connsiteX32" fmla="*/ 303290 w 606510"/>
                <a:gd name="connsiteY32" fmla="*/ 101826 h 354732"/>
                <a:gd name="connsiteX33" fmla="*/ 273800 w 606510"/>
                <a:gd name="connsiteY33" fmla="*/ 107734 h 354732"/>
                <a:gd name="connsiteX34" fmla="*/ 249762 w 606510"/>
                <a:gd name="connsiteY34" fmla="*/ 123923 h 354732"/>
                <a:gd name="connsiteX35" fmla="*/ 233557 w 606510"/>
                <a:gd name="connsiteY35" fmla="*/ 147939 h 354732"/>
                <a:gd name="connsiteX36" fmla="*/ 227644 w 606510"/>
                <a:gd name="connsiteY36" fmla="*/ 177402 h 354732"/>
                <a:gd name="connsiteX37" fmla="*/ 233557 w 606510"/>
                <a:gd name="connsiteY37" fmla="*/ 206788 h 354732"/>
                <a:gd name="connsiteX38" fmla="*/ 249762 w 606510"/>
                <a:gd name="connsiteY38" fmla="*/ 230803 h 354732"/>
                <a:gd name="connsiteX39" fmla="*/ 273800 w 606510"/>
                <a:gd name="connsiteY39" fmla="*/ 246993 h 354732"/>
                <a:gd name="connsiteX40" fmla="*/ 303290 w 606510"/>
                <a:gd name="connsiteY40" fmla="*/ 252977 h 354732"/>
                <a:gd name="connsiteX41" fmla="*/ 332704 w 606510"/>
                <a:gd name="connsiteY41" fmla="*/ 246993 h 354732"/>
                <a:gd name="connsiteX42" fmla="*/ 356741 w 606510"/>
                <a:gd name="connsiteY42" fmla="*/ 230803 h 354732"/>
                <a:gd name="connsiteX43" fmla="*/ 372946 w 606510"/>
                <a:gd name="connsiteY43" fmla="*/ 206788 h 354732"/>
                <a:gd name="connsiteX44" fmla="*/ 378936 w 606510"/>
                <a:gd name="connsiteY44" fmla="*/ 177402 h 354732"/>
                <a:gd name="connsiteX45" fmla="*/ 372946 w 606510"/>
                <a:gd name="connsiteY45" fmla="*/ 147939 h 354732"/>
                <a:gd name="connsiteX46" fmla="*/ 356741 w 606510"/>
                <a:gd name="connsiteY46" fmla="*/ 123923 h 354732"/>
                <a:gd name="connsiteX47" fmla="*/ 332704 w 606510"/>
                <a:gd name="connsiteY47" fmla="*/ 107734 h 354732"/>
                <a:gd name="connsiteX48" fmla="*/ 303290 w 606510"/>
                <a:gd name="connsiteY48" fmla="*/ 101826 h 354732"/>
                <a:gd name="connsiteX49" fmla="*/ 303294 w 606510"/>
                <a:gd name="connsiteY49" fmla="*/ 101332 h 354732"/>
                <a:gd name="connsiteX50" fmla="*/ 332950 w 606510"/>
                <a:gd name="connsiteY50" fmla="*/ 107314 h 354732"/>
                <a:gd name="connsiteX51" fmla="*/ 357151 w 606510"/>
                <a:gd name="connsiteY51" fmla="*/ 123571 h 354732"/>
                <a:gd name="connsiteX52" fmla="*/ 373438 w 606510"/>
                <a:gd name="connsiteY52" fmla="*/ 147804 h 354732"/>
                <a:gd name="connsiteX53" fmla="*/ 379431 w 606510"/>
                <a:gd name="connsiteY53" fmla="*/ 177405 h 354732"/>
                <a:gd name="connsiteX54" fmla="*/ 373438 w 606510"/>
                <a:gd name="connsiteY54" fmla="*/ 207005 h 354732"/>
                <a:gd name="connsiteX55" fmla="*/ 357151 w 606510"/>
                <a:gd name="connsiteY55" fmla="*/ 231161 h 354732"/>
                <a:gd name="connsiteX56" fmla="*/ 332950 w 606510"/>
                <a:gd name="connsiteY56" fmla="*/ 247419 h 354732"/>
                <a:gd name="connsiteX57" fmla="*/ 303294 w 606510"/>
                <a:gd name="connsiteY57" fmla="*/ 253400 h 354732"/>
                <a:gd name="connsiteX58" fmla="*/ 273638 w 606510"/>
                <a:gd name="connsiteY58" fmla="*/ 247419 h 354732"/>
                <a:gd name="connsiteX59" fmla="*/ 249360 w 606510"/>
                <a:gd name="connsiteY59" fmla="*/ 231161 h 354732"/>
                <a:gd name="connsiteX60" fmla="*/ 233073 w 606510"/>
                <a:gd name="connsiteY60" fmla="*/ 207005 h 354732"/>
                <a:gd name="connsiteX61" fmla="*/ 227080 w 606510"/>
                <a:gd name="connsiteY61" fmla="*/ 177405 h 354732"/>
                <a:gd name="connsiteX62" fmla="*/ 233073 w 606510"/>
                <a:gd name="connsiteY62" fmla="*/ 147804 h 354732"/>
                <a:gd name="connsiteX63" fmla="*/ 249360 w 606510"/>
                <a:gd name="connsiteY63" fmla="*/ 123571 h 354732"/>
                <a:gd name="connsiteX64" fmla="*/ 273638 w 606510"/>
                <a:gd name="connsiteY64" fmla="*/ 107314 h 354732"/>
                <a:gd name="connsiteX65" fmla="*/ 303294 w 606510"/>
                <a:gd name="connsiteY65" fmla="*/ 101332 h 354732"/>
                <a:gd name="connsiteX66" fmla="*/ 452328 w 606510"/>
                <a:gd name="connsiteY66" fmla="*/ 80840 h 354732"/>
                <a:gd name="connsiteX67" fmla="*/ 466924 w 606510"/>
                <a:gd name="connsiteY67" fmla="*/ 108376 h 354732"/>
                <a:gd name="connsiteX68" fmla="*/ 480906 w 606510"/>
                <a:gd name="connsiteY68" fmla="*/ 177405 h 354732"/>
                <a:gd name="connsiteX69" fmla="*/ 466924 w 606510"/>
                <a:gd name="connsiteY69" fmla="*/ 246434 h 354732"/>
                <a:gd name="connsiteX70" fmla="*/ 452328 w 606510"/>
                <a:gd name="connsiteY70" fmla="*/ 273892 h 354732"/>
                <a:gd name="connsiteX71" fmla="*/ 558343 w 606510"/>
                <a:gd name="connsiteY71" fmla="*/ 186839 h 354732"/>
                <a:gd name="connsiteX72" fmla="*/ 558343 w 606510"/>
                <a:gd name="connsiteY72" fmla="*/ 167971 h 354732"/>
                <a:gd name="connsiteX73" fmla="*/ 452328 w 606510"/>
                <a:gd name="connsiteY73" fmla="*/ 80840 h 354732"/>
                <a:gd name="connsiteX74" fmla="*/ 154259 w 606510"/>
                <a:gd name="connsiteY74" fmla="*/ 80840 h 354732"/>
                <a:gd name="connsiteX75" fmla="*/ 48244 w 606510"/>
                <a:gd name="connsiteY75" fmla="*/ 167971 h 354732"/>
                <a:gd name="connsiteX76" fmla="*/ 48244 w 606510"/>
                <a:gd name="connsiteY76" fmla="*/ 186839 h 354732"/>
                <a:gd name="connsiteX77" fmla="*/ 154259 w 606510"/>
                <a:gd name="connsiteY77" fmla="*/ 273892 h 354732"/>
                <a:gd name="connsiteX78" fmla="*/ 139586 w 606510"/>
                <a:gd name="connsiteY78" fmla="*/ 246434 h 354732"/>
                <a:gd name="connsiteX79" fmla="*/ 125604 w 606510"/>
                <a:gd name="connsiteY79" fmla="*/ 177405 h 354732"/>
                <a:gd name="connsiteX80" fmla="*/ 139586 w 606510"/>
                <a:gd name="connsiteY80" fmla="*/ 108376 h 354732"/>
                <a:gd name="connsiteX81" fmla="*/ 154259 w 606510"/>
                <a:gd name="connsiteY81" fmla="*/ 80840 h 354732"/>
                <a:gd name="connsiteX82" fmla="*/ 450852 w 606510"/>
                <a:gd name="connsiteY82" fmla="*/ 79552 h 354732"/>
                <a:gd name="connsiteX83" fmla="*/ 558699 w 606510"/>
                <a:gd name="connsiteY83" fmla="*/ 167589 h 354732"/>
                <a:gd name="connsiteX84" fmla="*/ 558699 w 606510"/>
                <a:gd name="connsiteY84" fmla="*/ 187144 h 354732"/>
                <a:gd name="connsiteX85" fmla="*/ 450852 w 606510"/>
                <a:gd name="connsiteY85" fmla="*/ 275257 h 354732"/>
                <a:gd name="connsiteX86" fmla="*/ 466445 w 606510"/>
                <a:gd name="connsiteY86" fmla="*/ 246193 h 354732"/>
                <a:gd name="connsiteX87" fmla="*/ 480348 w 606510"/>
                <a:gd name="connsiteY87" fmla="*/ 177405 h 354732"/>
                <a:gd name="connsiteX88" fmla="*/ 466445 w 606510"/>
                <a:gd name="connsiteY88" fmla="*/ 108540 h 354732"/>
                <a:gd name="connsiteX89" fmla="*/ 450852 w 606510"/>
                <a:gd name="connsiteY89" fmla="*/ 79552 h 354732"/>
                <a:gd name="connsiteX90" fmla="*/ 155730 w 606510"/>
                <a:gd name="connsiteY90" fmla="*/ 79552 h 354732"/>
                <a:gd name="connsiteX91" fmla="*/ 140137 w 606510"/>
                <a:gd name="connsiteY91" fmla="*/ 108540 h 354732"/>
                <a:gd name="connsiteX92" fmla="*/ 126157 w 606510"/>
                <a:gd name="connsiteY92" fmla="*/ 177405 h 354732"/>
                <a:gd name="connsiteX93" fmla="*/ 140137 w 606510"/>
                <a:gd name="connsiteY93" fmla="*/ 246193 h 354732"/>
                <a:gd name="connsiteX94" fmla="*/ 155730 w 606510"/>
                <a:gd name="connsiteY94" fmla="*/ 275181 h 354732"/>
                <a:gd name="connsiteX95" fmla="*/ 47806 w 606510"/>
                <a:gd name="connsiteY95" fmla="*/ 187144 h 354732"/>
                <a:gd name="connsiteX96" fmla="*/ 47806 w 606510"/>
                <a:gd name="connsiteY96" fmla="*/ 167589 h 354732"/>
                <a:gd name="connsiteX97" fmla="*/ 155730 w 606510"/>
                <a:gd name="connsiteY97" fmla="*/ 79552 h 354732"/>
                <a:gd name="connsiteX98" fmla="*/ 449332 w 606510"/>
                <a:gd name="connsiteY98" fmla="*/ 78233 h 354732"/>
                <a:gd name="connsiteX99" fmla="*/ 450408 w 606510"/>
                <a:gd name="connsiteY99" fmla="*/ 79843 h 354732"/>
                <a:gd name="connsiteX100" fmla="*/ 466002 w 606510"/>
                <a:gd name="connsiteY100" fmla="*/ 108759 h 354732"/>
                <a:gd name="connsiteX101" fmla="*/ 479907 w 606510"/>
                <a:gd name="connsiteY101" fmla="*/ 177405 h 354732"/>
                <a:gd name="connsiteX102" fmla="*/ 466002 w 606510"/>
                <a:gd name="connsiteY102" fmla="*/ 246050 h 354732"/>
                <a:gd name="connsiteX103" fmla="*/ 450408 w 606510"/>
                <a:gd name="connsiteY103" fmla="*/ 274965 h 354732"/>
                <a:gd name="connsiteX104" fmla="*/ 449332 w 606510"/>
                <a:gd name="connsiteY104" fmla="*/ 276576 h 354732"/>
                <a:gd name="connsiteX105" fmla="*/ 451099 w 606510"/>
                <a:gd name="connsiteY105" fmla="*/ 275656 h 354732"/>
                <a:gd name="connsiteX106" fmla="*/ 559111 w 606510"/>
                <a:gd name="connsiteY106" fmla="*/ 187452 h 354732"/>
                <a:gd name="connsiteX107" fmla="*/ 559111 w 606510"/>
                <a:gd name="connsiteY107" fmla="*/ 167280 h 354732"/>
                <a:gd name="connsiteX108" fmla="*/ 451099 w 606510"/>
                <a:gd name="connsiteY108" fmla="*/ 79076 h 354732"/>
                <a:gd name="connsiteX109" fmla="*/ 157255 w 606510"/>
                <a:gd name="connsiteY109" fmla="*/ 78233 h 354732"/>
                <a:gd name="connsiteX110" fmla="*/ 155488 w 606510"/>
                <a:gd name="connsiteY110" fmla="*/ 79076 h 354732"/>
                <a:gd name="connsiteX111" fmla="*/ 47399 w 606510"/>
                <a:gd name="connsiteY111" fmla="*/ 167280 h 354732"/>
                <a:gd name="connsiteX112" fmla="*/ 47399 w 606510"/>
                <a:gd name="connsiteY112" fmla="*/ 187452 h 354732"/>
                <a:gd name="connsiteX113" fmla="*/ 155488 w 606510"/>
                <a:gd name="connsiteY113" fmla="*/ 275656 h 354732"/>
                <a:gd name="connsiteX114" fmla="*/ 157255 w 606510"/>
                <a:gd name="connsiteY114" fmla="*/ 276576 h 354732"/>
                <a:gd name="connsiteX115" fmla="*/ 156179 w 606510"/>
                <a:gd name="connsiteY115" fmla="*/ 274965 h 354732"/>
                <a:gd name="connsiteX116" fmla="*/ 140584 w 606510"/>
                <a:gd name="connsiteY116" fmla="*/ 246050 h 354732"/>
                <a:gd name="connsiteX117" fmla="*/ 126680 w 606510"/>
                <a:gd name="connsiteY117" fmla="*/ 177405 h 354732"/>
                <a:gd name="connsiteX118" fmla="*/ 140584 w 606510"/>
                <a:gd name="connsiteY118" fmla="*/ 108759 h 354732"/>
                <a:gd name="connsiteX119" fmla="*/ 156179 w 606510"/>
                <a:gd name="connsiteY119" fmla="*/ 79843 h 354732"/>
                <a:gd name="connsiteX120" fmla="*/ 303293 w 606510"/>
                <a:gd name="connsiteY120" fmla="*/ 44869 h 354732"/>
                <a:gd name="connsiteX121" fmla="*/ 170545 w 606510"/>
                <a:gd name="connsiteY121" fmla="*/ 177405 h 354732"/>
                <a:gd name="connsiteX122" fmla="*/ 303293 w 606510"/>
                <a:gd name="connsiteY122" fmla="*/ 309863 h 354732"/>
                <a:gd name="connsiteX123" fmla="*/ 435965 w 606510"/>
                <a:gd name="connsiteY123" fmla="*/ 177405 h 354732"/>
                <a:gd name="connsiteX124" fmla="*/ 303293 w 606510"/>
                <a:gd name="connsiteY124" fmla="*/ 44869 h 354732"/>
                <a:gd name="connsiteX125" fmla="*/ 303291 w 606510"/>
                <a:gd name="connsiteY125" fmla="*/ 44353 h 354732"/>
                <a:gd name="connsiteX126" fmla="*/ 436487 w 606510"/>
                <a:gd name="connsiteY126" fmla="*/ 177405 h 354732"/>
                <a:gd name="connsiteX127" fmla="*/ 303291 w 606510"/>
                <a:gd name="connsiteY127" fmla="*/ 310380 h 354732"/>
                <a:gd name="connsiteX128" fmla="*/ 170018 w 606510"/>
                <a:gd name="connsiteY128" fmla="*/ 177405 h 354732"/>
                <a:gd name="connsiteX129" fmla="*/ 303291 w 606510"/>
                <a:gd name="connsiteY129" fmla="*/ 44353 h 354732"/>
                <a:gd name="connsiteX130" fmla="*/ 303293 w 606510"/>
                <a:gd name="connsiteY130" fmla="*/ 43871 h 354732"/>
                <a:gd name="connsiteX131" fmla="*/ 169546 w 606510"/>
                <a:gd name="connsiteY131" fmla="*/ 177405 h 354732"/>
                <a:gd name="connsiteX132" fmla="*/ 303293 w 606510"/>
                <a:gd name="connsiteY132" fmla="*/ 310937 h 354732"/>
                <a:gd name="connsiteX133" fmla="*/ 437041 w 606510"/>
                <a:gd name="connsiteY133" fmla="*/ 177405 h 354732"/>
                <a:gd name="connsiteX134" fmla="*/ 303293 w 606510"/>
                <a:gd name="connsiteY134" fmla="*/ 43871 h 354732"/>
                <a:gd name="connsiteX135" fmla="*/ 303293 w 606510"/>
                <a:gd name="connsiteY135" fmla="*/ 1074 h 354732"/>
                <a:gd name="connsiteX136" fmla="*/ 388412 w 606510"/>
                <a:gd name="connsiteY136" fmla="*/ 10891 h 354732"/>
                <a:gd name="connsiteX137" fmla="*/ 466617 w 606510"/>
                <a:gd name="connsiteY137" fmla="*/ 39039 h 354732"/>
                <a:gd name="connsiteX138" fmla="*/ 535450 w 606510"/>
                <a:gd name="connsiteY138" fmla="*/ 82988 h 354732"/>
                <a:gd name="connsiteX139" fmla="*/ 592682 w 606510"/>
                <a:gd name="connsiteY139" fmla="*/ 140666 h 354732"/>
                <a:gd name="connsiteX140" fmla="*/ 605511 w 606510"/>
                <a:gd name="connsiteY140" fmla="*/ 177405 h 354732"/>
                <a:gd name="connsiteX141" fmla="*/ 592682 w 606510"/>
                <a:gd name="connsiteY141" fmla="*/ 214067 h 354732"/>
                <a:gd name="connsiteX142" fmla="*/ 535450 w 606510"/>
                <a:gd name="connsiteY142" fmla="*/ 271744 h 354732"/>
                <a:gd name="connsiteX143" fmla="*/ 466617 w 606510"/>
                <a:gd name="connsiteY143" fmla="*/ 315769 h 354732"/>
                <a:gd name="connsiteX144" fmla="*/ 388412 w 606510"/>
                <a:gd name="connsiteY144" fmla="*/ 343841 h 354732"/>
                <a:gd name="connsiteX145" fmla="*/ 303293 w 606510"/>
                <a:gd name="connsiteY145" fmla="*/ 353735 h 354732"/>
                <a:gd name="connsiteX146" fmla="*/ 218098 w 606510"/>
                <a:gd name="connsiteY146" fmla="*/ 343841 h 354732"/>
                <a:gd name="connsiteX147" fmla="*/ 139893 w 606510"/>
                <a:gd name="connsiteY147" fmla="*/ 315769 h 354732"/>
                <a:gd name="connsiteX148" fmla="*/ 71060 w 606510"/>
                <a:gd name="connsiteY148" fmla="*/ 271744 h 354732"/>
                <a:gd name="connsiteX149" fmla="*/ 13828 w 606510"/>
                <a:gd name="connsiteY149" fmla="*/ 214067 h 354732"/>
                <a:gd name="connsiteX150" fmla="*/ 999 w 606510"/>
                <a:gd name="connsiteY150" fmla="*/ 177405 h 354732"/>
                <a:gd name="connsiteX151" fmla="*/ 13828 w 606510"/>
                <a:gd name="connsiteY151" fmla="*/ 140666 h 354732"/>
                <a:gd name="connsiteX152" fmla="*/ 71060 w 606510"/>
                <a:gd name="connsiteY152" fmla="*/ 82988 h 354732"/>
                <a:gd name="connsiteX153" fmla="*/ 139893 w 606510"/>
                <a:gd name="connsiteY153" fmla="*/ 39039 h 354732"/>
                <a:gd name="connsiteX154" fmla="*/ 218098 w 606510"/>
                <a:gd name="connsiteY154" fmla="*/ 10891 h 354732"/>
                <a:gd name="connsiteX155" fmla="*/ 303293 w 606510"/>
                <a:gd name="connsiteY155" fmla="*/ 1074 h 354732"/>
                <a:gd name="connsiteX156" fmla="*/ 303291 w 606510"/>
                <a:gd name="connsiteY156" fmla="*/ 565 h 354732"/>
                <a:gd name="connsiteX157" fmla="*/ 218027 w 606510"/>
                <a:gd name="connsiteY157" fmla="*/ 10457 h 354732"/>
                <a:gd name="connsiteX158" fmla="*/ 139676 w 606510"/>
                <a:gd name="connsiteY158" fmla="*/ 38601 h 354732"/>
                <a:gd name="connsiteX159" fmla="*/ 70773 w 606510"/>
                <a:gd name="connsiteY159" fmla="*/ 82620 h 354732"/>
                <a:gd name="connsiteX160" fmla="*/ 13470 w 606510"/>
                <a:gd name="connsiteY160" fmla="*/ 140365 h 354732"/>
                <a:gd name="connsiteX161" fmla="*/ 565 w 606510"/>
                <a:gd name="connsiteY161" fmla="*/ 177405 h 354732"/>
                <a:gd name="connsiteX162" fmla="*/ 13470 w 606510"/>
                <a:gd name="connsiteY162" fmla="*/ 214368 h 354732"/>
                <a:gd name="connsiteX163" fmla="*/ 70773 w 606510"/>
                <a:gd name="connsiteY163" fmla="*/ 272113 h 354732"/>
                <a:gd name="connsiteX164" fmla="*/ 139676 w 606510"/>
                <a:gd name="connsiteY164" fmla="*/ 316208 h 354732"/>
                <a:gd name="connsiteX165" fmla="*/ 218027 w 606510"/>
                <a:gd name="connsiteY165" fmla="*/ 344352 h 354732"/>
                <a:gd name="connsiteX166" fmla="*/ 303291 w 606510"/>
                <a:gd name="connsiteY166" fmla="*/ 354168 h 354732"/>
                <a:gd name="connsiteX167" fmla="*/ 388555 w 606510"/>
                <a:gd name="connsiteY167" fmla="*/ 344352 h 354732"/>
                <a:gd name="connsiteX168" fmla="*/ 466829 w 606510"/>
                <a:gd name="connsiteY168" fmla="*/ 316208 h 354732"/>
                <a:gd name="connsiteX169" fmla="*/ 535732 w 606510"/>
                <a:gd name="connsiteY169" fmla="*/ 272113 h 354732"/>
                <a:gd name="connsiteX170" fmla="*/ 593112 w 606510"/>
                <a:gd name="connsiteY170" fmla="*/ 214368 h 354732"/>
                <a:gd name="connsiteX171" fmla="*/ 606017 w 606510"/>
                <a:gd name="connsiteY171" fmla="*/ 177405 h 354732"/>
                <a:gd name="connsiteX172" fmla="*/ 593112 w 606510"/>
                <a:gd name="connsiteY172" fmla="*/ 140365 h 354732"/>
                <a:gd name="connsiteX173" fmla="*/ 535732 w 606510"/>
                <a:gd name="connsiteY173" fmla="*/ 82620 h 354732"/>
                <a:gd name="connsiteX174" fmla="*/ 466829 w 606510"/>
                <a:gd name="connsiteY174" fmla="*/ 38601 h 354732"/>
                <a:gd name="connsiteX175" fmla="*/ 388555 w 606510"/>
                <a:gd name="connsiteY175" fmla="*/ 10457 h 354732"/>
                <a:gd name="connsiteX176" fmla="*/ 303291 w 606510"/>
                <a:gd name="connsiteY176" fmla="*/ 565 h 354732"/>
                <a:gd name="connsiteX177" fmla="*/ 303293 w 606510"/>
                <a:gd name="connsiteY177" fmla="*/ 0 h 354732"/>
                <a:gd name="connsiteX178" fmla="*/ 388643 w 606510"/>
                <a:gd name="connsiteY178" fmla="*/ 9894 h 354732"/>
                <a:gd name="connsiteX179" fmla="*/ 467078 w 606510"/>
                <a:gd name="connsiteY179" fmla="*/ 38119 h 354732"/>
                <a:gd name="connsiteX180" fmla="*/ 536141 w 606510"/>
                <a:gd name="connsiteY180" fmla="*/ 82221 h 354732"/>
                <a:gd name="connsiteX181" fmla="*/ 593527 w 606510"/>
                <a:gd name="connsiteY181" fmla="*/ 140052 h 354732"/>
                <a:gd name="connsiteX182" fmla="*/ 606510 w 606510"/>
                <a:gd name="connsiteY182" fmla="*/ 177405 h 354732"/>
                <a:gd name="connsiteX183" fmla="*/ 593527 w 606510"/>
                <a:gd name="connsiteY183" fmla="*/ 214680 h 354732"/>
                <a:gd name="connsiteX184" fmla="*/ 536141 w 606510"/>
                <a:gd name="connsiteY184" fmla="*/ 272511 h 354732"/>
                <a:gd name="connsiteX185" fmla="*/ 467078 w 606510"/>
                <a:gd name="connsiteY185" fmla="*/ 316690 h 354732"/>
                <a:gd name="connsiteX186" fmla="*/ 388643 w 606510"/>
                <a:gd name="connsiteY186" fmla="*/ 344838 h 354732"/>
                <a:gd name="connsiteX187" fmla="*/ 303293 w 606510"/>
                <a:gd name="connsiteY187" fmla="*/ 354732 h 354732"/>
                <a:gd name="connsiteX188" fmla="*/ 217867 w 606510"/>
                <a:gd name="connsiteY188" fmla="*/ 344838 h 354732"/>
                <a:gd name="connsiteX189" fmla="*/ 139432 w 606510"/>
                <a:gd name="connsiteY189" fmla="*/ 316690 h 354732"/>
                <a:gd name="connsiteX190" fmla="*/ 70446 w 606510"/>
                <a:gd name="connsiteY190" fmla="*/ 272511 h 354732"/>
                <a:gd name="connsiteX191" fmla="*/ 13060 w 606510"/>
                <a:gd name="connsiteY191" fmla="*/ 214680 h 354732"/>
                <a:gd name="connsiteX192" fmla="*/ 0 w 606510"/>
                <a:gd name="connsiteY192" fmla="*/ 177405 h 354732"/>
                <a:gd name="connsiteX193" fmla="*/ 13060 w 606510"/>
                <a:gd name="connsiteY193" fmla="*/ 140052 h 354732"/>
                <a:gd name="connsiteX194" fmla="*/ 70446 w 606510"/>
                <a:gd name="connsiteY194" fmla="*/ 82221 h 354732"/>
                <a:gd name="connsiteX195" fmla="*/ 139432 w 606510"/>
                <a:gd name="connsiteY195" fmla="*/ 38119 h 354732"/>
                <a:gd name="connsiteX196" fmla="*/ 217867 w 606510"/>
                <a:gd name="connsiteY196" fmla="*/ 9894 h 354732"/>
                <a:gd name="connsiteX197" fmla="*/ 303293 w 606510"/>
                <a:gd name="connsiteY197" fmla="*/ 0 h 354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</a:cxnLst>
              <a:rect l="l" t="t" r="r" b="b"/>
              <a:pathLst>
                <a:path w="606510" h="354732">
                  <a:moveTo>
                    <a:pt x="303294" y="146193"/>
                  </a:moveTo>
                  <a:cubicBezTo>
                    <a:pt x="286007" y="146193"/>
                    <a:pt x="272025" y="160150"/>
                    <a:pt x="272025" y="177405"/>
                  </a:cubicBezTo>
                  <a:cubicBezTo>
                    <a:pt x="272025" y="194582"/>
                    <a:pt x="286007" y="208616"/>
                    <a:pt x="303294" y="208616"/>
                  </a:cubicBezTo>
                  <a:cubicBezTo>
                    <a:pt x="320504" y="208616"/>
                    <a:pt x="334563" y="194582"/>
                    <a:pt x="334563" y="177405"/>
                  </a:cubicBezTo>
                  <a:cubicBezTo>
                    <a:pt x="334563" y="160150"/>
                    <a:pt x="320504" y="146193"/>
                    <a:pt x="303294" y="146193"/>
                  </a:cubicBezTo>
                  <a:close/>
                  <a:moveTo>
                    <a:pt x="303290" y="145637"/>
                  </a:moveTo>
                  <a:cubicBezTo>
                    <a:pt x="320800" y="145637"/>
                    <a:pt x="335084" y="159831"/>
                    <a:pt x="335084" y="177402"/>
                  </a:cubicBezTo>
                  <a:cubicBezTo>
                    <a:pt x="335084" y="194895"/>
                    <a:pt x="320800" y="209166"/>
                    <a:pt x="303290" y="209166"/>
                  </a:cubicBezTo>
                  <a:cubicBezTo>
                    <a:pt x="285703" y="209166"/>
                    <a:pt x="271496" y="194895"/>
                    <a:pt x="271496" y="177402"/>
                  </a:cubicBezTo>
                  <a:cubicBezTo>
                    <a:pt x="271496" y="159831"/>
                    <a:pt x="285703" y="145637"/>
                    <a:pt x="303290" y="145637"/>
                  </a:cubicBezTo>
                  <a:close/>
                  <a:moveTo>
                    <a:pt x="303294" y="145120"/>
                  </a:moveTo>
                  <a:cubicBezTo>
                    <a:pt x="285470" y="145120"/>
                    <a:pt x="270949" y="159613"/>
                    <a:pt x="270949" y="177405"/>
                  </a:cubicBezTo>
                  <a:cubicBezTo>
                    <a:pt x="270949" y="195196"/>
                    <a:pt x="285470" y="209613"/>
                    <a:pt x="303294" y="209613"/>
                  </a:cubicBezTo>
                  <a:cubicBezTo>
                    <a:pt x="321118" y="209613"/>
                    <a:pt x="335562" y="195196"/>
                    <a:pt x="335562" y="177405"/>
                  </a:cubicBezTo>
                  <a:cubicBezTo>
                    <a:pt x="335562" y="159613"/>
                    <a:pt x="321118" y="145120"/>
                    <a:pt x="303294" y="145120"/>
                  </a:cubicBezTo>
                  <a:close/>
                  <a:moveTo>
                    <a:pt x="303294" y="102329"/>
                  </a:moveTo>
                  <a:cubicBezTo>
                    <a:pt x="313435" y="102329"/>
                    <a:pt x="323269" y="104323"/>
                    <a:pt x="332566" y="108234"/>
                  </a:cubicBezTo>
                  <a:cubicBezTo>
                    <a:pt x="341478" y="112068"/>
                    <a:pt x="349545" y="117436"/>
                    <a:pt x="356459" y="124338"/>
                  </a:cubicBezTo>
                  <a:cubicBezTo>
                    <a:pt x="363297" y="131240"/>
                    <a:pt x="368752" y="139215"/>
                    <a:pt x="372516" y="148187"/>
                  </a:cubicBezTo>
                  <a:cubicBezTo>
                    <a:pt x="376435" y="157466"/>
                    <a:pt x="378432" y="167282"/>
                    <a:pt x="378432" y="177405"/>
                  </a:cubicBezTo>
                  <a:cubicBezTo>
                    <a:pt x="378432" y="187527"/>
                    <a:pt x="376435" y="197343"/>
                    <a:pt x="372516" y="206622"/>
                  </a:cubicBezTo>
                  <a:cubicBezTo>
                    <a:pt x="368752" y="215517"/>
                    <a:pt x="363297" y="223569"/>
                    <a:pt x="356459" y="230471"/>
                  </a:cubicBezTo>
                  <a:cubicBezTo>
                    <a:pt x="349545" y="237296"/>
                    <a:pt x="341478" y="242741"/>
                    <a:pt x="332566" y="246499"/>
                  </a:cubicBezTo>
                  <a:cubicBezTo>
                    <a:pt x="323269" y="250409"/>
                    <a:pt x="313435" y="252403"/>
                    <a:pt x="303294" y="252403"/>
                  </a:cubicBezTo>
                  <a:cubicBezTo>
                    <a:pt x="293153" y="252403"/>
                    <a:pt x="283318" y="250409"/>
                    <a:pt x="274022" y="246499"/>
                  </a:cubicBezTo>
                  <a:cubicBezTo>
                    <a:pt x="265033" y="242741"/>
                    <a:pt x="257043" y="237296"/>
                    <a:pt x="250129" y="230471"/>
                  </a:cubicBezTo>
                  <a:cubicBezTo>
                    <a:pt x="243214" y="223569"/>
                    <a:pt x="237836" y="215517"/>
                    <a:pt x="233995" y="206622"/>
                  </a:cubicBezTo>
                  <a:cubicBezTo>
                    <a:pt x="230076" y="197343"/>
                    <a:pt x="228079" y="187527"/>
                    <a:pt x="228079" y="177405"/>
                  </a:cubicBezTo>
                  <a:cubicBezTo>
                    <a:pt x="228079" y="167282"/>
                    <a:pt x="230076" y="157466"/>
                    <a:pt x="233995" y="148187"/>
                  </a:cubicBezTo>
                  <a:cubicBezTo>
                    <a:pt x="237836" y="139215"/>
                    <a:pt x="243214" y="131240"/>
                    <a:pt x="250129" y="124338"/>
                  </a:cubicBezTo>
                  <a:cubicBezTo>
                    <a:pt x="257043" y="117436"/>
                    <a:pt x="265033" y="112068"/>
                    <a:pt x="274022" y="108234"/>
                  </a:cubicBezTo>
                  <a:cubicBezTo>
                    <a:pt x="283318" y="104323"/>
                    <a:pt x="293153" y="102329"/>
                    <a:pt x="303294" y="102329"/>
                  </a:cubicBezTo>
                  <a:close/>
                  <a:moveTo>
                    <a:pt x="303290" y="101826"/>
                  </a:moveTo>
                  <a:cubicBezTo>
                    <a:pt x="293076" y="101826"/>
                    <a:pt x="283169" y="103821"/>
                    <a:pt x="273800" y="107734"/>
                  </a:cubicBezTo>
                  <a:cubicBezTo>
                    <a:pt x="264814" y="111571"/>
                    <a:pt x="256674" y="117018"/>
                    <a:pt x="249762" y="123923"/>
                  </a:cubicBezTo>
                  <a:cubicBezTo>
                    <a:pt x="242850" y="130829"/>
                    <a:pt x="237397" y="138962"/>
                    <a:pt x="233557" y="147939"/>
                  </a:cubicBezTo>
                  <a:cubicBezTo>
                    <a:pt x="229641" y="157299"/>
                    <a:pt x="227644" y="167197"/>
                    <a:pt x="227644" y="177402"/>
                  </a:cubicBezTo>
                  <a:cubicBezTo>
                    <a:pt x="227644" y="187530"/>
                    <a:pt x="229641" y="197504"/>
                    <a:pt x="233557" y="206788"/>
                  </a:cubicBezTo>
                  <a:cubicBezTo>
                    <a:pt x="237397" y="215842"/>
                    <a:pt x="242850" y="223898"/>
                    <a:pt x="249762" y="230803"/>
                  </a:cubicBezTo>
                  <a:cubicBezTo>
                    <a:pt x="256674" y="237785"/>
                    <a:pt x="264814" y="243233"/>
                    <a:pt x="273800" y="246993"/>
                  </a:cubicBezTo>
                  <a:cubicBezTo>
                    <a:pt x="283169" y="250982"/>
                    <a:pt x="293076" y="252977"/>
                    <a:pt x="303290" y="252977"/>
                  </a:cubicBezTo>
                  <a:cubicBezTo>
                    <a:pt x="313427" y="252977"/>
                    <a:pt x="323411" y="250982"/>
                    <a:pt x="332704" y="246993"/>
                  </a:cubicBezTo>
                  <a:cubicBezTo>
                    <a:pt x="341766" y="243233"/>
                    <a:pt x="349830" y="237785"/>
                    <a:pt x="356741" y="230803"/>
                  </a:cubicBezTo>
                  <a:cubicBezTo>
                    <a:pt x="363730" y="223898"/>
                    <a:pt x="369183" y="215842"/>
                    <a:pt x="372946" y="206788"/>
                  </a:cubicBezTo>
                  <a:cubicBezTo>
                    <a:pt x="376939" y="197504"/>
                    <a:pt x="378936" y="187530"/>
                    <a:pt x="378936" y="177402"/>
                  </a:cubicBezTo>
                  <a:cubicBezTo>
                    <a:pt x="378936" y="167197"/>
                    <a:pt x="376939" y="157299"/>
                    <a:pt x="372946" y="147939"/>
                  </a:cubicBezTo>
                  <a:cubicBezTo>
                    <a:pt x="369183" y="138962"/>
                    <a:pt x="363730" y="130829"/>
                    <a:pt x="356741" y="123923"/>
                  </a:cubicBezTo>
                  <a:cubicBezTo>
                    <a:pt x="349830" y="117018"/>
                    <a:pt x="341766" y="111571"/>
                    <a:pt x="332704" y="107734"/>
                  </a:cubicBezTo>
                  <a:cubicBezTo>
                    <a:pt x="323411" y="103821"/>
                    <a:pt x="313427" y="101826"/>
                    <a:pt x="303290" y="101826"/>
                  </a:cubicBezTo>
                  <a:close/>
                  <a:moveTo>
                    <a:pt x="303294" y="101332"/>
                  </a:moveTo>
                  <a:cubicBezTo>
                    <a:pt x="313512" y="101332"/>
                    <a:pt x="323500" y="103326"/>
                    <a:pt x="332950" y="107314"/>
                  </a:cubicBezTo>
                  <a:cubicBezTo>
                    <a:pt x="342016" y="111148"/>
                    <a:pt x="350159" y="116669"/>
                    <a:pt x="357151" y="123571"/>
                  </a:cubicBezTo>
                  <a:cubicBezTo>
                    <a:pt x="364142" y="130550"/>
                    <a:pt x="369597" y="138678"/>
                    <a:pt x="373438" y="147804"/>
                  </a:cubicBezTo>
                  <a:cubicBezTo>
                    <a:pt x="377433" y="157160"/>
                    <a:pt x="379431" y="167129"/>
                    <a:pt x="379431" y="177405"/>
                  </a:cubicBezTo>
                  <a:cubicBezTo>
                    <a:pt x="379431" y="187604"/>
                    <a:pt x="377433" y="197573"/>
                    <a:pt x="373438" y="207005"/>
                  </a:cubicBezTo>
                  <a:cubicBezTo>
                    <a:pt x="369597" y="216054"/>
                    <a:pt x="364142" y="224183"/>
                    <a:pt x="357151" y="231161"/>
                  </a:cubicBezTo>
                  <a:cubicBezTo>
                    <a:pt x="350159" y="238140"/>
                    <a:pt x="342016" y="243584"/>
                    <a:pt x="332950" y="247419"/>
                  </a:cubicBezTo>
                  <a:cubicBezTo>
                    <a:pt x="323500" y="251406"/>
                    <a:pt x="313512" y="253400"/>
                    <a:pt x="303294" y="253400"/>
                  </a:cubicBezTo>
                  <a:cubicBezTo>
                    <a:pt x="292999" y="253400"/>
                    <a:pt x="283011" y="251406"/>
                    <a:pt x="273638" y="247419"/>
                  </a:cubicBezTo>
                  <a:cubicBezTo>
                    <a:pt x="264496" y="243584"/>
                    <a:pt x="256352" y="238140"/>
                    <a:pt x="249360" y="231161"/>
                  </a:cubicBezTo>
                  <a:cubicBezTo>
                    <a:pt x="242446" y="224183"/>
                    <a:pt x="236914" y="216054"/>
                    <a:pt x="233073" y="207005"/>
                  </a:cubicBezTo>
                  <a:cubicBezTo>
                    <a:pt x="229078" y="197573"/>
                    <a:pt x="227080" y="187604"/>
                    <a:pt x="227080" y="177405"/>
                  </a:cubicBezTo>
                  <a:cubicBezTo>
                    <a:pt x="227080" y="167129"/>
                    <a:pt x="229078" y="157160"/>
                    <a:pt x="233073" y="147804"/>
                  </a:cubicBezTo>
                  <a:cubicBezTo>
                    <a:pt x="236914" y="138678"/>
                    <a:pt x="242446" y="130550"/>
                    <a:pt x="249360" y="123571"/>
                  </a:cubicBezTo>
                  <a:cubicBezTo>
                    <a:pt x="256352" y="116669"/>
                    <a:pt x="264496" y="111148"/>
                    <a:pt x="273638" y="107314"/>
                  </a:cubicBezTo>
                  <a:cubicBezTo>
                    <a:pt x="283011" y="103326"/>
                    <a:pt x="292999" y="101332"/>
                    <a:pt x="303294" y="101332"/>
                  </a:cubicBezTo>
                  <a:close/>
                  <a:moveTo>
                    <a:pt x="452328" y="80840"/>
                  </a:moveTo>
                  <a:cubicBezTo>
                    <a:pt x="458013" y="89584"/>
                    <a:pt x="462853" y="98788"/>
                    <a:pt x="466924" y="108376"/>
                  </a:cubicBezTo>
                  <a:cubicBezTo>
                    <a:pt x="476220" y="130235"/>
                    <a:pt x="480906" y="153475"/>
                    <a:pt x="480906" y="177405"/>
                  </a:cubicBezTo>
                  <a:cubicBezTo>
                    <a:pt x="480906" y="201335"/>
                    <a:pt x="476220" y="224574"/>
                    <a:pt x="466924" y="246434"/>
                  </a:cubicBezTo>
                  <a:cubicBezTo>
                    <a:pt x="462853" y="255944"/>
                    <a:pt x="458013" y="265225"/>
                    <a:pt x="452328" y="273892"/>
                  </a:cubicBezTo>
                  <a:cubicBezTo>
                    <a:pt x="493121" y="252876"/>
                    <a:pt x="529765" y="222810"/>
                    <a:pt x="558343" y="186839"/>
                  </a:cubicBezTo>
                  <a:cubicBezTo>
                    <a:pt x="562798" y="181240"/>
                    <a:pt x="562798" y="173493"/>
                    <a:pt x="558343" y="167971"/>
                  </a:cubicBezTo>
                  <a:cubicBezTo>
                    <a:pt x="529765" y="131999"/>
                    <a:pt x="493121" y="101856"/>
                    <a:pt x="452328" y="80840"/>
                  </a:cubicBezTo>
                  <a:close/>
                  <a:moveTo>
                    <a:pt x="154259" y="80840"/>
                  </a:moveTo>
                  <a:cubicBezTo>
                    <a:pt x="113466" y="101856"/>
                    <a:pt x="76822" y="131999"/>
                    <a:pt x="48244" y="167971"/>
                  </a:cubicBezTo>
                  <a:cubicBezTo>
                    <a:pt x="43789" y="173493"/>
                    <a:pt x="43789" y="181240"/>
                    <a:pt x="48244" y="186839"/>
                  </a:cubicBezTo>
                  <a:cubicBezTo>
                    <a:pt x="76822" y="222810"/>
                    <a:pt x="113466" y="252876"/>
                    <a:pt x="154259" y="273892"/>
                  </a:cubicBezTo>
                  <a:cubicBezTo>
                    <a:pt x="148574" y="265225"/>
                    <a:pt x="143657" y="255944"/>
                    <a:pt x="139586" y="246434"/>
                  </a:cubicBezTo>
                  <a:cubicBezTo>
                    <a:pt x="130367" y="224574"/>
                    <a:pt x="125604" y="201335"/>
                    <a:pt x="125604" y="177405"/>
                  </a:cubicBezTo>
                  <a:cubicBezTo>
                    <a:pt x="125604" y="153475"/>
                    <a:pt x="130367" y="130235"/>
                    <a:pt x="139586" y="108376"/>
                  </a:cubicBezTo>
                  <a:cubicBezTo>
                    <a:pt x="143657" y="98788"/>
                    <a:pt x="148574" y="89584"/>
                    <a:pt x="154259" y="80840"/>
                  </a:cubicBezTo>
                  <a:close/>
                  <a:moveTo>
                    <a:pt x="450852" y="79552"/>
                  </a:moveTo>
                  <a:cubicBezTo>
                    <a:pt x="492869" y="100871"/>
                    <a:pt x="529663" y="131086"/>
                    <a:pt x="558699" y="167589"/>
                  </a:cubicBezTo>
                  <a:cubicBezTo>
                    <a:pt x="563231" y="173341"/>
                    <a:pt x="563231" y="181393"/>
                    <a:pt x="558699" y="187144"/>
                  </a:cubicBezTo>
                  <a:cubicBezTo>
                    <a:pt x="529663" y="223724"/>
                    <a:pt x="492869" y="253862"/>
                    <a:pt x="450852" y="275257"/>
                  </a:cubicBezTo>
                  <a:cubicBezTo>
                    <a:pt x="456920" y="266132"/>
                    <a:pt x="462143" y="256393"/>
                    <a:pt x="466445" y="246193"/>
                  </a:cubicBezTo>
                  <a:cubicBezTo>
                    <a:pt x="475663" y="224414"/>
                    <a:pt x="480348" y="201255"/>
                    <a:pt x="480348" y="177405"/>
                  </a:cubicBezTo>
                  <a:cubicBezTo>
                    <a:pt x="480348" y="153555"/>
                    <a:pt x="475663" y="130396"/>
                    <a:pt x="466445" y="108540"/>
                  </a:cubicBezTo>
                  <a:cubicBezTo>
                    <a:pt x="462143" y="98340"/>
                    <a:pt x="456920" y="88678"/>
                    <a:pt x="450852" y="79552"/>
                  </a:cubicBezTo>
                  <a:close/>
                  <a:moveTo>
                    <a:pt x="155730" y="79552"/>
                  </a:moveTo>
                  <a:cubicBezTo>
                    <a:pt x="149662" y="88678"/>
                    <a:pt x="144439" y="98340"/>
                    <a:pt x="140137" y="108540"/>
                  </a:cubicBezTo>
                  <a:cubicBezTo>
                    <a:pt x="130842" y="130396"/>
                    <a:pt x="126157" y="153555"/>
                    <a:pt x="126157" y="177405"/>
                  </a:cubicBezTo>
                  <a:cubicBezTo>
                    <a:pt x="126157" y="201255"/>
                    <a:pt x="130842" y="224414"/>
                    <a:pt x="140137" y="246193"/>
                  </a:cubicBezTo>
                  <a:cubicBezTo>
                    <a:pt x="144439" y="256393"/>
                    <a:pt x="149662" y="266132"/>
                    <a:pt x="155730" y="275181"/>
                  </a:cubicBezTo>
                  <a:cubicBezTo>
                    <a:pt x="113713" y="253862"/>
                    <a:pt x="76919" y="223724"/>
                    <a:pt x="47806" y="187144"/>
                  </a:cubicBezTo>
                  <a:cubicBezTo>
                    <a:pt x="43274" y="181393"/>
                    <a:pt x="43274" y="173341"/>
                    <a:pt x="47806" y="167589"/>
                  </a:cubicBezTo>
                  <a:cubicBezTo>
                    <a:pt x="76919" y="131086"/>
                    <a:pt x="113713" y="100871"/>
                    <a:pt x="155730" y="79552"/>
                  </a:cubicBezTo>
                  <a:close/>
                  <a:moveTo>
                    <a:pt x="449332" y="78233"/>
                  </a:moveTo>
                  <a:lnTo>
                    <a:pt x="450408" y="79843"/>
                  </a:lnTo>
                  <a:cubicBezTo>
                    <a:pt x="456477" y="88894"/>
                    <a:pt x="461700" y="98634"/>
                    <a:pt x="466002" y="108759"/>
                  </a:cubicBezTo>
                  <a:cubicBezTo>
                    <a:pt x="475221" y="130542"/>
                    <a:pt x="479907" y="153628"/>
                    <a:pt x="479907" y="177405"/>
                  </a:cubicBezTo>
                  <a:cubicBezTo>
                    <a:pt x="479907" y="201181"/>
                    <a:pt x="475221" y="224268"/>
                    <a:pt x="466002" y="246050"/>
                  </a:cubicBezTo>
                  <a:cubicBezTo>
                    <a:pt x="461700" y="256098"/>
                    <a:pt x="456477" y="265838"/>
                    <a:pt x="450408" y="274965"/>
                  </a:cubicBezTo>
                  <a:lnTo>
                    <a:pt x="449332" y="276576"/>
                  </a:lnTo>
                  <a:lnTo>
                    <a:pt x="451099" y="275656"/>
                  </a:lnTo>
                  <a:cubicBezTo>
                    <a:pt x="492660" y="254564"/>
                    <a:pt x="530072" y="224037"/>
                    <a:pt x="559111" y="187452"/>
                  </a:cubicBezTo>
                  <a:cubicBezTo>
                    <a:pt x="563874" y="181546"/>
                    <a:pt x="563874" y="173263"/>
                    <a:pt x="559111" y="167280"/>
                  </a:cubicBezTo>
                  <a:cubicBezTo>
                    <a:pt x="530072" y="130695"/>
                    <a:pt x="492660" y="100168"/>
                    <a:pt x="451099" y="79076"/>
                  </a:cubicBezTo>
                  <a:close/>
                  <a:moveTo>
                    <a:pt x="157255" y="78233"/>
                  </a:moveTo>
                  <a:lnTo>
                    <a:pt x="155488" y="79076"/>
                  </a:lnTo>
                  <a:cubicBezTo>
                    <a:pt x="113850" y="100168"/>
                    <a:pt x="76515" y="130695"/>
                    <a:pt x="47399" y="167280"/>
                  </a:cubicBezTo>
                  <a:cubicBezTo>
                    <a:pt x="42713" y="173263"/>
                    <a:pt x="42713" y="181546"/>
                    <a:pt x="47399" y="187452"/>
                  </a:cubicBezTo>
                  <a:cubicBezTo>
                    <a:pt x="76515" y="224037"/>
                    <a:pt x="113850" y="254564"/>
                    <a:pt x="155488" y="275656"/>
                  </a:cubicBezTo>
                  <a:lnTo>
                    <a:pt x="157255" y="276576"/>
                  </a:lnTo>
                  <a:lnTo>
                    <a:pt x="156179" y="274965"/>
                  </a:lnTo>
                  <a:cubicBezTo>
                    <a:pt x="150110" y="265838"/>
                    <a:pt x="144810" y="256098"/>
                    <a:pt x="140584" y="246050"/>
                  </a:cubicBezTo>
                  <a:cubicBezTo>
                    <a:pt x="131366" y="224268"/>
                    <a:pt x="126680" y="201181"/>
                    <a:pt x="126680" y="177405"/>
                  </a:cubicBezTo>
                  <a:cubicBezTo>
                    <a:pt x="126680" y="153628"/>
                    <a:pt x="131366" y="130542"/>
                    <a:pt x="140584" y="108759"/>
                  </a:cubicBezTo>
                  <a:cubicBezTo>
                    <a:pt x="144810" y="98634"/>
                    <a:pt x="150110" y="88894"/>
                    <a:pt x="156179" y="79843"/>
                  </a:cubicBezTo>
                  <a:close/>
                  <a:moveTo>
                    <a:pt x="303293" y="44869"/>
                  </a:moveTo>
                  <a:cubicBezTo>
                    <a:pt x="230082" y="44869"/>
                    <a:pt x="170545" y="104311"/>
                    <a:pt x="170545" y="177405"/>
                  </a:cubicBezTo>
                  <a:cubicBezTo>
                    <a:pt x="170545" y="250422"/>
                    <a:pt x="230082" y="309863"/>
                    <a:pt x="303293" y="309863"/>
                  </a:cubicBezTo>
                  <a:cubicBezTo>
                    <a:pt x="376428" y="309863"/>
                    <a:pt x="435965" y="250422"/>
                    <a:pt x="435965" y="177405"/>
                  </a:cubicBezTo>
                  <a:cubicBezTo>
                    <a:pt x="435965" y="104311"/>
                    <a:pt x="376428" y="44869"/>
                    <a:pt x="303293" y="44869"/>
                  </a:cubicBezTo>
                  <a:close/>
                  <a:moveTo>
                    <a:pt x="303291" y="44353"/>
                  </a:moveTo>
                  <a:cubicBezTo>
                    <a:pt x="376879" y="44353"/>
                    <a:pt x="436487" y="103939"/>
                    <a:pt x="436487" y="177405"/>
                  </a:cubicBezTo>
                  <a:cubicBezTo>
                    <a:pt x="436487" y="250871"/>
                    <a:pt x="376879" y="310380"/>
                    <a:pt x="303291" y="310380"/>
                  </a:cubicBezTo>
                  <a:cubicBezTo>
                    <a:pt x="229703" y="310380"/>
                    <a:pt x="170018" y="250871"/>
                    <a:pt x="170018" y="177405"/>
                  </a:cubicBezTo>
                  <a:cubicBezTo>
                    <a:pt x="170018" y="103939"/>
                    <a:pt x="229703" y="44353"/>
                    <a:pt x="303291" y="44353"/>
                  </a:cubicBezTo>
                  <a:close/>
                  <a:moveTo>
                    <a:pt x="303293" y="43871"/>
                  </a:moveTo>
                  <a:cubicBezTo>
                    <a:pt x="229544" y="43871"/>
                    <a:pt x="169546" y="103774"/>
                    <a:pt x="169546" y="177405"/>
                  </a:cubicBezTo>
                  <a:cubicBezTo>
                    <a:pt x="169546" y="251035"/>
                    <a:pt x="229544" y="310937"/>
                    <a:pt x="303293" y="310937"/>
                  </a:cubicBezTo>
                  <a:cubicBezTo>
                    <a:pt x="377043" y="310937"/>
                    <a:pt x="437041" y="251035"/>
                    <a:pt x="437041" y="177405"/>
                  </a:cubicBezTo>
                  <a:cubicBezTo>
                    <a:pt x="437041" y="103774"/>
                    <a:pt x="377043" y="43871"/>
                    <a:pt x="303293" y="43871"/>
                  </a:cubicBezTo>
                  <a:close/>
                  <a:moveTo>
                    <a:pt x="303293" y="1074"/>
                  </a:moveTo>
                  <a:cubicBezTo>
                    <a:pt x="332025" y="1074"/>
                    <a:pt x="360679" y="4372"/>
                    <a:pt x="388412" y="10891"/>
                  </a:cubicBezTo>
                  <a:cubicBezTo>
                    <a:pt x="415454" y="17257"/>
                    <a:pt x="441727" y="26768"/>
                    <a:pt x="466617" y="39039"/>
                  </a:cubicBezTo>
                  <a:cubicBezTo>
                    <a:pt x="491046" y="51081"/>
                    <a:pt x="514247" y="65884"/>
                    <a:pt x="535450" y="82988"/>
                  </a:cubicBezTo>
                  <a:cubicBezTo>
                    <a:pt x="556576" y="100092"/>
                    <a:pt x="575858" y="119497"/>
                    <a:pt x="592682" y="140666"/>
                  </a:cubicBezTo>
                  <a:cubicBezTo>
                    <a:pt x="600979" y="151097"/>
                    <a:pt x="605511" y="164136"/>
                    <a:pt x="605511" y="177405"/>
                  </a:cubicBezTo>
                  <a:cubicBezTo>
                    <a:pt x="605511" y="190673"/>
                    <a:pt x="600979" y="203712"/>
                    <a:pt x="592682" y="214067"/>
                  </a:cubicBezTo>
                  <a:cubicBezTo>
                    <a:pt x="575858" y="235312"/>
                    <a:pt x="556576" y="254717"/>
                    <a:pt x="535450" y="271744"/>
                  </a:cubicBezTo>
                  <a:cubicBezTo>
                    <a:pt x="514247" y="288925"/>
                    <a:pt x="491046" y="303728"/>
                    <a:pt x="466617" y="315769"/>
                  </a:cubicBezTo>
                  <a:cubicBezTo>
                    <a:pt x="441727" y="328041"/>
                    <a:pt x="415454" y="337475"/>
                    <a:pt x="388412" y="343841"/>
                  </a:cubicBezTo>
                  <a:cubicBezTo>
                    <a:pt x="360679" y="350360"/>
                    <a:pt x="332025" y="353735"/>
                    <a:pt x="303293" y="353735"/>
                  </a:cubicBezTo>
                  <a:cubicBezTo>
                    <a:pt x="274562" y="353735"/>
                    <a:pt x="245907" y="350360"/>
                    <a:pt x="218098" y="343841"/>
                  </a:cubicBezTo>
                  <a:cubicBezTo>
                    <a:pt x="191133" y="337475"/>
                    <a:pt x="164783" y="328041"/>
                    <a:pt x="139893" y="315769"/>
                  </a:cubicBezTo>
                  <a:cubicBezTo>
                    <a:pt x="115464" y="303728"/>
                    <a:pt x="92340" y="288925"/>
                    <a:pt x="71060" y="271744"/>
                  </a:cubicBezTo>
                  <a:cubicBezTo>
                    <a:pt x="50011" y="254717"/>
                    <a:pt x="30729" y="235312"/>
                    <a:pt x="13828" y="214067"/>
                  </a:cubicBezTo>
                  <a:cubicBezTo>
                    <a:pt x="5608" y="203712"/>
                    <a:pt x="999" y="190673"/>
                    <a:pt x="999" y="177405"/>
                  </a:cubicBezTo>
                  <a:cubicBezTo>
                    <a:pt x="999" y="164136"/>
                    <a:pt x="5608" y="151097"/>
                    <a:pt x="13828" y="140666"/>
                  </a:cubicBezTo>
                  <a:cubicBezTo>
                    <a:pt x="30729" y="119497"/>
                    <a:pt x="50011" y="100092"/>
                    <a:pt x="71060" y="82988"/>
                  </a:cubicBezTo>
                  <a:cubicBezTo>
                    <a:pt x="92340" y="65884"/>
                    <a:pt x="115464" y="51081"/>
                    <a:pt x="139893" y="39039"/>
                  </a:cubicBezTo>
                  <a:cubicBezTo>
                    <a:pt x="164783" y="26768"/>
                    <a:pt x="191133" y="17257"/>
                    <a:pt x="218098" y="10891"/>
                  </a:cubicBezTo>
                  <a:cubicBezTo>
                    <a:pt x="245907" y="4372"/>
                    <a:pt x="274562" y="1074"/>
                    <a:pt x="303293" y="1074"/>
                  </a:cubicBezTo>
                  <a:close/>
                  <a:moveTo>
                    <a:pt x="303291" y="565"/>
                  </a:moveTo>
                  <a:cubicBezTo>
                    <a:pt x="274486" y="565"/>
                    <a:pt x="245834" y="3862"/>
                    <a:pt x="218027" y="10457"/>
                  </a:cubicBezTo>
                  <a:cubicBezTo>
                    <a:pt x="190988" y="16822"/>
                    <a:pt x="164641" y="26255"/>
                    <a:pt x="139676" y="38601"/>
                  </a:cubicBezTo>
                  <a:cubicBezTo>
                    <a:pt x="115249" y="50641"/>
                    <a:pt x="92051" y="65442"/>
                    <a:pt x="70773" y="82620"/>
                  </a:cubicBezTo>
                  <a:cubicBezTo>
                    <a:pt x="49649" y="99721"/>
                    <a:pt x="30369" y="119123"/>
                    <a:pt x="13470" y="140365"/>
                  </a:cubicBezTo>
                  <a:cubicBezTo>
                    <a:pt x="5097" y="150871"/>
                    <a:pt x="565" y="163985"/>
                    <a:pt x="565" y="177405"/>
                  </a:cubicBezTo>
                  <a:cubicBezTo>
                    <a:pt x="565" y="190749"/>
                    <a:pt x="5097" y="203939"/>
                    <a:pt x="13470" y="214368"/>
                  </a:cubicBezTo>
                  <a:cubicBezTo>
                    <a:pt x="30369" y="235610"/>
                    <a:pt x="49649" y="255089"/>
                    <a:pt x="70773" y="272113"/>
                  </a:cubicBezTo>
                  <a:cubicBezTo>
                    <a:pt x="92051" y="289291"/>
                    <a:pt x="115249" y="304168"/>
                    <a:pt x="139676" y="316208"/>
                  </a:cubicBezTo>
                  <a:cubicBezTo>
                    <a:pt x="164641" y="328478"/>
                    <a:pt x="190988" y="337987"/>
                    <a:pt x="218027" y="344352"/>
                  </a:cubicBezTo>
                  <a:cubicBezTo>
                    <a:pt x="245834" y="350871"/>
                    <a:pt x="274486" y="354168"/>
                    <a:pt x="303291" y="354168"/>
                  </a:cubicBezTo>
                  <a:cubicBezTo>
                    <a:pt x="332096" y="354168"/>
                    <a:pt x="360748" y="350871"/>
                    <a:pt x="388555" y="344352"/>
                  </a:cubicBezTo>
                  <a:cubicBezTo>
                    <a:pt x="415594" y="337987"/>
                    <a:pt x="441941" y="328478"/>
                    <a:pt x="466829" y="316208"/>
                  </a:cubicBezTo>
                  <a:cubicBezTo>
                    <a:pt x="491333" y="304168"/>
                    <a:pt x="514531" y="289291"/>
                    <a:pt x="535732" y="272113"/>
                  </a:cubicBezTo>
                  <a:cubicBezTo>
                    <a:pt x="556932" y="255089"/>
                    <a:pt x="576213" y="235610"/>
                    <a:pt x="593112" y="214368"/>
                  </a:cubicBezTo>
                  <a:cubicBezTo>
                    <a:pt x="601408" y="203939"/>
                    <a:pt x="606017" y="190749"/>
                    <a:pt x="606017" y="177405"/>
                  </a:cubicBezTo>
                  <a:cubicBezTo>
                    <a:pt x="606017" y="163985"/>
                    <a:pt x="601408" y="150871"/>
                    <a:pt x="593112" y="140365"/>
                  </a:cubicBezTo>
                  <a:cubicBezTo>
                    <a:pt x="576213" y="119123"/>
                    <a:pt x="556932" y="99721"/>
                    <a:pt x="535732" y="82620"/>
                  </a:cubicBezTo>
                  <a:cubicBezTo>
                    <a:pt x="514531" y="65442"/>
                    <a:pt x="491333" y="50641"/>
                    <a:pt x="466829" y="38601"/>
                  </a:cubicBezTo>
                  <a:cubicBezTo>
                    <a:pt x="441941" y="26255"/>
                    <a:pt x="415594" y="16822"/>
                    <a:pt x="388555" y="10457"/>
                  </a:cubicBezTo>
                  <a:cubicBezTo>
                    <a:pt x="360748" y="3862"/>
                    <a:pt x="332020" y="565"/>
                    <a:pt x="303291" y="565"/>
                  </a:cubicBezTo>
                  <a:close/>
                  <a:moveTo>
                    <a:pt x="303293" y="0"/>
                  </a:moveTo>
                  <a:cubicBezTo>
                    <a:pt x="332102" y="0"/>
                    <a:pt x="360833" y="3374"/>
                    <a:pt x="388643" y="9894"/>
                  </a:cubicBezTo>
                  <a:cubicBezTo>
                    <a:pt x="415761" y="16337"/>
                    <a:pt x="442111" y="25771"/>
                    <a:pt x="467078" y="38119"/>
                  </a:cubicBezTo>
                  <a:cubicBezTo>
                    <a:pt x="491584" y="50161"/>
                    <a:pt x="514784" y="65040"/>
                    <a:pt x="536141" y="82221"/>
                  </a:cubicBezTo>
                  <a:cubicBezTo>
                    <a:pt x="557267" y="99325"/>
                    <a:pt x="576549" y="118807"/>
                    <a:pt x="593527" y="140052"/>
                  </a:cubicBezTo>
                  <a:cubicBezTo>
                    <a:pt x="601901" y="150637"/>
                    <a:pt x="606510" y="163906"/>
                    <a:pt x="606510" y="177405"/>
                  </a:cubicBezTo>
                  <a:cubicBezTo>
                    <a:pt x="606510" y="190904"/>
                    <a:pt x="601901" y="204172"/>
                    <a:pt x="593527" y="214680"/>
                  </a:cubicBezTo>
                  <a:cubicBezTo>
                    <a:pt x="576549" y="236002"/>
                    <a:pt x="557267" y="255484"/>
                    <a:pt x="536141" y="272511"/>
                  </a:cubicBezTo>
                  <a:cubicBezTo>
                    <a:pt x="514784" y="289768"/>
                    <a:pt x="491584" y="304571"/>
                    <a:pt x="467078" y="316690"/>
                  </a:cubicBezTo>
                  <a:cubicBezTo>
                    <a:pt x="442111" y="328961"/>
                    <a:pt x="415761" y="338472"/>
                    <a:pt x="388643" y="344838"/>
                  </a:cubicBezTo>
                  <a:cubicBezTo>
                    <a:pt x="360833" y="351434"/>
                    <a:pt x="332102" y="354732"/>
                    <a:pt x="303293" y="354732"/>
                  </a:cubicBezTo>
                  <a:cubicBezTo>
                    <a:pt x="274408" y="354732"/>
                    <a:pt x="245754" y="351434"/>
                    <a:pt x="217867" y="344838"/>
                  </a:cubicBezTo>
                  <a:cubicBezTo>
                    <a:pt x="190826" y="338472"/>
                    <a:pt x="164399" y="328961"/>
                    <a:pt x="139432" y="316690"/>
                  </a:cubicBezTo>
                  <a:cubicBezTo>
                    <a:pt x="115003" y="304571"/>
                    <a:pt x="91726" y="289768"/>
                    <a:pt x="70446" y="272511"/>
                  </a:cubicBezTo>
                  <a:cubicBezTo>
                    <a:pt x="49243" y="255484"/>
                    <a:pt x="29961" y="236002"/>
                    <a:pt x="13060" y="214680"/>
                  </a:cubicBezTo>
                  <a:cubicBezTo>
                    <a:pt x="4609" y="204172"/>
                    <a:pt x="0" y="190904"/>
                    <a:pt x="0" y="177405"/>
                  </a:cubicBezTo>
                  <a:cubicBezTo>
                    <a:pt x="0" y="163906"/>
                    <a:pt x="4609" y="150637"/>
                    <a:pt x="13060" y="140052"/>
                  </a:cubicBezTo>
                  <a:cubicBezTo>
                    <a:pt x="29961" y="118807"/>
                    <a:pt x="49243" y="99325"/>
                    <a:pt x="70446" y="82221"/>
                  </a:cubicBezTo>
                  <a:cubicBezTo>
                    <a:pt x="91726" y="65040"/>
                    <a:pt x="114926" y="50161"/>
                    <a:pt x="139432" y="38119"/>
                  </a:cubicBezTo>
                  <a:cubicBezTo>
                    <a:pt x="164399" y="25771"/>
                    <a:pt x="190826" y="16337"/>
                    <a:pt x="217867" y="9894"/>
                  </a:cubicBezTo>
                  <a:cubicBezTo>
                    <a:pt x="245754" y="3374"/>
                    <a:pt x="274408" y="0"/>
                    <a:pt x="3032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27" name="组合 26"/>
          <p:cNvGrpSpPr/>
          <p:nvPr/>
        </p:nvGrpSpPr>
        <p:grpSpPr>
          <a:xfrm>
            <a:off x="8943769" y="3599027"/>
            <a:ext cx="2111814" cy="1463634"/>
            <a:chOff x="8943769" y="3599027"/>
            <a:chExt cx="2111814" cy="1463634"/>
          </a:xfrm>
        </p:grpSpPr>
        <p:sp>
          <p:nvSpPr>
            <p:cNvPr id="15" name="右箭头 14"/>
            <p:cNvSpPr/>
            <p:nvPr/>
          </p:nvSpPr>
          <p:spPr>
            <a:xfrm>
              <a:off x="8943769" y="3599027"/>
              <a:ext cx="2111814" cy="1463634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/>
            <p:cNvSpPr/>
            <p:nvPr/>
          </p:nvSpPr>
          <p:spPr>
            <a:xfrm>
              <a:off x="9190171" y="3796916"/>
              <a:ext cx="989303" cy="98930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television_129374"/>
            <p:cNvSpPr>
              <a:spLocks noChangeAspect="1"/>
            </p:cNvSpPr>
            <p:nvPr/>
          </p:nvSpPr>
          <p:spPr bwMode="auto">
            <a:xfrm>
              <a:off x="9394763" y="3986724"/>
              <a:ext cx="580117" cy="609685"/>
            </a:xfrm>
            <a:custGeom>
              <a:avLst/>
              <a:gdLst>
                <a:gd name="connsiteX0" fmla="*/ 464497 w 578707"/>
                <a:gd name="connsiteY0" fmla="*/ 471306 h 608203"/>
                <a:gd name="connsiteX1" fmla="*/ 487325 w 578707"/>
                <a:gd name="connsiteY1" fmla="*/ 494134 h 608203"/>
                <a:gd name="connsiteX2" fmla="*/ 464497 w 578707"/>
                <a:gd name="connsiteY2" fmla="*/ 516962 h 608203"/>
                <a:gd name="connsiteX3" fmla="*/ 441669 w 578707"/>
                <a:gd name="connsiteY3" fmla="*/ 494134 h 608203"/>
                <a:gd name="connsiteX4" fmla="*/ 464497 w 578707"/>
                <a:gd name="connsiteY4" fmla="*/ 471306 h 608203"/>
                <a:gd name="connsiteX5" fmla="*/ 464497 w 578707"/>
                <a:gd name="connsiteY5" fmla="*/ 380136 h 608203"/>
                <a:gd name="connsiteX6" fmla="*/ 487325 w 578707"/>
                <a:gd name="connsiteY6" fmla="*/ 402929 h 608203"/>
                <a:gd name="connsiteX7" fmla="*/ 464497 w 578707"/>
                <a:gd name="connsiteY7" fmla="*/ 425722 h 608203"/>
                <a:gd name="connsiteX8" fmla="*/ 441669 w 578707"/>
                <a:gd name="connsiteY8" fmla="*/ 402929 h 608203"/>
                <a:gd name="connsiteX9" fmla="*/ 464497 w 578707"/>
                <a:gd name="connsiteY9" fmla="*/ 380136 h 608203"/>
                <a:gd name="connsiteX10" fmla="*/ 216989 w 578707"/>
                <a:gd name="connsiteY10" fmla="*/ 368704 h 608203"/>
                <a:gd name="connsiteX11" fmla="*/ 274147 w 578707"/>
                <a:gd name="connsiteY11" fmla="*/ 402928 h 608203"/>
                <a:gd name="connsiteX12" fmla="*/ 216989 w 578707"/>
                <a:gd name="connsiteY12" fmla="*/ 437152 h 608203"/>
                <a:gd name="connsiteX13" fmla="*/ 137071 w 578707"/>
                <a:gd name="connsiteY13" fmla="*/ 334508 h 608203"/>
                <a:gd name="connsiteX14" fmla="*/ 137071 w 578707"/>
                <a:gd name="connsiteY14" fmla="*/ 471349 h 608203"/>
                <a:gd name="connsiteX15" fmla="*/ 350324 w 578707"/>
                <a:gd name="connsiteY15" fmla="*/ 471349 h 608203"/>
                <a:gd name="connsiteX16" fmla="*/ 350324 w 578707"/>
                <a:gd name="connsiteY16" fmla="*/ 334508 h 608203"/>
                <a:gd name="connsiteX17" fmla="*/ 464497 w 578707"/>
                <a:gd name="connsiteY17" fmla="*/ 288895 h 608203"/>
                <a:gd name="connsiteX18" fmla="*/ 487325 w 578707"/>
                <a:gd name="connsiteY18" fmla="*/ 311688 h 608203"/>
                <a:gd name="connsiteX19" fmla="*/ 464497 w 578707"/>
                <a:gd name="connsiteY19" fmla="*/ 334481 h 608203"/>
                <a:gd name="connsiteX20" fmla="*/ 441669 w 578707"/>
                <a:gd name="connsiteY20" fmla="*/ 311688 h 608203"/>
                <a:gd name="connsiteX21" fmla="*/ 464497 w 578707"/>
                <a:gd name="connsiteY21" fmla="*/ 288895 h 608203"/>
                <a:gd name="connsiteX22" fmla="*/ 91382 w 578707"/>
                <a:gd name="connsiteY22" fmla="*/ 288895 h 608203"/>
                <a:gd name="connsiteX23" fmla="*/ 396013 w 578707"/>
                <a:gd name="connsiteY23" fmla="*/ 288895 h 608203"/>
                <a:gd name="connsiteX24" fmla="*/ 396013 w 578707"/>
                <a:gd name="connsiteY24" fmla="*/ 516962 h 608203"/>
                <a:gd name="connsiteX25" fmla="*/ 91382 w 578707"/>
                <a:gd name="connsiteY25" fmla="*/ 516962 h 608203"/>
                <a:gd name="connsiteX26" fmla="*/ 45684 w 578707"/>
                <a:gd name="connsiteY26" fmla="*/ 243258 h 608203"/>
                <a:gd name="connsiteX27" fmla="*/ 45684 w 578707"/>
                <a:gd name="connsiteY27" fmla="*/ 562585 h 608203"/>
                <a:gd name="connsiteX28" fmla="*/ 533023 w 578707"/>
                <a:gd name="connsiteY28" fmla="*/ 562585 h 608203"/>
                <a:gd name="connsiteX29" fmla="*/ 533023 w 578707"/>
                <a:gd name="connsiteY29" fmla="*/ 243258 h 608203"/>
                <a:gd name="connsiteX30" fmla="*/ 411159 w 578707"/>
                <a:gd name="connsiteY30" fmla="*/ 45618 h 608203"/>
                <a:gd name="connsiteX31" fmla="*/ 388317 w 578707"/>
                <a:gd name="connsiteY31" fmla="*/ 68427 h 608203"/>
                <a:gd name="connsiteX32" fmla="*/ 411159 w 578707"/>
                <a:gd name="connsiteY32" fmla="*/ 91236 h 608203"/>
                <a:gd name="connsiteX33" fmla="*/ 434002 w 578707"/>
                <a:gd name="connsiteY33" fmla="*/ 68427 h 608203"/>
                <a:gd name="connsiteX34" fmla="*/ 411159 w 578707"/>
                <a:gd name="connsiteY34" fmla="*/ 45618 h 608203"/>
                <a:gd name="connsiteX35" fmla="*/ 137053 w 578707"/>
                <a:gd name="connsiteY35" fmla="*/ 45618 h 608203"/>
                <a:gd name="connsiteX36" fmla="*/ 114211 w 578707"/>
                <a:gd name="connsiteY36" fmla="*/ 68427 h 608203"/>
                <a:gd name="connsiteX37" fmla="*/ 137053 w 578707"/>
                <a:gd name="connsiteY37" fmla="*/ 91236 h 608203"/>
                <a:gd name="connsiteX38" fmla="*/ 159895 w 578707"/>
                <a:gd name="connsiteY38" fmla="*/ 68427 h 608203"/>
                <a:gd name="connsiteX39" fmla="*/ 137053 w 578707"/>
                <a:gd name="connsiteY39" fmla="*/ 45618 h 608203"/>
                <a:gd name="connsiteX40" fmla="*/ 137053 w 578707"/>
                <a:gd name="connsiteY40" fmla="*/ 0 h 608203"/>
                <a:gd name="connsiteX41" fmla="*/ 205580 w 578707"/>
                <a:gd name="connsiteY41" fmla="*/ 68427 h 608203"/>
                <a:gd name="connsiteX42" fmla="*/ 186507 w 578707"/>
                <a:gd name="connsiteY42" fmla="*/ 115756 h 608203"/>
                <a:gd name="connsiteX43" fmla="*/ 227280 w 578707"/>
                <a:gd name="connsiteY43" fmla="*/ 197640 h 608203"/>
                <a:gd name="connsiteX44" fmla="*/ 320704 w 578707"/>
                <a:gd name="connsiteY44" fmla="*/ 197640 h 608203"/>
                <a:gd name="connsiteX45" fmla="*/ 361706 w 578707"/>
                <a:gd name="connsiteY45" fmla="*/ 115756 h 608203"/>
                <a:gd name="connsiteX46" fmla="*/ 342633 w 578707"/>
                <a:gd name="connsiteY46" fmla="*/ 68427 h 608203"/>
                <a:gd name="connsiteX47" fmla="*/ 411159 w 578707"/>
                <a:gd name="connsiteY47" fmla="*/ 0 h 608203"/>
                <a:gd name="connsiteX48" fmla="*/ 479686 w 578707"/>
                <a:gd name="connsiteY48" fmla="*/ 68427 h 608203"/>
                <a:gd name="connsiteX49" fmla="*/ 411159 w 578707"/>
                <a:gd name="connsiteY49" fmla="*/ 136854 h 608203"/>
                <a:gd name="connsiteX50" fmla="*/ 402479 w 578707"/>
                <a:gd name="connsiteY50" fmla="*/ 136284 h 608203"/>
                <a:gd name="connsiteX51" fmla="*/ 371757 w 578707"/>
                <a:gd name="connsiteY51" fmla="*/ 197640 h 608203"/>
                <a:gd name="connsiteX52" fmla="*/ 578707 w 578707"/>
                <a:gd name="connsiteY52" fmla="*/ 197640 h 608203"/>
                <a:gd name="connsiteX53" fmla="*/ 578707 w 578707"/>
                <a:gd name="connsiteY53" fmla="*/ 608203 h 608203"/>
                <a:gd name="connsiteX54" fmla="*/ 0 w 578707"/>
                <a:gd name="connsiteY54" fmla="*/ 608203 h 608203"/>
                <a:gd name="connsiteX55" fmla="*/ 0 w 578707"/>
                <a:gd name="connsiteY55" fmla="*/ 197640 h 608203"/>
                <a:gd name="connsiteX56" fmla="*/ 176342 w 578707"/>
                <a:gd name="connsiteY56" fmla="*/ 197640 h 608203"/>
                <a:gd name="connsiteX57" fmla="*/ 145733 w 578707"/>
                <a:gd name="connsiteY57" fmla="*/ 136284 h 608203"/>
                <a:gd name="connsiteX58" fmla="*/ 137053 w 578707"/>
                <a:gd name="connsiteY58" fmla="*/ 136854 h 608203"/>
                <a:gd name="connsiteX59" fmla="*/ 68527 w 578707"/>
                <a:gd name="connsiteY59" fmla="*/ 68427 h 608203"/>
                <a:gd name="connsiteX60" fmla="*/ 137053 w 578707"/>
                <a:gd name="connsiteY60" fmla="*/ 0 h 608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78707" h="608203">
                  <a:moveTo>
                    <a:pt x="464497" y="471306"/>
                  </a:moveTo>
                  <a:cubicBezTo>
                    <a:pt x="477105" y="471306"/>
                    <a:pt x="487325" y="481526"/>
                    <a:pt x="487325" y="494134"/>
                  </a:cubicBezTo>
                  <a:cubicBezTo>
                    <a:pt x="487325" y="506742"/>
                    <a:pt x="477105" y="516962"/>
                    <a:pt x="464497" y="516962"/>
                  </a:cubicBezTo>
                  <a:cubicBezTo>
                    <a:pt x="451889" y="516962"/>
                    <a:pt x="441669" y="506742"/>
                    <a:pt x="441669" y="494134"/>
                  </a:cubicBezTo>
                  <a:cubicBezTo>
                    <a:pt x="441669" y="481526"/>
                    <a:pt x="451889" y="471306"/>
                    <a:pt x="464497" y="471306"/>
                  </a:cubicBezTo>
                  <a:close/>
                  <a:moveTo>
                    <a:pt x="464497" y="380136"/>
                  </a:moveTo>
                  <a:cubicBezTo>
                    <a:pt x="477105" y="380136"/>
                    <a:pt x="487325" y="390341"/>
                    <a:pt x="487325" y="402929"/>
                  </a:cubicBezTo>
                  <a:cubicBezTo>
                    <a:pt x="487325" y="415517"/>
                    <a:pt x="477105" y="425722"/>
                    <a:pt x="464497" y="425722"/>
                  </a:cubicBezTo>
                  <a:cubicBezTo>
                    <a:pt x="451889" y="425722"/>
                    <a:pt x="441669" y="415517"/>
                    <a:pt x="441669" y="402929"/>
                  </a:cubicBezTo>
                  <a:cubicBezTo>
                    <a:pt x="441669" y="390341"/>
                    <a:pt x="451889" y="380136"/>
                    <a:pt x="464497" y="380136"/>
                  </a:cubicBezTo>
                  <a:close/>
                  <a:moveTo>
                    <a:pt x="216989" y="368704"/>
                  </a:moveTo>
                  <a:lnTo>
                    <a:pt x="274147" y="402928"/>
                  </a:lnTo>
                  <a:lnTo>
                    <a:pt x="216989" y="437152"/>
                  </a:lnTo>
                  <a:close/>
                  <a:moveTo>
                    <a:pt x="137071" y="334508"/>
                  </a:moveTo>
                  <a:lnTo>
                    <a:pt x="137071" y="471349"/>
                  </a:lnTo>
                  <a:lnTo>
                    <a:pt x="350324" y="471349"/>
                  </a:lnTo>
                  <a:lnTo>
                    <a:pt x="350324" y="334508"/>
                  </a:lnTo>
                  <a:close/>
                  <a:moveTo>
                    <a:pt x="464497" y="288895"/>
                  </a:moveTo>
                  <a:cubicBezTo>
                    <a:pt x="477105" y="288895"/>
                    <a:pt x="487325" y="299100"/>
                    <a:pt x="487325" y="311688"/>
                  </a:cubicBezTo>
                  <a:cubicBezTo>
                    <a:pt x="487325" y="324276"/>
                    <a:pt x="477105" y="334481"/>
                    <a:pt x="464497" y="334481"/>
                  </a:cubicBezTo>
                  <a:cubicBezTo>
                    <a:pt x="451889" y="334481"/>
                    <a:pt x="441669" y="324276"/>
                    <a:pt x="441669" y="311688"/>
                  </a:cubicBezTo>
                  <a:cubicBezTo>
                    <a:pt x="441669" y="299100"/>
                    <a:pt x="451889" y="288895"/>
                    <a:pt x="464497" y="288895"/>
                  </a:cubicBezTo>
                  <a:close/>
                  <a:moveTo>
                    <a:pt x="91382" y="288895"/>
                  </a:moveTo>
                  <a:lnTo>
                    <a:pt x="396013" y="288895"/>
                  </a:lnTo>
                  <a:lnTo>
                    <a:pt x="396013" y="516962"/>
                  </a:lnTo>
                  <a:lnTo>
                    <a:pt x="91382" y="516962"/>
                  </a:lnTo>
                  <a:close/>
                  <a:moveTo>
                    <a:pt x="45684" y="243258"/>
                  </a:moveTo>
                  <a:lnTo>
                    <a:pt x="45684" y="562585"/>
                  </a:lnTo>
                  <a:lnTo>
                    <a:pt x="533023" y="562585"/>
                  </a:lnTo>
                  <a:lnTo>
                    <a:pt x="533023" y="243258"/>
                  </a:lnTo>
                  <a:close/>
                  <a:moveTo>
                    <a:pt x="411159" y="45618"/>
                  </a:moveTo>
                  <a:cubicBezTo>
                    <a:pt x="398596" y="45618"/>
                    <a:pt x="388317" y="55882"/>
                    <a:pt x="388317" y="68427"/>
                  </a:cubicBezTo>
                  <a:cubicBezTo>
                    <a:pt x="388317" y="80972"/>
                    <a:pt x="398596" y="91236"/>
                    <a:pt x="411159" y="91236"/>
                  </a:cubicBezTo>
                  <a:cubicBezTo>
                    <a:pt x="423837" y="91236"/>
                    <a:pt x="434002" y="80972"/>
                    <a:pt x="434002" y="68427"/>
                  </a:cubicBezTo>
                  <a:cubicBezTo>
                    <a:pt x="434002" y="55882"/>
                    <a:pt x="423837" y="45618"/>
                    <a:pt x="411159" y="45618"/>
                  </a:cubicBezTo>
                  <a:close/>
                  <a:moveTo>
                    <a:pt x="137053" y="45618"/>
                  </a:moveTo>
                  <a:cubicBezTo>
                    <a:pt x="124490" y="45618"/>
                    <a:pt x="114211" y="55882"/>
                    <a:pt x="114211" y="68427"/>
                  </a:cubicBezTo>
                  <a:cubicBezTo>
                    <a:pt x="114211" y="80972"/>
                    <a:pt x="124490" y="91236"/>
                    <a:pt x="137053" y="91236"/>
                  </a:cubicBezTo>
                  <a:cubicBezTo>
                    <a:pt x="149731" y="91236"/>
                    <a:pt x="159895" y="80972"/>
                    <a:pt x="159895" y="68427"/>
                  </a:cubicBezTo>
                  <a:cubicBezTo>
                    <a:pt x="159895" y="55882"/>
                    <a:pt x="149731" y="45618"/>
                    <a:pt x="137053" y="45618"/>
                  </a:cubicBezTo>
                  <a:close/>
                  <a:moveTo>
                    <a:pt x="137053" y="0"/>
                  </a:moveTo>
                  <a:cubicBezTo>
                    <a:pt x="174857" y="0"/>
                    <a:pt x="205580" y="30678"/>
                    <a:pt x="205580" y="68427"/>
                  </a:cubicBezTo>
                  <a:cubicBezTo>
                    <a:pt x="205580" y="86788"/>
                    <a:pt x="198384" y="103439"/>
                    <a:pt x="186507" y="115756"/>
                  </a:cubicBezTo>
                  <a:cubicBezTo>
                    <a:pt x="186278" y="116098"/>
                    <a:pt x="227280" y="197640"/>
                    <a:pt x="227280" y="197640"/>
                  </a:cubicBezTo>
                  <a:lnTo>
                    <a:pt x="320704" y="197640"/>
                  </a:lnTo>
                  <a:cubicBezTo>
                    <a:pt x="320704" y="197640"/>
                    <a:pt x="361935" y="115072"/>
                    <a:pt x="361706" y="115756"/>
                  </a:cubicBezTo>
                  <a:cubicBezTo>
                    <a:pt x="349942" y="103439"/>
                    <a:pt x="342633" y="86788"/>
                    <a:pt x="342633" y="68427"/>
                  </a:cubicBezTo>
                  <a:cubicBezTo>
                    <a:pt x="342633" y="30678"/>
                    <a:pt x="373356" y="0"/>
                    <a:pt x="411159" y="0"/>
                  </a:cubicBezTo>
                  <a:cubicBezTo>
                    <a:pt x="448963" y="0"/>
                    <a:pt x="479686" y="30678"/>
                    <a:pt x="479686" y="68427"/>
                  </a:cubicBezTo>
                  <a:cubicBezTo>
                    <a:pt x="479686" y="106176"/>
                    <a:pt x="448963" y="136854"/>
                    <a:pt x="411159" y="136854"/>
                  </a:cubicBezTo>
                  <a:cubicBezTo>
                    <a:pt x="408304" y="136854"/>
                    <a:pt x="405335" y="136626"/>
                    <a:pt x="402479" y="136284"/>
                  </a:cubicBezTo>
                  <a:cubicBezTo>
                    <a:pt x="392772" y="155786"/>
                    <a:pt x="382264" y="176770"/>
                    <a:pt x="371757" y="197640"/>
                  </a:cubicBezTo>
                  <a:lnTo>
                    <a:pt x="578707" y="197640"/>
                  </a:lnTo>
                  <a:lnTo>
                    <a:pt x="578707" y="608203"/>
                  </a:lnTo>
                  <a:lnTo>
                    <a:pt x="0" y="608203"/>
                  </a:lnTo>
                  <a:lnTo>
                    <a:pt x="0" y="197640"/>
                  </a:lnTo>
                  <a:lnTo>
                    <a:pt x="176342" y="197640"/>
                  </a:lnTo>
                  <a:cubicBezTo>
                    <a:pt x="166063" y="177112"/>
                    <a:pt x="155784" y="156356"/>
                    <a:pt x="145733" y="136284"/>
                  </a:cubicBezTo>
                  <a:cubicBezTo>
                    <a:pt x="142878" y="136626"/>
                    <a:pt x="140023" y="136854"/>
                    <a:pt x="137053" y="136854"/>
                  </a:cubicBezTo>
                  <a:cubicBezTo>
                    <a:pt x="99249" y="136854"/>
                    <a:pt x="68527" y="106176"/>
                    <a:pt x="68527" y="68427"/>
                  </a:cubicBezTo>
                  <a:cubicBezTo>
                    <a:pt x="68527" y="30678"/>
                    <a:pt x="99249" y="0"/>
                    <a:pt x="13705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grpSp>
        <p:nvGrpSpPr>
          <p:cNvPr id="29" name="组合 28"/>
          <p:cNvGrpSpPr/>
          <p:nvPr/>
        </p:nvGrpSpPr>
        <p:grpSpPr>
          <a:xfrm>
            <a:off x="3501132" y="3599027"/>
            <a:ext cx="2111814" cy="1463634"/>
            <a:chOff x="3501132" y="3599027"/>
            <a:chExt cx="2111814" cy="1463634"/>
          </a:xfrm>
        </p:grpSpPr>
        <p:sp>
          <p:nvSpPr>
            <p:cNvPr id="13" name="右箭头 12"/>
            <p:cNvSpPr/>
            <p:nvPr/>
          </p:nvSpPr>
          <p:spPr>
            <a:xfrm>
              <a:off x="3501132" y="3599027"/>
              <a:ext cx="2111814" cy="1463634"/>
            </a:xfrm>
            <a:prstGeom prst="rightArrow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3727521" y="3836192"/>
              <a:ext cx="989303" cy="98930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video-camera_345169"/>
            <p:cNvSpPr>
              <a:spLocks noChangeAspect="1"/>
            </p:cNvSpPr>
            <p:nvPr/>
          </p:nvSpPr>
          <p:spPr bwMode="auto">
            <a:xfrm>
              <a:off x="3917329" y="4092768"/>
              <a:ext cx="609685" cy="476150"/>
            </a:xfrm>
            <a:custGeom>
              <a:avLst/>
              <a:gdLst>
                <a:gd name="connsiteX0" fmla="*/ 279227 w 607639"/>
                <a:gd name="connsiteY0" fmla="*/ 226233 h 474553"/>
                <a:gd name="connsiteX1" fmla="*/ 328411 w 607639"/>
                <a:gd name="connsiteY1" fmla="*/ 226233 h 474553"/>
                <a:gd name="connsiteX2" fmla="*/ 328411 w 607639"/>
                <a:gd name="connsiteY2" fmla="*/ 314087 h 474553"/>
                <a:gd name="connsiteX3" fmla="*/ 279227 w 607639"/>
                <a:gd name="connsiteY3" fmla="*/ 314087 h 474553"/>
                <a:gd name="connsiteX4" fmla="*/ 279227 w 607639"/>
                <a:gd name="connsiteY4" fmla="*/ 226233 h 474553"/>
                <a:gd name="connsiteX5" fmla="*/ 423781 w 607639"/>
                <a:gd name="connsiteY5" fmla="*/ 204852 h 474553"/>
                <a:gd name="connsiteX6" fmla="*/ 489231 w 607639"/>
                <a:gd name="connsiteY6" fmla="*/ 270161 h 474553"/>
                <a:gd name="connsiteX7" fmla="*/ 423781 w 607639"/>
                <a:gd name="connsiteY7" fmla="*/ 335470 h 474553"/>
                <a:gd name="connsiteX8" fmla="*/ 358331 w 607639"/>
                <a:gd name="connsiteY8" fmla="*/ 270161 h 474553"/>
                <a:gd name="connsiteX9" fmla="*/ 423781 w 607639"/>
                <a:gd name="connsiteY9" fmla="*/ 204852 h 474553"/>
                <a:gd name="connsiteX10" fmla="*/ 183823 w 607639"/>
                <a:gd name="connsiteY10" fmla="*/ 204852 h 474553"/>
                <a:gd name="connsiteX11" fmla="*/ 249237 w 607639"/>
                <a:gd name="connsiteY11" fmla="*/ 270161 h 474553"/>
                <a:gd name="connsiteX12" fmla="*/ 183823 w 607639"/>
                <a:gd name="connsiteY12" fmla="*/ 335470 h 474553"/>
                <a:gd name="connsiteX13" fmla="*/ 118409 w 607639"/>
                <a:gd name="connsiteY13" fmla="*/ 270161 h 474553"/>
                <a:gd name="connsiteX14" fmla="*/ 183823 w 607639"/>
                <a:gd name="connsiteY14" fmla="*/ 204852 h 474553"/>
                <a:gd name="connsiteX15" fmla="*/ 183796 w 607639"/>
                <a:gd name="connsiteY15" fmla="*/ 165294 h 474553"/>
                <a:gd name="connsiteX16" fmla="*/ 78770 w 607639"/>
                <a:gd name="connsiteY16" fmla="*/ 270158 h 474553"/>
                <a:gd name="connsiteX17" fmla="*/ 183796 w 607639"/>
                <a:gd name="connsiteY17" fmla="*/ 375021 h 474553"/>
                <a:gd name="connsiteX18" fmla="*/ 247346 w 607639"/>
                <a:gd name="connsiteY18" fmla="*/ 353604 h 474553"/>
                <a:gd name="connsiteX19" fmla="*/ 360293 w 607639"/>
                <a:gd name="connsiteY19" fmla="*/ 353604 h 474553"/>
                <a:gd name="connsiteX20" fmla="*/ 423843 w 607639"/>
                <a:gd name="connsiteY20" fmla="*/ 375021 h 474553"/>
                <a:gd name="connsiteX21" fmla="*/ 528869 w 607639"/>
                <a:gd name="connsiteY21" fmla="*/ 270158 h 474553"/>
                <a:gd name="connsiteX22" fmla="*/ 423754 w 607639"/>
                <a:gd name="connsiteY22" fmla="*/ 165294 h 474553"/>
                <a:gd name="connsiteX23" fmla="*/ 360293 w 607639"/>
                <a:gd name="connsiteY23" fmla="*/ 186711 h 474553"/>
                <a:gd name="connsiteX24" fmla="*/ 247346 w 607639"/>
                <a:gd name="connsiteY24" fmla="*/ 186711 h 474553"/>
                <a:gd name="connsiteX25" fmla="*/ 183796 w 607639"/>
                <a:gd name="connsiteY25" fmla="*/ 165294 h 474553"/>
                <a:gd name="connsiteX26" fmla="*/ 76011 w 607639"/>
                <a:gd name="connsiteY26" fmla="*/ 0 h 474553"/>
                <a:gd name="connsiteX27" fmla="*/ 137958 w 607639"/>
                <a:gd name="connsiteY27" fmla="*/ 0 h 474553"/>
                <a:gd name="connsiteX28" fmla="*/ 157806 w 607639"/>
                <a:gd name="connsiteY28" fmla="*/ 19817 h 474553"/>
                <a:gd name="connsiteX29" fmla="*/ 157806 w 607639"/>
                <a:gd name="connsiteY29" fmla="*/ 65762 h 474553"/>
                <a:gd name="connsiteX30" fmla="*/ 212011 w 607639"/>
                <a:gd name="connsiteY30" fmla="*/ 65762 h 474553"/>
                <a:gd name="connsiteX31" fmla="*/ 212011 w 607639"/>
                <a:gd name="connsiteY31" fmla="*/ 36169 h 474553"/>
                <a:gd name="connsiteX32" fmla="*/ 231859 w 607639"/>
                <a:gd name="connsiteY32" fmla="*/ 16352 h 474553"/>
                <a:gd name="connsiteX33" fmla="*/ 375780 w 607639"/>
                <a:gd name="connsiteY33" fmla="*/ 16352 h 474553"/>
                <a:gd name="connsiteX34" fmla="*/ 395539 w 607639"/>
                <a:gd name="connsiteY34" fmla="*/ 36169 h 474553"/>
                <a:gd name="connsiteX35" fmla="*/ 395539 w 607639"/>
                <a:gd name="connsiteY35" fmla="*/ 65762 h 474553"/>
                <a:gd name="connsiteX36" fmla="*/ 449833 w 607639"/>
                <a:gd name="connsiteY36" fmla="*/ 65762 h 474553"/>
                <a:gd name="connsiteX37" fmla="*/ 449833 w 607639"/>
                <a:gd name="connsiteY37" fmla="*/ 19817 h 474553"/>
                <a:gd name="connsiteX38" fmla="*/ 469592 w 607639"/>
                <a:gd name="connsiteY38" fmla="*/ 0 h 474553"/>
                <a:gd name="connsiteX39" fmla="*/ 531629 w 607639"/>
                <a:gd name="connsiteY39" fmla="*/ 0 h 474553"/>
                <a:gd name="connsiteX40" fmla="*/ 551477 w 607639"/>
                <a:gd name="connsiteY40" fmla="*/ 19817 h 474553"/>
                <a:gd name="connsiteX41" fmla="*/ 551477 w 607639"/>
                <a:gd name="connsiteY41" fmla="*/ 65851 h 474553"/>
                <a:gd name="connsiteX42" fmla="*/ 607639 w 607639"/>
                <a:gd name="connsiteY42" fmla="*/ 125125 h 474553"/>
                <a:gd name="connsiteX43" fmla="*/ 607639 w 607639"/>
                <a:gd name="connsiteY43" fmla="*/ 415190 h 474553"/>
                <a:gd name="connsiteX44" fmla="*/ 548183 w 607639"/>
                <a:gd name="connsiteY44" fmla="*/ 474553 h 474553"/>
                <a:gd name="connsiteX45" fmla="*/ 59456 w 607639"/>
                <a:gd name="connsiteY45" fmla="*/ 474553 h 474553"/>
                <a:gd name="connsiteX46" fmla="*/ 0 w 607639"/>
                <a:gd name="connsiteY46" fmla="*/ 415190 h 474553"/>
                <a:gd name="connsiteX47" fmla="*/ 0 w 607639"/>
                <a:gd name="connsiteY47" fmla="*/ 125125 h 474553"/>
                <a:gd name="connsiteX48" fmla="*/ 56162 w 607639"/>
                <a:gd name="connsiteY48" fmla="*/ 65851 h 474553"/>
                <a:gd name="connsiteX49" fmla="*/ 56162 w 607639"/>
                <a:gd name="connsiteY49" fmla="*/ 19817 h 474553"/>
                <a:gd name="connsiteX50" fmla="*/ 76011 w 607639"/>
                <a:gd name="connsiteY50" fmla="*/ 0 h 4745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607639" h="474553">
                  <a:moveTo>
                    <a:pt x="279227" y="226233"/>
                  </a:moveTo>
                  <a:lnTo>
                    <a:pt x="328411" y="226233"/>
                  </a:lnTo>
                  <a:cubicBezTo>
                    <a:pt x="315159" y="254777"/>
                    <a:pt x="315870" y="286966"/>
                    <a:pt x="328411" y="314087"/>
                  </a:cubicBezTo>
                  <a:lnTo>
                    <a:pt x="279227" y="314087"/>
                  </a:lnTo>
                  <a:cubicBezTo>
                    <a:pt x="292479" y="285543"/>
                    <a:pt x="291768" y="253354"/>
                    <a:pt x="279227" y="226233"/>
                  </a:cubicBezTo>
                  <a:close/>
                  <a:moveTo>
                    <a:pt x="423781" y="204852"/>
                  </a:moveTo>
                  <a:cubicBezTo>
                    <a:pt x="459928" y="204852"/>
                    <a:pt x="489231" y="234092"/>
                    <a:pt x="489231" y="270161"/>
                  </a:cubicBezTo>
                  <a:cubicBezTo>
                    <a:pt x="489231" y="306230"/>
                    <a:pt x="459928" y="335470"/>
                    <a:pt x="423781" y="335470"/>
                  </a:cubicBezTo>
                  <a:cubicBezTo>
                    <a:pt x="387634" y="335470"/>
                    <a:pt x="358331" y="306230"/>
                    <a:pt x="358331" y="270161"/>
                  </a:cubicBezTo>
                  <a:cubicBezTo>
                    <a:pt x="358331" y="234092"/>
                    <a:pt x="387634" y="204852"/>
                    <a:pt x="423781" y="204852"/>
                  </a:cubicBezTo>
                  <a:close/>
                  <a:moveTo>
                    <a:pt x="183823" y="204852"/>
                  </a:moveTo>
                  <a:cubicBezTo>
                    <a:pt x="219950" y="204852"/>
                    <a:pt x="249237" y="234092"/>
                    <a:pt x="249237" y="270161"/>
                  </a:cubicBezTo>
                  <a:cubicBezTo>
                    <a:pt x="249237" y="306230"/>
                    <a:pt x="219950" y="335470"/>
                    <a:pt x="183823" y="335470"/>
                  </a:cubicBezTo>
                  <a:cubicBezTo>
                    <a:pt x="147696" y="335470"/>
                    <a:pt x="118409" y="306230"/>
                    <a:pt x="118409" y="270161"/>
                  </a:cubicBezTo>
                  <a:cubicBezTo>
                    <a:pt x="118409" y="234092"/>
                    <a:pt x="147696" y="204852"/>
                    <a:pt x="183823" y="204852"/>
                  </a:cubicBezTo>
                  <a:close/>
                  <a:moveTo>
                    <a:pt x="183796" y="165294"/>
                  </a:moveTo>
                  <a:cubicBezTo>
                    <a:pt x="125853" y="165294"/>
                    <a:pt x="78770" y="212305"/>
                    <a:pt x="78770" y="270158"/>
                  </a:cubicBezTo>
                  <a:cubicBezTo>
                    <a:pt x="78770" y="328010"/>
                    <a:pt x="125853" y="375021"/>
                    <a:pt x="183796" y="375021"/>
                  </a:cubicBezTo>
                  <a:cubicBezTo>
                    <a:pt x="207649" y="375021"/>
                    <a:pt x="229723" y="367023"/>
                    <a:pt x="247346" y="353604"/>
                  </a:cubicBezTo>
                  <a:lnTo>
                    <a:pt x="360293" y="353604"/>
                  </a:lnTo>
                  <a:cubicBezTo>
                    <a:pt x="377916" y="367023"/>
                    <a:pt x="399901" y="375021"/>
                    <a:pt x="423843" y="375021"/>
                  </a:cubicBezTo>
                  <a:cubicBezTo>
                    <a:pt x="481697" y="375021"/>
                    <a:pt x="528869" y="328010"/>
                    <a:pt x="528869" y="270158"/>
                  </a:cubicBezTo>
                  <a:cubicBezTo>
                    <a:pt x="528869" y="212305"/>
                    <a:pt x="481697" y="165294"/>
                    <a:pt x="423754" y="165294"/>
                  </a:cubicBezTo>
                  <a:cubicBezTo>
                    <a:pt x="399901" y="165294"/>
                    <a:pt x="377916" y="173292"/>
                    <a:pt x="360293" y="186711"/>
                  </a:cubicBezTo>
                  <a:lnTo>
                    <a:pt x="247346" y="186711"/>
                  </a:lnTo>
                  <a:cubicBezTo>
                    <a:pt x="229723" y="173292"/>
                    <a:pt x="207649" y="165294"/>
                    <a:pt x="183796" y="165294"/>
                  </a:cubicBezTo>
                  <a:close/>
                  <a:moveTo>
                    <a:pt x="76011" y="0"/>
                  </a:moveTo>
                  <a:lnTo>
                    <a:pt x="137958" y="0"/>
                  </a:lnTo>
                  <a:cubicBezTo>
                    <a:pt x="148906" y="0"/>
                    <a:pt x="157806" y="8887"/>
                    <a:pt x="157806" y="19817"/>
                  </a:cubicBezTo>
                  <a:lnTo>
                    <a:pt x="157806" y="65762"/>
                  </a:lnTo>
                  <a:lnTo>
                    <a:pt x="212011" y="65762"/>
                  </a:lnTo>
                  <a:lnTo>
                    <a:pt x="212011" y="36169"/>
                  </a:lnTo>
                  <a:cubicBezTo>
                    <a:pt x="212011" y="25238"/>
                    <a:pt x="220911" y="16352"/>
                    <a:pt x="231859" y="16352"/>
                  </a:cubicBezTo>
                  <a:lnTo>
                    <a:pt x="375780" y="16352"/>
                  </a:lnTo>
                  <a:cubicBezTo>
                    <a:pt x="386728" y="16352"/>
                    <a:pt x="395539" y="25238"/>
                    <a:pt x="395539" y="36169"/>
                  </a:cubicBezTo>
                  <a:lnTo>
                    <a:pt x="395539" y="65762"/>
                  </a:lnTo>
                  <a:lnTo>
                    <a:pt x="449833" y="65762"/>
                  </a:lnTo>
                  <a:lnTo>
                    <a:pt x="449833" y="19817"/>
                  </a:lnTo>
                  <a:cubicBezTo>
                    <a:pt x="449833" y="8887"/>
                    <a:pt x="458644" y="0"/>
                    <a:pt x="469592" y="0"/>
                  </a:cubicBezTo>
                  <a:lnTo>
                    <a:pt x="531629" y="0"/>
                  </a:lnTo>
                  <a:cubicBezTo>
                    <a:pt x="542576" y="0"/>
                    <a:pt x="551477" y="8887"/>
                    <a:pt x="551477" y="19817"/>
                  </a:cubicBezTo>
                  <a:lnTo>
                    <a:pt x="551477" y="65851"/>
                  </a:lnTo>
                  <a:cubicBezTo>
                    <a:pt x="582717" y="67539"/>
                    <a:pt x="607639" y="93489"/>
                    <a:pt x="607639" y="125125"/>
                  </a:cubicBezTo>
                  <a:lnTo>
                    <a:pt x="607639" y="415190"/>
                  </a:lnTo>
                  <a:cubicBezTo>
                    <a:pt x="607639" y="447982"/>
                    <a:pt x="580937" y="474553"/>
                    <a:pt x="548183" y="474553"/>
                  </a:cubicBezTo>
                  <a:lnTo>
                    <a:pt x="59456" y="474553"/>
                  </a:lnTo>
                  <a:cubicBezTo>
                    <a:pt x="26702" y="474553"/>
                    <a:pt x="0" y="447982"/>
                    <a:pt x="0" y="415190"/>
                  </a:cubicBezTo>
                  <a:lnTo>
                    <a:pt x="0" y="125125"/>
                  </a:lnTo>
                  <a:cubicBezTo>
                    <a:pt x="0" y="93489"/>
                    <a:pt x="24921" y="67539"/>
                    <a:pt x="56162" y="65851"/>
                  </a:cubicBezTo>
                  <a:lnTo>
                    <a:pt x="56162" y="19817"/>
                  </a:lnTo>
                  <a:cubicBezTo>
                    <a:pt x="56162" y="8887"/>
                    <a:pt x="65063" y="0"/>
                    <a:pt x="7601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30" name="文本框 29"/>
          <p:cNvSpPr txBox="1"/>
          <p:nvPr/>
        </p:nvSpPr>
        <p:spPr>
          <a:xfrm>
            <a:off x="2050861" y="2311872"/>
            <a:ext cx="508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华文细黑" panose="02010600040101010101" charset="-122"/>
                <a:ea typeface="华文细黑" panose="02010600040101010101" charset="-122"/>
              </a:rPr>
              <a:t>01</a:t>
            </a:r>
            <a:endParaRPr lang="zh-CN" altLang="en-US" sz="200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568950" y="2311872"/>
            <a:ext cx="508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华文细黑" panose="02010600040101010101" charset="-122"/>
                <a:ea typeface="华文细黑" panose="02010600040101010101" charset="-122"/>
              </a:rPr>
              <a:t>02</a:t>
            </a:r>
            <a:endParaRPr lang="zh-CN" altLang="en-US" sz="200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4773416" y="4168808"/>
            <a:ext cx="508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华文细黑" panose="02010600040101010101" charset="-122"/>
                <a:ea typeface="华文细黑" panose="02010600040101010101" charset="-122"/>
              </a:rPr>
              <a:t>03</a:t>
            </a:r>
            <a:endParaRPr lang="zh-CN" altLang="en-US" sz="2000">
              <a:latin typeface="华文细黑" panose="02010600040101010101" charset="-122"/>
              <a:ea typeface="华文细黑" panose="02010600040101010101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10179472" y="4168808"/>
            <a:ext cx="5083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>
                <a:latin typeface="华文细黑" panose="02010600040101010101" charset="-122"/>
                <a:ea typeface="华文细黑" panose="02010600040101010101" charset="-122"/>
              </a:rPr>
              <a:t>04</a:t>
            </a:r>
            <a:endParaRPr lang="zh-CN" altLang="en-US" sz="2000">
              <a:latin typeface="华文细黑" panose="02010600040101010101" charset="-122"/>
              <a:ea typeface="华文细黑" panose="02010600040101010101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11945" y="3348530"/>
            <a:ext cx="1947115" cy="1545198"/>
            <a:chOff x="1701767" y="2139370"/>
            <a:chExt cx="1947115" cy="1545198"/>
          </a:xfrm>
        </p:grpSpPr>
        <p:sp>
          <p:nvSpPr>
            <p:cNvPr id="35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6" name="文本框 15"/>
            <p:cNvSpPr txBox="1"/>
            <p:nvPr/>
          </p:nvSpPr>
          <p:spPr>
            <a:xfrm>
              <a:off x="1769636" y="2139370"/>
              <a:ext cx="18251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37" name="任意多边形 36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100532" y="3280297"/>
            <a:ext cx="1947115" cy="1545198"/>
            <a:chOff x="1701767" y="2139370"/>
            <a:chExt cx="1947115" cy="1545198"/>
          </a:xfrm>
        </p:grpSpPr>
        <p:sp>
          <p:nvSpPr>
            <p:cNvPr id="39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0" name="文本框 15"/>
            <p:cNvSpPr txBox="1"/>
            <p:nvPr/>
          </p:nvSpPr>
          <p:spPr>
            <a:xfrm>
              <a:off x="1769636" y="2139370"/>
              <a:ext cx="18251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3425914" y="1972564"/>
            <a:ext cx="1947115" cy="1545198"/>
            <a:chOff x="1701767" y="2139370"/>
            <a:chExt cx="1947115" cy="1545198"/>
          </a:xfrm>
        </p:grpSpPr>
        <p:sp>
          <p:nvSpPr>
            <p:cNvPr id="43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4" name="文本框 15"/>
            <p:cNvSpPr txBox="1"/>
            <p:nvPr/>
          </p:nvSpPr>
          <p:spPr>
            <a:xfrm>
              <a:off x="1769636" y="2139370"/>
              <a:ext cx="18251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45" name="任意多边形 44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930880" y="2011946"/>
            <a:ext cx="1947115" cy="1545198"/>
            <a:chOff x="1701767" y="2139370"/>
            <a:chExt cx="1947115" cy="1545198"/>
          </a:xfrm>
        </p:grpSpPr>
        <p:sp>
          <p:nvSpPr>
            <p:cNvPr id="47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8" name="文本框 15"/>
            <p:cNvSpPr txBox="1"/>
            <p:nvPr/>
          </p:nvSpPr>
          <p:spPr>
            <a:xfrm>
              <a:off x="1769636" y="2139370"/>
              <a:ext cx="182519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下一步工作计划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 Next work plan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47429" y="2095944"/>
            <a:ext cx="10297144" cy="3327569"/>
            <a:chOff x="947428" y="2006471"/>
            <a:chExt cx="10297144" cy="3327569"/>
          </a:xfrm>
        </p:grpSpPr>
        <p:sp>
          <p:nvSpPr>
            <p:cNvPr id="12" name="iŝḷíḓê"/>
            <p:cNvSpPr/>
            <p:nvPr/>
          </p:nvSpPr>
          <p:spPr>
            <a:xfrm>
              <a:off x="947428" y="3749864"/>
              <a:ext cx="10297144" cy="1584176"/>
            </a:xfrm>
            <a:prstGeom prst="rect">
              <a:avLst/>
            </a:prstGeom>
            <a:solidFill>
              <a:srgbClr val="466BAC"/>
            </a:solid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î$ľiḑé"/>
            <p:cNvSpPr/>
            <p:nvPr/>
          </p:nvSpPr>
          <p:spPr>
            <a:xfrm>
              <a:off x="9184882" y="2006471"/>
              <a:ext cx="2059690" cy="1584176"/>
            </a:xfrm>
            <a:prstGeom prst="rect">
              <a:avLst/>
            </a:prstGeom>
            <a:blipFill>
              <a:blip r:embed="rId4"/>
              <a:srcRect/>
              <a:stretch>
                <a:fillRect l="-7732" r="-7638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ïŝ1íḍè"/>
            <p:cNvSpPr/>
            <p:nvPr/>
          </p:nvSpPr>
          <p:spPr>
            <a:xfrm>
              <a:off x="6956365" y="2006471"/>
              <a:ext cx="2059690" cy="1584176"/>
            </a:xfrm>
            <a:prstGeom prst="rect">
              <a:avLst/>
            </a:prstGeom>
            <a:blipFill>
              <a:blip r:embed="rId5"/>
              <a:srcRect/>
              <a:stretch>
                <a:fillRect l="-1284" r="-1267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iṧľíḍè"/>
            <p:cNvSpPr/>
            <p:nvPr/>
          </p:nvSpPr>
          <p:spPr>
            <a:xfrm>
              <a:off x="4727848" y="2006471"/>
              <a:ext cx="2059690" cy="1584176"/>
            </a:xfrm>
            <a:prstGeom prst="rect">
              <a:avLst/>
            </a:prstGeom>
            <a:blipFill>
              <a:blip r:embed="rId6"/>
              <a:srcRect/>
              <a:stretch>
                <a:fillRect l="-29063" r="-28708"/>
              </a:stretch>
            </a:blipFill>
            <a:ln w="190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003960" y="2052191"/>
              <a:ext cx="0" cy="1584000"/>
            </a:xfrm>
            <a:prstGeom prst="line">
              <a:avLst/>
            </a:prstGeom>
            <a:ln w="38100" cap="rnd">
              <a:solidFill>
                <a:schemeClr val="bg1">
                  <a:lumMod val="65000"/>
                </a:schemeClr>
              </a:solidFill>
              <a:round/>
              <a:headEnd type="none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/>
          <p:cNvGrpSpPr/>
          <p:nvPr/>
        </p:nvGrpSpPr>
        <p:grpSpPr>
          <a:xfrm>
            <a:off x="1384968" y="3945696"/>
            <a:ext cx="4372726" cy="1371458"/>
            <a:chOff x="635141" y="2419225"/>
            <a:chExt cx="3884893" cy="1371458"/>
          </a:xfrm>
        </p:grpSpPr>
        <p:sp>
          <p:nvSpPr>
            <p:cNvPr id="19" name="文本框 4337"/>
            <p:cNvSpPr txBox="1"/>
            <p:nvPr/>
          </p:nvSpPr>
          <p:spPr>
            <a:xfrm>
              <a:off x="635155" y="2733471"/>
              <a:ext cx="3884879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0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21" name="任意多边形 20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6295377" y="3933335"/>
            <a:ext cx="4372726" cy="1371458"/>
            <a:chOff x="635141" y="2419225"/>
            <a:chExt cx="3884893" cy="1371458"/>
          </a:xfrm>
        </p:grpSpPr>
        <p:sp>
          <p:nvSpPr>
            <p:cNvPr id="37" name="文本框 4337"/>
            <p:cNvSpPr txBox="1"/>
            <p:nvPr/>
          </p:nvSpPr>
          <p:spPr>
            <a:xfrm>
              <a:off x="635155" y="2733471"/>
              <a:ext cx="3884879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 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8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172789" y="2114081"/>
            <a:ext cx="3386233" cy="1693085"/>
            <a:chOff x="635141" y="2419225"/>
            <a:chExt cx="3008456" cy="1693085"/>
          </a:xfrm>
        </p:grpSpPr>
        <p:sp>
          <p:nvSpPr>
            <p:cNvPr id="41" name="文本框 4337"/>
            <p:cNvSpPr txBox="1"/>
            <p:nvPr/>
          </p:nvSpPr>
          <p:spPr>
            <a:xfrm>
              <a:off x="635155" y="2733471"/>
              <a:ext cx="3008442" cy="1378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2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下一步工作计划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 Next work plan</a:t>
            </a:r>
          </a:p>
        </p:txBody>
      </p:sp>
      <p:grpSp>
        <p:nvGrpSpPr>
          <p:cNvPr id="39" name="组合 38"/>
          <p:cNvGrpSpPr/>
          <p:nvPr/>
        </p:nvGrpSpPr>
        <p:grpSpPr>
          <a:xfrm>
            <a:off x="6467961" y="1553206"/>
            <a:ext cx="4424981" cy="4166964"/>
            <a:chOff x="3697741" y="1170582"/>
            <a:chExt cx="4796518" cy="4516837"/>
          </a:xfrm>
        </p:grpSpPr>
        <p:grpSp>
          <p:nvGrpSpPr>
            <p:cNvPr id="12" name="Group 34"/>
            <p:cNvGrpSpPr/>
            <p:nvPr/>
          </p:nvGrpSpPr>
          <p:grpSpPr>
            <a:xfrm>
              <a:off x="4753535" y="1170582"/>
              <a:ext cx="2662556" cy="2651370"/>
              <a:chOff x="7925094" y="1898711"/>
              <a:chExt cx="2662556" cy="2651370"/>
            </a:xfrm>
          </p:grpSpPr>
          <p:sp>
            <p:nvSpPr>
              <p:cNvPr id="37" name="Freeform 5"/>
              <p:cNvSpPr/>
              <p:nvPr/>
            </p:nvSpPr>
            <p:spPr bwMode="auto">
              <a:xfrm>
                <a:off x="7925094" y="1898711"/>
                <a:ext cx="2662556" cy="2592636"/>
              </a:xfrm>
              <a:custGeom>
                <a:avLst/>
                <a:gdLst>
                  <a:gd name="T0" fmla="*/ 405 w 948"/>
                  <a:gd name="T1" fmla="*/ 893 h 923"/>
                  <a:gd name="T2" fmla="*/ 416 w 948"/>
                  <a:gd name="T3" fmla="*/ 910 h 923"/>
                  <a:gd name="T4" fmla="*/ 399 w 948"/>
                  <a:gd name="T5" fmla="*/ 921 h 923"/>
                  <a:gd name="T6" fmla="*/ 116 w 948"/>
                  <a:gd name="T7" fmla="*/ 709 h 923"/>
                  <a:gd name="T8" fmla="*/ 285 w 948"/>
                  <a:gd name="T9" fmla="*/ 117 h 923"/>
                  <a:gd name="T10" fmla="*/ 876 w 948"/>
                  <a:gd name="T11" fmla="*/ 286 h 923"/>
                  <a:gd name="T12" fmla="*/ 905 w 948"/>
                  <a:gd name="T13" fmla="*/ 646 h 923"/>
                  <a:gd name="T14" fmla="*/ 887 w 948"/>
                  <a:gd name="T15" fmla="*/ 654 h 923"/>
                  <a:gd name="T16" fmla="*/ 878 w 948"/>
                  <a:gd name="T17" fmla="*/ 636 h 923"/>
                  <a:gd name="T18" fmla="*/ 852 w 948"/>
                  <a:gd name="T19" fmla="*/ 299 h 923"/>
                  <a:gd name="T20" fmla="*/ 299 w 948"/>
                  <a:gd name="T21" fmla="*/ 142 h 923"/>
                  <a:gd name="T22" fmla="*/ 141 w 948"/>
                  <a:gd name="T23" fmla="*/ 695 h 923"/>
                  <a:gd name="T24" fmla="*/ 405 w 948"/>
                  <a:gd name="T25" fmla="*/ 893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48" h="923">
                    <a:moveTo>
                      <a:pt x="405" y="893"/>
                    </a:moveTo>
                    <a:cubicBezTo>
                      <a:pt x="413" y="895"/>
                      <a:pt x="418" y="903"/>
                      <a:pt x="416" y="910"/>
                    </a:cubicBezTo>
                    <a:cubicBezTo>
                      <a:pt x="414" y="918"/>
                      <a:pt x="406" y="923"/>
                      <a:pt x="399" y="921"/>
                    </a:cubicBezTo>
                    <a:cubicBezTo>
                      <a:pt x="279" y="893"/>
                      <a:pt x="176" y="816"/>
                      <a:pt x="116" y="709"/>
                    </a:cubicBezTo>
                    <a:cubicBezTo>
                      <a:pt x="0" y="499"/>
                      <a:pt x="75" y="234"/>
                      <a:pt x="285" y="117"/>
                    </a:cubicBezTo>
                    <a:cubicBezTo>
                      <a:pt x="495" y="0"/>
                      <a:pt x="760" y="76"/>
                      <a:pt x="876" y="286"/>
                    </a:cubicBezTo>
                    <a:cubicBezTo>
                      <a:pt x="938" y="396"/>
                      <a:pt x="948" y="527"/>
                      <a:pt x="905" y="646"/>
                    </a:cubicBezTo>
                    <a:cubicBezTo>
                      <a:pt x="902" y="653"/>
                      <a:pt x="894" y="657"/>
                      <a:pt x="887" y="654"/>
                    </a:cubicBezTo>
                    <a:cubicBezTo>
                      <a:pt x="879" y="652"/>
                      <a:pt x="876" y="643"/>
                      <a:pt x="878" y="636"/>
                    </a:cubicBezTo>
                    <a:cubicBezTo>
                      <a:pt x="919" y="525"/>
                      <a:pt x="909" y="402"/>
                      <a:pt x="852" y="299"/>
                    </a:cubicBezTo>
                    <a:cubicBezTo>
                      <a:pt x="742" y="103"/>
                      <a:pt x="495" y="33"/>
                      <a:pt x="299" y="142"/>
                    </a:cubicBezTo>
                    <a:cubicBezTo>
                      <a:pt x="103" y="251"/>
                      <a:pt x="32" y="499"/>
                      <a:pt x="141" y="695"/>
                    </a:cubicBezTo>
                    <a:cubicBezTo>
                      <a:pt x="197" y="795"/>
                      <a:pt x="293" y="867"/>
                      <a:pt x="405" y="893"/>
                    </a:cubicBezTo>
                    <a:close/>
                  </a:path>
                </a:pathLst>
              </a:custGeom>
              <a:solidFill>
                <a:srgbClr val="466BA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8" name="Freeform 6"/>
              <p:cNvSpPr/>
              <p:nvPr/>
            </p:nvSpPr>
            <p:spPr bwMode="auto">
              <a:xfrm>
                <a:off x="8945327" y="4348711"/>
                <a:ext cx="199972" cy="201370"/>
              </a:xfrm>
              <a:custGeom>
                <a:avLst/>
                <a:gdLst>
                  <a:gd name="T0" fmla="*/ 8 w 71"/>
                  <a:gd name="T1" fmla="*/ 51 h 72"/>
                  <a:gd name="T2" fmla="*/ 20 w 71"/>
                  <a:gd name="T3" fmla="*/ 8 h 72"/>
                  <a:gd name="T4" fmla="*/ 63 w 71"/>
                  <a:gd name="T5" fmla="*/ 21 h 72"/>
                  <a:gd name="T6" fmla="*/ 51 w 71"/>
                  <a:gd name="T7" fmla="*/ 63 h 72"/>
                  <a:gd name="T8" fmla="*/ 8 w 71"/>
                  <a:gd name="T9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2">
                    <a:moveTo>
                      <a:pt x="8" y="51"/>
                    </a:moveTo>
                    <a:cubicBezTo>
                      <a:pt x="0" y="36"/>
                      <a:pt x="5" y="17"/>
                      <a:pt x="20" y="8"/>
                    </a:cubicBezTo>
                    <a:cubicBezTo>
                      <a:pt x="35" y="0"/>
                      <a:pt x="55" y="5"/>
                      <a:pt x="63" y="21"/>
                    </a:cubicBezTo>
                    <a:cubicBezTo>
                      <a:pt x="71" y="36"/>
                      <a:pt x="66" y="55"/>
                      <a:pt x="51" y="63"/>
                    </a:cubicBezTo>
                    <a:cubicBezTo>
                      <a:pt x="36" y="72"/>
                      <a:pt x="17" y="66"/>
                      <a:pt x="8" y="51"/>
                    </a:cubicBezTo>
                    <a:close/>
                  </a:path>
                </a:pathLst>
              </a:custGeom>
              <a:solidFill>
                <a:srgbClr val="466BA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3" name="Group 35"/>
            <p:cNvGrpSpPr/>
            <p:nvPr/>
          </p:nvGrpSpPr>
          <p:grpSpPr>
            <a:xfrm>
              <a:off x="6077221" y="3055627"/>
              <a:ext cx="2417038" cy="2615011"/>
              <a:chOff x="9248780" y="3783756"/>
              <a:chExt cx="2417038" cy="2615011"/>
            </a:xfrm>
          </p:grpSpPr>
          <p:sp>
            <p:nvSpPr>
              <p:cNvPr id="35" name="Freeform 7"/>
              <p:cNvSpPr/>
              <p:nvPr/>
            </p:nvSpPr>
            <p:spPr bwMode="auto">
              <a:xfrm>
                <a:off x="9317901" y="3783756"/>
                <a:ext cx="2347917" cy="2615011"/>
              </a:xfrm>
              <a:custGeom>
                <a:avLst/>
                <a:gdLst>
                  <a:gd name="T0" fmla="*/ 35 w 836"/>
                  <a:gd name="T1" fmla="*/ 204 h 931"/>
                  <a:gd name="T2" fmla="*/ 16 w 836"/>
                  <a:gd name="T3" fmla="*/ 206 h 931"/>
                  <a:gd name="T4" fmla="*/ 13 w 836"/>
                  <a:gd name="T5" fmla="*/ 186 h 931"/>
                  <a:gd name="T6" fmla="*/ 72 w 836"/>
                  <a:gd name="T7" fmla="*/ 126 h 931"/>
                  <a:gd name="T8" fmla="*/ 471 w 836"/>
                  <a:gd name="T9" fmla="*/ 40 h 931"/>
                  <a:gd name="T10" fmla="*/ 771 w 836"/>
                  <a:gd name="T11" fmla="*/ 577 h 931"/>
                  <a:gd name="T12" fmla="*/ 262 w 836"/>
                  <a:gd name="T13" fmla="*/ 884 h 931"/>
                  <a:gd name="T14" fmla="*/ 4 w 836"/>
                  <a:gd name="T15" fmla="*/ 719 h 931"/>
                  <a:gd name="T16" fmla="*/ 7 w 836"/>
                  <a:gd name="T17" fmla="*/ 699 h 931"/>
                  <a:gd name="T18" fmla="*/ 27 w 836"/>
                  <a:gd name="T19" fmla="*/ 702 h 931"/>
                  <a:gd name="T20" fmla="*/ 268 w 836"/>
                  <a:gd name="T21" fmla="*/ 856 h 931"/>
                  <a:gd name="T22" fmla="*/ 743 w 836"/>
                  <a:gd name="T23" fmla="*/ 570 h 931"/>
                  <a:gd name="T24" fmla="*/ 464 w 836"/>
                  <a:gd name="T25" fmla="*/ 67 h 931"/>
                  <a:gd name="T26" fmla="*/ 90 w 836"/>
                  <a:gd name="T27" fmla="*/ 148 h 931"/>
                  <a:gd name="T28" fmla="*/ 35 w 836"/>
                  <a:gd name="T29" fmla="*/ 204 h 9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836" h="931">
                    <a:moveTo>
                      <a:pt x="35" y="204"/>
                    </a:moveTo>
                    <a:cubicBezTo>
                      <a:pt x="31" y="210"/>
                      <a:pt x="22" y="211"/>
                      <a:pt x="16" y="206"/>
                    </a:cubicBezTo>
                    <a:cubicBezTo>
                      <a:pt x="9" y="201"/>
                      <a:pt x="9" y="192"/>
                      <a:pt x="13" y="186"/>
                    </a:cubicBezTo>
                    <a:cubicBezTo>
                      <a:pt x="31" y="164"/>
                      <a:pt x="51" y="144"/>
                      <a:pt x="72" y="126"/>
                    </a:cubicBezTo>
                    <a:cubicBezTo>
                      <a:pt x="182" y="33"/>
                      <a:pt x="332" y="0"/>
                      <a:pt x="471" y="40"/>
                    </a:cubicBezTo>
                    <a:cubicBezTo>
                      <a:pt x="702" y="106"/>
                      <a:pt x="836" y="347"/>
                      <a:pt x="771" y="577"/>
                    </a:cubicBezTo>
                    <a:cubicBezTo>
                      <a:pt x="708" y="798"/>
                      <a:pt x="485" y="931"/>
                      <a:pt x="262" y="884"/>
                    </a:cubicBezTo>
                    <a:cubicBezTo>
                      <a:pt x="162" y="862"/>
                      <a:pt x="70" y="806"/>
                      <a:pt x="4" y="719"/>
                    </a:cubicBezTo>
                    <a:cubicBezTo>
                      <a:pt x="0" y="713"/>
                      <a:pt x="1" y="704"/>
                      <a:pt x="7" y="699"/>
                    </a:cubicBezTo>
                    <a:cubicBezTo>
                      <a:pt x="13" y="695"/>
                      <a:pt x="22" y="696"/>
                      <a:pt x="27" y="702"/>
                    </a:cubicBezTo>
                    <a:cubicBezTo>
                      <a:pt x="88" y="783"/>
                      <a:pt x="174" y="836"/>
                      <a:pt x="268" y="856"/>
                    </a:cubicBezTo>
                    <a:cubicBezTo>
                      <a:pt x="477" y="900"/>
                      <a:pt x="685" y="776"/>
                      <a:pt x="743" y="570"/>
                    </a:cubicBezTo>
                    <a:cubicBezTo>
                      <a:pt x="805" y="354"/>
                      <a:pt x="680" y="129"/>
                      <a:pt x="464" y="67"/>
                    </a:cubicBezTo>
                    <a:cubicBezTo>
                      <a:pt x="333" y="30"/>
                      <a:pt x="193" y="61"/>
                      <a:pt x="90" y="148"/>
                    </a:cubicBezTo>
                    <a:cubicBezTo>
                      <a:pt x="70" y="164"/>
                      <a:pt x="52" y="183"/>
                      <a:pt x="35" y="204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6" name="Freeform 8"/>
              <p:cNvSpPr/>
              <p:nvPr/>
            </p:nvSpPr>
            <p:spPr bwMode="auto">
              <a:xfrm>
                <a:off x="9248780" y="4229847"/>
                <a:ext cx="199972" cy="202769"/>
              </a:xfrm>
              <a:custGeom>
                <a:avLst/>
                <a:gdLst>
                  <a:gd name="T0" fmla="*/ 8 w 71"/>
                  <a:gd name="T1" fmla="*/ 51 h 72"/>
                  <a:gd name="T2" fmla="*/ 20 w 71"/>
                  <a:gd name="T3" fmla="*/ 8 h 72"/>
                  <a:gd name="T4" fmla="*/ 63 w 71"/>
                  <a:gd name="T5" fmla="*/ 21 h 72"/>
                  <a:gd name="T6" fmla="*/ 51 w 71"/>
                  <a:gd name="T7" fmla="*/ 63 h 72"/>
                  <a:gd name="T8" fmla="*/ 8 w 71"/>
                  <a:gd name="T9" fmla="*/ 51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1" h="72">
                    <a:moveTo>
                      <a:pt x="8" y="51"/>
                    </a:moveTo>
                    <a:cubicBezTo>
                      <a:pt x="0" y="36"/>
                      <a:pt x="5" y="17"/>
                      <a:pt x="20" y="8"/>
                    </a:cubicBezTo>
                    <a:cubicBezTo>
                      <a:pt x="35" y="0"/>
                      <a:pt x="54" y="5"/>
                      <a:pt x="63" y="21"/>
                    </a:cubicBezTo>
                    <a:cubicBezTo>
                      <a:pt x="71" y="36"/>
                      <a:pt x="66" y="55"/>
                      <a:pt x="51" y="63"/>
                    </a:cubicBezTo>
                    <a:cubicBezTo>
                      <a:pt x="36" y="72"/>
                      <a:pt x="16" y="66"/>
                      <a:pt x="8" y="51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4" name="Group 36"/>
            <p:cNvGrpSpPr/>
            <p:nvPr/>
          </p:nvGrpSpPr>
          <p:grpSpPr>
            <a:xfrm>
              <a:off x="3697741" y="3119954"/>
              <a:ext cx="2609417" cy="2567465"/>
              <a:chOff x="6869300" y="3848083"/>
              <a:chExt cx="2609417" cy="2567465"/>
            </a:xfrm>
          </p:grpSpPr>
          <p:sp>
            <p:nvSpPr>
              <p:cNvPr id="33" name="Freeform 9"/>
              <p:cNvSpPr/>
              <p:nvPr/>
            </p:nvSpPr>
            <p:spPr bwMode="auto">
              <a:xfrm>
                <a:off x="6869300" y="3848083"/>
                <a:ext cx="2609417" cy="2567465"/>
              </a:xfrm>
              <a:custGeom>
                <a:avLst/>
                <a:gdLst>
                  <a:gd name="T0" fmla="*/ 865 w 929"/>
                  <a:gd name="T1" fmla="*/ 292 h 914"/>
                  <a:gd name="T2" fmla="*/ 873 w 929"/>
                  <a:gd name="T3" fmla="*/ 274 h 914"/>
                  <a:gd name="T4" fmla="*/ 892 w 929"/>
                  <a:gd name="T5" fmla="*/ 282 h 914"/>
                  <a:gd name="T6" fmla="*/ 892 w 929"/>
                  <a:gd name="T7" fmla="*/ 584 h 914"/>
                  <a:gd name="T8" fmla="*/ 365 w 929"/>
                  <a:gd name="T9" fmla="*/ 852 h 914"/>
                  <a:gd name="T10" fmla="*/ 66 w 929"/>
                  <a:gd name="T11" fmla="*/ 314 h 914"/>
                  <a:gd name="T12" fmla="*/ 354 w 929"/>
                  <a:gd name="T13" fmla="*/ 19 h 914"/>
                  <a:gd name="T14" fmla="*/ 440 w 929"/>
                  <a:gd name="T15" fmla="*/ 1 h 914"/>
                  <a:gd name="T16" fmla="*/ 456 w 929"/>
                  <a:gd name="T17" fmla="*/ 14 h 914"/>
                  <a:gd name="T18" fmla="*/ 443 w 929"/>
                  <a:gd name="T19" fmla="*/ 29 h 914"/>
                  <a:gd name="T20" fmla="*/ 362 w 929"/>
                  <a:gd name="T21" fmla="*/ 46 h 914"/>
                  <a:gd name="T22" fmla="*/ 93 w 929"/>
                  <a:gd name="T23" fmla="*/ 322 h 914"/>
                  <a:gd name="T24" fmla="*/ 373 w 929"/>
                  <a:gd name="T25" fmla="*/ 824 h 914"/>
                  <a:gd name="T26" fmla="*/ 865 w 929"/>
                  <a:gd name="T27" fmla="*/ 574 h 914"/>
                  <a:gd name="T28" fmla="*/ 865 w 929"/>
                  <a:gd name="T29" fmla="*/ 292 h 9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29" h="914">
                    <a:moveTo>
                      <a:pt x="865" y="292"/>
                    </a:moveTo>
                    <a:cubicBezTo>
                      <a:pt x="862" y="285"/>
                      <a:pt x="866" y="277"/>
                      <a:pt x="873" y="274"/>
                    </a:cubicBezTo>
                    <a:cubicBezTo>
                      <a:pt x="881" y="271"/>
                      <a:pt x="889" y="275"/>
                      <a:pt x="892" y="282"/>
                    </a:cubicBezTo>
                    <a:cubicBezTo>
                      <a:pt x="929" y="383"/>
                      <a:pt x="927" y="490"/>
                      <a:pt x="892" y="584"/>
                    </a:cubicBezTo>
                    <a:cubicBezTo>
                      <a:pt x="813" y="797"/>
                      <a:pt x="583" y="914"/>
                      <a:pt x="365" y="852"/>
                    </a:cubicBezTo>
                    <a:cubicBezTo>
                      <a:pt x="134" y="786"/>
                      <a:pt x="0" y="545"/>
                      <a:pt x="66" y="314"/>
                    </a:cubicBezTo>
                    <a:cubicBezTo>
                      <a:pt x="106" y="173"/>
                      <a:pt x="215" y="62"/>
                      <a:pt x="354" y="19"/>
                    </a:cubicBezTo>
                    <a:cubicBezTo>
                      <a:pt x="382" y="10"/>
                      <a:pt x="411" y="4"/>
                      <a:pt x="440" y="1"/>
                    </a:cubicBezTo>
                    <a:cubicBezTo>
                      <a:pt x="448" y="0"/>
                      <a:pt x="455" y="6"/>
                      <a:pt x="456" y="14"/>
                    </a:cubicBezTo>
                    <a:cubicBezTo>
                      <a:pt x="456" y="21"/>
                      <a:pt x="451" y="28"/>
                      <a:pt x="443" y="29"/>
                    </a:cubicBezTo>
                    <a:cubicBezTo>
                      <a:pt x="415" y="32"/>
                      <a:pt x="388" y="37"/>
                      <a:pt x="362" y="46"/>
                    </a:cubicBezTo>
                    <a:cubicBezTo>
                      <a:pt x="232" y="86"/>
                      <a:pt x="131" y="190"/>
                      <a:pt x="93" y="322"/>
                    </a:cubicBezTo>
                    <a:cubicBezTo>
                      <a:pt x="31" y="538"/>
                      <a:pt x="157" y="763"/>
                      <a:pt x="373" y="824"/>
                    </a:cubicBezTo>
                    <a:cubicBezTo>
                      <a:pt x="577" y="883"/>
                      <a:pt x="792" y="773"/>
                      <a:pt x="865" y="574"/>
                    </a:cubicBezTo>
                    <a:cubicBezTo>
                      <a:pt x="898" y="486"/>
                      <a:pt x="900" y="386"/>
                      <a:pt x="865" y="292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4" name="Freeform 10"/>
              <p:cNvSpPr/>
              <p:nvPr/>
            </p:nvSpPr>
            <p:spPr bwMode="auto">
              <a:xfrm>
                <a:off x="9195641" y="4575252"/>
                <a:ext cx="202769" cy="199972"/>
              </a:xfrm>
              <a:custGeom>
                <a:avLst/>
                <a:gdLst>
                  <a:gd name="T0" fmla="*/ 8 w 72"/>
                  <a:gd name="T1" fmla="*/ 51 h 71"/>
                  <a:gd name="T2" fmla="*/ 21 w 72"/>
                  <a:gd name="T3" fmla="*/ 8 h 71"/>
                  <a:gd name="T4" fmla="*/ 63 w 72"/>
                  <a:gd name="T5" fmla="*/ 20 h 71"/>
                  <a:gd name="T6" fmla="*/ 51 w 72"/>
                  <a:gd name="T7" fmla="*/ 63 h 71"/>
                  <a:gd name="T8" fmla="*/ 8 w 72"/>
                  <a:gd name="T9" fmla="*/ 51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2" h="71">
                    <a:moveTo>
                      <a:pt x="8" y="51"/>
                    </a:moveTo>
                    <a:cubicBezTo>
                      <a:pt x="0" y="36"/>
                      <a:pt x="5" y="16"/>
                      <a:pt x="21" y="8"/>
                    </a:cubicBezTo>
                    <a:cubicBezTo>
                      <a:pt x="36" y="0"/>
                      <a:pt x="55" y="5"/>
                      <a:pt x="63" y="20"/>
                    </a:cubicBezTo>
                    <a:cubicBezTo>
                      <a:pt x="72" y="35"/>
                      <a:pt x="66" y="54"/>
                      <a:pt x="51" y="63"/>
                    </a:cubicBezTo>
                    <a:cubicBezTo>
                      <a:pt x="36" y="71"/>
                      <a:pt x="17" y="66"/>
                      <a:pt x="8" y="51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sp>
          <p:nvSpPr>
            <p:cNvPr id="15" name="Freeform 11"/>
            <p:cNvSpPr/>
            <p:nvPr/>
          </p:nvSpPr>
          <p:spPr bwMode="auto">
            <a:xfrm>
              <a:off x="5163266" y="1580314"/>
              <a:ext cx="1963356" cy="983077"/>
            </a:xfrm>
            <a:custGeom>
              <a:avLst/>
              <a:gdLst>
                <a:gd name="T0" fmla="*/ 350 w 699"/>
                <a:gd name="T1" fmla="*/ 350 h 350"/>
                <a:gd name="T2" fmla="*/ 0 w 699"/>
                <a:gd name="T3" fmla="*/ 350 h 350"/>
                <a:gd name="T4" fmla="*/ 350 w 699"/>
                <a:gd name="T5" fmla="*/ 0 h 350"/>
                <a:gd name="T6" fmla="*/ 699 w 699"/>
                <a:gd name="T7" fmla="*/ 350 h 350"/>
                <a:gd name="T8" fmla="*/ 350 w 699"/>
                <a:gd name="T9" fmla="*/ 35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9" h="350">
                  <a:moveTo>
                    <a:pt x="350" y="350"/>
                  </a:moveTo>
                  <a:cubicBezTo>
                    <a:pt x="0" y="350"/>
                    <a:pt x="0" y="350"/>
                    <a:pt x="0" y="350"/>
                  </a:cubicBezTo>
                  <a:cubicBezTo>
                    <a:pt x="0" y="157"/>
                    <a:pt x="157" y="0"/>
                    <a:pt x="350" y="0"/>
                  </a:cubicBezTo>
                  <a:cubicBezTo>
                    <a:pt x="543" y="0"/>
                    <a:pt x="699" y="157"/>
                    <a:pt x="699" y="350"/>
                  </a:cubicBezTo>
                  <a:cubicBezTo>
                    <a:pt x="350" y="350"/>
                    <a:pt x="350" y="350"/>
                    <a:pt x="350" y="350"/>
                  </a:cubicBezTo>
                  <a:close/>
                </a:path>
              </a:pathLst>
            </a:custGeom>
            <a:solidFill>
              <a:srgbClr val="466B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16" name="Freeform 12"/>
            <p:cNvSpPr/>
            <p:nvPr/>
          </p:nvSpPr>
          <p:spPr bwMode="auto">
            <a:xfrm>
              <a:off x="3924282" y="3496124"/>
              <a:ext cx="1612357" cy="1973145"/>
            </a:xfrm>
            <a:custGeom>
              <a:avLst/>
              <a:gdLst>
                <a:gd name="T0" fmla="*/ 399 w 574"/>
                <a:gd name="T1" fmla="*/ 303 h 702"/>
                <a:gd name="T2" fmla="*/ 574 w 574"/>
                <a:gd name="T3" fmla="*/ 605 h 702"/>
                <a:gd name="T4" fmla="*/ 97 w 574"/>
                <a:gd name="T5" fmla="*/ 477 h 702"/>
                <a:gd name="T6" fmla="*/ 225 w 574"/>
                <a:gd name="T7" fmla="*/ 0 h 702"/>
                <a:gd name="T8" fmla="*/ 399 w 574"/>
                <a:gd name="T9" fmla="*/ 303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702">
                  <a:moveTo>
                    <a:pt x="399" y="303"/>
                  </a:moveTo>
                  <a:cubicBezTo>
                    <a:pt x="574" y="605"/>
                    <a:pt x="574" y="605"/>
                    <a:pt x="574" y="605"/>
                  </a:cubicBezTo>
                  <a:cubicBezTo>
                    <a:pt x="407" y="702"/>
                    <a:pt x="193" y="645"/>
                    <a:pt x="97" y="477"/>
                  </a:cubicBezTo>
                  <a:cubicBezTo>
                    <a:pt x="0" y="310"/>
                    <a:pt x="57" y="96"/>
                    <a:pt x="225" y="0"/>
                  </a:cubicBezTo>
                  <a:cubicBezTo>
                    <a:pt x="399" y="303"/>
                    <a:pt x="399" y="303"/>
                    <a:pt x="399" y="303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17" name="Freeform 13"/>
            <p:cNvSpPr/>
            <p:nvPr/>
          </p:nvSpPr>
          <p:spPr bwMode="auto">
            <a:xfrm>
              <a:off x="6644173" y="3496124"/>
              <a:ext cx="1612357" cy="1973145"/>
            </a:xfrm>
            <a:custGeom>
              <a:avLst/>
              <a:gdLst>
                <a:gd name="T0" fmla="*/ 175 w 574"/>
                <a:gd name="T1" fmla="*/ 303 h 702"/>
                <a:gd name="T2" fmla="*/ 0 w 574"/>
                <a:gd name="T3" fmla="*/ 605 h 702"/>
                <a:gd name="T4" fmla="*/ 478 w 574"/>
                <a:gd name="T5" fmla="*/ 477 h 702"/>
                <a:gd name="T6" fmla="*/ 350 w 574"/>
                <a:gd name="T7" fmla="*/ 0 h 702"/>
                <a:gd name="T8" fmla="*/ 175 w 574"/>
                <a:gd name="T9" fmla="*/ 303 h 7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4" h="702">
                  <a:moveTo>
                    <a:pt x="175" y="303"/>
                  </a:moveTo>
                  <a:cubicBezTo>
                    <a:pt x="0" y="605"/>
                    <a:pt x="0" y="605"/>
                    <a:pt x="0" y="605"/>
                  </a:cubicBezTo>
                  <a:cubicBezTo>
                    <a:pt x="168" y="702"/>
                    <a:pt x="381" y="645"/>
                    <a:pt x="478" y="477"/>
                  </a:cubicBezTo>
                  <a:cubicBezTo>
                    <a:pt x="574" y="310"/>
                    <a:pt x="517" y="96"/>
                    <a:pt x="350" y="0"/>
                  </a:cubicBezTo>
                  <a:cubicBezTo>
                    <a:pt x="175" y="303"/>
                    <a:pt x="175" y="303"/>
                    <a:pt x="175" y="303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grpSp>
          <p:nvGrpSpPr>
            <p:cNvPr id="18" name="Group 19"/>
            <p:cNvGrpSpPr/>
            <p:nvPr/>
          </p:nvGrpSpPr>
          <p:grpSpPr>
            <a:xfrm>
              <a:off x="5834035" y="1776928"/>
              <a:ext cx="582861" cy="666945"/>
              <a:chOff x="6326188" y="3460750"/>
              <a:chExt cx="484188" cy="554038"/>
            </a:xfrm>
            <a:solidFill>
              <a:sysClr val="window" lastClr="FFFFFF"/>
            </a:solidFill>
          </p:grpSpPr>
          <p:sp>
            <p:nvSpPr>
              <p:cNvPr id="29" name="Freeform 227"/>
              <p:cNvSpPr/>
              <p:nvPr/>
            </p:nvSpPr>
            <p:spPr bwMode="auto">
              <a:xfrm>
                <a:off x="6326188" y="3460750"/>
                <a:ext cx="276225" cy="288925"/>
              </a:xfrm>
              <a:custGeom>
                <a:avLst/>
                <a:gdLst>
                  <a:gd name="T0" fmla="*/ 1475 w 1743"/>
                  <a:gd name="T1" fmla="*/ 2 h 1815"/>
                  <a:gd name="T2" fmla="*/ 1507 w 1743"/>
                  <a:gd name="T3" fmla="*/ 21 h 1815"/>
                  <a:gd name="T4" fmla="*/ 1733 w 1743"/>
                  <a:gd name="T5" fmla="*/ 252 h 1815"/>
                  <a:gd name="T6" fmla="*/ 1743 w 1743"/>
                  <a:gd name="T7" fmla="*/ 287 h 1815"/>
                  <a:gd name="T8" fmla="*/ 1733 w 1743"/>
                  <a:gd name="T9" fmla="*/ 320 h 1815"/>
                  <a:gd name="T10" fmla="*/ 1507 w 1743"/>
                  <a:gd name="T11" fmla="*/ 552 h 1815"/>
                  <a:gd name="T12" fmla="*/ 1475 w 1743"/>
                  <a:gd name="T13" fmla="*/ 570 h 1815"/>
                  <a:gd name="T14" fmla="*/ 1440 w 1743"/>
                  <a:gd name="T15" fmla="*/ 570 h 1815"/>
                  <a:gd name="T16" fmla="*/ 1408 w 1743"/>
                  <a:gd name="T17" fmla="*/ 552 h 1815"/>
                  <a:gd name="T18" fmla="*/ 1389 w 1743"/>
                  <a:gd name="T19" fmla="*/ 520 h 1815"/>
                  <a:gd name="T20" fmla="*/ 1389 w 1743"/>
                  <a:gd name="T21" fmla="*/ 484 h 1815"/>
                  <a:gd name="T22" fmla="*/ 1408 w 1743"/>
                  <a:gd name="T23" fmla="*/ 452 h 1815"/>
                  <a:gd name="T24" fmla="*/ 1410 w 1743"/>
                  <a:gd name="T25" fmla="*/ 361 h 1815"/>
                  <a:gd name="T26" fmla="*/ 1228 w 1743"/>
                  <a:gd name="T27" fmla="*/ 388 h 1815"/>
                  <a:gd name="T28" fmla="*/ 1056 w 1743"/>
                  <a:gd name="T29" fmla="*/ 438 h 1815"/>
                  <a:gd name="T30" fmla="*/ 893 w 1743"/>
                  <a:gd name="T31" fmla="*/ 510 h 1815"/>
                  <a:gd name="T32" fmla="*/ 741 w 1743"/>
                  <a:gd name="T33" fmla="*/ 602 h 1815"/>
                  <a:gd name="T34" fmla="*/ 602 w 1743"/>
                  <a:gd name="T35" fmla="*/ 710 h 1815"/>
                  <a:gd name="T36" fmla="*/ 480 w 1743"/>
                  <a:gd name="T37" fmla="*/ 835 h 1815"/>
                  <a:gd name="T38" fmla="*/ 373 w 1743"/>
                  <a:gd name="T39" fmla="*/ 975 h 1815"/>
                  <a:gd name="T40" fmla="*/ 284 w 1743"/>
                  <a:gd name="T41" fmla="*/ 1129 h 1815"/>
                  <a:gd name="T42" fmla="*/ 215 w 1743"/>
                  <a:gd name="T43" fmla="*/ 1293 h 1815"/>
                  <a:gd name="T44" fmla="*/ 167 w 1743"/>
                  <a:gd name="T45" fmla="*/ 1468 h 1815"/>
                  <a:gd name="T46" fmla="*/ 143 w 1743"/>
                  <a:gd name="T47" fmla="*/ 1650 h 1815"/>
                  <a:gd name="T48" fmla="*/ 138 w 1743"/>
                  <a:gd name="T49" fmla="*/ 1763 h 1815"/>
                  <a:gd name="T50" fmla="*/ 120 w 1743"/>
                  <a:gd name="T51" fmla="*/ 1794 h 1815"/>
                  <a:gd name="T52" fmla="*/ 89 w 1743"/>
                  <a:gd name="T53" fmla="*/ 1812 h 1815"/>
                  <a:gd name="T54" fmla="*/ 51 w 1743"/>
                  <a:gd name="T55" fmla="*/ 1812 h 1815"/>
                  <a:gd name="T56" fmla="*/ 20 w 1743"/>
                  <a:gd name="T57" fmla="*/ 1794 h 1815"/>
                  <a:gd name="T58" fmla="*/ 2 w 1743"/>
                  <a:gd name="T59" fmla="*/ 1763 h 1815"/>
                  <a:gd name="T60" fmla="*/ 3 w 1743"/>
                  <a:gd name="T61" fmla="*/ 1645 h 1815"/>
                  <a:gd name="T62" fmla="*/ 28 w 1743"/>
                  <a:gd name="T63" fmla="*/ 1451 h 1815"/>
                  <a:gd name="T64" fmla="*/ 76 w 1743"/>
                  <a:gd name="T65" fmla="*/ 1265 h 1815"/>
                  <a:gd name="T66" fmla="*/ 147 w 1743"/>
                  <a:gd name="T67" fmla="*/ 1090 h 1815"/>
                  <a:gd name="T68" fmla="*/ 237 w 1743"/>
                  <a:gd name="T69" fmla="*/ 926 h 1815"/>
                  <a:gd name="T70" fmla="*/ 346 w 1743"/>
                  <a:gd name="T71" fmla="*/ 774 h 1815"/>
                  <a:gd name="T72" fmla="*/ 473 w 1743"/>
                  <a:gd name="T73" fmla="*/ 639 h 1815"/>
                  <a:gd name="T74" fmla="*/ 615 w 1743"/>
                  <a:gd name="T75" fmla="*/ 519 h 1815"/>
                  <a:gd name="T76" fmla="*/ 772 w 1743"/>
                  <a:gd name="T77" fmla="*/ 416 h 1815"/>
                  <a:gd name="T78" fmla="*/ 940 w 1743"/>
                  <a:gd name="T79" fmla="*/ 333 h 1815"/>
                  <a:gd name="T80" fmla="*/ 1119 w 1743"/>
                  <a:gd name="T81" fmla="*/ 272 h 1815"/>
                  <a:gd name="T82" fmla="*/ 1308 w 1743"/>
                  <a:gd name="T83" fmla="*/ 232 h 1815"/>
                  <a:gd name="T84" fmla="*/ 1505 w 1743"/>
                  <a:gd name="T85" fmla="*/ 217 h 1815"/>
                  <a:gd name="T86" fmla="*/ 1397 w 1743"/>
                  <a:gd name="T87" fmla="*/ 105 h 1815"/>
                  <a:gd name="T88" fmla="*/ 1387 w 1743"/>
                  <a:gd name="T89" fmla="*/ 71 h 1815"/>
                  <a:gd name="T90" fmla="*/ 1397 w 1743"/>
                  <a:gd name="T91" fmla="*/ 36 h 1815"/>
                  <a:gd name="T92" fmla="*/ 1423 w 1743"/>
                  <a:gd name="T93" fmla="*/ 10 h 1815"/>
                  <a:gd name="T94" fmla="*/ 1457 w 1743"/>
                  <a:gd name="T95" fmla="*/ 0 h 1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3" h="1815">
                    <a:moveTo>
                      <a:pt x="1457" y="0"/>
                    </a:moveTo>
                    <a:lnTo>
                      <a:pt x="1475" y="2"/>
                    </a:lnTo>
                    <a:lnTo>
                      <a:pt x="1492" y="10"/>
                    </a:lnTo>
                    <a:lnTo>
                      <a:pt x="1507" y="21"/>
                    </a:lnTo>
                    <a:lnTo>
                      <a:pt x="1722" y="237"/>
                    </a:lnTo>
                    <a:lnTo>
                      <a:pt x="1733" y="252"/>
                    </a:lnTo>
                    <a:lnTo>
                      <a:pt x="1741" y="269"/>
                    </a:lnTo>
                    <a:lnTo>
                      <a:pt x="1743" y="287"/>
                    </a:lnTo>
                    <a:lnTo>
                      <a:pt x="1741" y="304"/>
                    </a:lnTo>
                    <a:lnTo>
                      <a:pt x="1733" y="320"/>
                    </a:lnTo>
                    <a:lnTo>
                      <a:pt x="1722" y="335"/>
                    </a:lnTo>
                    <a:lnTo>
                      <a:pt x="1507" y="552"/>
                    </a:lnTo>
                    <a:lnTo>
                      <a:pt x="1492" y="562"/>
                    </a:lnTo>
                    <a:lnTo>
                      <a:pt x="1475" y="570"/>
                    </a:lnTo>
                    <a:lnTo>
                      <a:pt x="1458" y="572"/>
                    </a:lnTo>
                    <a:lnTo>
                      <a:pt x="1440" y="570"/>
                    </a:lnTo>
                    <a:lnTo>
                      <a:pt x="1423" y="562"/>
                    </a:lnTo>
                    <a:lnTo>
                      <a:pt x="1408" y="552"/>
                    </a:lnTo>
                    <a:lnTo>
                      <a:pt x="1397" y="536"/>
                    </a:lnTo>
                    <a:lnTo>
                      <a:pt x="1389" y="520"/>
                    </a:lnTo>
                    <a:lnTo>
                      <a:pt x="1387" y="502"/>
                    </a:lnTo>
                    <a:lnTo>
                      <a:pt x="1389" y="484"/>
                    </a:lnTo>
                    <a:lnTo>
                      <a:pt x="1397" y="467"/>
                    </a:lnTo>
                    <a:lnTo>
                      <a:pt x="1408" y="452"/>
                    </a:lnTo>
                    <a:lnTo>
                      <a:pt x="1504" y="357"/>
                    </a:lnTo>
                    <a:lnTo>
                      <a:pt x="1410" y="361"/>
                    </a:lnTo>
                    <a:lnTo>
                      <a:pt x="1318" y="371"/>
                    </a:lnTo>
                    <a:lnTo>
                      <a:pt x="1228" y="388"/>
                    </a:lnTo>
                    <a:lnTo>
                      <a:pt x="1140" y="411"/>
                    </a:lnTo>
                    <a:lnTo>
                      <a:pt x="1056" y="438"/>
                    </a:lnTo>
                    <a:lnTo>
                      <a:pt x="972" y="472"/>
                    </a:lnTo>
                    <a:lnTo>
                      <a:pt x="893" y="510"/>
                    </a:lnTo>
                    <a:lnTo>
                      <a:pt x="815" y="553"/>
                    </a:lnTo>
                    <a:lnTo>
                      <a:pt x="741" y="602"/>
                    </a:lnTo>
                    <a:lnTo>
                      <a:pt x="670" y="654"/>
                    </a:lnTo>
                    <a:lnTo>
                      <a:pt x="602" y="710"/>
                    </a:lnTo>
                    <a:lnTo>
                      <a:pt x="539" y="771"/>
                    </a:lnTo>
                    <a:lnTo>
                      <a:pt x="480" y="835"/>
                    </a:lnTo>
                    <a:lnTo>
                      <a:pt x="424" y="904"/>
                    </a:lnTo>
                    <a:lnTo>
                      <a:pt x="373" y="975"/>
                    </a:lnTo>
                    <a:lnTo>
                      <a:pt x="326" y="1050"/>
                    </a:lnTo>
                    <a:lnTo>
                      <a:pt x="284" y="1129"/>
                    </a:lnTo>
                    <a:lnTo>
                      <a:pt x="247" y="1209"/>
                    </a:lnTo>
                    <a:lnTo>
                      <a:pt x="215" y="1293"/>
                    </a:lnTo>
                    <a:lnTo>
                      <a:pt x="188" y="1379"/>
                    </a:lnTo>
                    <a:lnTo>
                      <a:pt x="167" y="1468"/>
                    </a:lnTo>
                    <a:lnTo>
                      <a:pt x="152" y="1558"/>
                    </a:lnTo>
                    <a:lnTo>
                      <a:pt x="143" y="1650"/>
                    </a:lnTo>
                    <a:lnTo>
                      <a:pt x="140" y="1744"/>
                    </a:lnTo>
                    <a:lnTo>
                      <a:pt x="138" y="1763"/>
                    </a:lnTo>
                    <a:lnTo>
                      <a:pt x="130" y="1780"/>
                    </a:lnTo>
                    <a:lnTo>
                      <a:pt x="120" y="1794"/>
                    </a:lnTo>
                    <a:lnTo>
                      <a:pt x="105" y="1805"/>
                    </a:lnTo>
                    <a:lnTo>
                      <a:pt x="89" y="1812"/>
                    </a:lnTo>
                    <a:lnTo>
                      <a:pt x="70" y="1815"/>
                    </a:lnTo>
                    <a:lnTo>
                      <a:pt x="51" y="1812"/>
                    </a:lnTo>
                    <a:lnTo>
                      <a:pt x="34" y="1805"/>
                    </a:lnTo>
                    <a:lnTo>
                      <a:pt x="20" y="1794"/>
                    </a:lnTo>
                    <a:lnTo>
                      <a:pt x="10" y="1780"/>
                    </a:lnTo>
                    <a:lnTo>
                      <a:pt x="2" y="1763"/>
                    </a:lnTo>
                    <a:lnTo>
                      <a:pt x="0" y="1744"/>
                    </a:lnTo>
                    <a:lnTo>
                      <a:pt x="3" y="1645"/>
                    </a:lnTo>
                    <a:lnTo>
                      <a:pt x="13" y="1547"/>
                    </a:lnTo>
                    <a:lnTo>
                      <a:pt x="28" y="1451"/>
                    </a:lnTo>
                    <a:lnTo>
                      <a:pt x="50" y="1357"/>
                    </a:lnTo>
                    <a:lnTo>
                      <a:pt x="76" y="1265"/>
                    </a:lnTo>
                    <a:lnTo>
                      <a:pt x="109" y="1176"/>
                    </a:lnTo>
                    <a:lnTo>
                      <a:pt x="147" y="1090"/>
                    </a:lnTo>
                    <a:lnTo>
                      <a:pt x="190" y="1007"/>
                    </a:lnTo>
                    <a:lnTo>
                      <a:pt x="237" y="926"/>
                    </a:lnTo>
                    <a:lnTo>
                      <a:pt x="290" y="849"/>
                    </a:lnTo>
                    <a:lnTo>
                      <a:pt x="346" y="774"/>
                    </a:lnTo>
                    <a:lnTo>
                      <a:pt x="408" y="704"/>
                    </a:lnTo>
                    <a:lnTo>
                      <a:pt x="473" y="639"/>
                    </a:lnTo>
                    <a:lnTo>
                      <a:pt x="542" y="576"/>
                    </a:lnTo>
                    <a:lnTo>
                      <a:pt x="615" y="519"/>
                    </a:lnTo>
                    <a:lnTo>
                      <a:pt x="691" y="465"/>
                    </a:lnTo>
                    <a:lnTo>
                      <a:pt x="772" y="416"/>
                    </a:lnTo>
                    <a:lnTo>
                      <a:pt x="854" y="372"/>
                    </a:lnTo>
                    <a:lnTo>
                      <a:pt x="940" y="333"/>
                    </a:lnTo>
                    <a:lnTo>
                      <a:pt x="1028" y="299"/>
                    </a:lnTo>
                    <a:lnTo>
                      <a:pt x="1119" y="272"/>
                    </a:lnTo>
                    <a:lnTo>
                      <a:pt x="1212" y="248"/>
                    </a:lnTo>
                    <a:lnTo>
                      <a:pt x="1308" y="232"/>
                    </a:lnTo>
                    <a:lnTo>
                      <a:pt x="1405" y="221"/>
                    </a:lnTo>
                    <a:lnTo>
                      <a:pt x="1505" y="217"/>
                    </a:lnTo>
                    <a:lnTo>
                      <a:pt x="1408" y="120"/>
                    </a:lnTo>
                    <a:lnTo>
                      <a:pt x="1397" y="105"/>
                    </a:lnTo>
                    <a:lnTo>
                      <a:pt x="1389" y="88"/>
                    </a:lnTo>
                    <a:lnTo>
                      <a:pt x="1387" y="71"/>
                    </a:lnTo>
                    <a:lnTo>
                      <a:pt x="1389" y="53"/>
                    </a:lnTo>
                    <a:lnTo>
                      <a:pt x="1397" y="36"/>
                    </a:lnTo>
                    <a:lnTo>
                      <a:pt x="1408" y="21"/>
                    </a:lnTo>
                    <a:lnTo>
                      <a:pt x="1423" y="10"/>
                    </a:lnTo>
                    <a:lnTo>
                      <a:pt x="1440" y="2"/>
                    </a:lnTo>
                    <a:lnTo>
                      <a:pt x="145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0" name="Freeform 228"/>
              <p:cNvSpPr/>
              <p:nvPr/>
            </p:nvSpPr>
            <p:spPr bwMode="auto">
              <a:xfrm>
                <a:off x="6534151" y="3727450"/>
                <a:ext cx="276225" cy="287338"/>
              </a:xfrm>
              <a:custGeom>
                <a:avLst/>
                <a:gdLst>
                  <a:gd name="T0" fmla="*/ 1691 w 1743"/>
                  <a:gd name="T1" fmla="*/ 3 h 1815"/>
                  <a:gd name="T2" fmla="*/ 1722 w 1743"/>
                  <a:gd name="T3" fmla="*/ 21 h 1815"/>
                  <a:gd name="T4" fmla="*/ 1740 w 1743"/>
                  <a:gd name="T5" fmla="*/ 52 h 1815"/>
                  <a:gd name="T6" fmla="*/ 1739 w 1743"/>
                  <a:gd name="T7" fmla="*/ 170 h 1815"/>
                  <a:gd name="T8" fmla="*/ 1714 w 1743"/>
                  <a:gd name="T9" fmla="*/ 364 h 1815"/>
                  <a:gd name="T10" fmla="*/ 1666 w 1743"/>
                  <a:gd name="T11" fmla="*/ 549 h 1815"/>
                  <a:gd name="T12" fmla="*/ 1595 w 1743"/>
                  <a:gd name="T13" fmla="*/ 724 h 1815"/>
                  <a:gd name="T14" fmla="*/ 1505 w 1743"/>
                  <a:gd name="T15" fmla="*/ 889 h 1815"/>
                  <a:gd name="T16" fmla="*/ 1395 w 1743"/>
                  <a:gd name="T17" fmla="*/ 1040 h 1815"/>
                  <a:gd name="T18" fmla="*/ 1269 w 1743"/>
                  <a:gd name="T19" fmla="*/ 1176 h 1815"/>
                  <a:gd name="T20" fmla="*/ 1126 w 1743"/>
                  <a:gd name="T21" fmla="*/ 1296 h 1815"/>
                  <a:gd name="T22" fmla="*/ 971 w 1743"/>
                  <a:gd name="T23" fmla="*/ 1399 h 1815"/>
                  <a:gd name="T24" fmla="*/ 802 w 1743"/>
                  <a:gd name="T25" fmla="*/ 1481 h 1815"/>
                  <a:gd name="T26" fmla="*/ 622 w 1743"/>
                  <a:gd name="T27" fmla="*/ 1543 h 1815"/>
                  <a:gd name="T28" fmla="*/ 434 w 1743"/>
                  <a:gd name="T29" fmla="*/ 1582 h 1815"/>
                  <a:gd name="T30" fmla="*/ 238 w 1743"/>
                  <a:gd name="T31" fmla="*/ 1598 h 1815"/>
                  <a:gd name="T32" fmla="*/ 346 w 1743"/>
                  <a:gd name="T33" fmla="*/ 1710 h 1815"/>
                  <a:gd name="T34" fmla="*/ 354 w 1743"/>
                  <a:gd name="T35" fmla="*/ 1743 h 1815"/>
                  <a:gd name="T36" fmla="*/ 346 w 1743"/>
                  <a:gd name="T37" fmla="*/ 1778 h 1815"/>
                  <a:gd name="T38" fmla="*/ 320 w 1743"/>
                  <a:gd name="T39" fmla="*/ 1805 h 1815"/>
                  <a:gd name="T40" fmla="*/ 285 w 1743"/>
                  <a:gd name="T41" fmla="*/ 1815 h 1815"/>
                  <a:gd name="T42" fmla="*/ 250 w 1743"/>
                  <a:gd name="T43" fmla="*/ 1805 h 1815"/>
                  <a:gd name="T44" fmla="*/ 20 w 1743"/>
                  <a:gd name="T45" fmla="*/ 1578 h 1815"/>
                  <a:gd name="T46" fmla="*/ 2 w 1743"/>
                  <a:gd name="T47" fmla="*/ 1546 h 1815"/>
                  <a:gd name="T48" fmla="*/ 2 w 1743"/>
                  <a:gd name="T49" fmla="*/ 1510 h 1815"/>
                  <a:gd name="T50" fmla="*/ 20 w 1743"/>
                  <a:gd name="T51" fmla="*/ 1479 h 1815"/>
                  <a:gd name="T52" fmla="*/ 251 w 1743"/>
                  <a:gd name="T53" fmla="*/ 1251 h 1815"/>
                  <a:gd name="T54" fmla="*/ 285 w 1743"/>
                  <a:gd name="T55" fmla="*/ 1243 h 1815"/>
                  <a:gd name="T56" fmla="*/ 320 w 1743"/>
                  <a:gd name="T57" fmla="*/ 1251 h 1815"/>
                  <a:gd name="T58" fmla="*/ 346 w 1743"/>
                  <a:gd name="T59" fmla="*/ 1279 h 1815"/>
                  <a:gd name="T60" fmla="*/ 354 w 1743"/>
                  <a:gd name="T61" fmla="*/ 1313 h 1815"/>
                  <a:gd name="T62" fmla="*/ 346 w 1743"/>
                  <a:gd name="T63" fmla="*/ 1348 h 1815"/>
                  <a:gd name="T64" fmla="*/ 239 w 1743"/>
                  <a:gd name="T65" fmla="*/ 1458 h 1815"/>
                  <a:gd name="T66" fmla="*/ 424 w 1743"/>
                  <a:gd name="T67" fmla="*/ 1443 h 1815"/>
                  <a:gd name="T68" fmla="*/ 601 w 1743"/>
                  <a:gd name="T69" fmla="*/ 1404 h 1815"/>
                  <a:gd name="T70" fmla="*/ 770 w 1743"/>
                  <a:gd name="T71" fmla="*/ 1343 h 1815"/>
                  <a:gd name="T72" fmla="*/ 927 w 1743"/>
                  <a:gd name="T73" fmla="*/ 1262 h 1815"/>
                  <a:gd name="T74" fmla="*/ 1072 w 1743"/>
                  <a:gd name="T75" fmla="*/ 1161 h 1815"/>
                  <a:gd name="T76" fmla="*/ 1204 w 1743"/>
                  <a:gd name="T77" fmla="*/ 1043 h 1815"/>
                  <a:gd name="T78" fmla="*/ 1318 w 1743"/>
                  <a:gd name="T79" fmla="*/ 911 h 1815"/>
                  <a:gd name="T80" fmla="*/ 1416 w 1743"/>
                  <a:gd name="T81" fmla="*/ 765 h 1815"/>
                  <a:gd name="T82" fmla="*/ 1495 w 1743"/>
                  <a:gd name="T83" fmla="*/ 605 h 1815"/>
                  <a:gd name="T84" fmla="*/ 1554 w 1743"/>
                  <a:gd name="T85" fmla="*/ 436 h 1815"/>
                  <a:gd name="T86" fmla="*/ 1590 w 1743"/>
                  <a:gd name="T87" fmla="*/ 256 h 1815"/>
                  <a:gd name="T88" fmla="*/ 1603 w 1743"/>
                  <a:gd name="T89" fmla="*/ 70 h 1815"/>
                  <a:gd name="T90" fmla="*/ 1612 w 1743"/>
                  <a:gd name="T91" fmla="*/ 35 h 1815"/>
                  <a:gd name="T92" fmla="*/ 1637 w 1743"/>
                  <a:gd name="T93" fmla="*/ 9 h 1815"/>
                  <a:gd name="T94" fmla="*/ 1673 w 1743"/>
                  <a:gd name="T95" fmla="*/ 0 h 18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743" h="1815">
                    <a:moveTo>
                      <a:pt x="1673" y="0"/>
                    </a:moveTo>
                    <a:lnTo>
                      <a:pt x="1691" y="3"/>
                    </a:lnTo>
                    <a:lnTo>
                      <a:pt x="1708" y="9"/>
                    </a:lnTo>
                    <a:lnTo>
                      <a:pt x="1722" y="21"/>
                    </a:lnTo>
                    <a:lnTo>
                      <a:pt x="1733" y="35"/>
                    </a:lnTo>
                    <a:lnTo>
                      <a:pt x="1740" y="52"/>
                    </a:lnTo>
                    <a:lnTo>
                      <a:pt x="1743" y="70"/>
                    </a:lnTo>
                    <a:lnTo>
                      <a:pt x="1739" y="170"/>
                    </a:lnTo>
                    <a:lnTo>
                      <a:pt x="1730" y="268"/>
                    </a:lnTo>
                    <a:lnTo>
                      <a:pt x="1714" y="364"/>
                    </a:lnTo>
                    <a:lnTo>
                      <a:pt x="1693" y="458"/>
                    </a:lnTo>
                    <a:lnTo>
                      <a:pt x="1666" y="549"/>
                    </a:lnTo>
                    <a:lnTo>
                      <a:pt x="1634" y="638"/>
                    </a:lnTo>
                    <a:lnTo>
                      <a:pt x="1595" y="724"/>
                    </a:lnTo>
                    <a:lnTo>
                      <a:pt x="1553" y="808"/>
                    </a:lnTo>
                    <a:lnTo>
                      <a:pt x="1505" y="889"/>
                    </a:lnTo>
                    <a:lnTo>
                      <a:pt x="1452" y="966"/>
                    </a:lnTo>
                    <a:lnTo>
                      <a:pt x="1395" y="1040"/>
                    </a:lnTo>
                    <a:lnTo>
                      <a:pt x="1334" y="1110"/>
                    </a:lnTo>
                    <a:lnTo>
                      <a:pt x="1269" y="1176"/>
                    </a:lnTo>
                    <a:lnTo>
                      <a:pt x="1199" y="1239"/>
                    </a:lnTo>
                    <a:lnTo>
                      <a:pt x="1126" y="1296"/>
                    </a:lnTo>
                    <a:lnTo>
                      <a:pt x="1050" y="1350"/>
                    </a:lnTo>
                    <a:lnTo>
                      <a:pt x="971" y="1399"/>
                    </a:lnTo>
                    <a:lnTo>
                      <a:pt x="888" y="1442"/>
                    </a:lnTo>
                    <a:lnTo>
                      <a:pt x="802" y="1481"/>
                    </a:lnTo>
                    <a:lnTo>
                      <a:pt x="713" y="1515"/>
                    </a:lnTo>
                    <a:lnTo>
                      <a:pt x="622" y="1543"/>
                    </a:lnTo>
                    <a:lnTo>
                      <a:pt x="529" y="1566"/>
                    </a:lnTo>
                    <a:lnTo>
                      <a:pt x="434" y="1582"/>
                    </a:lnTo>
                    <a:lnTo>
                      <a:pt x="338" y="1594"/>
                    </a:lnTo>
                    <a:lnTo>
                      <a:pt x="238" y="1598"/>
                    </a:lnTo>
                    <a:lnTo>
                      <a:pt x="334" y="1695"/>
                    </a:lnTo>
                    <a:lnTo>
                      <a:pt x="346" y="1710"/>
                    </a:lnTo>
                    <a:lnTo>
                      <a:pt x="352" y="1726"/>
                    </a:lnTo>
                    <a:lnTo>
                      <a:pt x="354" y="1743"/>
                    </a:lnTo>
                    <a:lnTo>
                      <a:pt x="352" y="1761"/>
                    </a:lnTo>
                    <a:lnTo>
                      <a:pt x="346" y="1778"/>
                    </a:lnTo>
                    <a:lnTo>
                      <a:pt x="334" y="1793"/>
                    </a:lnTo>
                    <a:lnTo>
                      <a:pt x="320" y="1805"/>
                    </a:lnTo>
                    <a:lnTo>
                      <a:pt x="303" y="1811"/>
                    </a:lnTo>
                    <a:lnTo>
                      <a:pt x="285" y="1815"/>
                    </a:lnTo>
                    <a:lnTo>
                      <a:pt x="267" y="1811"/>
                    </a:lnTo>
                    <a:lnTo>
                      <a:pt x="250" y="1805"/>
                    </a:lnTo>
                    <a:lnTo>
                      <a:pt x="235" y="1793"/>
                    </a:lnTo>
                    <a:lnTo>
                      <a:pt x="20" y="1578"/>
                    </a:lnTo>
                    <a:lnTo>
                      <a:pt x="9" y="1563"/>
                    </a:lnTo>
                    <a:lnTo>
                      <a:pt x="2" y="1546"/>
                    </a:lnTo>
                    <a:lnTo>
                      <a:pt x="0" y="1528"/>
                    </a:lnTo>
                    <a:lnTo>
                      <a:pt x="2" y="1510"/>
                    </a:lnTo>
                    <a:lnTo>
                      <a:pt x="9" y="1493"/>
                    </a:lnTo>
                    <a:lnTo>
                      <a:pt x="20" y="1479"/>
                    </a:lnTo>
                    <a:lnTo>
                      <a:pt x="235" y="1263"/>
                    </a:lnTo>
                    <a:lnTo>
                      <a:pt x="251" y="1251"/>
                    </a:lnTo>
                    <a:lnTo>
                      <a:pt x="267" y="1245"/>
                    </a:lnTo>
                    <a:lnTo>
                      <a:pt x="285" y="1243"/>
                    </a:lnTo>
                    <a:lnTo>
                      <a:pt x="303" y="1245"/>
                    </a:lnTo>
                    <a:lnTo>
                      <a:pt x="320" y="1251"/>
                    </a:lnTo>
                    <a:lnTo>
                      <a:pt x="334" y="1263"/>
                    </a:lnTo>
                    <a:lnTo>
                      <a:pt x="346" y="1279"/>
                    </a:lnTo>
                    <a:lnTo>
                      <a:pt x="352" y="1295"/>
                    </a:lnTo>
                    <a:lnTo>
                      <a:pt x="354" y="1313"/>
                    </a:lnTo>
                    <a:lnTo>
                      <a:pt x="352" y="1331"/>
                    </a:lnTo>
                    <a:lnTo>
                      <a:pt x="346" y="1348"/>
                    </a:lnTo>
                    <a:lnTo>
                      <a:pt x="334" y="1363"/>
                    </a:lnTo>
                    <a:lnTo>
                      <a:pt x="239" y="1458"/>
                    </a:lnTo>
                    <a:lnTo>
                      <a:pt x="332" y="1454"/>
                    </a:lnTo>
                    <a:lnTo>
                      <a:pt x="424" y="1443"/>
                    </a:lnTo>
                    <a:lnTo>
                      <a:pt x="513" y="1426"/>
                    </a:lnTo>
                    <a:lnTo>
                      <a:pt x="601" y="1404"/>
                    </a:lnTo>
                    <a:lnTo>
                      <a:pt x="687" y="1376"/>
                    </a:lnTo>
                    <a:lnTo>
                      <a:pt x="770" y="1343"/>
                    </a:lnTo>
                    <a:lnTo>
                      <a:pt x="850" y="1304"/>
                    </a:lnTo>
                    <a:lnTo>
                      <a:pt x="927" y="1262"/>
                    </a:lnTo>
                    <a:lnTo>
                      <a:pt x="1001" y="1213"/>
                    </a:lnTo>
                    <a:lnTo>
                      <a:pt x="1072" y="1161"/>
                    </a:lnTo>
                    <a:lnTo>
                      <a:pt x="1140" y="1105"/>
                    </a:lnTo>
                    <a:lnTo>
                      <a:pt x="1204" y="1043"/>
                    </a:lnTo>
                    <a:lnTo>
                      <a:pt x="1263" y="980"/>
                    </a:lnTo>
                    <a:lnTo>
                      <a:pt x="1318" y="911"/>
                    </a:lnTo>
                    <a:lnTo>
                      <a:pt x="1370" y="840"/>
                    </a:lnTo>
                    <a:lnTo>
                      <a:pt x="1416" y="765"/>
                    </a:lnTo>
                    <a:lnTo>
                      <a:pt x="1459" y="686"/>
                    </a:lnTo>
                    <a:lnTo>
                      <a:pt x="1495" y="605"/>
                    </a:lnTo>
                    <a:lnTo>
                      <a:pt x="1528" y="522"/>
                    </a:lnTo>
                    <a:lnTo>
                      <a:pt x="1554" y="436"/>
                    </a:lnTo>
                    <a:lnTo>
                      <a:pt x="1574" y="347"/>
                    </a:lnTo>
                    <a:lnTo>
                      <a:pt x="1590" y="256"/>
                    </a:lnTo>
                    <a:lnTo>
                      <a:pt x="1600" y="164"/>
                    </a:lnTo>
                    <a:lnTo>
                      <a:pt x="1603" y="70"/>
                    </a:lnTo>
                    <a:lnTo>
                      <a:pt x="1605" y="52"/>
                    </a:lnTo>
                    <a:lnTo>
                      <a:pt x="1612" y="35"/>
                    </a:lnTo>
                    <a:lnTo>
                      <a:pt x="1623" y="21"/>
                    </a:lnTo>
                    <a:lnTo>
                      <a:pt x="1637" y="9"/>
                    </a:lnTo>
                    <a:lnTo>
                      <a:pt x="1654" y="3"/>
                    </a:lnTo>
                    <a:lnTo>
                      <a:pt x="167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1" name="Freeform 229"/>
              <p:cNvSpPr>
                <a:spLocks noEditPoints="1"/>
              </p:cNvSpPr>
              <p:nvPr/>
            </p:nvSpPr>
            <p:spPr bwMode="auto">
              <a:xfrm>
                <a:off x="6497638" y="3667125"/>
                <a:ext cx="142875" cy="142875"/>
              </a:xfrm>
              <a:custGeom>
                <a:avLst/>
                <a:gdLst>
                  <a:gd name="T0" fmla="*/ 410 w 901"/>
                  <a:gd name="T1" fmla="*/ 143 h 905"/>
                  <a:gd name="T2" fmla="*/ 331 w 901"/>
                  <a:gd name="T3" fmla="*/ 164 h 905"/>
                  <a:gd name="T4" fmla="*/ 260 w 901"/>
                  <a:gd name="T5" fmla="*/ 206 h 905"/>
                  <a:gd name="T6" fmla="*/ 203 w 901"/>
                  <a:gd name="T7" fmla="*/ 262 h 905"/>
                  <a:gd name="T8" fmla="*/ 163 w 901"/>
                  <a:gd name="T9" fmla="*/ 333 h 905"/>
                  <a:gd name="T10" fmla="*/ 142 w 901"/>
                  <a:gd name="T11" fmla="*/ 413 h 905"/>
                  <a:gd name="T12" fmla="*/ 142 w 901"/>
                  <a:gd name="T13" fmla="*/ 493 h 905"/>
                  <a:gd name="T14" fmla="*/ 163 w 901"/>
                  <a:gd name="T15" fmla="*/ 572 h 905"/>
                  <a:gd name="T16" fmla="*/ 204 w 901"/>
                  <a:gd name="T17" fmla="*/ 644 h 905"/>
                  <a:gd name="T18" fmla="*/ 260 w 901"/>
                  <a:gd name="T19" fmla="*/ 701 h 905"/>
                  <a:gd name="T20" fmla="*/ 330 w 901"/>
                  <a:gd name="T21" fmla="*/ 741 h 905"/>
                  <a:gd name="T22" fmla="*/ 408 w 901"/>
                  <a:gd name="T23" fmla="*/ 763 h 905"/>
                  <a:gd name="T24" fmla="*/ 491 w 901"/>
                  <a:gd name="T25" fmla="*/ 763 h 905"/>
                  <a:gd name="T26" fmla="*/ 569 w 901"/>
                  <a:gd name="T27" fmla="*/ 741 h 905"/>
                  <a:gd name="T28" fmla="*/ 640 w 901"/>
                  <a:gd name="T29" fmla="*/ 700 h 905"/>
                  <a:gd name="T30" fmla="*/ 696 w 901"/>
                  <a:gd name="T31" fmla="*/ 643 h 905"/>
                  <a:gd name="T32" fmla="*/ 738 w 901"/>
                  <a:gd name="T33" fmla="*/ 572 h 905"/>
                  <a:gd name="T34" fmla="*/ 759 w 901"/>
                  <a:gd name="T35" fmla="*/ 493 h 905"/>
                  <a:gd name="T36" fmla="*/ 759 w 901"/>
                  <a:gd name="T37" fmla="*/ 413 h 905"/>
                  <a:gd name="T38" fmla="*/ 738 w 901"/>
                  <a:gd name="T39" fmla="*/ 333 h 905"/>
                  <a:gd name="T40" fmla="*/ 696 w 901"/>
                  <a:gd name="T41" fmla="*/ 262 h 905"/>
                  <a:gd name="T42" fmla="*/ 639 w 901"/>
                  <a:gd name="T43" fmla="*/ 205 h 905"/>
                  <a:gd name="T44" fmla="*/ 569 w 901"/>
                  <a:gd name="T45" fmla="*/ 164 h 905"/>
                  <a:gd name="T46" fmla="*/ 491 w 901"/>
                  <a:gd name="T47" fmla="*/ 143 h 905"/>
                  <a:gd name="T48" fmla="*/ 450 w 901"/>
                  <a:gd name="T49" fmla="*/ 0 h 905"/>
                  <a:gd name="T50" fmla="*/ 547 w 901"/>
                  <a:gd name="T51" fmla="*/ 11 h 905"/>
                  <a:gd name="T52" fmla="*/ 638 w 901"/>
                  <a:gd name="T53" fmla="*/ 41 h 905"/>
                  <a:gd name="T54" fmla="*/ 721 w 901"/>
                  <a:gd name="T55" fmla="*/ 90 h 905"/>
                  <a:gd name="T56" fmla="*/ 791 w 901"/>
                  <a:gd name="T57" fmla="*/ 155 h 905"/>
                  <a:gd name="T58" fmla="*/ 846 w 901"/>
                  <a:gd name="T59" fmla="*/ 234 h 905"/>
                  <a:gd name="T60" fmla="*/ 884 w 901"/>
                  <a:gd name="T61" fmla="*/ 328 h 905"/>
                  <a:gd name="T62" fmla="*/ 901 w 901"/>
                  <a:gd name="T63" fmla="*/ 427 h 905"/>
                  <a:gd name="T64" fmla="*/ 896 w 901"/>
                  <a:gd name="T65" fmla="*/ 527 h 905"/>
                  <a:gd name="T66" fmla="*/ 867 w 901"/>
                  <a:gd name="T67" fmla="*/ 626 h 905"/>
                  <a:gd name="T68" fmla="*/ 818 w 901"/>
                  <a:gd name="T69" fmla="*/ 715 h 905"/>
                  <a:gd name="T70" fmla="*/ 752 w 901"/>
                  <a:gd name="T71" fmla="*/ 789 h 905"/>
                  <a:gd name="T72" fmla="*/ 669 w 901"/>
                  <a:gd name="T73" fmla="*/ 847 h 905"/>
                  <a:gd name="T74" fmla="*/ 581 w 901"/>
                  <a:gd name="T75" fmla="*/ 886 h 905"/>
                  <a:gd name="T76" fmla="*/ 494 w 901"/>
                  <a:gd name="T77" fmla="*/ 903 h 905"/>
                  <a:gd name="T78" fmla="*/ 401 w 901"/>
                  <a:gd name="T79" fmla="*/ 902 h 905"/>
                  <a:gd name="T80" fmla="*/ 306 w 901"/>
                  <a:gd name="T81" fmla="*/ 881 h 905"/>
                  <a:gd name="T82" fmla="*/ 219 w 901"/>
                  <a:gd name="T83" fmla="*/ 841 h 905"/>
                  <a:gd name="T84" fmla="*/ 143 w 901"/>
                  <a:gd name="T85" fmla="*/ 784 h 905"/>
                  <a:gd name="T86" fmla="*/ 80 w 901"/>
                  <a:gd name="T87" fmla="*/ 712 h 905"/>
                  <a:gd name="T88" fmla="*/ 34 w 901"/>
                  <a:gd name="T89" fmla="*/ 626 h 905"/>
                  <a:gd name="T90" fmla="*/ 5 w 901"/>
                  <a:gd name="T91" fmla="*/ 527 h 905"/>
                  <a:gd name="T92" fmla="*/ 0 w 901"/>
                  <a:gd name="T93" fmla="*/ 427 h 905"/>
                  <a:gd name="T94" fmla="*/ 17 w 901"/>
                  <a:gd name="T95" fmla="*/ 328 h 905"/>
                  <a:gd name="T96" fmla="*/ 56 w 901"/>
                  <a:gd name="T97" fmla="*/ 233 h 905"/>
                  <a:gd name="T98" fmla="*/ 114 w 901"/>
                  <a:gd name="T99" fmla="*/ 151 h 905"/>
                  <a:gd name="T100" fmla="*/ 188 w 901"/>
                  <a:gd name="T101" fmla="*/ 84 h 905"/>
                  <a:gd name="T102" fmla="*/ 277 w 901"/>
                  <a:gd name="T103" fmla="*/ 35 h 905"/>
                  <a:gd name="T104" fmla="*/ 362 w 901"/>
                  <a:gd name="T105" fmla="*/ 8 h 905"/>
                  <a:gd name="T106" fmla="*/ 450 w 901"/>
                  <a:gd name="T107" fmla="*/ 0 h 9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901" h="905">
                    <a:moveTo>
                      <a:pt x="450" y="140"/>
                    </a:moveTo>
                    <a:lnTo>
                      <a:pt x="410" y="143"/>
                    </a:lnTo>
                    <a:lnTo>
                      <a:pt x="370" y="152"/>
                    </a:lnTo>
                    <a:lnTo>
                      <a:pt x="331" y="164"/>
                    </a:lnTo>
                    <a:lnTo>
                      <a:pt x="294" y="182"/>
                    </a:lnTo>
                    <a:lnTo>
                      <a:pt x="260" y="206"/>
                    </a:lnTo>
                    <a:lnTo>
                      <a:pt x="230" y="232"/>
                    </a:lnTo>
                    <a:lnTo>
                      <a:pt x="203" y="262"/>
                    </a:lnTo>
                    <a:lnTo>
                      <a:pt x="181" y="296"/>
                    </a:lnTo>
                    <a:lnTo>
                      <a:pt x="163" y="333"/>
                    </a:lnTo>
                    <a:lnTo>
                      <a:pt x="149" y="372"/>
                    </a:lnTo>
                    <a:lnTo>
                      <a:pt x="142" y="413"/>
                    </a:lnTo>
                    <a:lnTo>
                      <a:pt x="138" y="453"/>
                    </a:lnTo>
                    <a:lnTo>
                      <a:pt x="142" y="493"/>
                    </a:lnTo>
                    <a:lnTo>
                      <a:pt x="149" y="533"/>
                    </a:lnTo>
                    <a:lnTo>
                      <a:pt x="163" y="572"/>
                    </a:lnTo>
                    <a:lnTo>
                      <a:pt x="181" y="610"/>
                    </a:lnTo>
                    <a:lnTo>
                      <a:pt x="204" y="644"/>
                    </a:lnTo>
                    <a:lnTo>
                      <a:pt x="231" y="675"/>
                    </a:lnTo>
                    <a:lnTo>
                      <a:pt x="260" y="701"/>
                    </a:lnTo>
                    <a:lnTo>
                      <a:pt x="294" y="723"/>
                    </a:lnTo>
                    <a:lnTo>
                      <a:pt x="330" y="741"/>
                    </a:lnTo>
                    <a:lnTo>
                      <a:pt x="368" y="754"/>
                    </a:lnTo>
                    <a:lnTo>
                      <a:pt x="408" y="763"/>
                    </a:lnTo>
                    <a:lnTo>
                      <a:pt x="450" y="765"/>
                    </a:lnTo>
                    <a:lnTo>
                      <a:pt x="491" y="763"/>
                    </a:lnTo>
                    <a:lnTo>
                      <a:pt x="530" y="754"/>
                    </a:lnTo>
                    <a:lnTo>
                      <a:pt x="569" y="741"/>
                    </a:lnTo>
                    <a:lnTo>
                      <a:pt x="606" y="722"/>
                    </a:lnTo>
                    <a:lnTo>
                      <a:pt x="640" y="700"/>
                    </a:lnTo>
                    <a:lnTo>
                      <a:pt x="670" y="673"/>
                    </a:lnTo>
                    <a:lnTo>
                      <a:pt x="696" y="643"/>
                    </a:lnTo>
                    <a:lnTo>
                      <a:pt x="720" y="609"/>
                    </a:lnTo>
                    <a:lnTo>
                      <a:pt x="738" y="572"/>
                    </a:lnTo>
                    <a:lnTo>
                      <a:pt x="750" y="533"/>
                    </a:lnTo>
                    <a:lnTo>
                      <a:pt x="759" y="493"/>
                    </a:lnTo>
                    <a:lnTo>
                      <a:pt x="761" y="453"/>
                    </a:lnTo>
                    <a:lnTo>
                      <a:pt x="759" y="413"/>
                    </a:lnTo>
                    <a:lnTo>
                      <a:pt x="750" y="372"/>
                    </a:lnTo>
                    <a:lnTo>
                      <a:pt x="738" y="333"/>
                    </a:lnTo>
                    <a:lnTo>
                      <a:pt x="719" y="296"/>
                    </a:lnTo>
                    <a:lnTo>
                      <a:pt x="696" y="262"/>
                    </a:lnTo>
                    <a:lnTo>
                      <a:pt x="670" y="231"/>
                    </a:lnTo>
                    <a:lnTo>
                      <a:pt x="639" y="205"/>
                    </a:lnTo>
                    <a:lnTo>
                      <a:pt x="605" y="182"/>
                    </a:lnTo>
                    <a:lnTo>
                      <a:pt x="569" y="164"/>
                    </a:lnTo>
                    <a:lnTo>
                      <a:pt x="531" y="152"/>
                    </a:lnTo>
                    <a:lnTo>
                      <a:pt x="491" y="143"/>
                    </a:lnTo>
                    <a:lnTo>
                      <a:pt x="450" y="140"/>
                    </a:lnTo>
                    <a:close/>
                    <a:moveTo>
                      <a:pt x="450" y="0"/>
                    </a:moveTo>
                    <a:lnTo>
                      <a:pt x="500" y="3"/>
                    </a:lnTo>
                    <a:lnTo>
                      <a:pt x="547" y="11"/>
                    </a:lnTo>
                    <a:lnTo>
                      <a:pt x="594" y="23"/>
                    </a:lnTo>
                    <a:lnTo>
                      <a:pt x="638" y="41"/>
                    </a:lnTo>
                    <a:lnTo>
                      <a:pt x="681" y="64"/>
                    </a:lnTo>
                    <a:lnTo>
                      <a:pt x="721" y="90"/>
                    </a:lnTo>
                    <a:lnTo>
                      <a:pt x="757" y="121"/>
                    </a:lnTo>
                    <a:lnTo>
                      <a:pt x="791" y="155"/>
                    </a:lnTo>
                    <a:lnTo>
                      <a:pt x="820" y="193"/>
                    </a:lnTo>
                    <a:lnTo>
                      <a:pt x="846" y="234"/>
                    </a:lnTo>
                    <a:lnTo>
                      <a:pt x="867" y="279"/>
                    </a:lnTo>
                    <a:lnTo>
                      <a:pt x="884" y="328"/>
                    </a:lnTo>
                    <a:lnTo>
                      <a:pt x="896" y="378"/>
                    </a:lnTo>
                    <a:lnTo>
                      <a:pt x="901" y="427"/>
                    </a:lnTo>
                    <a:lnTo>
                      <a:pt x="901" y="477"/>
                    </a:lnTo>
                    <a:lnTo>
                      <a:pt x="896" y="527"/>
                    </a:lnTo>
                    <a:lnTo>
                      <a:pt x="884" y="577"/>
                    </a:lnTo>
                    <a:lnTo>
                      <a:pt x="867" y="626"/>
                    </a:lnTo>
                    <a:lnTo>
                      <a:pt x="845" y="671"/>
                    </a:lnTo>
                    <a:lnTo>
                      <a:pt x="818" y="715"/>
                    </a:lnTo>
                    <a:lnTo>
                      <a:pt x="786" y="754"/>
                    </a:lnTo>
                    <a:lnTo>
                      <a:pt x="752" y="789"/>
                    </a:lnTo>
                    <a:lnTo>
                      <a:pt x="711" y="821"/>
                    </a:lnTo>
                    <a:lnTo>
                      <a:pt x="669" y="847"/>
                    </a:lnTo>
                    <a:lnTo>
                      <a:pt x="622" y="870"/>
                    </a:lnTo>
                    <a:lnTo>
                      <a:pt x="581" y="886"/>
                    </a:lnTo>
                    <a:lnTo>
                      <a:pt x="538" y="896"/>
                    </a:lnTo>
                    <a:lnTo>
                      <a:pt x="494" y="903"/>
                    </a:lnTo>
                    <a:lnTo>
                      <a:pt x="450" y="905"/>
                    </a:lnTo>
                    <a:lnTo>
                      <a:pt x="401" y="902"/>
                    </a:lnTo>
                    <a:lnTo>
                      <a:pt x="352" y="894"/>
                    </a:lnTo>
                    <a:lnTo>
                      <a:pt x="306" y="881"/>
                    </a:lnTo>
                    <a:lnTo>
                      <a:pt x="261" y="863"/>
                    </a:lnTo>
                    <a:lnTo>
                      <a:pt x="219" y="841"/>
                    </a:lnTo>
                    <a:lnTo>
                      <a:pt x="180" y="815"/>
                    </a:lnTo>
                    <a:lnTo>
                      <a:pt x="143" y="784"/>
                    </a:lnTo>
                    <a:lnTo>
                      <a:pt x="110" y="750"/>
                    </a:lnTo>
                    <a:lnTo>
                      <a:pt x="80" y="712"/>
                    </a:lnTo>
                    <a:lnTo>
                      <a:pt x="55" y="670"/>
                    </a:lnTo>
                    <a:lnTo>
                      <a:pt x="34" y="626"/>
                    </a:lnTo>
                    <a:lnTo>
                      <a:pt x="17" y="577"/>
                    </a:lnTo>
                    <a:lnTo>
                      <a:pt x="5" y="527"/>
                    </a:lnTo>
                    <a:lnTo>
                      <a:pt x="0" y="477"/>
                    </a:lnTo>
                    <a:lnTo>
                      <a:pt x="0" y="427"/>
                    </a:lnTo>
                    <a:lnTo>
                      <a:pt x="5" y="378"/>
                    </a:lnTo>
                    <a:lnTo>
                      <a:pt x="17" y="328"/>
                    </a:lnTo>
                    <a:lnTo>
                      <a:pt x="34" y="279"/>
                    </a:lnTo>
                    <a:lnTo>
                      <a:pt x="56" y="233"/>
                    </a:lnTo>
                    <a:lnTo>
                      <a:pt x="82" y="190"/>
                    </a:lnTo>
                    <a:lnTo>
                      <a:pt x="114" y="151"/>
                    </a:lnTo>
                    <a:lnTo>
                      <a:pt x="149" y="116"/>
                    </a:lnTo>
                    <a:lnTo>
                      <a:pt x="188" y="84"/>
                    </a:lnTo>
                    <a:lnTo>
                      <a:pt x="232" y="57"/>
                    </a:lnTo>
                    <a:lnTo>
                      <a:pt x="277" y="35"/>
                    </a:lnTo>
                    <a:lnTo>
                      <a:pt x="320" y="20"/>
                    </a:lnTo>
                    <a:lnTo>
                      <a:pt x="362" y="8"/>
                    </a:lnTo>
                    <a:lnTo>
                      <a:pt x="405" y="2"/>
                    </a:lnTo>
                    <a:lnTo>
                      <a:pt x="45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2" name="Freeform 230"/>
              <p:cNvSpPr>
                <a:spLocks noEditPoints="1"/>
              </p:cNvSpPr>
              <p:nvPr/>
            </p:nvSpPr>
            <p:spPr bwMode="auto">
              <a:xfrm>
                <a:off x="6405563" y="3575050"/>
                <a:ext cx="327025" cy="327025"/>
              </a:xfrm>
              <a:custGeom>
                <a:avLst/>
                <a:gdLst>
                  <a:gd name="T0" fmla="*/ 599 w 2059"/>
                  <a:gd name="T1" fmla="*/ 201 h 2062"/>
                  <a:gd name="T2" fmla="*/ 653 w 2059"/>
                  <a:gd name="T3" fmla="*/ 375 h 2062"/>
                  <a:gd name="T4" fmla="*/ 421 w 2059"/>
                  <a:gd name="T5" fmla="*/ 624 h 2062"/>
                  <a:gd name="T6" fmla="*/ 211 w 2059"/>
                  <a:gd name="T7" fmla="*/ 598 h 2062"/>
                  <a:gd name="T8" fmla="*/ 139 w 2059"/>
                  <a:gd name="T9" fmla="*/ 743 h 2062"/>
                  <a:gd name="T10" fmla="*/ 287 w 2059"/>
                  <a:gd name="T11" fmla="*/ 819 h 2062"/>
                  <a:gd name="T12" fmla="*/ 312 w 2059"/>
                  <a:gd name="T13" fmla="*/ 1172 h 2062"/>
                  <a:gd name="T14" fmla="*/ 144 w 2059"/>
                  <a:gd name="T15" fmla="*/ 1304 h 2062"/>
                  <a:gd name="T16" fmla="*/ 197 w 2059"/>
                  <a:gd name="T17" fmla="*/ 1457 h 2062"/>
                  <a:gd name="T18" fmla="*/ 336 w 2059"/>
                  <a:gd name="T19" fmla="*/ 1411 h 2062"/>
                  <a:gd name="T20" fmla="*/ 532 w 2059"/>
                  <a:gd name="T21" fmla="*/ 1567 h 2062"/>
                  <a:gd name="T22" fmla="*/ 598 w 2059"/>
                  <a:gd name="T23" fmla="*/ 1845 h 2062"/>
                  <a:gd name="T24" fmla="*/ 749 w 2059"/>
                  <a:gd name="T25" fmla="*/ 1920 h 2062"/>
                  <a:gd name="T26" fmla="*/ 867 w 2059"/>
                  <a:gd name="T27" fmla="*/ 1747 h 2062"/>
                  <a:gd name="T28" fmla="*/ 1184 w 2059"/>
                  <a:gd name="T29" fmla="*/ 1747 h 2062"/>
                  <a:gd name="T30" fmla="*/ 1303 w 2059"/>
                  <a:gd name="T31" fmla="*/ 1919 h 2062"/>
                  <a:gd name="T32" fmla="*/ 1457 w 2059"/>
                  <a:gd name="T33" fmla="*/ 1861 h 2062"/>
                  <a:gd name="T34" fmla="*/ 1405 w 2059"/>
                  <a:gd name="T35" fmla="*/ 1705 h 2062"/>
                  <a:gd name="T36" fmla="*/ 1603 w 2059"/>
                  <a:gd name="T37" fmla="*/ 1484 h 2062"/>
                  <a:gd name="T38" fmla="*/ 1845 w 2059"/>
                  <a:gd name="T39" fmla="*/ 1462 h 2062"/>
                  <a:gd name="T40" fmla="*/ 1917 w 2059"/>
                  <a:gd name="T41" fmla="*/ 1322 h 2062"/>
                  <a:gd name="T42" fmla="*/ 1788 w 2059"/>
                  <a:gd name="T43" fmla="*/ 1252 h 2062"/>
                  <a:gd name="T44" fmla="*/ 1756 w 2059"/>
                  <a:gd name="T45" fmla="*/ 960 h 2062"/>
                  <a:gd name="T46" fmla="*/ 1915 w 2059"/>
                  <a:gd name="T47" fmla="*/ 755 h 2062"/>
                  <a:gd name="T48" fmla="*/ 1848 w 2059"/>
                  <a:gd name="T49" fmla="*/ 598 h 2062"/>
                  <a:gd name="T50" fmla="*/ 1637 w 2059"/>
                  <a:gd name="T51" fmla="*/ 624 h 2062"/>
                  <a:gd name="T52" fmla="*/ 1406 w 2059"/>
                  <a:gd name="T53" fmla="*/ 375 h 2062"/>
                  <a:gd name="T54" fmla="*/ 1458 w 2059"/>
                  <a:gd name="T55" fmla="*/ 200 h 2062"/>
                  <a:gd name="T56" fmla="*/ 1305 w 2059"/>
                  <a:gd name="T57" fmla="*/ 143 h 2062"/>
                  <a:gd name="T58" fmla="*/ 1172 w 2059"/>
                  <a:gd name="T59" fmla="*/ 313 h 2062"/>
                  <a:gd name="T60" fmla="*/ 819 w 2059"/>
                  <a:gd name="T61" fmla="*/ 287 h 2062"/>
                  <a:gd name="T62" fmla="*/ 1315 w 2059"/>
                  <a:gd name="T63" fmla="*/ 0 h 2062"/>
                  <a:gd name="T64" fmla="*/ 1590 w 2059"/>
                  <a:gd name="T65" fmla="*/ 151 h 2062"/>
                  <a:gd name="T66" fmla="*/ 1684 w 2059"/>
                  <a:gd name="T67" fmla="*/ 455 h 2062"/>
                  <a:gd name="T68" fmla="*/ 1946 w 2059"/>
                  <a:gd name="T69" fmla="*/ 492 h 2062"/>
                  <a:gd name="T70" fmla="*/ 2047 w 2059"/>
                  <a:gd name="T71" fmla="*/ 805 h 2062"/>
                  <a:gd name="T72" fmla="*/ 1900 w 2059"/>
                  <a:gd name="T73" fmla="*/ 1068 h 2062"/>
                  <a:gd name="T74" fmla="*/ 2056 w 2059"/>
                  <a:gd name="T75" fmla="*/ 1286 h 2062"/>
                  <a:gd name="T76" fmla="*/ 1925 w 2059"/>
                  <a:gd name="T77" fmla="*/ 1584 h 2062"/>
                  <a:gd name="T78" fmla="*/ 1646 w 2059"/>
                  <a:gd name="T79" fmla="*/ 1647 h 2062"/>
                  <a:gd name="T80" fmla="*/ 1579 w 2059"/>
                  <a:gd name="T81" fmla="*/ 1933 h 2062"/>
                  <a:gd name="T82" fmla="*/ 1288 w 2059"/>
                  <a:gd name="T83" fmla="*/ 2060 h 2062"/>
                  <a:gd name="T84" fmla="*/ 1067 w 2059"/>
                  <a:gd name="T85" fmla="*/ 1903 h 2062"/>
                  <a:gd name="T86" fmla="*/ 797 w 2059"/>
                  <a:gd name="T87" fmla="*/ 2053 h 2062"/>
                  <a:gd name="T88" fmla="*/ 489 w 2059"/>
                  <a:gd name="T89" fmla="*/ 1946 h 2062"/>
                  <a:gd name="T90" fmla="*/ 454 w 2059"/>
                  <a:gd name="T91" fmla="*/ 1687 h 2062"/>
                  <a:gd name="T92" fmla="*/ 157 w 2059"/>
                  <a:gd name="T93" fmla="*/ 1596 h 2062"/>
                  <a:gd name="T94" fmla="*/ 0 w 2059"/>
                  <a:gd name="T95" fmla="*/ 1317 h 2062"/>
                  <a:gd name="T96" fmla="*/ 166 w 2059"/>
                  <a:gd name="T97" fmla="*/ 1144 h 2062"/>
                  <a:gd name="T98" fmla="*/ 23 w 2059"/>
                  <a:gd name="T99" fmla="*/ 828 h 2062"/>
                  <a:gd name="T100" fmla="*/ 94 w 2059"/>
                  <a:gd name="T101" fmla="*/ 510 h 2062"/>
                  <a:gd name="T102" fmla="*/ 339 w 2059"/>
                  <a:gd name="T103" fmla="*/ 499 h 2062"/>
                  <a:gd name="T104" fmla="*/ 460 w 2059"/>
                  <a:gd name="T105" fmla="*/ 181 h 2062"/>
                  <a:gd name="T106" fmla="*/ 714 w 2059"/>
                  <a:gd name="T107" fmla="*/ 4 h 2062"/>
                  <a:gd name="T108" fmla="*/ 888 w 2059"/>
                  <a:gd name="T109" fmla="*/ 96 h 2062"/>
                  <a:gd name="T110" fmla="*/ 1217 w 2059"/>
                  <a:gd name="T111" fmla="*/ 34 h 20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059" h="2062">
                    <a:moveTo>
                      <a:pt x="745" y="140"/>
                    </a:moveTo>
                    <a:lnTo>
                      <a:pt x="743" y="140"/>
                    </a:lnTo>
                    <a:lnTo>
                      <a:pt x="741" y="140"/>
                    </a:lnTo>
                    <a:lnTo>
                      <a:pt x="739" y="141"/>
                    </a:lnTo>
                    <a:lnTo>
                      <a:pt x="606" y="196"/>
                    </a:lnTo>
                    <a:lnTo>
                      <a:pt x="603" y="197"/>
                    </a:lnTo>
                    <a:lnTo>
                      <a:pt x="601" y="199"/>
                    </a:lnTo>
                    <a:lnTo>
                      <a:pt x="599" y="201"/>
                    </a:lnTo>
                    <a:lnTo>
                      <a:pt x="598" y="205"/>
                    </a:lnTo>
                    <a:lnTo>
                      <a:pt x="597" y="206"/>
                    </a:lnTo>
                    <a:lnTo>
                      <a:pt x="597" y="209"/>
                    </a:lnTo>
                    <a:lnTo>
                      <a:pt x="597" y="212"/>
                    </a:lnTo>
                    <a:lnTo>
                      <a:pt x="598" y="215"/>
                    </a:lnTo>
                    <a:lnTo>
                      <a:pt x="649" y="337"/>
                    </a:lnTo>
                    <a:lnTo>
                      <a:pt x="653" y="356"/>
                    </a:lnTo>
                    <a:lnTo>
                      <a:pt x="653" y="375"/>
                    </a:lnTo>
                    <a:lnTo>
                      <a:pt x="647" y="393"/>
                    </a:lnTo>
                    <a:lnTo>
                      <a:pt x="637" y="409"/>
                    </a:lnTo>
                    <a:lnTo>
                      <a:pt x="622" y="422"/>
                    </a:lnTo>
                    <a:lnTo>
                      <a:pt x="576" y="456"/>
                    </a:lnTo>
                    <a:lnTo>
                      <a:pt x="532" y="493"/>
                    </a:lnTo>
                    <a:lnTo>
                      <a:pt x="492" y="533"/>
                    </a:lnTo>
                    <a:lnTo>
                      <a:pt x="455" y="577"/>
                    </a:lnTo>
                    <a:lnTo>
                      <a:pt x="421" y="624"/>
                    </a:lnTo>
                    <a:lnTo>
                      <a:pt x="408" y="638"/>
                    </a:lnTo>
                    <a:lnTo>
                      <a:pt x="392" y="648"/>
                    </a:lnTo>
                    <a:lnTo>
                      <a:pt x="374" y="653"/>
                    </a:lnTo>
                    <a:lnTo>
                      <a:pt x="355" y="654"/>
                    </a:lnTo>
                    <a:lnTo>
                      <a:pt x="336" y="649"/>
                    </a:lnTo>
                    <a:lnTo>
                      <a:pt x="215" y="599"/>
                    </a:lnTo>
                    <a:lnTo>
                      <a:pt x="212" y="598"/>
                    </a:lnTo>
                    <a:lnTo>
                      <a:pt x="211" y="598"/>
                    </a:lnTo>
                    <a:lnTo>
                      <a:pt x="209" y="597"/>
                    </a:lnTo>
                    <a:lnTo>
                      <a:pt x="206" y="598"/>
                    </a:lnTo>
                    <a:lnTo>
                      <a:pt x="203" y="599"/>
                    </a:lnTo>
                    <a:lnTo>
                      <a:pt x="200" y="600"/>
                    </a:lnTo>
                    <a:lnTo>
                      <a:pt x="197" y="603"/>
                    </a:lnTo>
                    <a:lnTo>
                      <a:pt x="194" y="607"/>
                    </a:lnTo>
                    <a:lnTo>
                      <a:pt x="140" y="739"/>
                    </a:lnTo>
                    <a:lnTo>
                      <a:pt x="139" y="743"/>
                    </a:lnTo>
                    <a:lnTo>
                      <a:pt x="139" y="748"/>
                    </a:lnTo>
                    <a:lnTo>
                      <a:pt x="140" y="751"/>
                    </a:lnTo>
                    <a:lnTo>
                      <a:pt x="141" y="753"/>
                    </a:lnTo>
                    <a:lnTo>
                      <a:pt x="143" y="755"/>
                    </a:lnTo>
                    <a:lnTo>
                      <a:pt x="145" y="756"/>
                    </a:lnTo>
                    <a:lnTo>
                      <a:pt x="148" y="758"/>
                    </a:lnTo>
                    <a:lnTo>
                      <a:pt x="270" y="809"/>
                    </a:lnTo>
                    <a:lnTo>
                      <a:pt x="287" y="819"/>
                    </a:lnTo>
                    <a:lnTo>
                      <a:pt x="299" y="832"/>
                    </a:lnTo>
                    <a:lnTo>
                      <a:pt x="309" y="849"/>
                    </a:lnTo>
                    <a:lnTo>
                      <a:pt x="313" y="867"/>
                    </a:lnTo>
                    <a:lnTo>
                      <a:pt x="312" y="888"/>
                    </a:lnTo>
                    <a:lnTo>
                      <a:pt x="301" y="959"/>
                    </a:lnTo>
                    <a:lnTo>
                      <a:pt x="297" y="1030"/>
                    </a:lnTo>
                    <a:lnTo>
                      <a:pt x="301" y="1102"/>
                    </a:lnTo>
                    <a:lnTo>
                      <a:pt x="312" y="1172"/>
                    </a:lnTo>
                    <a:lnTo>
                      <a:pt x="313" y="1192"/>
                    </a:lnTo>
                    <a:lnTo>
                      <a:pt x="309" y="1211"/>
                    </a:lnTo>
                    <a:lnTo>
                      <a:pt x="299" y="1227"/>
                    </a:lnTo>
                    <a:lnTo>
                      <a:pt x="287" y="1241"/>
                    </a:lnTo>
                    <a:lnTo>
                      <a:pt x="270" y="1251"/>
                    </a:lnTo>
                    <a:lnTo>
                      <a:pt x="148" y="1301"/>
                    </a:lnTo>
                    <a:lnTo>
                      <a:pt x="146" y="1302"/>
                    </a:lnTo>
                    <a:lnTo>
                      <a:pt x="144" y="1304"/>
                    </a:lnTo>
                    <a:lnTo>
                      <a:pt x="141" y="1307"/>
                    </a:lnTo>
                    <a:lnTo>
                      <a:pt x="140" y="1309"/>
                    </a:lnTo>
                    <a:lnTo>
                      <a:pt x="139" y="1311"/>
                    </a:lnTo>
                    <a:lnTo>
                      <a:pt x="139" y="1314"/>
                    </a:lnTo>
                    <a:lnTo>
                      <a:pt x="139" y="1317"/>
                    </a:lnTo>
                    <a:lnTo>
                      <a:pt x="140" y="1320"/>
                    </a:lnTo>
                    <a:lnTo>
                      <a:pt x="194" y="1453"/>
                    </a:lnTo>
                    <a:lnTo>
                      <a:pt x="197" y="1457"/>
                    </a:lnTo>
                    <a:lnTo>
                      <a:pt x="200" y="1459"/>
                    </a:lnTo>
                    <a:lnTo>
                      <a:pt x="203" y="1461"/>
                    </a:lnTo>
                    <a:lnTo>
                      <a:pt x="206" y="1462"/>
                    </a:lnTo>
                    <a:lnTo>
                      <a:pt x="209" y="1462"/>
                    </a:lnTo>
                    <a:lnTo>
                      <a:pt x="211" y="1462"/>
                    </a:lnTo>
                    <a:lnTo>
                      <a:pt x="212" y="1461"/>
                    </a:lnTo>
                    <a:lnTo>
                      <a:pt x="215" y="1461"/>
                    </a:lnTo>
                    <a:lnTo>
                      <a:pt x="336" y="1411"/>
                    </a:lnTo>
                    <a:lnTo>
                      <a:pt x="355" y="1406"/>
                    </a:lnTo>
                    <a:lnTo>
                      <a:pt x="374" y="1406"/>
                    </a:lnTo>
                    <a:lnTo>
                      <a:pt x="392" y="1412"/>
                    </a:lnTo>
                    <a:lnTo>
                      <a:pt x="408" y="1422"/>
                    </a:lnTo>
                    <a:lnTo>
                      <a:pt x="421" y="1437"/>
                    </a:lnTo>
                    <a:lnTo>
                      <a:pt x="455" y="1484"/>
                    </a:lnTo>
                    <a:lnTo>
                      <a:pt x="492" y="1527"/>
                    </a:lnTo>
                    <a:lnTo>
                      <a:pt x="532" y="1567"/>
                    </a:lnTo>
                    <a:lnTo>
                      <a:pt x="576" y="1605"/>
                    </a:lnTo>
                    <a:lnTo>
                      <a:pt x="622" y="1639"/>
                    </a:lnTo>
                    <a:lnTo>
                      <a:pt x="637" y="1651"/>
                    </a:lnTo>
                    <a:lnTo>
                      <a:pt x="647" y="1667"/>
                    </a:lnTo>
                    <a:lnTo>
                      <a:pt x="652" y="1685"/>
                    </a:lnTo>
                    <a:lnTo>
                      <a:pt x="653" y="1704"/>
                    </a:lnTo>
                    <a:lnTo>
                      <a:pt x="648" y="1723"/>
                    </a:lnTo>
                    <a:lnTo>
                      <a:pt x="598" y="1845"/>
                    </a:lnTo>
                    <a:lnTo>
                      <a:pt x="596" y="1853"/>
                    </a:lnTo>
                    <a:lnTo>
                      <a:pt x="599" y="1860"/>
                    </a:lnTo>
                    <a:lnTo>
                      <a:pt x="605" y="1864"/>
                    </a:lnTo>
                    <a:lnTo>
                      <a:pt x="738" y="1920"/>
                    </a:lnTo>
                    <a:lnTo>
                      <a:pt x="741" y="1921"/>
                    </a:lnTo>
                    <a:lnTo>
                      <a:pt x="743" y="1921"/>
                    </a:lnTo>
                    <a:lnTo>
                      <a:pt x="746" y="1921"/>
                    </a:lnTo>
                    <a:lnTo>
                      <a:pt x="749" y="1920"/>
                    </a:lnTo>
                    <a:lnTo>
                      <a:pt x="752" y="1919"/>
                    </a:lnTo>
                    <a:lnTo>
                      <a:pt x="756" y="1915"/>
                    </a:lnTo>
                    <a:lnTo>
                      <a:pt x="758" y="1912"/>
                    </a:lnTo>
                    <a:lnTo>
                      <a:pt x="807" y="1790"/>
                    </a:lnTo>
                    <a:lnTo>
                      <a:pt x="818" y="1773"/>
                    </a:lnTo>
                    <a:lnTo>
                      <a:pt x="832" y="1761"/>
                    </a:lnTo>
                    <a:lnTo>
                      <a:pt x="848" y="1751"/>
                    </a:lnTo>
                    <a:lnTo>
                      <a:pt x="867" y="1747"/>
                    </a:lnTo>
                    <a:lnTo>
                      <a:pt x="886" y="1748"/>
                    </a:lnTo>
                    <a:lnTo>
                      <a:pt x="957" y="1758"/>
                    </a:lnTo>
                    <a:lnTo>
                      <a:pt x="1029" y="1762"/>
                    </a:lnTo>
                    <a:lnTo>
                      <a:pt x="1100" y="1758"/>
                    </a:lnTo>
                    <a:lnTo>
                      <a:pt x="1171" y="1748"/>
                    </a:lnTo>
                    <a:lnTo>
                      <a:pt x="1175" y="1748"/>
                    </a:lnTo>
                    <a:lnTo>
                      <a:pt x="1180" y="1747"/>
                    </a:lnTo>
                    <a:lnTo>
                      <a:pt x="1184" y="1747"/>
                    </a:lnTo>
                    <a:lnTo>
                      <a:pt x="1200" y="1749"/>
                    </a:lnTo>
                    <a:lnTo>
                      <a:pt x="1215" y="1754"/>
                    </a:lnTo>
                    <a:lnTo>
                      <a:pt x="1229" y="1763"/>
                    </a:lnTo>
                    <a:lnTo>
                      <a:pt x="1241" y="1775"/>
                    </a:lnTo>
                    <a:lnTo>
                      <a:pt x="1249" y="1790"/>
                    </a:lnTo>
                    <a:lnTo>
                      <a:pt x="1299" y="1912"/>
                    </a:lnTo>
                    <a:lnTo>
                      <a:pt x="1301" y="1915"/>
                    </a:lnTo>
                    <a:lnTo>
                      <a:pt x="1303" y="1919"/>
                    </a:lnTo>
                    <a:lnTo>
                      <a:pt x="1306" y="1920"/>
                    </a:lnTo>
                    <a:lnTo>
                      <a:pt x="1309" y="1921"/>
                    </a:lnTo>
                    <a:lnTo>
                      <a:pt x="1313" y="1921"/>
                    </a:lnTo>
                    <a:lnTo>
                      <a:pt x="1316" y="1921"/>
                    </a:lnTo>
                    <a:lnTo>
                      <a:pt x="1319" y="1920"/>
                    </a:lnTo>
                    <a:lnTo>
                      <a:pt x="1451" y="1864"/>
                    </a:lnTo>
                    <a:lnTo>
                      <a:pt x="1454" y="1863"/>
                    </a:lnTo>
                    <a:lnTo>
                      <a:pt x="1457" y="1861"/>
                    </a:lnTo>
                    <a:lnTo>
                      <a:pt x="1459" y="1859"/>
                    </a:lnTo>
                    <a:lnTo>
                      <a:pt x="1460" y="1857"/>
                    </a:lnTo>
                    <a:lnTo>
                      <a:pt x="1461" y="1855"/>
                    </a:lnTo>
                    <a:lnTo>
                      <a:pt x="1461" y="1853"/>
                    </a:lnTo>
                    <a:lnTo>
                      <a:pt x="1461" y="1850"/>
                    </a:lnTo>
                    <a:lnTo>
                      <a:pt x="1460" y="1845"/>
                    </a:lnTo>
                    <a:lnTo>
                      <a:pt x="1409" y="1723"/>
                    </a:lnTo>
                    <a:lnTo>
                      <a:pt x="1405" y="1705"/>
                    </a:lnTo>
                    <a:lnTo>
                      <a:pt x="1405" y="1686"/>
                    </a:lnTo>
                    <a:lnTo>
                      <a:pt x="1411" y="1668"/>
                    </a:lnTo>
                    <a:lnTo>
                      <a:pt x="1421" y="1652"/>
                    </a:lnTo>
                    <a:lnTo>
                      <a:pt x="1435" y="1639"/>
                    </a:lnTo>
                    <a:lnTo>
                      <a:pt x="1482" y="1606"/>
                    </a:lnTo>
                    <a:lnTo>
                      <a:pt x="1525" y="1569"/>
                    </a:lnTo>
                    <a:lnTo>
                      <a:pt x="1566" y="1527"/>
                    </a:lnTo>
                    <a:lnTo>
                      <a:pt x="1603" y="1484"/>
                    </a:lnTo>
                    <a:lnTo>
                      <a:pt x="1637" y="1437"/>
                    </a:lnTo>
                    <a:lnTo>
                      <a:pt x="1649" y="1423"/>
                    </a:lnTo>
                    <a:lnTo>
                      <a:pt x="1665" y="1413"/>
                    </a:lnTo>
                    <a:lnTo>
                      <a:pt x="1683" y="1407"/>
                    </a:lnTo>
                    <a:lnTo>
                      <a:pt x="1702" y="1407"/>
                    </a:lnTo>
                    <a:lnTo>
                      <a:pt x="1721" y="1412"/>
                    </a:lnTo>
                    <a:lnTo>
                      <a:pt x="1843" y="1462"/>
                    </a:lnTo>
                    <a:lnTo>
                      <a:pt x="1845" y="1462"/>
                    </a:lnTo>
                    <a:lnTo>
                      <a:pt x="1846" y="1464"/>
                    </a:lnTo>
                    <a:lnTo>
                      <a:pt x="1848" y="1464"/>
                    </a:lnTo>
                    <a:lnTo>
                      <a:pt x="1851" y="1464"/>
                    </a:lnTo>
                    <a:lnTo>
                      <a:pt x="1855" y="1462"/>
                    </a:lnTo>
                    <a:lnTo>
                      <a:pt x="1858" y="1460"/>
                    </a:lnTo>
                    <a:lnTo>
                      <a:pt x="1861" y="1458"/>
                    </a:lnTo>
                    <a:lnTo>
                      <a:pt x="1863" y="1454"/>
                    </a:lnTo>
                    <a:lnTo>
                      <a:pt x="1917" y="1322"/>
                    </a:lnTo>
                    <a:lnTo>
                      <a:pt x="1918" y="1318"/>
                    </a:lnTo>
                    <a:lnTo>
                      <a:pt x="1918" y="1314"/>
                    </a:lnTo>
                    <a:lnTo>
                      <a:pt x="1917" y="1311"/>
                    </a:lnTo>
                    <a:lnTo>
                      <a:pt x="1916" y="1309"/>
                    </a:lnTo>
                    <a:lnTo>
                      <a:pt x="1915" y="1307"/>
                    </a:lnTo>
                    <a:lnTo>
                      <a:pt x="1913" y="1304"/>
                    </a:lnTo>
                    <a:lnTo>
                      <a:pt x="1910" y="1302"/>
                    </a:lnTo>
                    <a:lnTo>
                      <a:pt x="1788" y="1252"/>
                    </a:lnTo>
                    <a:lnTo>
                      <a:pt x="1771" y="1243"/>
                    </a:lnTo>
                    <a:lnTo>
                      <a:pt x="1758" y="1229"/>
                    </a:lnTo>
                    <a:lnTo>
                      <a:pt x="1749" y="1212"/>
                    </a:lnTo>
                    <a:lnTo>
                      <a:pt x="1745" y="1193"/>
                    </a:lnTo>
                    <a:lnTo>
                      <a:pt x="1746" y="1174"/>
                    </a:lnTo>
                    <a:lnTo>
                      <a:pt x="1756" y="1103"/>
                    </a:lnTo>
                    <a:lnTo>
                      <a:pt x="1760" y="1031"/>
                    </a:lnTo>
                    <a:lnTo>
                      <a:pt x="1756" y="960"/>
                    </a:lnTo>
                    <a:lnTo>
                      <a:pt x="1746" y="889"/>
                    </a:lnTo>
                    <a:lnTo>
                      <a:pt x="1745" y="870"/>
                    </a:lnTo>
                    <a:lnTo>
                      <a:pt x="1749" y="851"/>
                    </a:lnTo>
                    <a:lnTo>
                      <a:pt x="1757" y="834"/>
                    </a:lnTo>
                    <a:lnTo>
                      <a:pt x="1771" y="820"/>
                    </a:lnTo>
                    <a:lnTo>
                      <a:pt x="1788" y="810"/>
                    </a:lnTo>
                    <a:lnTo>
                      <a:pt x="1910" y="760"/>
                    </a:lnTo>
                    <a:lnTo>
                      <a:pt x="1915" y="755"/>
                    </a:lnTo>
                    <a:lnTo>
                      <a:pt x="1918" y="748"/>
                    </a:lnTo>
                    <a:lnTo>
                      <a:pt x="1917" y="740"/>
                    </a:lnTo>
                    <a:lnTo>
                      <a:pt x="1863" y="608"/>
                    </a:lnTo>
                    <a:lnTo>
                      <a:pt x="1861" y="603"/>
                    </a:lnTo>
                    <a:lnTo>
                      <a:pt x="1858" y="601"/>
                    </a:lnTo>
                    <a:lnTo>
                      <a:pt x="1855" y="599"/>
                    </a:lnTo>
                    <a:lnTo>
                      <a:pt x="1851" y="598"/>
                    </a:lnTo>
                    <a:lnTo>
                      <a:pt x="1848" y="598"/>
                    </a:lnTo>
                    <a:lnTo>
                      <a:pt x="1846" y="599"/>
                    </a:lnTo>
                    <a:lnTo>
                      <a:pt x="1843" y="599"/>
                    </a:lnTo>
                    <a:lnTo>
                      <a:pt x="1721" y="650"/>
                    </a:lnTo>
                    <a:lnTo>
                      <a:pt x="1702" y="654"/>
                    </a:lnTo>
                    <a:lnTo>
                      <a:pt x="1683" y="654"/>
                    </a:lnTo>
                    <a:lnTo>
                      <a:pt x="1665" y="649"/>
                    </a:lnTo>
                    <a:lnTo>
                      <a:pt x="1649" y="638"/>
                    </a:lnTo>
                    <a:lnTo>
                      <a:pt x="1637" y="624"/>
                    </a:lnTo>
                    <a:lnTo>
                      <a:pt x="1603" y="577"/>
                    </a:lnTo>
                    <a:lnTo>
                      <a:pt x="1566" y="533"/>
                    </a:lnTo>
                    <a:lnTo>
                      <a:pt x="1525" y="493"/>
                    </a:lnTo>
                    <a:lnTo>
                      <a:pt x="1482" y="456"/>
                    </a:lnTo>
                    <a:lnTo>
                      <a:pt x="1435" y="422"/>
                    </a:lnTo>
                    <a:lnTo>
                      <a:pt x="1421" y="409"/>
                    </a:lnTo>
                    <a:lnTo>
                      <a:pt x="1411" y="393"/>
                    </a:lnTo>
                    <a:lnTo>
                      <a:pt x="1406" y="375"/>
                    </a:lnTo>
                    <a:lnTo>
                      <a:pt x="1405" y="356"/>
                    </a:lnTo>
                    <a:lnTo>
                      <a:pt x="1410" y="337"/>
                    </a:lnTo>
                    <a:lnTo>
                      <a:pt x="1460" y="215"/>
                    </a:lnTo>
                    <a:lnTo>
                      <a:pt x="1462" y="211"/>
                    </a:lnTo>
                    <a:lnTo>
                      <a:pt x="1461" y="208"/>
                    </a:lnTo>
                    <a:lnTo>
                      <a:pt x="1460" y="205"/>
                    </a:lnTo>
                    <a:lnTo>
                      <a:pt x="1460" y="202"/>
                    </a:lnTo>
                    <a:lnTo>
                      <a:pt x="1458" y="200"/>
                    </a:lnTo>
                    <a:lnTo>
                      <a:pt x="1455" y="198"/>
                    </a:lnTo>
                    <a:lnTo>
                      <a:pt x="1452" y="196"/>
                    </a:lnTo>
                    <a:lnTo>
                      <a:pt x="1320" y="142"/>
                    </a:lnTo>
                    <a:lnTo>
                      <a:pt x="1317" y="141"/>
                    </a:lnTo>
                    <a:lnTo>
                      <a:pt x="1315" y="140"/>
                    </a:lnTo>
                    <a:lnTo>
                      <a:pt x="1311" y="141"/>
                    </a:lnTo>
                    <a:lnTo>
                      <a:pt x="1308" y="142"/>
                    </a:lnTo>
                    <a:lnTo>
                      <a:pt x="1305" y="143"/>
                    </a:lnTo>
                    <a:lnTo>
                      <a:pt x="1302" y="146"/>
                    </a:lnTo>
                    <a:lnTo>
                      <a:pt x="1300" y="149"/>
                    </a:lnTo>
                    <a:lnTo>
                      <a:pt x="1250" y="271"/>
                    </a:lnTo>
                    <a:lnTo>
                      <a:pt x="1239" y="288"/>
                    </a:lnTo>
                    <a:lnTo>
                      <a:pt x="1226" y="301"/>
                    </a:lnTo>
                    <a:lnTo>
                      <a:pt x="1210" y="310"/>
                    </a:lnTo>
                    <a:lnTo>
                      <a:pt x="1191" y="314"/>
                    </a:lnTo>
                    <a:lnTo>
                      <a:pt x="1172" y="313"/>
                    </a:lnTo>
                    <a:lnTo>
                      <a:pt x="1101" y="302"/>
                    </a:lnTo>
                    <a:lnTo>
                      <a:pt x="1030" y="299"/>
                    </a:lnTo>
                    <a:lnTo>
                      <a:pt x="958" y="302"/>
                    </a:lnTo>
                    <a:lnTo>
                      <a:pt x="888" y="313"/>
                    </a:lnTo>
                    <a:lnTo>
                      <a:pt x="868" y="314"/>
                    </a:lnTo>
                    <a:lnTo>
                      <a:pt x="850" y="310"/>
                    </a:lnTo>
                    <a:lnTo>
                      <a:pt x="833" y="301"/>
                    </a:lnTo>
                    <a:lnTo>
                      <a:pt x="819" y="287"/>
                    </a:lnTo>
                    <a:lnTo>
                      <a:pt x="809" y="270"/>
                    </a:lnTo>
                    <a:lnTo>
                      <a:pt x="759" y="148"/>
                    </a:lnTo>
                    <a:lnTo>
                      <a:pt x="757" y="145"/>
                    </a:lnTo>
                    <a:lnTo>
                      <a:pt x="755" y="142"/>
                    </a:lnTo>
                    <a:lnTo>
                      <a:pt x="751" y="141"/>
                    </a:lnTo>
                    <a:lnTo>
                      <a:pt x="748" y="140"/>
                    </a:lnTo>
                    <a:lnTo>
                      <a:pt x="745" y="140"/>
                    </a:lnTo>
                    <a:close/>
                    <a:moveTo>
                      <a:pt x="1315" y="0"/>
                    </a:moveTo>
                    <a:lnTo>
                      <a:pt x="1344" y="3"/>
                    </a:lnTo>
                    <a:lnTo>
                      <a:pt x="1374" y="12"/>
                    </a:lnTo>
                    <a:lnTo>
                      <a:pt x="1506" y="67"/>
                    </a:lnTo>
                    <a:lnTo>
                      <a:pt x="1529" y="78"/>
                    </a:lnTo>
                    <a:lnTo>
                      <a:pt x="1548" y="92"/>
                    </a:lnTo>
                    <a:lnTo>
                      <a:pt x="1565" y="109"/>
                    </a:lnTo>
                    <a:lnTo>
                      <a:pt x="1579" y="129"/>
                    </a:lnTo>
                    <a:lnTo>
                      <a:pt x="1590" y="151"/>
                    </a:lnTo>
                    <a:lnTo>
                      <a:pt x="1599" y="180"/>
                    </a:lnTo>
                    <a:lnTo>
                      <a:pt x="1602" y="211"/>
                    </a:lnTo>
                    <a:lnTo>
                      <a:pt x="1599" y="241"/>
                    </a:lnTo>
                    <a:lnTo>
                      <a:pt x="1590" y="270"/>
                    </a:lnTo>
                    <a:lnTo>
                      <a:pt x="1561" y="340"/>
                    </a:lnTo>
                    <a:lnTo>
                      <a:pt x="1605" y="375"/>
                    </a:lnTo>
                    <a:lnTo>
                      <a:pt x="1646" y="415"/>
                    </a:lnTo>
                    <a:lnTo>
                      <a:pt x="1684" y="455"/>
                    </a:lnTo>
                    <a:lnTo>
                      <a:pt x="1720" y="499"/>
                    </a:lnTo>
                    <a:lnTo>
                      <a:pt x="1790" y="470"/>
                    </a:lnTo>
                    <a:lnTo>
                      <a:pt x="1819" y="461"/>
                    </a:lnTo>
                    <a:lnTo>
                      <a:pt x="1849" y="458"/>
                    </a:lnTo>
                    <a:lnTo>
                      <a:pt x="1876" y="460"/>
                    </a:lnTo>
                    <a:lnTo>
                      <a:pt x="1901" y="467"/>
                    </a:lnTo>
                    <a:lnTo>
                      <a:pt x="1925" y="477"/>
                    </a:lnTo>
                    <a:lnTo>
                      <a:pt x="1946" y="492"/>
                    </a:lnTo>
                    <a:lnTo>
                      <a:pt x="1965" y="509"/>
                    </a:lnTo>
                    <a:lnTo>
                      <a:pt x="1981" y="530"/>
                    </a:lnTo>
                    <a:lnTo>
                      <a:pt x="1993" y="554"/>
                    </a:lnTo>
                    <a:lnTo>
                      <a:pt x="2047" y="686"/>
                    </a:lnTo>
                    <a:lnTo>
                      <a:pt x="2056" y="716"/>
                    </a:lnTo>
                    <a:lnTo>
                      <a:pt x="2059" y="746"/>
                    </a:lnTo>
                    <a:lnTo>
                      <a:pt x="2056" y="776"/>
                    </a:lnTo>
                    <a:lnTo>
                      <a:pt x="2047" y="805"/>
                    </a:lnTo>
                    <a:lnTo>
                      <a:pt x="2036" y="827"/>
                    </a:lnTo>
                    <a:lnTo>
                      <a:pt x="2022" y="847"/>
                    </a:lnTo>
                    <a:lnTo>
                      <a:pt x="2005" y="864"/>
                    </a:lnTo>
                    <a:lnTo>
                      <a:pt x="1985" y="878"/>
                    </a:lnTo>
                    <a:lnTo>
                      <a:pt x="1964" y="890"/>
                    </a:lnTo>
                    <a:lnTo>
                      <a:pt x="1893" y="918"/>
                    </a:lnTo>
                    <a:lnTo>
                      <a:pt x="1900" y="994"/>
                    </a:lnTo>
                    <a:lnTo>
                      <a:pt x="1900" y="1068"/>
                    </a:lnTo>
                    <a:lnTo>
                      <a:pt x="1893" y="1143"/>
                    </a:lnTo>
                    <a:lnTo>
                      <a:pt x="1964" y="1172"/>
                    </a:lnTo>
                    <a:lnTo>
                      <a:pt x="1985" y="1184"/>
                    </a:lnTo>
                    <a:lnTo>
                      <a:pt x="2005" y="1198"/>
                    </a:lnTo>
                    <a:lnTo>
                      <a:pt x="2022" y="1215"/>
                    </a:lnTo>
                    <a:lnTo>
                      <a:pt x="2037" y="1234"/>
                    </a:lnTo>
                    <a:lnTo>
                      <a:pt x="2047" y="1257"/>
                    </a:lnTo>
                    <a:lnTo>
                      <a:pt x="2056" y="1286"/>
                    </a:lnTo>
                    <a:lnTo>
                      <a:pt x="2059" y="1316"/>
                    </a:lnTo>
                    <a:lnTo>
                      <a:pt x="2056" y="1347"/>
                    </a:lnTo>
                    <a:lnTo>
                      <a:pt x="2047" y="1376"/>
                    </a:lnTo>
                    <a:lnTo>
                      <a:pt x="1993" y="1508"/>
                    </a:lnTo>
                    <a:lnTo>
                      <a:pt x="1981" y="1532"/>
                    </a:lnTo>
                    <a:lnTo>
                      <a:pt x="1965" y="1553"/>
                    </a:lnTo>
                    <a:lnTo>
                      <a:pt x="1946" y="1571"/>
                    </a:lnTo>
                    <a:lnTo>
                      <a:pt x="1925" y="1584"/>
                    </a:lnTo>
                    <a:lnTo>
                      <a:pt x="1901" y="1595"/>
                    </a:lnTo>
                    <a:lnTo>
                      <a:pt x="1876" y="1601"/>
                    </a:lnTo>
                    <a:lnTo>
                      <a:pt x="1849" y="1605"/>
                    </a:lnTo>
                    <a:lnTo>
                      <a:pt x="1819" y="1601"/>
                    </a:lnTo>
                    <a:lnTo>
                      <a:pt x="1790" y="1592"/>
                    </a:lnTo>
                    <a:lnTo>
                      <a:pt x="1720" y="1563"/>
                    </a:lnTo>
                    <a:lnTo>
                      <a:pt x="1684" y="1607"/>
                    </a:lnTo>
                    <a:lnTo>
                      <a:pt x="1646" y="1647"/>
                    </a:lnTo>
                    <a:lnTo>
                      <a:pt x="1605" y="1686"/>
                    </a:lnTo>
                    <a:lnTo>
                      <a:pt x="1561" y="1721"/>
                    </a:lnTo>
                    <a:lnTo>
                      <a:pt x="1590" y="1792"/>
                    </a:lnTo>
                    <a:lnTo>
                      <a:pt x="1599" y="1821"/>
                    </a:lnTo>
                    <a:lnTo>
                      <a:pt x="1602" y="1852"/>
                    </a:lnTo>
                    <a:lnTo>
                      <a:pt x="1599" y="1881"/>
                    </a:lnTo>
                    <a:lnTo>
                      <a:pt x="1590" y="1911"/>
                    </a:lnTo>
                    <a:lnTo>
                      <a:pt x="1579" y="1933"/>
                    </a:lnTo>
                    <a:lnTo>
                      <a:pt x="1565" y="1952"/>
                    </a:lnTo>
                    <a:lnTo>
                      <a:pt x="1548" y="1971"/>
                    </a:lnTo>
                    <a:lnTo>
                      <a:pt x="1527" y="1984"/>
                    </a:lnTo>
                    <a:lnTo>
                      <a:pt x="1506" y="1995"/>
                    </a:lnTo>
                    <a:lnTo>
                      <a:pt x="1374" y="2050"/>
                    </a:lnTo>
                    <a:lnTo>
                      <a:pt x="1344" y="2059"/>
                    </a:lnTo>
                    <a:lnTo>
                      <a:pt x="1315" y="2062"/>
                    </a:lnTo>
                    <a:lnTo>
                      <a:pt x="1288" y="2060"/>
                    </a:lnTo>
                    <a:lnTo>
                      <a:pt x="1263" y="2053"/>
                    </a:lnTo>
                    <a:lnTo>
                      <a:pt x="1238" y="2043"/>
                    </a:lnTo>
                    <a:lnTo>
                      <a:pt x="1217" y="2029"/>
                    </a:lnTo>
                    <a:lnTo>
                      <a:pt x="1198" y="2011"/>
                    </a:lnTo>
                    <a:lnTo>
                      <a:pt x="1183" y="1990"/>
                    </a:lnTo>
                    <a:lnTo>
                      <a:pt x="1171" y="1966"/>
                    </a:lnTo>
                    <a:lnTo>
                      <a:pt x="1142" y="1896"/>
                    </a:lnTo>
                    <a:lnTo>
                      <a:pt x="1067" y="1903"/>
                    </a:lnTo>
                    <a:lnTo>
                      <a:pt x="992" y="1903"/>
                    </a:lnTo>
                    <a:lnTo>
                      <a:pt x="918" y="1896"/>
                    </a:lnTo>
                    <a:lnTo>
                      <a:pt x="888" y="1966"/>
                    </a:lnTo>
                    <a:lnTo>
                      <a:pt x="876" y="1990"/>
                    </a:lnTo>
                    <a:lnTo>
                      <a:pt x="860" y="2011"/>
                    </a:lnTo>
                    <a:lnTo>
                      <a:pt x="841" y="2029"/>
                    </a:lnTo>
                    <a:lnTo>
                      <a:pt x="820" y="2043"/>
                    </a:lnTo>
                    <a:lnTo>
                      <a:pt x="797" y="2053"/>
                    </a:lnTo>
                    <a:lnTo>
                      <a:pt x="771" y="2060"/>
                    </a:lnTo>
                    <a:lnTo>
                      <a:pt x="745" y="2062"/>
                    </a:lnTo>
                    <a:lnTo>
                      <a:pt x="714" y="2059"/>
                    </a:lnTo>
                    <a:lnTo>
                      <a:pt x="686" y="2050"/>
                    </a:lnTo>
                    <a:lnTo>
                      <a:pt x="553" y="1995"/>
                    </a:lnTo>
                    <a:lnTo>
                      <a:pt x="528" y="1982"/>
                    </a:lnTo>
                    <a:lnTo>
                      <a:pt x="507" y="1966"/>
                    </a:lnTo>
                    <a:lnTo>
                      <a:pt x="489" y="1946"/>
                    </a:lnTo>
                    <a:lnTo>
                      <a:pt x="474" y="1924"/>
                    </a:lnTo>
                    <a:lnTo>
                      <a:pt x="464" y="1899"/>
                    </a:lnTo>
                    <a:lnTo>
                      <a:pt x="458" y="1873"/>
                    </a:lnTo>
                    <a:lnTo>
                      <a:pt x="457" y="1846"/>
                    </a:lnTo>
                    <a:lnTo>
                      <a:pt x="460" y="1820"/>
                    </a:lnTo>
                    <a:lnTo>
                      <a:pt x="469" y="1792"/>
                    </a:lnTo>
                    <a:lnTo>
                      <a:pt x="497" y="1722"/>
                    </a:lnTo>
                    <a:lnTo>
                      <a:pt x="454" y="1687"/>
                    </a:lnTo>
                    <a:lnTo>
                      <a:pt x="414" y="1648"/>
                    </a:lnTo>
                    <a:lnTo>
                      <a:pt x="375" y="1607"/>
                    </a:lnTo>
                    <a:lnTo>
                      <a:pt x="339" y="1563"/>
                    </a:lnTo>
                    <a:lnTo>
                      <a:pt x="270" y="1593"/>
                    </a:lnTo>
                    <a:lnTo>
                      <a:pt x="240" y="1601"/>
                    </a:lnTo>
                    <a:lnTo>
                      <a:pt x="209" y="1605"/>
                    </a:lnTo>
                    <a:lnTo>
                      <a:pt x="183" y="1602"/>
                    </a:lnTo>
                    <a:lnTo>
                      <a:pt x="157" y="1596"/>
                    </a:lnTo>
                    <a:lnTo>
                      <a:pt x="134" y="1586"/>
                    </a:lnTo>
                    <a:lnTo>
                      <a:pt x="113" y="1571"/>
                    </a:lnTo>
                    <a:lnTo>
                      <a:pt x="94" y="1554"/>
                    </a:lnTo>
                    <a:lnTo>
                      <a:pt x="78" y="1532"/>
                    </a:lnTo>
                    <a:lnTo>
                      <a:pt x="66" y="1509"/>
                    </a:lnTo>
                    <a:lnTo>
                      <a:pt x="11" y="1377"/>
                    </a:lnTo>
                    <a:lnTo>
                      <a:pt x="3" y="1347"/>
                    </a:lnTo>
                    <a:lnTo>
                      <a:pt x="0" y="1317"/>
                    </a:lnTo>
                    <a:lnTo>
                      <a:pt x="3" y="1286"/>
                    </a:lnTo>
                    <a:lnTo>
                      <a:pt x="11" y="1258"/>
                    </a:lnTo>
                    <a:lnTo>
                      <a:pt x="23" y="1236"/>
                    </a:lnTo>
                    <a:lnTo>
                      <a:pt x="37" y="1215"/>
                    </a:lnTo>
                    <a:lnTo>
                      <a:pt x="55" y="1198"/>
                    </a:lnTo>
                    <a:lnTo>
                      <a:pt x="74" y="1185"/>
                    </a:lnTo>
                    <a:lnTo>
                      <a:pt x="96" y="1173"/>
                    </a:lnTo>
                    <a:lnTo>
                      <a:pt x="166" y="1144"/>
                    </a:lnTo>
                    <a:lnTo>
                      <a:pt x="159" y="1069"/>
                    </a:lnTo>
                    <a:lnTo>
                      <a:pt x="159" y="995"/>
                    </a:lnTo>
                    <a:lnTo>
                      <a:pt x="166" y="919"/>
                    </a:lnTo>
                    <a:lnTo>
                      <a:pt x="96" y="890"/>
                    </a:lnTo>
                    <a:lnTo>
                      <a:pt x="74" y="879"/>
                    </a:lnTo>
                    <a:lnTo>
                      <a:pt x="54" y="864"/>
                    </a:lnTo>
                    <a:lnTo>
                      <a:pt x="37" y="847"/>
                    </a:lnTo>
                    <a:lnTo>
                      <a:pt x="23" y="828"/>
                    </a:lnTo>
                    <a:lnTo>
                      <a:pt x="11" y="806"/>
                    </a:lnTo>
                    <a:lnTo>
                      <a:pt x="3" y="776"/>
                    </a:lnTo>
                    <a:lnTo>
                      <a:pt x="0" y="747"/>
                    </a:lnTo>
                    <a:lnTo>
                      <a:pt x="3" y="716"/>
                    </a:lnTo>
                    <a:lnTo>
                      <a:pt x="11" y="687"/>
                    </a:lnTo>
                    <a:lnTo>
                      <a:pt x="66" y="555"/>
                    </a:lnTo>
                    <a:lnTo>
                      <a:pt x="78" y="530"/>
                    </a:lnTo>
                    <a:lnTo>
                      <a:pt x="94" y="510"/>
                    </a:lnTo>
                    <a:lnTo>
                      <a:pt x="113" y="492"/>
                    </a:lnTo>
                    <a:lnTo>
                      <a:pt x="134" y="478"/>
                    </a:lnTo>
                    <a:lnTo>
                      <a:pt x="157" y="468"/>
                    </a:lnTo>
                    <a:lnTo>
                      <a:pt x="183" y="461"/>
                    </a:lnTo>
                    <a:lnTo>
                      <a:pt x="209" y="458"/>
                    </a:lnTo>
                    <a:lnTo>
                      <a:pt x="240" y="461"/>
                    </a:lnTo>
                    <a:lnTo>
                      <a:pt x="270" y="471"/>
                    </a:lnTo>
                    <a:lnTo>
                      <a:pt x="339" y="499"/>
                    </a:lnTo>
                    <a:lnTo>
                      <a:pt x="374" y="456"/>
                    </a:lnTo>
                    <a:lnTo>
                      <a:pt x="414" y="416"/>
                    </a:lnTo>
                    <a:lnTo>
                      <a:pt x="454" y="376"/>
                    </a:lnTo>
                    <a:lnTo>
                      <a:pt x="497" y="340"/>
                    </a:lnTo>
                    <a:lnTo>
                      <a:pt x="469" y="270"/>
                    </a:lnTo>
                    <a:lnTo>
                      <a:pt x="460" y="242"/>
                    </a:lnTo>
                    <a:lnTo>
                      <a:pt x="457" y="211"/>
                    </a:lnTo>
                    <a:lnTo>
                      <a:pt x="460" y="181"/>
                    </a:lnTo>
                    <a:lnTo>
                      <a:pt x="469" y="152"/>
                    </a:lnTo>
                    <a:lnTo>
                      <a:pt x="480" y="129"/>
                    </a:lnTo>
                    <a:lnTo>
                      <a:pt x="494" y="110"/>
                    </a:lnTo>
                    <a:lnTo>
                      <a:pt x="511" y="92"/>
                    </a:lnTo>
                    <a:lnTo>
                      <a:pt x="531" y="78"/>
                    </a:lnTo>
                    <a:lnTo>
                      <a:pt x="553" y="68"/>
                    </a:lnTo>
                    <a:lnTo>
                      <a:pt x="686" y="13"/>
                    </a:lnTo>
                    <a:lnTo>
                      <a:pt x="714" y="4"/>
                    </a:lnTo>
                    <a:lnTo>
                      <a:pt x="745" y="1"/>
                    </a:lnTo>
                    <a:lnTo>
                      <a:pt x="771" y="3"/>
                    </a:lnTo>
                    <a:lnTo>
                      <a:pt x="797" y="9"/>
                    </a:lnTo>
                    <a:lnTo>
                      <a:pt x="820" y="20"/>
                    </a:lnTo>
                    <a:lnTo>
                      <a:pt x="841" y="34"/>
                    </a:lnTo>
                    <a:lnTo>
                      <a:pt x="860" y="52"/>
                    </a:lnTo>
                    <a:lnTo>
                      <a:pt x="876" y="73"/>
                    </a:lnTo>
                    <a:lnTo>
                      <a:pt x="888" y="96"/>
                    </a:lnTo>
                    <a:lnTo>
                      <a:pt x="918" y="166"/>
                    </a:lnTo>
                    <a:lnTo>
                      <a:pt x="992" y="160"/>
                    </a:lnTo>
                    <a:lnTo>
                      <a:pt x="1067" y="160"/>
                    </a:lnTo>
                    <a:lnTo>
                      <a:pt x="1142" y="166"/>
                    </a:lnTo>
                    <a:lnTo>
                      <a:pt x="1171" y="96"/>
                    </a:lnTo>
                    <a:lnTo>
                      <a:pt x="1183" y="72"/>
                    </a:lnTo>
                    <a:lnTo>
                      <a:pt x="1198" y="52"/>
                    </a:lnTo>
                    <a:lnTo>
                      <a:pt x="1217" y="34"/>
                    </a:lnTo>
                    <a:lnTo>
                      <a:pt x="1238" y="19"/>
                    </a:lnTo>
                    <a:lnTo>
                      <a:pt x="1263" y="8"/>
                    </a:lnTo>
                    <a:lnTo>
                      <a:pt x="1288" y="2"/>
                    </a:lnTo>
                    <a:lnTo>
                      <a:pt x="131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9" name="Group 24"/>
            <p:cNvGrpSpPr/>
            <p:nvPr/>
          </p:nvGrpSpPr>
          <p:grpSpPr>
            <a:xfrm>
              <a:off x="7310464" y="4150819"/>
              <a:ext cx="529774" cy="683387"/>
              <a:chOff x="10990263" y="4235450"/>
              <a:chExt cx="427037" cy="550863"/>
            </a:xfrm>
            <a:solidFill>
              <a:sysClr val="window" lastClr="FFFFFF"/>
            </a:solidFill>
          </p:grpSpPr>
          <p:sp>
            <p:nvSpPr>
              <p:cNvPr id="26" name="Freeform 279"/>
              <p:cNvSpPr/>
              <p:nvPr/>
            </p:nvSpPr>
            <p:spPr bwMode="auto">
              <a:xfrm>
                <a:off x="10990263" y="4386263"/>
                <a:ext cx="427037" cy="400050"/>
              </a:xfrm>
              <a:custGeom>
                <a:avLst/>
                <a:gdLst>
                  <a:gd name="T0" fmla="*/ 2176 w 2687"/>
                  <a:gd name="T1" fmla="*/ 67 h 2526"/>
                  <a:gd name="T2" fmla="*/ 2177 w 2687"/>
                  <a:gd name="T3" fmla="*/ 221 h 2526"/>
                  <a:gd name="T4" fmla="*/ 2129 w 2687"/>
                  <a:gd name="T5" fmla="*/ 463 h 2526"/>
                  <a:gd name="T6" fmla="*/ 2420 w 2687"/>
                  <a:gd name="T7" fmla="*/ 834 h 2526"/>
                  <a:gd name="T8" fmla="*/ 2617 w 2687"/>
                  <a:gd name="T9" fmla="*/ 951 h 2526"/>
                  <a:gd name="T10" fmla="*/ 2687 w 2687"/>
                  <a:gd name="T11" fmla="*/ 1406 h 2526"/>
                  <a:gd name="T12" fmla="*/ 2590 w 2687"/>
                  <a:gd name="T13" fmla="*/ 1575 h 2526"/>
                  <a:gd name="T14" fmla="*/ 2424 w 2687"/>
                  <a:gd name="T15" fmla="*/ 1663 h 2526"/>
                  <a:gd name="T16" fmla="*/ 2302 w 2687"/>
                  <a:gd name="T17" fmla="*/ 1854 h 2526"/>
                  <a:gd name="T18" fmla="*/ 2191 w 2687"/>
                  <a:gd name="T19" fmla="*/ 1997 h 2526"/>
                  <a:gd name="T20" fmla="*/ 2151 w 2687"/>
                  <a:gd name="T21" fmla="*/ 2041 h 2526"/>
                  <a:gd name="T22" fmla="*/ 2037 w 2687"/>
                  <a:gd name="T23" fmla="*/ 2200 h 2526"/>
                  <a:gd name="T24" fmla="*/ 2018 w 2687"/>
                  <a:gd name="T25" fmla="*/ 2388 h 2526"/>
                  <a:gd name="T26" fmla="*/ 1934 w 2687"/>
                  <a:gd name="T27" fmla="*/ 2514 h 2526"/>
                  <a:gd name="T28" fmla="*/ 1392 w 2687"/>
                  <a:gd name="T29" fmla="*/ 2501 h 2526"/>
                  <a:gd name="T30" fmla="*/ 1331 w 2687"/>
                  <a:gd name="T31" fmla="*/ 2367 h 2526"/>
                  <a:gd name="T32" fmla="*/ 1122 w 2687"/>
                  <a:gd name="T33" fmla="*/ 2464 h 2526"/>
                  <a:gd name="T34" fmla="*/ 596 w 2687"/>
                  <a:gd name="T35" fmla="*/ 2526 h 2526"/>
                  <a:gd name="T36" fmla="*/ 473 w 2687"/>
                  <a:gd name="T37" fmla="*/ 2447 h 2526"/>
                  <a:gd name="T38" fmla="*/ 459 w 2687"/>
                  <a:gd name="T39" fmla="*/ 2358 h 2526"/>
                  <a:gd name="T40" fmla="*/ 419 w 2687"/>
                  <a:gd name="T41" fmla="*/ 2183 h 2526"/>
                  <a:gd name="T42" fmla="*/ 231 w 2687"/>
                  <a:gd name="T43" fmla="*/ 1926 h 2526"/>
                  <a:gd name="T44" fmla="*/ 29 w 2687"/>
                  <a:gd name="T45" fmla="*/ 1496 h 2526"/>
                  <a:gd name="T46" fmla="*/ 1 w 2687"/>
                  <a:gd name="T47" fmla="*/ 1305 h 2526"/>
                  <a:gd name="T48" fmla="*/ 14 w 2687"/>
                  <a:gd name="T49" fmla="*/ 1098 h 2526"/>
                  <a:gd name="T50" fmla="*/ 94 w 2687"/>
                  <a:gd name="T51" fmla="*/ 1041 h 2526"/>
                  <a:gd name="T52" fmla="*/ 153 w 2687"/>
                  <a:gd name="T53" fmla="*/ 1122 h 2526"/>
                  <a:gd name="T54" fmla="*/ 141 w 2687"/>
                  <a:gd name="T55" fmla="*/ 1295 h 2526"/>
                  <a:gd name="T56" fmla="*/ 163 w 2687"/>
                  <a:gd name="T57" fmla="*/ 1457 h 2526"/>
                  <a:gd name="T58" fmla="*/ 239 w 2687"/>
                  <a:gd name="T59" fmla="*/ 1657 h 2526"/>
                  <a:gd name="T60" fmla="*/ 425 w 2687"/>
                  <a:gd name="T61" fmla="*/ 1940 h 2526"/>
                  <a:gd name="T62" fmla="*/ 573 w 2687"/>
                  <a:gd name="T63" fmla="*/ 2197 h 2526"/>
                  <a:gd name="T64" fmla="*/ 600 w 2687"/>
                  <a:gd name="T65" fmla="*/ 2385 h 2526"/>
                  <a:gd name="T66" fmla="*/ 1029 w 2687"/>
                  <a:gd name="T67" fmla="*/ 2234 h 2526"/>
                  <a:gd name="T68" fmla="*/ 1238 w 2687"/>
                  <a:gd name="T69" fmla="*/ 2227 h 2526"/>
                  <a:gd name="T70" fmla="*/ 1462 w 2687"/>
                  <a:gd name="T71" fmla="*/ 2254 h 2526"/>
                  <a:gd name="T72" fmla="*/ 1879 w 2687"/>
                  <a:gd name="T73" fmla="*/ 2272 h 2526"/>
                  <a:gd name="T74" fmla="*/ 1927 w 2687"/>
                  <a:gd name="T75" fmla="*/ 2099 h 2526"/>
                  <a:gd name="T76" fmla="*/ 2072 w 2687"/>
                  <a:gd name="T77" fmla="*/ 1920 h 2526"/>
                  <a:gd name="T78" fmla="*/ 2207 w 2687"/>
                  <a:gd name="T79" fmla="*/ 1744 h 2526"/>
                  <a:gd name="T80" fmla="*/ 2328 w 2687"/>
                  <a:gd name="T81" fmla="*/ 1540 h 2526"/>
                  <a:gd name="T82" fmla="*/ 2406 w 2687"/>
                  <a:gd name="T83" fmla="*/ 1461 h 2526"/>
                  <a:gd name="T84" fmla="*/ 2546 w 2687"/>
                  <a:gd name="T85" fmla="*/ 1407 h 2526"/>
                  <a:gd name="T86" fmla="*/ 2492 w 2687"/>
                  <a:gd name="T87" fmla="*/ 1047 h 2526"/>
                  <a:gd name="T88" fmla="*/ 2334 w 2687"/>
                  <a:gd name="T89" fmla="*/ 998 h 2526"/>
                  <a:gd name="T90" fmla="*/ 2125 w 2687"/>
                  <a:gd name="T91" fmla="*/ 652 h 2526"/>
                  <a:gd name="T92" fmla="*/ 1993 w 2687"/>
                  <a:gd name="T93" fmla="*/ 503 h 2526"/>
                  <a:gd name="T94" fmla="*/ 2028 w 2687"/>
                  <a:gd name="T95" fmla="*/ 198 h 2526"/>
                  <a:gd name="T96" fmla="*/ 2054 w 2687"/>
                  <a:gd name="T97" fmla="*/ 141 h 2526"/>
                  <a:gd name="T98" fmla="*/ 1850 w 2687"/>
                  <a:gd name="T99" fmla="*/ 207 h 2526"/>
                  <a:gd name="T100" fmla="*/ 1721 w 2687"/>
                  <a:gd name="T101" fmla="*/ 327 h 2526"/>
                  <a:gd name="T102" fmla="*/ 1566 w 2687"/>
                  <a:gd name="T103" fmla="*/ 334 h 2526"/>
                  <a:gd name="T104" fmla="*/ 1356 w 2687"/>
                  <a:gd name="T105" fmla="*/ 264 h 2526"/>
                  <a:gd name="T106" fmla="*/ 1392 w 2687"/>
                  <a:gd name="T107" fmla="*/ 171 h 2526"/>
                  <a:gd name="T108" fmla="*/ 1656 w 2687"/>
                  <a:gd name="T109" fmla="*/ 182 h 2526"/>
                  <a:gd name="T110" fmla="*/ 1843 w 2687"/>
                  <a:gd name="T111" fmla="*/ 52 h 25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2687" h="2526">
                    <a:moveTo>
                      <a:pt x="2063" y="0"/>
                    </a:moveTo>
                    <a:lnTo>
                      <a:pt x="2090" y="5"/>
                    </a:lnTo>
                    <a:lnTo>
                      <a:pt x="2115" y="13"/>
                    </a:lnTo>
                    <a:lnTo>
                      <a:pt x="2139" y="27"/>
                    </a:lnTo>
                    <a:lnTo>
                      <a:pt x="2159" y="45"/>
                    </a:lnTo>
                    <a:lnTo>
                      <a:pt x="2176" y="67"/>
                    </a:lnTo>
                    <a:lnTo>
                      <a:pt x="2188" y="91"/>
                    </a:lnTo>
                    <a:lnTo>
                      <a:pt x="2196" y="118"/>
                    </a:lnTo>
                    <a:lnTo>
                      <a:pt x="2199" y="144"/>
                    </a:lnTo>
                    <a:lnTo>
                      <a:pt x="2196" y="171"/>
                    </a:lnTo>
                    <a:lnTo>
                      <a:pt x="2188" y="197"/>
                    </a:lnTo>
                    <a:lnTo>
                      <a:pt x="2177" y="221"/>
                    </a:lnTo>
                    <a:lnTo>
                      <a:pt x="2153" y="264"/>
                    </a:lnTo>
                    <a:lnTo>
                      <a:pt x="2135" y="305"/>
                    </a:lnTo>
                    <a:lnTo>
                      <a:pt x="2125" y="345"/>
                    </a:lnTo>
                    <a:lnTo>
                      <a:pt x="2119" y="385"/>
                    </a:lnTo>
                    <a:lnTo>
                      <a:pt x="2122" y="425"/>
                    </a:lnTo>
                    <a:lnTo>
                      <a:pt x="2129" y="463"/>
                    </a:lnTo>
                    <a:lnTo>
                      <a:pt x="2189" y="517"/>
                    </a:lnTo>
                    <a:lnTo>
                      <a:pt x="2246" y="575"/>
                    </a:lnTo>
                    <a:lnTo>
                      <a:pt x="2297" y="636"/>
                    </a:lnTo>
                    <a:lnTo>
                      <a:pt x="2342" y="700"/>
                    </a:lnTo>
                    <a:lnTo>
                      <a:pt x="2384" y="765"/>
                    </a:lnTo>
                    <a:lnTo>
                      <a:pt x="2420" y="834"/>
                    </a:lnTo>
                    <a:lnTo>
                      <a:pt x="2450" y="906"/>
                    </a:lnTo>
                    <a:lnTo>
                      <a:pt x="2492" y="906"/>
                    </a:lnTo>
                    <a:lnTo>
                      <a:pt x="2527" y="909"/>
                    </a:lnTo>
                    <a:lnTo>
                      <a:pt x="2560" y="918"/>
                    </a:lnTo>
                    <a:lnTo>
                      <a:pt x="2590" y="932"/>
                    </a:lnTo>
                    <a:lnTo>
                      <a:pt x="2617" y="951"/>
                    </a:lnTo>
                    <a:lnTo>
                      <a:pt x="2641" y="975"/>
                    </a:lnTo>
                    <a:lnTo>
                      <a:pt x="2660" y="1002"/>
                    </a:lnTo>
                    <a:lnTo>
                      <a:pt x="2674" y="1032"/>
                    </a:lnTo>
                    <a:lnTo>
                      <a:pt x="2684" y="1065"/>
                    </a:lnTo>
                    <a:lnTo>
                      <a:pt x="2687" y="1100"/>
                    </a:lnTo>
                    <a:lnTo>
                      <a:pt x="2687" y="1406"/>
                    </a:lnTo>
                    <a:lnTo>
                      <a:pt x="2684" y="1441"/>
                    </a:lnTo>
                    <a:lnTo>
                      <a:pt x="2674" y="1474"/>
                    </a:lnTo>
                    <a:lnTo>
                      <a:pt x="2660" y="1505"/>
                    </a:lnTo>
                    <a:lnTo>
                      <a:pt x="2641" y="1531"/>
                    </a:lnTo>
                    <a:lnTo>
                      <a:pt x="2617" y="1556"/>
                    </a:lnTo>
                    <a:lnTo>
                      <a:pt x="2590" y="1575"/>
                    </a:lnTo>
                    <a:lnTo>
                      <a:pt x="2560" y="1588"/>
                    </a:lnTo>
                    <a:lnTo>
                      <a:pt x="2527" y="1598"/>
                    </a:lnTo>
                    <a:lnTo>
                      <a:pt x="2492" y="1601"/>
                    </a:lnTo>
                    <a:lnTo>
                      <a:pt x="2455" y="1601"/>
                    </a:lnTo>
                    <a:lnTo>
                      <a:pt x="2440" y="1632"/>
                    </a:lnTo>
                    <a:lnTo>
                      <a:pt x="2424" y="1663"/>
                    </a:lnTo>
                    <a:lnTo>
                      <a:pt x="2406" y="1696"/>
                    </a:lnTo>
                    <a:lnTo>
                      <a:pt x="2387" y="1728"/>
                    </a:lnTo>
                    <a:lnTo>
                      <a:pt x="2365" y="1761"/>
                    </a:lnTo>
                    <a:lnTo>
                      <a:pt x="2344" y="1792"/>
                    </a:lnTo>
                    <a:lnTo>
                      <a:pt x="2323" y="1823"/>
                    </a:lnTo>
                    <a:lnTo>
                      <a:pt x="2302" y="1854"/>
                    </a:lnTo>
                    <a:lnTo>
                      <a:pt x="2281" y="1882"/>
                    </a:lnTo>
                    <a:lnTo>
                      <a:pt x="2259" y="1910"/>
                    </a:lnTo>
                    <a:lnTo>
                      <a:pt x="2240" y="1934"/>
                    </a:lnTo>
                    <a:lnTo>
                      <a:pt x="2222" y="1958"/>
                    </a:lnTo>
                    <a:lnTo>
                      <a:pt x="2205" y="1979"/>
                    </a:lnTo>
                    <a:lnTo>
                      <a:pt x="2191" y="1997"/>
                    </a:lnTo>
                    <a:lnTo>
                      <a:pt x="2178" y="2011"/>
                    </a:lnTo>
                    <a:lnTo>
                      <a:pt x="2168" y="2022"/>
                    </a:lnTo>
                    <a:lnTo>
                      <a:pt x="2162" y="2030"/>
                    </a:lnTo>
                    <a:lnTo>
                      <a:pt x="2159" y="2034"/>
                    </a:lnTo>
                    <a:lnTo>
                      <a:pt x="2156" y="2038"/>
                    </a:lnTo>
                    <a:lnTo>
                      <a:pt x="2151" y="2041"/>
                    </a:lnTo>
                    <a:lnTo>
                      <a:pt x="2134" y="2057"/>
                    </a:lnTo>
                    <a:lnTo>
                      <a:pt x="2105" y="2086"/>
                    </a:lnTo>
                    <a:lnTo>
                      <a:pt x="2081" y="2115"/>
                    </a:lnTo>
                    <a:lnTo>
                      <a:pt x="2062" y="2145"/>
                    </a:lnTo>
                    <a:lnTo>
                      <a:pt x="2047" y="2173"/>
                    </a:lnTo>
                    <a:lnTo>
                      <a:pt x="2037" y="2200"/>
                    </a:lnTo>
                    <a:lnTo>
                      <a:pt x="2028" y="2224"/>
                    </a:lnTo>
                    <a:lnTo>
                      <a:pt x="2023" y="2246"/>
                    </a:lnTo>
                    <a:lnTo>
                      <a:pt x="2021" y="2264"/>
                    </a:lnTo>
                    <a:lnTo>
                      <a:pt x="2019" y="2278"/>
                    </a:lnTo>
                    <a:lnTo>
                      <a:pt x="2018" y="2288"/>
                    </a:lnTo>
                    <a:lnTo>
                      <a:pt x="2018" y="2388"/>
                    </a:lnTo>
                    <a:lnTo>
                      <a:pt x="2016" y="2416"/>
                    </a:lnTo>
                    <a:lnTo>
                      <a:pt x="2007" y="2441"/>
                    </a:lnTo>
                    <a:lnTo>
                      <a:pt x="1994" y="2464"/>
                    </a:lnTo>
                    <a:lnTo>
                      <a:pt x="1977" y="2485"/>
                    </a:lnTo>
                    <a:lnTo>
                      <a:pt x="1957" y="2501"/>
                    </a:lnTo>
                    <a:lnTo>
                      <a:pt x="1934" y="2514"/>
                    </a:lnTo>
                    <a:lnTo>
                      <a:pt x="1907" y="2522"/>
                    </a:lnTo>
                    <a:lnTo>
                      <a:pt x="1880" y="2526"/>
                    </a:lnTo>
                    <a:lnTo>
                      <a:pt x="1468" y="2526"/>
                    </a:lnTo>
                    <a:lnTo>
                      <a:pt x="1441" y="2522"/>
                    </a:lnTo>
                    <a:lnTo>
                      <a:pt x="1415" y="2514"/>
                    </a:lnTo>
                    <a:lnTo>
                      <a:pt x="1392" y="2501"/>
                    </a:lnTo>
                    <a:lnTo>
                      <a:pt x="1371" y="2485"/>
                    </a:lnTo>
                    <a:lnTo>
                      <a:pt x="1355" y="2464"/>
                    </a:lnTo>
                    <a:lnTo>
                      <a:pt x="1342" y="2441"/>
                    </a:lnTo>
                    <a:lnTo>
                      <a:pt x="1334" y="2416"/>
                    </a:lnTo>
                    <a:lnTo>
                      <a:pt x="1331" y="2388"/>
                    </a:lnTo>
                    <a:lnTo>
                      <a:pt x="1331" y="2367"/>
                    </a:lnTo>
                    <a:lnTo>
                      <a:pt x="1238" y="2369"/>
                    </a:lnTo>
                    <a:lnTo>
                      <a:pt x="1145" y="2365"/>
                    </a:lnTo>
                    <a:lnTo>
                      <a:pt x="1145" y="2388"/>
                    </a:lnTo>
                    <a:lnTo>
                      <a:pt x="1143" y="2416"/>
                    </a:lnTo>
                    <a:lnTo>
                      <a:pt x="1134" y="2441"/>
                    </a:lnTo>
                    <a:lnTo>
                      <a:pt x="1122" y="2464"/>
                    </a:lnTo>
                    <a:lnTo>
                      <a:pt x="1105" y="2485"/>
                    </a:lnTo>
                    <a:lnTo>
                      <a:pt x="1085" y="2501"/>
                    </a:lnTo>
                    <a:lnTo>
                      <a:pt x="1061" y="2514"/>
                    </a:lnTo>
                    <a:lnTo>
                      <a:pt x="1036" y="2522"/>
                    </a:lnTo>
                    <a:lnTo>
                      <a:pt x="1007" y="2526"/>
                    </a:lnTo>
                    <a:lnTo>
                      <a:pt x="596" y="2526"/>
                    </a:lnTo>
                    <a:lnTo>
                      <a:pt x="570" y="2522"/>
                    </a:lnTo>
                    <a:lnTo>
                      <a:pt x="545" y="2515"/>
                    </a:lnTo>
                    <a:lnTo>
                      <a:pt x="523" y="2503"/>
                    </a:lnTo>
                    <a:lnTo>
                      <a:pt x="503" y="2488"/>
                    </a:lnTo>
                    <a:lnTo>
                      <a:pt x="486" y="2468"/>
                    </a:lnTo>
                    <a:lnTo>
                      <a:pt x="473" y="2447"/>
                    </a:lnTo>
                    <a:lnTo>
                      <a:pt x="463" y="2423"/>
                    </a:lnTo>
                    <a:lnTo>
                      <a:pt x="459" y="2397"/>
                    </a:lnTo>
                    <a:lnTo>
                      <a:pt x="459" y="2393"/>
                    </a:lnTo>
                    <a:lnTo>
                      <a:pt x="459" y="2390"/>
                    </a:lnTo>
                    <a:lnTo>
                      <a:pt x="459" y="2388"/>
                    </a:lnTo>
                    <a:lnTo>
                      <a:pt x="459" y="2358"/>
                    </a:lnTo>
                    <a:lnTo>
                      <a:pt x="457" y="2338"/>
                    </a:lnTo>
                    <a:lnTo>
                      <a:pt x="454" y="2313"/>
                    </a:lnTo>
                    <a:lnTo>
                      <a:pt x="450" y="2284"/>
                    </a:lnTo>
                    <a:lnTo>
                      <a:pt x="442" y="2253"/>
                    </a:lnTo>
                    <a:lnTo>
                      <a:pt x="433" y="2219"/>
                    </a:lnTo>
                    <a:lnTo>
                      <a:pt x="419" y="2183"/>
                    </a:lnTo>
                    <a:lnTo>
                      <a:pt x="402" y="2146"/>
                    </a:lnTo>
                    <a:lnTo>
                      <a:pt x="381" y="2109"/>
                    </a:lnTo>
                    <a:lnTo>
                      <a:pt x="355" y="2073"/>
                    </a:lnTo>
                    <a:lnTo>
                      <a:pt x="323" y="2037"/>
                    </a:lnTo>
                    <a:lnTo>
                      <a:pt x="277" y="1984"/>
                    </a:lnTo>
                    <a:lnTo>
                      <a:pt x="231" y="1926"/>
                    </a:lnTo>
                    <a:lnTo>
                      <a:pt x="189" y="1862"/>
                    </a:lnTo>
                    <a:lnTo>
                      <a:pt x="149" y="1792"/>
                    </a:lnTo>
                    <a:lnTo>
                      <a:pt x="112" y="1717"/>
                    </a:lnTo>
                    <a:lnTo>
                      <a:pt x="78" y="1645"/>
                    </a:lnTo>
                    <a:lnTo>
                      <a:pt x="51" y="1572"/>
                    </a:lnTo>
                    <a:lnTo>
                      <a:pt x="29" y="1496"/>
                    </a:lnTo>
                    <a:lnTo>
                      <a:pt x="20" y="1462"/>
                    </a:lnTo>
                    <a:lnTo>
                      <a:pt x="13" y="1427"/>
                    </a:lnTo>
                    <a:lnTo>
                      <a:pt x="7" y="1393"/>
                    </a:lnTo>
                    <a:lnTo>
                      <a:pt x="4" y="1361"/>
                    </a:lnTo>
                    <a:lnTo>
                      <a:pt x="2" y="1331"/>
                    </a:lnTo>
                    <a:lnTo>
                      <a:pt x="1" y="1305"/>
                    </a:lnTo>
                    <a:lnTo>
                      <a:pt x="0" y="1285"/>
                    </a:lnTo>
                    <a:lnTo>
                      <a:pt x="0" y="1269"/>
                    </a:lnTo>
                    <a:lnTo>
                      <a:pt x="0" y="1260"/>
                    </a:lnTo>
                    <a:lnTo>
                      <a:pt x="2" y="1206"/>
                    </a:lnTo>
                    <a:lnTo>
                      <a:pt x="6" y="1151"/>
                    </a:lnTo>
                    <a:lnTo>
                      <a:pt x="14" y="1098"/>
                    </a:lnTo>
                    <a:lnTo>
                      <a:pt x="19" y="1081"/>
                    </a:lnTo>
                    <a:lnTo>
                      <a:pt x="30" y="1065"/>
                    </a:lnTo>
                    <a:lnTo>
                      <a:pt x="42" y="1053"/>
                    </a:lnTo>
                    <a:lnTo>
                      <a:pt x="58" y="1045"/>
                    </a:lnTo>
                    <a:lnTo>
                      <a:pt x="76" y="1040"/>
                    </a:lnTo>
                    <a:lnTo>
                      <a:pt x="94" y="1041"/>
                    </a:lnTo>
                    <a:lnTo>
                      <a:pt x="112" y="1047"/>
                    </a:lnTo>
                    <a:lnTo>
                      <a:pt x="128" y="1056"/>
                    </a:lnTo>
                    <a:lnTo>
                      <a:pt x="140" y="1069"/>
                    </a:lnTo>
                    <a:lnTo>
                      <a:pt x="148" y="1085"/>
                    </a:lnTo>
                    <a:lnTo>
                      <a:pt x="153" y="1103"/>
                    </a:lnTo>
                    <a:lnTo>
                      <a:pt x="153" y="1122"/>
                    </a:lnTo>
                    <a:lnTo>
                      <a:pt x="144" y="1192"/>
                    </a:lnTo>
                    <a:lnTo>
                      <a:pt x="141" y="1262"/>
                    </a:lnTo>
                    <a:lnTo>
                      <a:pt x="141" y="1265"/>
                    </a:lnTo>
                    <a:lnTo>
                      <a:pt x="141" y="1268"/>
                    </a:lnTo>
                    <a:lnTo>
                      <a:pt x="141" y="1279"/>
                    </a:lnTo>
                    <a:lnTo>
                      <a:pt x="141" y="1295"/>
                    </a:lnTo>
                    <a:lnTo>
                      <a:pt x="142" y="1316"/>
                    </a:lnTo>
                    <a:lnTo>
                      <a:pt x="144" y="1342"/>
                    </a:lnTo>
                    <a:lnTo>
                      <a:pt x="146" y="1369"/>
                    </a:lnTo>
                    <a:lnTo>
                      <a:pt x="151" y="1399"/>
                    </a:lnTo>
                    <a:lnTo>
                      <a:pt x="156" y="1427"/>
                    </a:lnTo>
                    <a:lnTo>
                      <a:pt x="163" y="1457"/>
                    </a:lnTo>
                    <a:lnTo>
                      <a:pt x="164" y="1459"/>
                    </a:lnTo>
                    <a:lnTo>
                      <a:pt x="165" y="1462"/>
                    </a:lnTo>
                    <a:lnTo>
                      <a:pt x="184" y="1529"/>
                    </a:lnTo>
                    <a:lnTo>
                      <a:pt x="208" y="1594"/>
                    </a:lnTo>
                    <a:lnTo>
                      <a:pt x="237" y="1655"/>
                    </a:lnTo>
                    <a:lnTo>
                      <a:pt x="239" y="1657"/>
                    </a:lnTo>
                    <a:lnTo>
                      <a:pt x="239" y="1658"/>
                    </a:lnTo>
                    <a:lnTo>
                      <a:pt x="272" y="1725"/>
                    </a:lnTo>
                    <a:lnTo>
                      <a:pt x="307" y="1786"/>
                    </a:lnTo>
                    <a:lnTo>
                      <a:pt x="346" y="1843"/>
                    </a:lnTo>
                    <a:lnTo>
                      <a:pt x="384" y="1894"/>
                    </a:lnTo>
                    <a:lnTo>
                      <a:pt x="425" y="1940"/>
                    </a:lnTo>
                    <a:lnTo>
                      <a:pt x="462" y="1982"/>
                    </a:lnTo>
                    <a:lnTo>
                      <a:pt x="494" y="2025"/>
                    </a:lnTo>
                    <a:lnTo>
                      <a:pt x="521" y="2069"/>
                    </a:lnTo>
                    <a:lnTo>
                      <a:pt x="542" y="2113"/>
                    </a:lnTo>
                    <a:lnTo>
                      <a:pt x="560" y="2155"/>
                    </a:lnTo>
                    <a:lnTo>
                      <a:pt x="573" y="2197"/>
                    </a:lnTo>
                    <a:lnTo>
                      <a:pt x="583" y="2235"/>
                    </a:lnTo>
                    <a:lnTo>
                      <a:pt x="591" y="2271"/>
                    </a:lnTo>
                    <a:lnTo>
                      <a:pt x="596" y="2303"/>
                    </a:lnTo>
                    <a:lnTo>
                      <a:pt x="598" y="2331"/>
                    </a:lnTo>
                    <a:lnTo>
                      <a:pt x="600" y="2354"/>
                    </a:lnTo>
                    <a:lnTo>
                      <a:pt x="600" y="2385"/>
                    </a:lnTo>
                    <a:lnTo>
                      <a:pt x="1005" y="2385"/>
                    </a:lnTo>
                    <a:lnTo>
                      <a:pt x="1005" y="2287"/>
                    </a:lnTo>
                    <a:lnTo>
                      <a:pt x="1007" y="2272"/>
                    </a:lnTo>
                    <a:lnTo>
                      <a:pt x="1011" y="2257"/>
                    </a:lnTo>
                    <a:lnTo>
                      <a:pt x="1019" y="2244"/>
                    </a:lnTo>
                    <a:lnTo>
                      <a:pt x="1029" y="2234"/>
                    </a:lnTo>
                    <a:lnTo>
                      <a:pt x="1042" y="2224"/>
                    </a:lnTo>
                    <a:lnTo>
                      <a:pt x="1056" y="2219"/>
                    </a:lnTo>
                    <a:lnTo>
                      <a:pt x="1070" y="2216"/>
                    </a:lnTo>
                    <a:lnTo>
                      <a:pt x="1086" y="2216"/>
                    </a:lnTo>
                    <a:lnTo>
                      <a:pt x="1161" y="2224"/>
                    </a:lnTo>
                    <a:lnTo>
                      <a:pt x="1238" y="2227"/>
                    </a:lnTo>
                    <a:lnTo>
                      <a:pt x="1317" y="2226"/>
                    </a:lnTo>
                    <a:lnTo>
                      <a:pt x="1394" y="2221"/>
                    </a:lnTo>
                    <a:lnTo>
                      <a:pt x="1414" y="2221"/>
                    </a:lnTo>
                    <a:lnTo>
                      <a:pt x="1432" y="2227"/>
                    </a:lnTo>
                    <a:lnTo>
                      <a:pt x="1449" y="2238"/>
                    </a:lnTo>
                    <a:lnTo>
                      <a:pt x="1462" y="2254"/>
                    </a:lnTo>
                    <a:lnTo>
                      <a:pt x="1470" y="2271"/>
                    </a:lnTo>
                    <a:lnTo>
                      <a:pt x="1473" y="2291"/>
                    </a:lnTo>
                    <a:lnTo>
                      <a:pt x="1473" y="2386"/>
                    </a:lnTo>
                    <a:lnTo>
                      <a:pt x="1878" y="2386"/>
                    </a:lnTo>
                    <a:lnTo>
                      <a:pt x="1878" y="2287"/>
                    </a:lnTo>
                    <a:lnTo>
                      <a:pt x="1879" y="2272"/>
                    </a:lnTo>
                    <a:lnTo>
                      <a:pt x="1881" y="2252"/>
                    </a:lnTo>
                    <a:lnTo>
                      <a:pt x="1884" y="2227"/>
                    </a:lnTo>
                    <a:lnTo>
                      <a:pt x="1890" y="2199"/>
                    </a:lnTo>
                    <a:lnTo>
                      <a:pt x="1899" y="2168"/>
                    </a:lnTo>
                    <a:lnTo>
                      <a:pt x="1911" y="2134"/>
                    </a:lnTo>
                    <a:lnTo>
                      <a:pt x="1927" y="2099"/>
                    </a:lnTo>
                    <a:lnTo>
                      <a:pt x="1948" y="2063"/>
                    </a:lnTo>
                    <a:lnTo>
                      <a:pt x="1972" y="2026"/>
                    </a:lnTo>
                    <a:lnTo>
                      <a:pt x="2003" y="1989"/>
                    </a:lnTo>
                    <a:lnTo>
                      <a:pt x="2040" y="1952"/>
                    </a:lnTo>
                    <a:lnTo>
                      <a:pt x="2056" y="1940"/>
                    </a:lnTo>
                    <a:lnTo>
                      <a:pt x="2072" y="1920"/>
                    </a:lnTo>
                    <a:lnTo>
                      <a:pt x="2091" y="1897"/>
                    </a:lnTo>
                    <a:lnTo>
                      <a:pt x="2112" y="1871"/>
                    </a:lnTo>
                    <a:lnTo>
                      <a:pt x="2134" y="1842"/>
                    </a:lnTo>
                    <a:lnTo>
                      <a:pt x="2159" y="1812"/>
                    </a:lnTo>
                    <a:lnTo>
                      <a:pt x="2183" y="1779"/>
                    </a:lnTo>
                    <a:lnTo>
                      <a:pt x="2207" y="1744"/>
                    </a:lnTo>
                    <a:lnTo>
                      <a:pt x="2232" y="1709"/>
                    </a:lnTo>
                    <a:lnTo>
                      <a:pt x="2255" y="1674"/>
                    </a:lnTo>
                    <a:lnTo>
                      <a:pt x="2276" y="1639"/>
                    </a:lnTo>
                    <a:lnTo>
                      <a:pt x="2297" y="1604"/>
                    </a:lnTo>
                    <a:lnTo>
                      <a:pt x="2314" y="1571"/>
                    </a:lnTo>
                    <a:lnTo>
                      <a:pt x="2328" y="1540"/>
                    </a:lnTo>
                    <a:lnTo>
                      <a:pt x="2338" y="1511"/>
                    </a:lnTo>
                    <a:lnTo>
                      <a:pt x="2346" y="1494"/>
                    </a:lnTo>
                    <a:lnTo>
                      <a:pt x="2357" y="1480"/>
                    </a:lnTo>
                    <a:lnTo>
                      <a:pt x="2372" y="1470"/>
                    </a:lnTo>
                    <a:lnTo>
                      <a:pt x="2388" y="1463"/>
                    </a:lnTo>
                    <a:lnTo>
                      <a:pt x="2406" y="1461"/>
                    </a:lnTo>
                    <a:lnTo>
                      <a:pt x="2492" y="1461"/>
                    </a:lnTo>
                    <a:lnTo>
                      <a:pt x="2509" y="1458"/>
                    </a:lnTo>
                    <a:lnTo>
                      <a:pt x="2523" y="1451"/>
                    </a:lnTo>
                    <a:lnTo>
                      <a:pt x="2535" y="1439"/>
                    </a:lnTo>
                    <a:lnTo>
                      <a:pt x="2544" y="1424"/>
                    </a:lnTo>
                    <a:lnTo>
                      <a:pt x="2546" y="1407"/>
                    </a:lnTo>
                    <a:lnTo>
                      <a:pt x="2546" y="1101"/>
                    </a:lnTo>
                    <a:lnTo>
                      <a:pt x="2544" y="1084"/>
                    </a:lnTo>
                    <a:lnTo>
                      <a:pt x="2535" y="1069"/>
                    </a:lnTo>
                    <a:lnTo>
                      <a:pt x="2523" y="1057"/>
                    </a:lnTo>
                    <a:lnTo>
                      <a:pt x="2509" y="1049"/>
                    </a:lnTo>
                    <a:lnTo>
                      <a:pt x="2492" y="1047"/>
                    </a:lnTo>
                    <a:lnTo>
                      <a:pt x="2400" y="1047"/>
                    </a:lnTo>
                    <a:lnTo>
                      <a:pt x="2384" y="1045"/>
                    </a:lnTo>
                    <a:lnTo>
                      <a:pt x="2368" y="1038"/>
                    </a:lnTo>
                    <a:lnTo>
                      <a:pt x="2353" y="1028"/>
                    </a:lnTo>
                    <a:lnTo>
                      <a:pt x="2342" y="1015"/>
                    </a:lnTo>
                    <a:lnTo>
                      <a:pt x="2334" y="998"/>
                    </a:lnTo>
                    <a:lnTo>
                      <a:pt x="2311" y="936"/>
                    </a:lnTo>
                    <a:lnTo>
                      <a:pt x="2283" y="874"/>
                    </a:lnTo>
                    <a:lnTo>
                      <a:pt x="2250" y="815"/>
                    </a:lnTo>
                    <a:lnTo>
                      <a:pt x="2213" y="759"/>
                    </a:lnTo>
                    <a:lnTo>
                      <a:pt x="2170" y="704"/>
                    </a:lnTo>
                    <a:lnTo>
                      <a:pt x="2125" y="652"/>
                    </a:lnTo>
                    <a:lnTo>
                      <a:pt x="2074" y="602"/>
                    </a:lnTo>
                    <a:lnTo>
                      <a:pt x="2020" y="556"/>
                    </a:lnTo>
                    <a:lnTo>
                      <a:pt x="2009" y="544"/>
                    </a:lnTo>
                    <a:lnTo>
                      <a:pt x="2001" y="533"/>
                    </a:lnTo>
                    <a:lnTo>
                      <a:pt x="1995" y="518"/>
                    </a:lnTo>
                    <a:lnTo>
                      <a:pt x="1993" y="503"/>
                    </a:lnTo>
                    <a:lnTo>
                      <a:pt x="1983" y="453"/>
                    </a:lnTo>
                    <a:lnTo>
                      <a:pt x="1980" y="402"/>
                    </a:lnTo>
                    <a:lnTo>
                      <a:pt x="1982" y="352"/>
                    </a:lnTo>
                    <a:lnTo>
                      <a:pt x="1991" y="301"/>
                    </a:lnTo>
                    <a:lnTo>
                      <a:pt x="2006" y="249"/>
                    </a:lnTo>
                    <a:lnTo>
                      <a:pt x="2028" y="198"/>
                    </a:lnTo>
                    <a:lnTo>
                      <a:pt x="2057" y="147"/>
                    </a:lnTo>
                    <a:lnTo>
                      <a:pt x="2058" y="146"/>
                    </a:lnTo>
                    <a:lnTo>
                      <a:pt x="2058" y="145"/>
                    </a:lnTo>
                    <a:lnTo>
                      <a:pt x="2057" y="143"/>
                    </a:lnTo>
                    <a:lnTo>
                      <a:pt x="2056" y="142"/>
                    </a:lnTo>
                    <a:lnTo>
                      <a:pt x="2054" y="141"/>
                    </a:lnTo>
                    <a:lnTo>
                      <a:pt x="2053" y="141"/>
                    </a:lnTo>
                    <a:lnTo>
                      <a:pt x="2004" y="150"/>
                    </a:lnTo>
                    <a:lnTo>
                      <a:pt x="1959" y="160"/>
                    </a:lnTo>
                    <a:lnTo>
                      <a:pt x="1919" y="174"/>
                    </a:lnTo>
                    <a:lnTo>
                      <a:pt x="1883" y="190"/>
                    </a:lnTo>
                    <a:lnTo>
                      <a:pt x="1850" y="207"/>
                    </a:lnTo>
                    <a:lnTo>
                      <a:pt x="1822" y="226"/>
                    </a:lnTo>
                    <a:lnTo>
                      <a:pt x="1795" y="246"/>
                    </a:lnTo>
                    <a:lnTo>
                      <a:pt x="1773" y="266"/>
                    </a:lnTo>
                    <a:lnTo>
                      <a:pt x="1753" y="287"/>
                    </a:lnTo>
                    <a:lnTo>
                      <a:pt x="1736" y="307"/>
                    </a:lnTo>
                    <a:lnTo>
                      <a:pt x="1721" y="327"/>
                    </a:lnTo>
                    <a:lnTo>
                      <a:pt x="1709" y="341"/>
                    </a:lnTo>
                    <a:lnTo>
                      <a:pt x="1694" y="351"/>
                    </a:lnTo>
                    <a:lnTo>
                      <a:pt x="1677" y="356"/>
                    </a:lnTo>
                    <a:lnTo>
                      <a:pt x="1659" y="358"/>
                    </a:lnTo>
                    <a:lnTo>
                      <a:pt x="1641" y="355"/>
                    </a:lnTo>
                    <a:lnTo>
                      <a:pt x="1566" y="334"/>
                    </a:lnTo>
                    <a:lnTo>
                      <a:pt x="1490" y="317"/>
                    </a:lnTo>
                    <a:lnTo>
                      <a:pt x="1412" y="305"/>
                    </a:lnTo>
                    <a:lnTo>
                      <a:pt x="1393" y="301"/>
                    </a:lnTo>
                    <a:lnTo>
                      <a:pt x="1377" y="291"/>
                    </a:lnTo>
                    <a:lnTo>
                      <a:pt x="1365" y="279"/>
                    </a:lnTo>
                    <a:lnTo>
                      <a:pt x="1356" y="264"/>
                    </a:lnTo>
                    <a:lnTo>
                      <a:pt x="1351" y="246"/>
                    </a:lnTo>
                    <a:lnTo>
                      <a:pt x="1350" y="227"/>
                    </a:lnTo>
                    <a:lnTo>
                      <a:pt x="1355" y="209"/>
                    </a:lnTo>
                    <a:lnTo>
                      <a:pt x="1363" y="193"/>
                    </a:lnTo>
                    <a:lnTo>
                      <a:pt x="1376" y="180"/>
                    </a:lnTo>
                    <a:lnTo>
                      <a:pt x="1392" y="171"/>
                    </a:lnTo>
                    <a:lnTo>
                      <a:pt x="1409" y="165"/>
                    </a:lnTo>
                    <a:lnTo>
                      <a:pt x="1428" y="165"/>
                    </a:lnTo>
                    <a:lnTo>
                      <a:pt x="1498" y="175"/>
                    </a:lnTo>
                    <a:lnTo>
                      <a:pt x="1568" y="189"/>
                    </a:lnTo>
                    <a:lnTo>
                      <a:pt x="1636" y="206"/>
                    </a:lnTo>
                    <a:lnTo>
                      <a:pt x="1656" y="182"/>
                    </a:lnTo>
                    <a:lnTo>
                      <a:pt x="1681" y="158"/>
                    </a:lnTo>
                    <a:lnTo>
                      <a:pt x="1707" y="135"/>
                    </a:lnTo>
                    <a:lnTo>
                      <a:pt x="1736" y="113"/>
                    </a:lnTo>
                    <a:lnTo>
                      <a:pt x="1769" y="91"/>
                    </a:lnTo>
                    <a:lnTo>
                      <a:pt x="1804" y="70"/>
                    </a:lnTo>
                    <a:lnTo>
                      <a:pt x="1843" y="52"/>
                    </a:lnTo>
                    <a:lnTo>
                      <a:pt x="1885" y="35"/>
                    </a:lnTo>
                    <a:lnTo>
                      <a:pt x="1932" y="22"/>
                    </a:lnTo>
                    <a:lnTo>
                      <a:pt x="1982" y="10"/>
                    </a:lnTo>
                    <a:lnTo>
                      <a:pt x="2036" y="1"/>
                    </a:lnTo>
                    <a:lnTo>
                      <a:pt x="2063" y="0"/>
                    </a:lnTo>
                    <a:close/>
                  </a:path>
                </a:pathLst>
              </a:custGeom>
              <a:solidFill>
                <a:schemeClr val="tx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27" name="Freeform 280"/>
              <p:cNvSpPr>
                <a:spLocks noEditPoints="1"/>
              </p:cNvSpPr>
              <p:nvPr/>
            </p:nvSpPr>
            <p:spPr bwMode="auto">
              <a:xfrm>
                <a:off x="10991850" y="4359275"/>
                <a:ext cx="182562" cy="182562"/>
              </a:xfrm>
              <a:custGeom>
                <a:avLst/>
                <a:gdLst>
                  <a:gd name="T0" fmla="*/ 528 w 1158"/>
                  <a:gd name="T1" fmla="*/ 144 h 1155"/>
                  <a:gd name="T2" fmla="*/ 432 w 1158"/>
                  <a:gd name="T3" fmla="*/ 166 h 1155"/>
                  <a:gd name="T4" fmla="*/ 344 w 1158"/>
                  <a:gd name="T5" fmla="*/ 208 h 1155"/>
                  <a:gd name="T6" fmla="*/ 270 w 1158"/>
                  <a:gd name="T7" fmla="*/ 269 h 1155"/>
                  <a:gd name="T8" fmla="*/ 209 w 1158"/>
                  <a:gd name="T9" fmla="*/ 344 h 1155"/>
                  <a:gd name="T10" fmla="*/ 167 w 1158"/>
                  <a:gd name="T11" fmla="*/ 431 h 1155"/>
                  <a:gd name="T12" fmla="*/ 143 w 1158"/>
                  <a:gd name="T13" fmla="*/ 527 h 1155"/>
                  <a:gd name="T14" fmla="*/ 143 w 1158"/>
                  <a:gd name="T15" fmla="*/ 628 h 1155"/>
                  <a:gd name="T16" fmla="*/ 167 w 1158"/>
                  <a:gd name="T17" fmla="*/ 725 h 1155"/>
                  <a:gd name="T18" fmla="*/ 209 w 1158"/>
                  <a:gd name="T19" fmla="*/ 813 h 1155"/>
                  <a:gd name="T20" fmla="*/ 270 w 1158"/>
                  <a:gd name="T21" fmla="*/ 887 h 1155"/>
                  <a:gd name="T22" fmla="*/ 344 w 1158"/>
                  <a:gd name="T23" fmla="*/ 947 h 1155"/>
                  <a:gd name="T24" fmla="*/ 432 w 1158"/>
                  <a:gd name="T25" fmla="*/ 989 h 1155"/>
                  <a:gd name="T26" fmla="*/ 528 w 1158"/>
                  <a:gd name="T27" fmla="*/ 1012 h 1155"/>
                  <a:gd name="T28" fmla="*/ 630 w 1158"/>
                  <a:gd name="T29" fmla="*/ 1012 h 1155"/>
                  <a:gd name="T30" fmla="*/ 727 w 1158"/>
                  <a:gd name="T31" fmla="*/ 989 h 1155"/>
                  <a:gd name="T32" fmla="*/ 814 w 1158"/>
                  <a:gd name="T33" fmla="*/ 947 h 1155"/>
                  <a:gd name="T34" fmla="*/ 889 w 1158"/>
                  <a:gd name="T35" fmla="*/ 887 h 1155"/>
                  <a:gd name="T36" fmla="*/ 949 w 1158"/>
                  <a:gd name="T37" fmla="*/ 813 h 1155"/>
                  <a:gd name="T38" fmla="*/ 992 w 1158"/>
                  <a:gd name="T39" fmla="*/ 725 h 1155"/>
                  <a:gd name="T40" fmla="*/ 1014 w 1158"/>
                  <a:gd name="T41" fmla="*/ 628 h 1155"/>
                  <a:gd name="T42" fmla="*/ 1014 w 1158"/>
                  <a:gd name="T43" fmla="*/ 527 h 1155"/>
                  <a:gd name="T44" fmla="*/ 992 w 1158"/>
                  <a:gd name="T45" fmla="*/ 431 h 1155"/>
                  <a:gd name="T46" fmla="*/ 949 w 1158"/>
                  <a:gd name="T47" fmla="*/ 344 h 1155"/>
                  <a:gd name="T48" fmla="*/ 889 w 1158"/>
                  <a:gd name="T49" fmla="*/ 269 h 1155"/>
                  <a:gd name="T50" fmla="*/ 814 w 1158"/>
                  <a:gd name="T51" fmla="*/ 208 h 1155"/>
                  <a:gd name="T52" fmla="*/ 727 w 1158"/>
                  <a:gd name="T53" fmla="*/ 166 h 1155"/>
                  <a:gd name="T54" fmla="*/ 630 w 1158"/>
                  <a:gd name="T55" fmla="*/ 144 h 1155"/>
                  <a:gd name="T56" fmla="*/ 579 w 1158"/>
                  <a:gd name="T57" fmla="*/ 0 h 1155"/>
                  <a:gd name="T58" fmla="*/ 696 w 1158"/>
                  <a:gd name="T59" fmla="*/ 12 h 1155"/>
                  <a:gd name="T60" fmla="*/ 804 w 1158"/>
                  <a:gd name="T61" fmla="*/ 46 h 1155"/>
                  <a:gd name="T62" fmla="*/ 903 w 1158"/>
                  <a:gd name="T63" fmla="*/ 100 h 1155"/>
                  <a:gd name="T64" fmla="*/ 989 w 1158"/>
                  <a:gd name="T65" fmla="*/ 169 h 1155"/>
                  <a:gd name="T66" fmla="*/ 1060 w 1158"/>
                  <a:gd name="T67" fmla="*/ 255 h 1155"/>
                  <a:gd name="T68" fmla="*/ 1113 w 1158"/>
                  <a:gd name="T69" fmla="*/ 353 h 1155"/>
                  <a:gd name="T70" fmla="*/ 1146 w 1158"/>
                  <a:gd name="T71" fmla="*/ 461 h 1155"/>
                  <a:gd name="T72" fmla="*/ 1158 w 1158"/>
                  <a:gd name="T73" fmla="*/ 578 h 1155"/>
                  <a:gd name="T74" fmla="*/ 1146 w 1158"/>
                  <a:gd name="T75" fmla="*/ 694 h 1155"/>
                  <a:gd name="T76" fmla="*/ 1113 w 1158"/>
                  <a:gd name="T77" fmla="*/ 803 h 1155"/>
                  <a:gd name="T78" fmla="*/ 1058 w 1158"/>
                  <a:gd name="T79" fmla="*/ 900 h 1155"/>
                  <a:gd name="T80" fmla="*/ 989 w 1158"/>
                  <a:gd name="T81" fmla="*/ 986 h 1155"/>
                  <a:gd name="T82" fmla="*/ 903 w 1158"/>
                  <a:gd name="T83" fmla="*/ 1057 h 1155"/>
                  <a:gd name="T84" fmla="*/ 804 w 1158"/>
                  <a:gd name="T85" fmla="*/ 1110 h 1155"/>
                  <a:gd name="T86" fmla="*/ 696 w 1158"/>
                  <a:gd name="T87" fmla="*/ 1144 h 1155"/>
                  <a:gd name="T88" fmla="*/ 579 w 1158"/>
                  <a:gd name="T89" fmla="*/ 1155 h 1155"/>
                  <a:gd name="T90" fmla="*/ 463 w 1158"/>
                  <a:gd name="T91" fmla="*/ 1144 h 1155"/>
                  <a:gd name="T92" fmla="*/ 353 w 1158"/>
                  <a:gd name="T93" fmla="*/ 1110 h 1155"/>
                  <a:gd name="T94" fmla="*/ 256 w 1158"/>
                  <a:gd name="T95" fmla="*/ 1057 h 1155"/>
                  <a:gd name="T96" fmla="*/ 170 w 1158"/>
                  <a:gd name="T97" fmla="*/ 986 h 1155"/>
                  <a:gd name="T98" fmla="*/ 99 w 1158"/>
                  <a:gd name="T99" fmla="*/ 900 h 1155"/>
                  <a:gd name="T100" fmla="*/ 46 w 1158"/>
                  <a:gd name="T101" fmla="*/ 802 h 1155"/>
                  <a:gd name="T102" fmla="*/ 12 w 1158"/>
                  <a:gd name="T103" fmla="*/ 694 h 1155"/>
                  <a:gd name="T104" fmla="*/ 0 w 1158"/>
                  <a:gd name="T105" fmla="*/ 578 h 1155"/>
                  <a:gd name="T106" fmla="*/ 12 w 1158"/>
                  <a:gd name="T107" fmla="*/ 461 h 1155"/>
                  <a:gd name="T108" fmla="*/ 46 w 1158"/>
                  <a:gd name="T109" fmla="*/ 353 h 1155"/>
                  <a:gd name="T110" fmla="*/ 99 w 1158"/>
                  <a:gd name="T111" fmla="*/ 255 h 1155"/>
                  <a:gd name="T112" fmla="*/ 170 w 1158"/>
                  <a:gd name="T113" fmla="*/ 169 h 1155"/>
                  <a:gd name="T114" fmla="*/ 256 w 1158"/>
                  <a:gd name="T115" fmla="*/ 98 h 1155"/>
                  <a:gd name="T116" fmla="*/ 354 w 1158"/>
                  <a:gd name="T117" fmla="*/ 46 h 1155"/>
                  <a:gd name="T118" fmla="*/ 463 w 1158"/>
                  <a:gd name="T119" fmla="*/ 12 h 1155"/>
                  <a:gd name="T120" fmla="*/ 579 w 1158"/>
                  <a:gd name="T121" fmla="*/ 0 h 1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58" h="1155">
                    <a:moveTo>
                      <a:pt x="579" y="141"/>
                    </a:moveTo>
                    <a:lnTo>
                      <a:pt x="528" y="144"/>
                    </a:lnTo>
                    <a:lnTo>
                      <a:pt x="479" y="152"/>
                    </a:lnTo>
                    <a:lnTo>
                      <a:pt x="432" y="166"/>
                    </a:lnTo>
                    <a:lnTo>
                      <a:pt x="386" y="185"/>
                    </a:lnTo>
                    <a:lnTo>
                      <a:pt x="344" y="208"/>
                    </a:lnTo>
                    <a:lnTo>
                      <a:pt x="305" y="237"/>
                    </a:lnTo>
                    <a:lnTo>
                      <a:pt x="270" y="269"/>
                    </a:lnTo>
                    <a:lnTo>
                      <a:pt x="237" y="305"/>
                    </a:lnTo>
                    <a:lnTo>
                      <a:pt x="209" y="344"/>
                    </a:lnTo>
                    <a:lnTo>
                      <a:pt x="185" y="386"/>
                    </a:lnTo>
                    <a:lnTo>
                      <a:pt x="167" y="431"/>
                    </a:lnTo>
                    <a:lnTo>
                      <a:pt x="152" y="478"/>
                    </a:lnTo>
                    <a:lnTo>
                      <a:pt x="143" y="527"/>
                    </a:lnTo>
                    <a:lnTo>
                      <a:pt x="140" y="578"/>
                    </a:lnTo>
                    <a:lnTo>
                      <a:pt x="143" y="628"/>
                    </a:lnTo>
                    <a:lnTo>
                      <a:pt x="152" y="678"/>
                    </a:lnTo>
                    <a:lnTo>
                      <a:pt x="167" y="725"/>
                    </a:lnTo>
                    <a:lnTo>
                      <a:pt x="185" y="770"/>
                    </a:lnTo>
                    <a:lnTo>
                      <a:pt x="209" y="813"/>
                    </a:lnTo>
                    <a:lnTo>
                      <a:pt x="237" y="852"/>
                    </a:lnTo>
                    <a:lnTo>
                      <a:pt x="270" y="887"/>
                    </a:lnTo>
                    <a:lnTo>
                      <a:pt x="305" y="919"/>
                    </a:lnTo>
                    <a:lnTo>
                      <a:pt x="344" y="947"/>
                    </a:lnTo>
                    <a:lnTo>
                      <a:pt x="386" y="970"/>
                    </a:lnTo>
                    <a:lnTo>
                      <a:pt x="432" y="989"/>
                    </a:lnTo>
                    <a:lnTo>
                      <a:pt x="479" y="1004"/>
                    </a:lnTo>
                    <a:lnTo>
                      <a:pt x="528" y="1012"/>
                    </a:lnTo>
                    <a:lnTo>
                      <a:pt x="579" y="1016"/>
                    </a:lnTo>
                    <a:lnTo>
                      <a:pt x="630" y="1012"/>
                    </a:lnTo>
                    <a:lnTo>
                      <a:pt x="679" y="1004"/>
                    </a:lnTo>
                    <a:lnTo>
                      <a:pt x="727" y="989"/>
                    </a:lnTo>
                    <a:lnTo>
                      <a:pt x="771" y="970"/>
                    </a:lnTo>
                    <a:lnTo>
                      <a:pt x="814" y="947"/>
                    </a:lnTo>
                    <a:lnTo>
                      <a:pt x="853" y="919"/>
                    </a:lnTo>
                    <a:lnTo>
                      <a:pt x="889" y="887"/>
                    </a:lnTo>
                    <a:lnTo>
                      <a:pt x="921" y="852"/>
                    </a:lnTo>
                    <a:lnTo>
                      <a:pt x="949" y="813"/>
                    </a:lnTo>
                    <a:lnTo>
                      <a:pt x="973" y="770"/>
                    </a:lnTo>
                    <a:lnTo>
                      <a:pt x="992" y="725"/>
                    </a:lnTo>
                    <a:lnTo>
                      <a:pt x="1005" y="678"/>
                    </a:lnTo>
                    <a:lnTo>
                      <a:pt x="1014" y="628"/>
                    </a:lnTo>
                    <a:lnTo>
                      <a:pt x="1017" y="578"/>
                    </a:lnTo>
                    <a:lnTo>
                      <a:pt x="1014" y="527"/>
                    </a:lnTo>
                    <a:lnTo>
                      <a:pt x="1005" y="478"/>
                    </a:lnTo>
                    <a:lnTo>
                      <a:pt x="992" y="431"/>
                    </a:lnTo>
                    <a:lnTo>
                      <a:pt x="973" y="386"/>
                    </a:lnTo>
                    <a:lnTo>
                      <a:pt x="949" y="344"/>
                    </a:lnTo>
                    <a:lnTo>
                      <a:pt x="921" y="305"/>
                    </a:lnTo>
                    <a:lnTo>
                      <a:pt x="889" y="269"/>
                    </a:lnTo>
                    <a:lnTo>
                      <a:pt x="853" y="237"/>
                    </a:lnTo>
                    <a:lnTo>
                      <a:pt x="814" y="208"/>
                    </a:lnTo>
                    <a:lnTo>
                      <a:pt x="771" y="185"/>
                    </a:lnTo>
                    <a:lnTo>
                      <a:pt x="727" y="166"/>
                    </a:lnTo>
                    <a:lnTo>
                      <a:pt x="679" y="152"/>
                    </a:lnTo>
                    <a:lnTo>
                      <a:pt x="630" y="144"/>
                    </a:lnTo>
                    <a:lnTo>
                      <a:pt x="579" y="141"/>
                    </a:lnTo>
                    <a:close/>
                    <a:moveTo>
                      <a:pt x="579" y="0"/>
                    </a:moveTo>
                    <a:lnTo>
                      <a:pt x="639" y="3"/>
                    </a:lnTo>
                    <a:lnTo>
                      <a:pt x="696" y="12"/>
                    </a:lnTo>
                    <a:lnTo>
                      <a:pt x="751" y="27"/>
                    </a:lnTo>
                    <a:lnTo>
                      <a:pt x="804" y="46"/>
                    </a:lnTo>
                    <a:lnTo>
                      <a:pt x="855" y="70"/>
                    </a:lnTo>
                    <a:lnTo>
                      <a:pt x="903" y="100"/>
                    </a:lnTo>
                    <a:lnTo>
                      <a:pt x="947" y="132"/>
                    </a:lnTo>
                    <a:lnTo>
                      <a:pt x="989" y="169"/>
                    </a:lnTo>
                    <a:lnTo>
                      <a:pt x="1026" y="211"/>
                    </a:lnTo>
                    <a:lnTo>
                      <a:pt x="1060" y="255"/>
                    </a:lnTo>
                    <a:lnTo>
                      <a:pt x="1088" y="303"/>
                    </a:lnTo>
                    <a:lnTo>
                      <a:pt x="1113" y="353"/>
                    </a:lnTo>
                    <a:lnTo>
                      <a:pt x="1132" y="406"/>
                    </a:lnTo>
                    <a:lnTo>
                      <a:pt x="1146" y="461"/>
                    </a:lnTo>
                    <a:lnTo>
                      <a:pt x="1155" y="518"/>
                    </a:lnTo>
                    <a:lnTo>
                      <a:pt x="1158" y="578"/>
                    </a:lnTo>
                    <a:lnTo>
                      <a:pt x="1155" y="637"/>
                    </a:lnTo>
                    <a:lnTo>
                      <a:pt x="1146" y="694"/>
                    </a:lnTo>
                    <a:lnTo>
                      <a:pt x="1132" y="750"/>
                    </a:lnTo>
                    <a:lnTo>
                      <a:pt x="1113" y="803"/>
                    </a:lnTo>
                    <a:lnTo>
                      <a:pt x="1088" y="853"/>
                    </a:lnTo>
                    <a:lnTo>
                      <a:pt x="1058" y="900"/>
                    </a:lnTo>
                    <a:lnTo>
                      <a:pt x="1026" y="946"/>
                    </a:lnTo>
                    <a:lnTo>
                      <a:pt x="989" y="986"/>
                    </a:lnTo>
                    <a:lnTo>
                      <a:pt x="947" y="1024"/>
                    </a:lnTo>
                    <a:lnTo>
                      <a:pt x="903" y="1057"/>
                    </a:lnTo>
                    <a:lnTo>
                      <a:pt x="855" y="1085"/>
                    </a:lnTo>
                    <a:lnTo>
                      <a:pt x="804" y="1110"/>
                    </a:lnTo>
                    <a:lnTo>
                      <a:pt x="751" y="1130"/>
                    </a:lnTo>
                    <a:lnTo>
                      <a:pt x="696" y="1144"/>
                    </a:lnTo>
                    <a:lnTo>
                      <a:pt x="639" y="1152"/>
                    </a:lnTo>
                    <a:lnTo>
                      <a:pt x="579" y="1155"/>
                    </a:lnTo>
                    <a:lnTo>
                      <a:pt x="520" y="1152"/>
                    </a:lnTo>
                    <a:lnTo>
                      <a:pt x="463" y="1144"/>
                    </a:lnTo>
                    <a:lnTo>
                      <a:pt x="406" y="1130"/>
                    </a:lnTo>
                    <a:lnTo>
                      <a:pt x="353" y="1110"/>
                    </a:lnTo>
                    <a:lnTo>
                      <a:pt x="304" y="1085"/>
                    </a:lnTo>
                    <a:lnTo>
                      <a:pt x="256" y="1057"/>
                    </a:lnTo>
                    <a:lnTo>
                      <a:pt x="210" y="1023"/>
                    </a:lnTo>
                    <a:lnTo>
                      <a:pt x="170" y="986"/>
                    </a:lnTo>
                    <a:lnTo>
                      <a:pt x="132" y="945"/>
                    </a:lnTo>
                    <a:lnTo>
                      <a:pt x="99" y="900"/>
                    </a:lnTo>
                    <a:lnTo>
                      <a:pt x="70" y="853"/>
                    </a:lnTo>
                    <a:lnTo>
                      <a:pt x="46" y="802"/>
                    </a:lnTo>
                    <a:lnTo>
                      <a:pt x="26" y="749"/>
                    </a:lnTo>
                    <a:lnTo>
                      <a:pt x="12" y="694"/>
                    </a:lnTo>
                    <a:lnTo>
                      <a:pt x="3" y="637"/>
                    </a:lnTo>
                    <a:lnTo>
                      <a:pt x="0" y="578"/>
                    </a:lnTo>
                    <a:lnTo>
                      <a:pt x="3" y="518"/>
                    </a:lnTo>
                    <a:lnTo>
                      <a:pt x="12" y="461"/>
                    </a:lnTo>
                    <a:lnTo>
                      <a:pt x="26" y="406"/>
                    </a:lnTo>
                    <a:lnTo>
                      <a:pt x="46" y="353"/>
                    </a:lnTo>
                    <a:lnTo>
                      <a:pt x="70" y="303"/>
                    </a:lnTo>
                    <a:lnTo>
                      <a:pt x="99" y="255"/>
                    </a:lnTo>
                    <a:lnTo>
                      <a:pt x="133" y="211"/>
                    </a:lnTo>
                    <a:lnTo>
                      <a:pt x="170" y="169"/>
                    </a:lnTo>
                    <a:lnTo>
                      <a:pt x="211" y="132"/>
                    </a:lnTo>
                    <a:lnTo>
                      <a:pt x="256" y="98"/>
                    </a:lnTo>
                    <a:lnTo>
                      <a:pt x="304" y="70"/>
                    </a:lnTo>
                    <a:lnTo>
                      <a:pt x="354" y="46"/>
                    </a:lnTo>
                    <a:lnTo>
                      <a:pt x="407" y="27"/>
                    </a:lnTo>
                    <a:lnTo>
                      <a:pt x="463" y="12"/>
                    </a:lnTo>
                    <a:lnTo>
                      <a:pt x="520" y="3"/>
                    </a:lnTo>
                    <a:lnTo>
                      <a:pt x="579" y="0"/>
                    </a:lnTo>
                    <a:close/>
                  </a:path>
                </a:pathLst>
              </a:custGeom>
              <a:solidFill>
                <a:schemeClr val="tx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28" name="Freeform 281"/>
              <p:cNvSpPr>
                <a:spLocks noEditPoints="1"/>
              </p:cNvSpPr>
              <p:nvPr/>
            </p:nvSpPr>
            <p:spPr bwMode="auto">
              <a:xfrm>
                <a:off x="11123613" y="4235450"/>
                <a:ext cx="128587" cy="127000"/>
              </a:xfrm>
              <a:custGeom>
                <a:avLst/>
                <a:gdLst>
                  <a:gd name="T0" fmla="*/ 364 w 807"/>
                  <a:gd name="T1" fmla="*/ 143 h 806"/>
                  <a:gd name="T2" fmla="*/ 293 w 807"/>
                  <a:gd name="T3" fmla="*/ 164 h 806"/>
                  <a:gd name="T4" fmla="*/ 230 w 807"/>
                  <a:gd name="T5" fmla="*/ 205 h 806"/>
                  <a:gd name="T6" fmla="*/ 182 w 807"/>
                  <a:gd name="T7" fmla="*/ 260 h 806"/>
                  <a:gd name="T8" fmla="*/ 152 w 807"/>
                  <a:gd name="T9" fmla="*/ 327 h 806"/>
                  <a:gd name="T10" fmla="*/ 140 w 807"/>
                  <a:gd name="T11" fmla="*/ 402 h 806"/>
                  <a:gd name="T12" fmla="*/ 152 w 807"/>
                  <a:gd name="T13" fmla="*/ 479 h 806"/>
                  <a:gd name="T14" fmla="*/ 182 w 807"/>
                  <a:gd name="T15" fmla="*/ 545 h 806"/>
                  <a:gd name="T16" fmla="*/ 230 w 807"/>
                  <a:gd name="T17" fmla="*/ 600 h 806"/>
                  <a:gd name="T18" fmla="*/ 293 w 807"/>
                  <a:gd name="T19" fmla="*/ 640 h 806"/>
                  <a:gd name="T20" fmla="*/ 364 w 807"/>
                  <a:gd name="T21" fmla="*/ 663 h 806"/>
                  <a:gd name="T22" fmla="*/ 442 w 807"/>
                  <a:gd name="T23" fmla="*/ 663 h 806"/>
                  <a:gd name="T24" fmla="*/ 513 w 807"/>
                  <a:gd name="T25" fmla="*/ 640 h 806"/>
                  <a:gd name="T26" fmla="*/ 576 w 807"/>
                  <a:gd name="T27" fmla="*/ 600 h 806"/>
                  <a:gd name="T28" fmla="*/ 623 w 807"/>
                  <a:gd name="T29" fmla="*/ 545 h 806"/>
                  <a:gd name="T30" fmla="*/ 654 w 807"/>
                  <a:gd name="T31" fmla="*/ 479 h 806"/>
                  <a:gd name="T32" fmla="*/ 666 w 807"/>
                  <a:gd name="T33" fmla="*/ 402 h 806"/>
                  <a:gd name="T34" fmla="*/ 654 w 807"/>
                  <a:gd name="T35" fmla="*/ 327 h 806"/>
                  <a:gd name="T36" fmla="*/ 623 w 807"/>
                  <a:gd name="T37" fmla="*/ 260 h 806"/>
                  <a:gd name="T38" fmla="*/ 576 w 807"/>
                  <a:gd name="T39" fmla="*/ 205 h 806"/>
                  <a:gd name="T40" fmla="*/ 513 w 807"/>
                  <a:gd name="T41" fmla="*/ 164 h 806"/>
                  <a:gd name="T42" fmla="*/ 442 w 807"/>
                  <a:gd name="T43" fmla="*/ 143 h 806"/>
                  <a:gd name="T44" fmla="*/ 404 w 807"/>
                  <a:gd name="T45" fmla="*/ 0 h 806"/>
                  <a:gd name="T46" fmla="*/ 502 w 807"/>
                  <a:gd name="T47" fmla="*/ 12 h 806"/>
                  <a:gd name="T48" fmla="*/ 593 w 807"/>
                  <a:gd name="T49" fmla="*/ 47 h 806"/>
                  <a:gd name="T50" fmla="*/ 671 w 807"/>
                  <a:gd name="T51" fmla="*/ 102 h 806"/>
                  <a:gd name="T52" fmla="*/ 735 w 807"/>
                  <a:gd name="T53" fmla="*/ 173 h 806"/>
                  <a:gd name="T54" fmla="*/ 780 w 807"/>
                  <a:gd name="T55" fmla="*/ 258 h 806"/>
                  <a:gd name="T56" fmla="*/ 804 w 807"/>
                  <a:gd name="T57" fmla="*/ 353 h 806"/>
                  <a:gd name="T58" fmla="*/ 804 w 807"/>
                  <a:gd name="T59" fmla="*/ 453 h 806"/>
                  <a:gd name="T60" fmla="*/ 780 w 807"/>
                  <a:gd name="T61" fmla="*/ 548 h 806"/>
                  <a:gd name="T62" fmla="*/ 735 w 807"/>
                  <a:gd name="T63" fmla="*/ 633 h 806"/>
                  <a:gd name="T64" fmla="*/ 671 w 807"/>
                  <a:gd name="T65" fmla="*/ 704 h 806"/>
                  <a:gd name="T66" fmla="*/ 593 w 807"/>
                  <a:gd name="T67" fmla="*/ 758 h 806"/>
                  <a:gd name="T68" fmla="*/ 502 w 807"/>
                  <a:gd name="T69" fmla="*/ 793 h 806"/>
                  <a:gd name="T70" fmla="*/ 404 w 807"/>
                  <a:gd name="T71" fmla="*/ 806 h 806"/>
                  <a:gd name="T72" fmla="*/ 304 w 807"/>
                  <a:gd name="T73" fmla="*/ 793 h 806"/>
                  <a:gd name="T74" fmla="*/ 214 w 807"/>
                  <a:gd name="T75" fmla="*/ 758 h 806"/>
                  <a:gd name="T76" fmla="*/ 136 w 807"/>
                  <a:gd name="T77" fmla="*/ 704 h 806"/>
                  <a:gd name="T78" fmla="*/ 72 w 807"/>
                  <a:gd name="T79" fmla="*/ 633 h 806"/>
                  <a:gd name="T80" fmla="*/ 27 w 807"/>
                  <a:gd name="T81" fmla="*/ 548 h 806"/>
                  <a:gd name="T82" fmla="*/ 3 w 807"/>
                  <a:gd name="T83" fmla="*/ 453 h 806"/>
                  <a:gd name="T84" fmla="*/ 3 w 807"/>
                  <a:gd name="T85" fmla="*/ 353 h 806"/>
                  <a:gd name="T86" fmla="*/ 27 w 807"/>
                  <a:gd name="T87" fmla="*/ 258 h 806"/>
                  <a:gd name="T88" fmla="*/ 72 w 807"/>
                  <a:gd name="T89" fmla="*/ 173 h 806"/>
                  <a:gd name="T90" fmla="*/ 136 w 807"/>
                  <a:gd name="T91" fmla="*/ 102 h 806"/>
                  <a:gd name="T92" fmla="*/ 214 w 807"/>
                  <a:gd name="T93" fmla="*/ 47 h 806"/>
                  <a:gd name="T94" fmla="*/ 304 w 807"/>
                  <a:gd name="T95" fmla="*/ 12 h 806"/>
                  <a:gd name="T96" fmla="*/ 404 w 807"/>
                  <a:gd name="T97" fmla="*/ 0 h 8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07" h="806">
                    <a:moveTo>
                      <a:pt x="403" y="140"/>
                    </a:moveTo>
                    <a:lnTo>
                      <a:pt x="364" y="143"/>
                    </a:lnTo>
                    <a:lnTo>
                      <a:pt x="326" y="152"/>
                    </a:lnTo>
                    <a:lnTo>
                      <a:pt x="293" y="164"/>
                    </a:lnTo>
                    <a:lnTo>
                      <a:pt x="260" y="182"/>
                    </a:lnTo>
                    <a:lnTo>
                      <a:pt x="230" y="205"/>
                    </a:lnTo>
                    <a:lnTo>
                      <a:pt x="205" y="231"/>
                    </a:lnTo>
                    <a:lnTo>
                      <a:pt x="182" y="260"/>
                    </a:lnTo>
                    <a:lnTo>
                      <a:pt x="164" y="292"/>
                    </a:lnTo>
                    <a:lnTo>
                      <a:pt x="152" y="327"/>
                    </a:lnTo>
                    <a:lnTo>
                      <a:pt x="143" y="364"/>
                    </a:lnTo>
                    <a:lnTo>
                      <a:pt x="140" y="402"/>
                    </a:lnTo>
                    <a:lnTo>
                      <a:pt x="143" y="442"/>
                    </a:lnTo>
                    <a:lnTo>
                      <a:pt x="152" y="479"/>
                    </a:lnTo>
                    <a:lnTo>
                      <a:pt x="164" y="514"/>
                    </a:lnTo>
                    <a:lnTo>
                      <a:pt x="182" y="545"/>
                    </a:lnTo>
                    <a:lnTo>
                      <a:pt x="205" y="575"/>
                    </a:lnTo>
                    <a:lnTo>
                      <a:pt x="230" y="600"/>
                    </a:lnTo>
                    <a:lnTo>
                      <a:pt x="260" y="623"/>
                    </a:lnTo>
                    <a:lnTo>
                      <a:pt x="293" y="640"/>
                    </a:lnTo>
                    <a:lnTo>
                      <a:pt x="326" y="654"/>
                    </a:lnTo>
                    <a:lnTo>
                      <a:pt x="364" y="663"/>
                    </a:lnTo>
                    <a:lnTo>
                      <a:pt x="403" y="665"/>
                    </a:lnTo>
                    <a:lnTo>
                      <a:pt x="442" y="663"/>
                    </a:lnTo>
                    <a:lnTo>
                      <a:pt x="478" y="654"/>
                    </a:lnTo>
                    <a:lnTo>
                      <a:pt x="513" y="640"/>
                    </a:lnTo>
                    <a:lnTo>
                      <a:pt x="546" y="623"/>
                    </a:lnTo>
                    <a:lnTo>
                      <a:pt x="576" y="600"/>
                    </a:lnTo>
                    <a:lnTo>
                      <a:pt x="601" y="575"/>
                    </a:lnTo>
                    <a:lnTo>
                      <a:pt x="623" y="545"/>
                    </a:lnTo>
                    <a:lnTo>
                      <a:pt x="641" y="514"/>
                    </a:lnTo>
                    <a:lnTo>
                      <a:pt x="654" y="479"/>
                    </a:lnTo>
                    <a:lnTo>
                      <a:pt x="663" y="442"/>
                    </a:lnTo>
                    <a:lnTo>
                      <a:pt x="666" y="402"/>
                    </a:lnTo>
                    <a:lnTo>
                      <a:pt x="663" y="364"/>
                    </a:lnTo>
                    <a:lnTo>
                      <a:pt x="654" y="327"/>
                    </a:lnTo>
                    <a:lnTo>
                      <a:pt x="641" y="292"/>
                    </a:lnTo>
                    <a:lnTo>
                      <a:pt x="623" y="260"/>
                    </a:lnTo>
                    <a:lnTo>
                      <a:pt x="601" y="231"/>
                    </a:lnTo>
                    <a:lnTo>
                      <a:pt x="576" y="205"/>
                    </a:lnTo>
                    <a:lnTo>
                      <a:pt x="546" y="182"/>
                    </a:lnTo>
                    <a:lnTo>
                      <a:pt x="513" y="164"/>
                    </a:lnTo>
                    <a:lnTo>
                      <a:pt x="478" y="152"/>
                    </a:lnTo>
                    <a:lnTo>
                      <a:pt x="442" y="143"/>
                    </a:lnTo>
                    <a:lnTo>
                      <a:pt x="403" y="140"/>
                    </a:lnTo>
                    <a:close/>
                    <a:moveTo>
                      <a:pt x="404" y="0"/>
                    </a:moveTo>
                    <a:lnTo>
                      <a:pt x="454" y="4"/>
                    </a:lnTo>
                    <a:lnTo>
                      <a:pt x="502" y="12"/>
                    </a:lnTo>
                    <a:lnTo>
                      <a:pt x="549" y="27"/>
                    </a:lnTo>
                    <a:lnTo>
                      <a:pt x="593" y="47"/>
                    </a:lnTo>
                    <a:lnTo>
                      <a:pt x="634" y="72"/>
                    </a:lnTo>
                    <a:lnTo>
                      <a:pt x="671" y="102"/>
                    </a:lnTo>
                    <a:lnTo>
                      <a:pt x="705" y="136"/>
                    </a:lnTo>
                    <a:lnTo>
                      <a:pt x="735" y="173"/>
                    </a:lnTo>
                    <a:lnTo>
                      <a:pt x="760" y="214"/>
                    </a:lnTo>
                    <a:lnTo>
                      <a:pt x="780" y="258"/>
                    </a:lnTo>
                    <a:lnTo>
                      <a:pt x="795" y="304"/>
                    </a:lnTo>
                    <a:lnTo>
                      <a:pt x="804" y="353"/>
                    </a:lnTo>
                    <a:lnTo>
                      <a:pt x="807" y="402"/>
                    </a:lnTo>
                    <a:lnTo>
                      <a:pt x="804" y="453"/>
                    </a:lnTo>
                    <a:lnTo>
                      <a:pt x="795" y="502"/>
                    </a:lnTo>
                    <a:lnTo>
                      <a:pt x="780" y="548"/>
                    </a:lnTo>
                    <a:lnTo>
                      <a:pt x="760" y="592"/>
                    </a:lnTo>
                    <a:lnTo>
                      <a:pt x="735" y="633"/>
                    </a:lnTo>
                    <a:lnTo>
                      <a:pt x="705" y="670"/>
                    </a:lnTo>
                    <a:lnTo>
                      <a:pt x="671" y="704"/>
                    </a:lnTo>
                    <a:lnTo>
                      <a:pt x="634" y="734"/>
                    </a:lnTo>
                    <a:lnTo>
                      <a:pt x="593" y="758"/>
                    </a:lnTo>
                    <a:lnTo>
                      <a:pt x="549" y="778"/>
                    </a:lnTo>
                    <a:lnTo>
                      <a:pt x="502" y="793"/>
                    </a:lnTo>
                    <a:lnTo>
                      <a:pt x="454" y="802"/>
                    </a:lnTo>
                    <a:lnTo>
                      <a:pt x="404" y="806"/>
                    </a:lnTo>
                    <a:lnTo>
                      <a:pt x="353" y="802"/>
                    </a:lnTo>
                    <a:lnTo>
                      <a:pt x="304" y="793"/>
                    </a:lnTo>
                    <a:lnTo>
                      <a:pt x="258" y="778"/>
                    </a:lnTo>
                    <a:lnTo>
                      <a:pt x="214" y="758"/>
                    </a:lnTo>
                    <a:lnTo>
                      <a:pt x="173" y="734"/>
                    </a:lnTo>
                    <a:lnTo>
                      <a:pt x="136" y="704"/>
                    </a:lnTo>
                    <a:lnTo>
                      <a:pt x="102" y="670"/>
                    </a:lnTo>
                    <a:lnTo>
                      <a:pt x="72" y="633"/>
                    </a:lnTo>
                    <a:lnTo>
                      <a:pt x="48" y="592"/>
                    </a:lnTo>
                    <a:lnTo>
                      <a:pt x="27" y="548"/>
                    </a:lnTo>
                    <a:lnTo>
                      <a:pt x="13" y="502"/>
                    </a:lnTo>
                    <a:lnTo>
                      <a:pt x="3" y="453"/>
                    </a:lnTo>
                    <a:lnTo>
                      <a:pt x="0" y="402"/>
                    </a:lnTo>
                    <a:lnTo>
                      <a:pt x="3" y="353"/>
                    </a:lnTo>
                    <a:lnTo>
                      <a:pt x="13" y="304"/>
                    </a:lnTo>
                    <a:lnTo>
                      <a:pt x="27" y="258"/>
                    </a:lnTo>
                    <a:lnTo>
                      <a:pt x="48" y="214"/>
                    </a:lnTo>
                    <a:lnTo>
                      <a:pt x="72" y="173"/>
                    </a:lnTo>
                    <a:lnTo>
                      <a:pt x="102" y="136"/>
                    </a:lnTo>
                    <a:lnTo>
                      <a:pt x="136" y="102"/>
                    </a:lnTo>
                    <a:lnTo>
                      <a:pt x="173" y="72"/>
                    </a:lnTo>
                    <a:lnTo>
                      <a:pt x="214" y="47"/>
                    </a:lnTo>
                    <a:lnTo>
                      <a:pt x="258" y="27"/>
                    </a:lnTo>
                    <a:lnTo>
                      <a:pt x="304" y="12"/>
                    </a:lnTo>
                    <a:lnTo>
                      <a:pt x="353" y="4"/>
                    </a:lnTo>
                    <a:lnTo>
                      <a:pt x="404" y="0"/>
                    </a:lnTo>
                    <a:close/>
                  </a:path>
                </a:pathLst>
              </a:custGeom>
              <a:solidFill>
                <a:schemeClr val="tx1"/>
              </a:solidFill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20" name="Group 28"/>
            <p:cNvGrpSpPr/>
            <p:nvPr/>
          </p:nvGrpSpPr>
          <p:grpSpPr>
            <a:xfrm>
              <a:off x="4363600" y="4239795"/>
              <a:ext cx="583842" cy="545473"/>
              <a:chOff x="3521075" y="5022850"/>
              <a:chExt cx="555625" cy="519113"/>
            </a:xfrm>
            <a:solidFill>
              <a:sysClr val="window" lastClr="FFFFFF"/>
            </a:solidFill>
          </p:grpSpPr>
          <p:sp>
            <p:nvSpPr>
              <p:cNvPr id="24" name="Freeform 454"/>
              <p:cNvSpPr>
                <a:spLocks noEditPoints="1"/>
              </p:cNvSpPr>
              <p:nvPr/>
            </p:nvSpPr>
            <p:spPr bwMode="auto">
              <a:xfrm>
                <a:off x="3521075" y="5022850"/>
                <a:ext cx="498475" cy="481013"/>
              </a:xfrm>
              <a:custGeom>
                <a:avLst/>
                <a:gdLst>
                  <a:gd name="T0" fmla="*/ 151 w 3145"/>
                  <a:gd name="T1" fmla="*/ 1322 h 3028"/>
                  <a:gd name="T2" fmla="*/ 143 w 3145"/>
                  <a:gd name="T3" fmla="*/ 2772 h 3028"/>
                  <a:gd name="T4" fmla="*/ 189 w 3145"/>
                  <a:gd name="T5" fmla="*/ 2805 h 3028"/>
                  <a:gd name="T6" fmla="*/ 660 w 3145"/>
                  <a:gd name="T7" fmla="*/ 2786 h 3028"/>
                  <a:gd name="T8" fmla="*/ 667 w 3145"/>
                  <a:gd name="T9" fmla="*/ 1335 h 3028"/>
                  <a:gd name="T10" fmla="*/ 623 w 3145"/>
                  <a:gd name="T11" fmla="*/ 1302 h 3028"/>
                  <a:gd name="T12" fmla="*/ 1662 w 3145"/>
                  <a:gd name="T13" fmla="*/ 6 h 3028"/>
                  <a:gd name="T14" fmla="*/ 1812 w 3145"/>
                  <a:gd name="T15" fmla="*/ 57 h 3028"/>
                  <a:gd name="T16" fmla="*/ 1937 w 3145"/>
                  <a:gd name="T17" fmla="*/ 174 h 3028"/>
                  <a:gd name="T18" fmla="*/ 2008 w 3145"/>
                  <a:gd name="T19" fmla="*/ 348 h 3028"/>
                  <a:gd name="T20" fmla="*/ 2024 w 3145"/>
                  <a:gd name="T21" fmla="*/ 1013 h 3028"/>
                  <a:gd name="T22" fmla="*/ 2870 w 3145"/>
                  <a:gd name="T23" fmla="*/ 1043 h 3028"/>
                  <a:gd name="T24" fmla="*/ 3036 w 3145"/>
                  <a:gd name="T25" fmla="*/ 1158 h 3028"/>
                  <a:gd name="T26" fmla="*/ 3132 w 3145"/>
                  <a:gd name="T27" fmla="*/ 1338 h 3028"/>
                  <a:gd name="T28" fmla="*/ 3145 w 3145"/>
                  <a:gd name="T29" fmla="*/ 1463 h 3028"/>
                  <a:gd name="T30" fmla="*/ 3116 w 3145"/>
                  <a:gd name="T31" fmla="*/ 1576 h 3028"/>
                  <a:gd name="T32" fmla="*/ 3058 w 3145"/>
                  <a:gd name="T33" fmla="*/ 1599 h 3028"/>
                  <a:gd name="T34" fmla="*/ 3006 w 3145"/>
                  <a:gd name="T35" fmla="*/ 1570 h 3028"/>
                  <a:gd name="T36" fmla="*/ 3004 w 3145"/>
                  <a:gd name="T37" fmla="*/ 1453 h 3028"/>
                  <a:gd name="T38" fmla="*/ 2977 w 3145"/>
                  <a:gd name="T39" fmla="*/ 1322 h 3028"/>
                  <a:gd name="T40" fmla="*/ 2872 w 3145"/>
                  <a:gd name="T41" fmla="*/ 1202 h 3028"/>
                  <a:gd name="T42" fmla="*/ 2714 w 3145"/>
                  <a:gd name="T43" fmla="*/ 1155 h 3028"/>
                  <a:gd name="T44" fmla="*/ 1904 w 3145"/>
                  <a:gd name="T45" fmla="*/ 1134 h 3028"/>
                  <a:gd name="T46" fmla="*/ 1884 w 3145"/>
                  <a:gd name="T47" fmla="*/ 517 h 3028"/>
                  <a:gd name="T48" fmla="*/ 1853 w 3145"/>
                  <a:gd name="T49" fmla="*/ 318 h 3028"/>
                  <a:gd name="T50" fmla="*/ 1764 w 3145"/>
                  <a:gd name="T51" fmla="*/ 193 h 3028"/>
                  <a:gd name="T52" fmla="*/ 1635 w 3145"/>
                  <a:gd name="T53" fmla="*/ 144 h 3028"/>
                  <a:gd name="T54" fmla="*/ 1511 w 3145"/>
                  <a:gd name="T55" fmla="*/ 145 h 3028"/>
                  <a:gd name="T56" fmla="*/ 1477 w 3145"/>
                  <a:gd name="T57" fmla="*/ 754 h 3028"/>
                  <a:gd name="T58" fmla="*/ 1404 w 3145"/>
                  <a:gd name="T59" fmla="*/ 948 h 3028"/>
                  <a:gd name="T60" fmla="*/ 1283 w 3145"/>
                  <a:gd name="T61" fmla="*/ 1104 h 3028"/>
                  <a:gd name="T62" fmla="*/ 1135 w 3145"/>
                  <a:gd name="T63" fmla="*/ 1226 h 3028"/>
                  <a:gd name="T64" fmla="*/ 986 w 3145"/>
                  <a:gd name="T65" fmla="*/ 1315 h 3028"/>
                  <a:gd name="T66" fmla="*/ 858 w 3145"/>
                  <a:gd name="T67" fmla="*/ 1373 h 3028"/>
                  <a:gd name="T68" fmla="*/ 814 w 3145"/>
                  <a:gd name="T69" fmla="*/ 2640 h 3028"/>
                  <a:gd name="T70" fmla="*/ 882 w 3145"/>
                  <a:gd name="T71" fmla="*/ 2788 h 3028"/>
                  <a:gd name="T72" fmla="*/ 1017 w 3145"/>
                  <a:gd name="T73" fmla="*/ 2875 h 3028"/>
                  <a:gd name="T74" fmla="*/ 1982 w 3145"/>
                  <a:gd name="T75" fmla="*/ 2889 h 3028"/>
                  <a:gd name="T76" fmla="*/ 2032 w 3145"/>
                  <a:gd name="T77" fmla="*/ 2939 h 3028"/>
                  <a:gd name="T78" fmla="*/ 2014 w 3145"/>
                  <a:gd name="T79" fmla="*/ 3007 h 3028"/>
                  <a:gd name="T80" fmla="*/ 1101 w 3145"/>
                  <a:gd name="T81" fmla="*/ 3028 h 3028"/>
                  <a:gd name="T82" fmla="*/ 916 w 3145"/>
                  <a:gd name="T83" fmla="*/ 2986 h 3028"/>
                  <a:gd name="T84" fmla="*/ 770 w 3145"/>
                  <a:gd name="T85" fmla="*/ 2874 h 3028"/>
                  <a:gd name="T86" fmla="*/ 680 w 3145"/>
                  <a:gd name="T87" fmla="*/ 2936 h 3028"/>
                  <a:gd name="T88" fmla="*/ 155 w 3145"/>
                  <a:gd name="T89" fmla="*/ 2942 h 3028"/>
                  <a:gd name="T90" fmla="*/ 44 w 3145"/>
                  <a:gd name="T91" fmla="*/ 2879 h 3028"/>
                  <a:gd name="T92" fmla="*/ 0 w 3145"/>
                  <a:gd name="T93" fmla="*/ 2757 h 3028"/>
                  <a:gd name="T94" fmla="*/ 25 w 3145"/>
                  <a:gd name="T95" fmla="*/ 1255 h 3028"/>
                  <a:gd name="T96" fmla="*/ 123 w 3145"/>
                  <a:gd name="T97" fmla="*/ 1174 h 3028"/>
                  <a:gd name="T98" fmla="*/ 656 w 3145"/>
                  <a:gd name="T99" fmla="*/ 1165 h 3028"/>
                  <a:gd name="T100" fmla="*/ 764 w 3145"/>
                  <a:gd name="T101" fmla="*/ 1226 h 3028"/>
                  <a:gd name="T102" fmla="*/ 864 w 3145"/>
                  <a:gd name="T103" fmla="*/ 1217 h 3028"/>
                  <a:gd name="T104" fmla="*/ 998 w 3145"/>
                  <a:gd name="T105" fmla="*/ 1146 h 3028"/>
                  <a:gd name="T106" fmla="*/ 1140 w 3145"/>
                  <a:gd name="T107" fmla="*/ 1043 h 3028"/>
                  <a:gd name="T108" fmla="*/ 1261 w 3145"/>
                  <a:gd name="T109" fmla="*/ 907 h 3028"/>
                  <a:gd name="T110" fmla="*/ 1336 w 3145"/>
                  <a:gd name="T111" fmla="*/ 739 h 3028"/>
                  <a:gd name="T112" fmla="*/ 1348 w 3145"/>
                  <a:gd name="T113" fmla="*/ 74 h 3028"/>
                  <a:gd name="T114" fmla="*/ 1395 w 3145"/>
                  <a:gd name="T115" fmla="*/ 26 h 3028"/>
                  <a:gd name="T116" fmla="*/ 1444 w 3145"/>
                  <a:gd name="T117" fmla="*/ 14 h 3028"/>
                  <a:gd name="T118" fmla="*/ 1555 w 3145"/>
                  <a:gd name="T119" fmla="*/ 0 h 30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3145" h="3028">
                    <a:moveTo>
                      <a:pt x="189" y="1302"/>
                    </a:moveTo>
                    <a:lnTo>
                      <a:pt x="174" y="1304"/>
                    </a:lnTo>
                    <a:lnTo>
                      <a:pt x="160" y="1312"/>
                    </a:lnTo>
                    <a:lnTo>
                      <a:pt x="151" y="1322"/>
                    </a:lnTo>
                    <a:lnTo>
                      <a:pt x="143" y="1335"/>
                    </a:lnTo>
                    <a:lnTo>
                      <a:pt x="141" y="1350"/>
                    </a:lnTo>
                    <a:lnTo>
                      <a:pt x="141" y="2757"/>
                    </a:lnTo>
                    <a:lnTo>
                      <a:pt x="143" y="2772"/>
                    </a:lnTo>
                    <a:lnTo>
                      <a:pt x="151" y="2786"/>
                    </a:lnTo>
                    <a:lnTo>
                      <a:pt x="160" y="2795"/>
                    </a:lnTo>
                    <a:lnTo>
                      <a:pt x="174" y="2803"/>
                    </a:lnTo>
                    <a:lnTo>
                      <a:pt x="189" y="2805"/>
                    </a:lnTo>
                    <a:lnTo>
                      <a:pt x="622" y="2805"/>
                    </a:lnTo>
                    <a:lnTo>
                      <a:pt x="636" y="2803"/>
                    </a:lnTo>
                    <a:lnTo>
                      <a:pt x="650" y="2795"/>
                    </a:lnTo>
                    <a:lnTo>
                      <a:pt x="660" y="2786"/>
                    </a:lnTo>
                    <a:lnTo>
                      <a:pt x="667" y="2772"/>
                    </a:lnTo>
                    <a:lnTo>
                      <a:pt x="669" y="2757"/>
                    </a:lnTo>
                    <a:lnTo>
                      <a:pt x="669" y="1350"/>
                    </a:lnTo>
                    <a:lnTo>
                      <a:pt x="667" y="1335"/>
                    </a:lnTo>
                    <a:lnTo>
                      <a:pt x="660" y="1322"/>
                    </a:lnTo>
                    <a:lnTo>
                      <a:pt x="650" y="1312"/>
                    </a:lnTo>
                    <a:lnTo>
                      <a:pt x="638" y="1304"/>
                    </a:lnTo>
                    <a:lnTo>
                      <a:pt x="623" y="1302"/>
                    </a:lnTo>
                    <a:lnTo>
                      <a:pt x="189" y="1302"/>
                    </a:lnTo>
                    <a:close/>
                    <a:moveTo>
                      <a:pt x="1589" y="0"/>
                    </a:moveTo>
                    <a:lnTo>
                      <a:pt x="1625" y="2"/>
                    </a:lnTo>
                    <a:lnTo>
                      <a:pt x="1662" y="6"/>
                    </a:lnTo>
                    <a:lnTo>
                      <a:pt x="1700" y="14"/>
                    </a:lnTo>
                    <a:lnTo>
                      <a:pt x="1738" y="24"/>
                    </a:lnTo>
                    <a:lnTo>
                      <a:pt x="1775" y="38"/>
                    </a:lnTo>
                    <a:lnTo>
                      <a:pt x="1812" y="57"/>
                    </a:lnTo>
                    <a:lnTo>
                      <a:pt x="1847" y="81"/>
                    </a:lnTo>
                    <a:lnTo>
                      <a:pt x="1881" y="108"/>
                    </a:lnTo>
                    <a:lnTo>
                      <a:pt x="1911" y="139"/>
                    </a:lnTo>
                    <a:lnTo>
                      <a:pt x="1937" y="174"/>
                    </a:lnTo>
                    <a:lnTo>
                      <a:pt x="1961" y="212"/>
                    </a:lnTo>
                    <a:lnTo>
                      <a:pt x="1980" y="254"/>
                    </a:lnTo>
                    <a:lnTo>
                      <a:pt x="1996" y="300"/>
                    </a:lnTo>
                    <a:lnTo>
                      <a:pt x="2008" y="348"/>
                    </a:lnTo>
                    <a:lnTo>
                      <a:pt x="2018" y="401"/>
                    </a:lnTo>
                    <a:lnTo>
                      <a:pt x="2023" y="457"/>
                    </a:lnTo>
                    <a:lnTo>
                      <a:pt x="2024" y="517"/>
                    </a:lnTo>
                    <a:lnTo>
                      <a:pt x="2024" y="1013"/>
                    </a:lnTo>
                    <a:lnTo>
                      <a:pt x="2714" y="1013"/>
                    </a:lnTo>
                    <a:lnTo>
                      <a:pt x="2768" y="1018"/>
                    </a:lnTo>
                    <a:lnTo>
                      <a:pt x="2820" y="1027"/>
                    </a:lnTo>
                    <a:lnTo>
                      <a:pt x="2870" y="1043"/>
                    </a:lnTo>
                    <a:lnTo>
                      <a:pt x="2916" y="1064"/>
                    </a:lnTo>
                    <a:lnTo>
                      <a:pt x="2960" y="1091"/>
                    </a:lnTo>
                    <a:lnTo>
                      <a:pt x="3000" y="1122"/>
                    </a:lnTo>
                    <a:lnTo>
                      <a:pt x="3036" y="1158"/>
                    </a:lnTo>
                    <a:lnTo>
                      <a:pt x="3067" y="1199"/>
                    </a:lnTo>
                    <a:lnTo>
                      <a:pt x="3095" y="1242"/>
                    </a:lnTo>
                    <a:lnTo>
                      <a:pt x="3116" y="1289"/>
                    </a:lnTo>
                    <a:lnTo>
                      <a:pt x="3132" y="1338"/>
                    </a:lnTo>
                    <a:lnTo>
                      <a:pt x="3141" y="1390"/>
                    </a:lnTo>
                    <a:lnTo>
                      <a:pt x="3145" y="1444"/>
                    </a:lnTo>
                    <a:lnTo>
                      <a:pt x="3145" y="1458"/>
                    </a:lnTo>
                    <a:lnTo>
                      <a:pt x="3145" y="1463"/>
                    </a:lnTo>
                    <a:lnTo>
                      <a:pt x="3145" y="1470"/>
                    </a:lnTo>
                    <a:lnTo>
                      <a:pt x="3133" y="1541"/>
                    </a:lnTo>
                    <a:lnTo>
                      <a:pt x="3126" y="1560"/>
                    </a:lnTo>
                    <a:lnTo>
                      <a:pt x="3116" y="1576"/>
                    </a:lnTo>
                    <a:lnTo>
                      <a:pt x="3101" y="1588"/>
                    </a:lnTo>
                    <a:lnTo>
                      <a:pt x="3083" y="1596"/>
                    </a:lnTo>
                    <a:lnTo>
                      <a:pt x="3063" y="1599"/>
                    </a:lnTo>
                    <a:lnTo>
                      <a:pt x="3058" y="1599"/>
                    </a:lnTo>
                    <a:lnTo>
                      <a:pt x="3052" y="1598"/>
                    </a:lnTo>
                    <a:lnTo>
                      <a:pt x="3033" y="1594"/>
                    </a:lnTo>
                    <a:lnTo>
                      <a:pt x="3018" y="1584"/>
                    </a:lnTo>
                    <a:lnTo>
                      <a:pt x="3006" y="1570"/>
                    </a:lnTo>
                    <a:lnTo>
                      <a:pt x="2997" y="1554"/>
                    </a:lnTo>
                    <a:lnTo>
                      <a:pt x="2993" y="1537"/>
                    </a:lnTo>
                    <a:lnTo>
                      <a:pt x="2994" y="1518"/>
                    </a:lnTo>
                    <a:lnTo>
                      <a:pt x="3004" y="1453"/>
                    </a:lnTo>
                    <a:lnTo>
                      <a:pt x="3004" y="1445"/>
                    </a:lnTo>
                    <a:lnTo>
                      <a:pt x="3001" y="1402"/>
                    </a:lnTo>
                    <a:lnTo>
                      <a:pt x="2992" y="1362"/>
                    </a:lnTo>
                    <a:lnTo>
                      <a:pt x="2977" y="1322"/>
                    </a:lnTo>
                    <a:lnTo>
                      <a:pt x="2957" y="1286"/>
                    </a:lnTo>
                    <a:lnTo>
                      <a:pt x="2932" y="1255"/>
                    </a:lnTo>
                    <a:lnTo>
                      <a:pt x="2904" y="1226"/>
                    </a:lnTo>
                    <a:lnTo>
                      <a:pt x="2872" y="1202"/>
                    </a:lnTo>
                    <a:lnTo>
                      <a:pt x="2836" y="1182"/>
                    </a:lnTo>
                    <a:lnTo>
                      <a:pt x="2798" y="1167"/>
                    </a:lnTo>
                    <a:lnTo>
                      <a:pt x="2756" y="1158"/>
                    </a:lnTo>
                    <a:lnTo>
                      <a:pt x="2714" y="1155"/>
                    </a:lnTo>
                    <a:lnTo>
                      <a:pt x="1954" y="1155"/>
                    </a:lnTo>
                    <a:lnTo>
                      <a:pt x="1935" y="1152"/>
                    </a:lnTo>
                    <a:lnTo>
                      <a:pt x="1918" y="1146"/>
                    </a:lnTo>
                    <a:lnTo>
                      <a:pt x="1904" y="1134"/>
                    </a:lnTo>
                    <a:lnTo>
                      <a:pt x="1894" y="1120"/>
                    </a:lnTo>
                    <a:lnTo>
                      <a:pt x="1886" y="1103"/>
                    </a:lnTo>
                    <a:lnTo>
                      <a:pt x="1884" y="1084"/>
                    </a:lnTo>
                    <a:lnTo>
                      <a:pt x="1884" y="517"/>
                    </a:lnTo>
                    <a:lnTo>
                      <a:pt x="1882" y="460"/>
                    </a:lnTo>
                    <a:lnTo>
                      <a:pt x="1877" y="408"/>
                    </a:lnTo>
                    <a:lnTo>
                      <a:pt x="1867" y="360"/>
                    </a:lnTo>
                    <a:lnTo>
                      <a:pt x="1853" y="318"/>
                    </a:lnTo>
                    <a:lnTo>
                      <a:pt x="1836" y="280"/>
                    </a:lnTo>
                    <a:lnTo>
                      <a:pt x="1816" y="246"/>
                    </a:lnTo>
                    <a:lnTo>
                      <a:pt x="1792" y="217"/>
                    </a:lnTo>
                    <a:lnTo>
                      <a:pt x="1764" y="193"/>
                    </a:lnTo>
                    <a:lnTo>
                      <a:pt x="1733" y="174"/>
                    </a:lnTo>
                    <a:lnTo>
                      <a:pt x="1702" y="160"/>
                    </a:lnTo>
                    <a:lnTo>
                      <a:pt x="1668" y="150"/>
                    </a:lnTo>
                    <a:lnTo>
                      <a:pt x="1635" y="144"/>
                    </a:lnTo>
                    <a:lnTo>
                      <a:pt x="1601" y="141"/>
                    </a:lnTo>
                    <a:lnTo>
                      <a:pt x="1569" y="141"/>
                    </a:lnTo>
                    <a:lnTo>
                      <a:pt x="1538" y="142"/>
                    </a:lnTo>
                    <a:lnTo>
                      <a:pt x="1511" y="145"/>
                    </a:lnTo>
                    <a:lnTo>
                      <a:pt x="1486" y="148"/>
                    </a:lnTo>
                    <a:lnTo>
                      <a:pt x="1486" y="642"/>
                    </a:lnTo>
                    <a:lnTo>
                      <a:pt x="1484" y="699"/>
                    </a:lnTo>
                    <a:lnTo>
                      <a:pt x="1477" y="754"/>
                    </a:lnTo>
                    <a:lnTo>
                      <a:pt x="1464" y="806"/>
                    </a:lnTo>
                    <a:lnTo>
                      <a:pt x="1448" y="856"/>
                    </a:lnTo>
                    <a:lnTo>
                      <a:pt x="1428" y="903"/>
                    </a:lnTo>
                    <a:lnTo>
                      <a:pt x="1404" y="948"/>
                    </a:lnTo>
                    <a:lnTo>
                      <a:pt x="1377" y="991"/>
                    </a:lnTo>
                    <a:lnTo>
                      <a:pt x="1348" y="1031"/>
                    </a:lnTo>
                    <a:lnTo>
                      <a:pt x="1317" y="1069"/>
                    </a:lnTo>
                    <a:lnTo>
                      <a:pt x="1283" y="1104"/>
                    </a:lnTo>
                    <a:lnTo>
                      <a:pt x="1247" y="1138"/>
                    </a:lnTo>
                    <a:lnTo>
                      <a:pt x="1210" y="1170"/>
                    </a:lnTo>
                    <a:lnTo>
                      <a:pt x="1173" y="1200"/>
                    </a:lnTo>
                    <a:lnTo>
                      <a:pt x="1135" y="1226"/>
                    </a:lnTo>
                    <a:lnTo>
                      <a:pt x="1097" y="1252"/>
                    </a:lnTo>
                    <a:lnTo>
                      <a:pt x="1059" y="1275"/>
                    </a:lnTo>
                    <a:lnTo>
                      <a:pt x="1022" y="1296"/>
                    </a:lnTo>
                    <a:lnTo>
                      <a:pt x="986" y="1315"/>
                    </a:lnTo>
                    <a:lnTo>
                      <a:pt x="951" y="1333"/>
                    </a:lnTo>
                    <a:lnTo>
                      <a:pt x="918" y="1348"/>
                    </a:lnTo>
                    <a:lnTo>
                      <a:pt x="887" y="1362"/>
                    </a:lnTo>
                    <a:lnTo>
                      <a:pt x="858" y="1373"/>
                    </a:lnTo>
                    <a:lnTo>
                      <a:pt x="833" y="1384"/>
                    </a:lnTo>
                    <a:lnTo>
                      <a:pt x="810" y="1391"/>
                    </a:lnTo>
                    <a:lnTo>
                      <a:pt x="810" y="2597"/>
                    </a:lnTo>
                    <a:lnTo>
                      <a:pt x="814" y="2640"/>
                    </a:lnTo>
                    <a:lnTo>
                      <a:pt x="823" y="2681"/>
                    </a:lnTo>
                    <a:lnTo>
                      <a:pt x="837" y="2719"/>
                    </a:lnTo>
                    <a:lnTo>
                      <a:pt x="857" y="2755"/>
                    </a:lnTo>
                    <a:lnTo>
                      <a:pt x="882" y="2788"/>
                    </a:lnTo>
                    <a:lnTo>
                      <a:pt x="910" y="2816"/>
                    </a:lnTo>
                    <a:lnTo>
                      <a:pt x="943" y="2841"/>
                    </a:lnTo>
                    <a:lnTo>
                      <a:pt x="979" y="2861"/>
                    </a:lnTo>
                    <a:lnTo>
                      <a:pt x="1017" y="2875"/>
                    </a:lnTo>
                    <a:lnTo>
                      <a:pt x="1059" y="2884"/>
                    </a:lnTo>
                    <a:lnTo>
                      <a:pt x="1101" y="2887"/>
                    </a:lnTo>
                    <a:lnTo>
                      <a:pt x="1964" y="2887"/>
                    </a:lnTo>
                    <a:lnTo>
                      <a:pt x="1982" y="2889"/>
                    </a:lnTo>
                    <a:lnTo>
                      <a:pt x="1999" y="2897"/>
                    </a:lnTo>
                    <a:lnTo>
                      <a:pt x="2014" y="2907"/>
                    </a:lnTo>
                    <a:lnTo>
                      <a:pt x="2024" y="2922"/>
                    </a:lnTo>
                    <a:lnTo>
                      <a:pt x="2032" y="2939"/>
                    </a:lnTo>
                    <a:lnTo>
                      <a:pt x="2034" y="2957"/>
                    </a:lnTo>
                    <a:lnTo>
                      <a:pt x="2032" y="2976"/>
                    </a:lnTo>
                    <a:lnTo>
                      <a:pt x="2024" y="2993"/>
                    </a:lnTo>
                    <a:lnTo>
                      <a:pt x="2014" y="3007"/>
                    </a:lnTo>
                    <a:lnTo>
                      <a:pt x="1999" y="3019"/>
                    </a:lnTo>
                    <a:lnTo>
                      <a:pt x="1982" y="3025"/>
                    </a:lnTo>
                    <a:lnTo>
                      <a:pt x="1964" y="3028"/>
                    </a:lnTo>
                    <a:lnTo>
                      <a:pt x="1101" y="3028"/>
                    </a:lnTo>
                    <a:lnTo>
                      <a:pt x="1052" y="3025"/>
                    </a:lnTo>
                    <a:lnTo>
                      <a:pt x="1005" y="3016"/>
                    </a:lnTo>
                    <a:lnTo>
                      <a:pt x="959" y="3004"/>
                    </a:lnTo>
                    <a:lnTo>
                      <a:pt x="916" y="2986"/>
                    </a:lnTo>
                    <a:lnTo>
                      <a:pt x="875" y="2964"/>
                    </a:lnTo>
                    <a:lnTo>
                      <a:pt x="837" y="2937"/>
                    </a:lnTo>
                    <a:lnTo>
                      <a:pt x="802" y="2906"/>
                    </a:lnTo>
                    <a:lnTo>
                      <a:pt x="770" y="2874"/>
                    </a:lnTo>
                    <a:lnTo>
                      <a:pt x="752" y="2894"/>
                    </a:lnTo>
                    <a:lnTo>
                      <a:pt x="731" y="2912"/>
                    </a:lnTo>
                    <a:lnTo>
                      <a:pt x="707" y="2925"/>
                    </a:lnTo>
                    <a:lnTo>
                      <a:pt x="680" y="2936"/>
                    </a:lnTo>
                    <a:lnTo>
                      <a:pt x="652" y="2943"/>
                    </a:lnTo>
                    <a:lnTo>
                      <a:pt x="623" y="2946"/>
                    </a:lnTo>
                    <a:lnTo>
                      <a:pt x="189" y="2946"/>
                    </a:lnTo>
                    <a:lnTo>
                      <a:pt x="155" y="2942"/>
                    </a:lnTo>
                    <a:lnTo>
                      <a:pt x="123" y="2934"/>
                    </a:lnTo>
                    <a:lnTo>
                      <a:pt x="93" y="2920"/>
                    </a:lnTo>
                    <a:lnTo>
                      <a:pt x="67" y="2901"/>
                    </a:lnTo>
                    <a:lnTo>
                      <a:pt x="44" y="2879"/>
                    </a:lnTo>
                    <a:lnTo>
                      <a:pt x="25" y="2852"/>
                    </a:lnTo>
                    <a:lnTo>
                      <a:pt x="12" y="2823"/>
                    </a:lnTo>
                    <a:lnTo>
                      <a:pt x="3" y="2791"/>
                    </a:lnTo>
                    <a:lnTo>
                      <a:pt x="0" y="2757"/>
                    </a:lnTo>
                    <a:lnTo>
                      <a:pt x="0" y="1350"/>
                    </a:lnTo>
                    <a:lnTo>
                      <a:pt x="3" y="1316"/>
                    </a:lnTo>
                    <a:lnTo>
                      <a:pt x="12" y="1284"/>
                    </a:lnTo>
                    <a:lnTo>
                      <a:pt x="25" y="1255"/>
                    </a:lnTo>
                    <a:lnTo>
                      <a:pt x="44" y="1229"/>
                    </a:lnTo>
                    <a:lnTo>
                      <a:pt x="67" y="1206"/>
                    </a:lnTo>
                    <a:lnTo>
                      <a:pt x="93" y="1188"/>
                    </a:lnTo>
                    <a:lnTo>
                      <a:pt x="123" y="1174"/>
                    </a:lnTo>
                    <a:lnTo>
                      <a:pt x="155" y="1165"/>
                    </a:lnTo>
                    <a:lnTo>
                      <a:pt x="189" y="1162"/>
                    </a:lnTo>
                    <a:lnTo>
                      <a:pt x="623" y="1162"/>
                    </a:lnTo>
                    <a:lnTo>
                      <a:pt x="656" y="1165"/>
                    </a:lnTo>
                    <a:lnTo>
                      <a:pt x="686" y="1173"/>
                    </a:lnTo>
                    <a:lnTo>
                      <a:pt x="715" y="1187"/>
                    </a:lnTo>
                    <a:lnTo>
                      <a:pt x="742" y="1204"/>
                    </a:lnTo>
                    <a:lnTo>
                      <a:pt x="764" y="1226"/>
                    </a:lnTo>
                    <a:lnTo>
                      <a:pt x="783" y="1252"/>
                    </a:lnTo>
                    <a:lnTo>
                      <a:pt x="806" y="1242"/>
                    </a:lnTo>
                    <a:lnTo>
                      <a:pt x="834" y="1230"/>
                    </a:lnTo>
                    <a:lnTo>
                      <a:pt x="864" y="1217"/>
                    </a:lnTo>
                    <a:lnTo>
                      <a:pt x="895" y="1202"/>
                    </a:lnTo>
                    <a:lnTo>
                      <a:pt x="928" y="1185"/>
                    </a:lnTo>
                    <a:lnTo>
                      <a:pt x="963" y="1166"/>
                    </a:lnTo>
                    <a:lnTo>
                      <a:pt x="998" y="1146"/>
                    </a:lnTo>
                    <a:lnTo>
                      <a:pt x="1034" y="1122"/>
                    </a:lnTo>
                    <a:lnTo>
                      <a:pt x="1070" y="1098"/>
                    </a:lnTo>
                    <a:lnTo>
                      <a:pt x="1105" y="1072"/>
                    </a:lnTo>
                    <a:lnTo>
                      <a:pt x="1140" y="1043"/>
                    </a:lnTo>
                    <a:lnTo>
                      <a:pt x="1173" y="1012"/>
                    </a:lnTo>
                    <a:lnTo>
                      <a:pt x="1205" y="979"/>
                    </a:lnTo>
                    <a:lnTo>
                      <a:pt x="1235" y="945"/>
                    </a:lnTo>
                    <a:lnTo>
                      <a:pt x="1261" y="907"/>
                    </a:lnTo>
                    <a:lnTo>
                      <a:pt x="1286" y="869"/>
                    </a:lnTo>
                    <a:lnTo>
                      <a:pt x="1306" y="828"/>
                    </a:lnTo>
                    <a:lnTo>
                      <a:pt x="1323" y="785"/>
                    </a:lnTo>
                    <a:lnTo>
                      <a:pt x="1336" y="739"/>
                    </a:lnTo>
                    <a:lnTo>
                      <a:pt x="1343" y="691"/>
                    </a:lnTo>
                    <a:lnTo>
                      <a:pt x="1345" y="642"/>
                    </a:lnTo>
                    <a:lnTo>
                      <a:pt x="1345" y="92"/>
                    </a:lnTo>
                    <a:lnTo>
                      <a:pt x="1348" y="74"/>
                    </a:lnTo>
                    <a:lnTo>
                      <a:pt x="1355" y="58"/>
                    </a:lnTo>
                    <a:lnTo>
                      <a:pt x="1365" y="45"/>
                    </a:lnTo>
                    <a:lnTo>
                      <a:pt x="1378" y="33"/>
                    </a:lnTo>
                    <a:lnTo>
                      <a:pt x="1395" y="26"/>
                    </a:lnTo>
                    <a:lnTo>
                      <a:pt x="1399" y="24"/>
                    </a:lnTo>
                    <a:lnTo>
                      <a:pt x="1410" y="21"/>
                    </a:lnTo>
                    <a:lnTo>
                      <a:pt x="1425" y="17"/>
                    </a:lnTo>
                    <a:lnTo>
                      <a:pt x="1444" y="14"/>
                    </a:lnTo>
                    <a:lnTo>
                      <a:pt x="1467" y="10"/>
                    </a:lnTo>
                    <a:lnTo>
                      <a:pt x="1494" y="5"/>
                    </a:lnTo>
                    <a:lnTo>
                      <a:pt x="1523" y="2"/>
                    </a:lnTo>
                    <a:lnTo>
                      <a:pt x="1555" y="0"/>
                    </a:lnTo>
                    <a:lnTo>
                      <a:pt x="15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25" name="Freeform 455"/>
              <p:cNvSpPr>
                <a:spLocks noEditPoints="1"/>
              </p:cNvSpPr>
              <p:nvPr/>
            </p:nvSpPr>
            <p:spPr bwMode="auto">
              <a:xfrm>
                <a:off x="3873500" y="5302250"/>
                <a:ext cx="203200" cy="239713"/>
              </a:xfrm>
              <a:custGeom>
                <a:avLst/>
                <a:gdLst>
                  <a:gd name="T0" fmla="*/ 141 w 1277"/>
                  <a:gd name="T1" fmla="*/ 1373 h 1513"/>
                  <a:gd name="T2" fmla="*/ 1137 w 1277"/>
                  <a:gd name="T3" fmla="*/ 781 h 1513"/>
                  <a:gd name="T4" fmla="*/ 638 w 1277"/>
                  <a:gd name="T5" fmla="*/ 140 h 1513"/>
                  <a:gd name="T6" fmla="*/ 554 w 1277"/>
                  <a:gd name="T7" fmla="*/ 153 h 1513"/>
                  <a:gd name="T8" fmla="*/ 481 w 1277"/>
                  <a:gd name="T9" fmla="*/ 187 h 1513"/>
                  <a:gd name="T10" fmla="*/ 420 w 1277"/>
                  <a:gd name="T11" fmla="*/ 240 h 1513"/>
                  <a:gd name="T12" fmla="*/ 376 w 1277"/>
                  <a:gd name="T13" fmla="*/ 308 h 1513"/>
                  <a:gd name="T14" fmla="*/ 352 w 1277"/>
                  <a:gd name="T15" fmla="*/ 387 h 1513"/>
                  <a:gd name="T16" fmla="*/ 349 w 1277"/>
                  <a:gd name="T17" fmla="*/ 641 h 1513"/>
                  <a:gd name="T18" fmla="*/ 928 w 1277"/>
                  <a:gd name="T19" fmla="*/ 429 h 1513"/>
                  <a:gd name="T20" fmla="*/ 915 w 1277"/>
                  <a:gd name="T21" fmla="*/ 346 h 1513"/>
                  <a:gd name="T22" fmla="*/ 881 w 1277"/>
                  <a:gd name="T23" fmla="*/ 273 h 1513"/>
                  <a:gd name="T24" fmla="*/ 828 w 1277"/>
                  <a:gd name="T25" fmla="*/ 211 h 1513"/>
                  <a:gd name="T26" fmla="*/ 760 w 1277"/>
                  <a:gd name="T27" fmla="*/ 168 h 1513"/>
                  <a:gd name="T28" fmla="*/ 681 w 1277"/>
                  <a:gd name="T29" fmla="*/ 144 h 1513"/>
                  <a:gd name="T30" fmla="*/ 638 w 1277"/>
                  <a:gd name="T31" fmla="*/ 0 h 1513"/>
                  <a:gd name="T32" fmla="*/ 744 w 1277"/>
                  <a:gd name="T33" fmla="*/ 12 h 1513"/>
                  <a:gd name="T34" fmla="*/ 841 w 1277"/>
                  <a:gd name="T35" fmla="*/ 50 h 1513"/>
                  <a:gd name="T36" fmla="*/ 924 w 1277"/>
                  <a:gd name="T37" fmla="*/ 109 h 1513"/>
                  <a:gd name="T38" fmla="*/ 992 w 1277"/>
                  <a:gd name="T39" fmla="*/ 184 h 1513"/>
                  <a:gd name="T40" fmla="*/ 1040 w 1277"/>
                  <a:gd name="T41" fmla="*/ 274 h 1513"/>
                  <a:gd name="T42" fmla="*/ 1066 w 1277"/>
                  <a:gd name="T43" fmla="*/ 375 h 1513"/>
                  <a:gd name="T44" fmla="*/ 1069 w 1277"/>
                  <a:gd name="T45" fmla="*/ 641 h 1513"/>
                  <a:gd name="T46" fmla="*/ 1226 w 1277"/>
                  <a:gd name="T47" fmla="*/ 643 h 1513"/>
                  <a:gd name="T48" fmla="*/ 1257 w 1277"/>
                  <a:gd name="T49" fmla="*/ 661 h 1513"/>
                  <a:gd name="T50" fmla="*/ 1275 w 1277"/>
                  <a:gd name="T51" fmla="*/ 692 h 1513"/>
                  <a:gd name="T52" fmla="*/ 1277 w 1277"/>
                  <a:gd name="T53" fmla="*/ 1443 h 1513"/>
                  <a:gd name="T54" fmla="*/ 1267 w 1277"/>
                  <a:gd name="T55" fmla="*/ 1478 h 1513"/>
                  <a:gd name="T56" fmla="*/ 1243 w 1277"/>
                  <a:gd name="T57" fmla="*/ 1503 h 1513"/>
                  <a:gd name="T58" fmla="*/ 1207 w 1277"/>
                  <a:gd name="T59" fmla="*/ 1513 h 1513"/>
                  <a:gd name="T60" fmla="*/ 52 w 1277"/>
                  <a:gd name="T61" fmla="*/ 1510 h 1513"/>
                  <a:gd name="T62" fmla="*/ 21 w 1277"/>
                  <a:gd name="T63" fmla="*/ 1492 h 1513"/>
                  <a:gd name="T64" fmla="*/ 3 w 1277"/>
                  <a:gd name="T65" fmla="*/ 1461 h 1513"/>
                  <a:gd name="T66" fmla="*/ 0 w 1277"/>
                  <a:gd name="T67" fmla="*/ 710 h 1513"/>
                  <a:gd name="T68" fmla="*/ 9 w 1277"/>
                  <a:gd name="T69" fmla="*/ 675 h 1513"/>
                  <a:gd name="T70" fmla="*/ 35 w 1277"/>
                  <a:gd name="T71" fmla="*/ 650 h 1513"/>
                  <a:gd name="T72" fmla="*/ 71 w 1277"/>
                  <a:gd name="T73" fmla="*/ 640 h 1513"/>
                  <a:gd name="T74" fmla="*/ 209 w 1277"/>
                  <a:gd name="T75" fmla="*/ 428 h 1513"/>
                  <a:gd name="T76" fmla="*/ 221 w 1277"/>
                  <a:gd name="T77" fmla="*/ 324 h 1513"/>
                  <a:gd name="T78" fmla="*/ 258 w 1277"/>
                  <a:gd name="T79" fmla="*/ 227 h 1513"/>
                  <a:gd name="T80" fmla="*/ 317 w 1277"/>
                  <a:gd name="T81" fmla="*/ 144 h 1513"/>
                  <a:gd name="T82" fmla="*/ 392 w 1277"/>
                  <a:gd name="T83" fmla="*/ 77 h 1513"/>
                  <a:gd name="T84" fmla="*/ 482 w 1277"/>
                  <a:gd name="T85" fmla="*/ 28 h 1513"/>
                  <a:gd name="T86" fmla="*/ 584 w 1277"/>
                  <a:gd name="T87" fmla="*/ 3 h 15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277" h="1513">
                    <a:moveTo>
                      <a:pt x="141" y="781"/>
                    </a:moveTo>
                    <a:lnTo>
                      <a:pt x="141" y="1373"/>
                    </a:lnTo>
                    <a:lnTo>
                      <a:pt x="1137" y="1373"/>
                    </a:lnTo>
                    <a:lnTo>
                      <a:pt x="1137" y="781"/>
                    </a:lnTo>
                    <a:lnTo>
                      <a:pt x="141" y="781"/>
                    </a:lnTo>
                    <a:close/>
                    <a:moveTo>
                      <a:pt x="638" y="140"/>
                    </a:moveTo>
                    <a:lnTo>
                      <a:pt x="596" y="144"/>
                    </a:lnTo>
                    <a:lnTo>
                      <a:pt x="554" y="153"/>
                    </a:lnTo>
                    <a:lnTo>
                      <a:pt x="516" y="168"/>
                    </a:lnTo>
                    <a:lnTo>
                      <a:pt x="481" y="187"/>
                    </a:lnTo>
                    <a:lnTo>
                      <a:pt x="448" y="211"/>
                    </a:lnTo>
                    <a:lnTo>
                      <a:pt x="420" y="240"/>
                    </a:lnTo>
                    <a:lnTo>
                      <a:pt x="395" y="272"/>
                    </a:lnTo>
                    <a:lnTo>
                      <a:pt x="376" y="308"/>
                    </a:lnTo>
                    <a:lnTo>
                      <a:pt x="361" y="346"/>
                    </a:lnTo>
                    <a:lnTo>
                      <a:pt x="352" y="387"/>
                    </a:lnTo>
                    <a:lnTo>
                      <a:pt x="349" y="429"/>
                    </a:lnTo>
                    <a:lnTo>
                      <a:pt x="349" y="641"/>
                    </a:lnTo>
                    <a:lnTo>
                      <a:pt x="928" y="641"/>
                    </a:lnTo>
                    <a:lnTo>
                      <a:pt x="928" y="429"/>
                    </a:lnTo>
                    <a:lnTo>
                      <a:pt x="925" y="387"/>
                    </a:lnTo>
                    <a:lnTo>
                      <a:pt x="915" y="346"/>
                    </a:lnTo>
                    <a:lnTo>
                      <a:pt x="900" y="308"/>
                    </a:lnTo>
                    <a:lnTo>
                      <a:pt x="881" y="273"/>
                    </a:lnTo>
                    <a:lnTo>
                      <a:pt x="857" y="240"/>
                    </a:lnTo>
                    <a:lnTo>
                      <a:pt x="828" y="211"/>
                    </a:lnTo>
                    <a:lnTo>
                      <a:pt x="795" y="187"/>
                    </a:lnTo>
                    <a:lnTo>
                      <a:pt x="760" y="168"/>
                    </a:lnTo>
                    <a:lnTo>
                      <a:pt x="722" y="153"/>
                    </a:lnTo>
                    <a:lnTo>
                      <a:pt x="681" y="144"/>
                    </a:lnTo>
                    <a:lnTo>
                      <a:pt x="638" y="140"/>
                    </a:lnTo>
                    <a:close/>
                    <a:moveTo>
                      <a:pt x="638" y="0"/>
                    </a:moveTo>
                    <a:lnTo>
                      <a:pt x="692" y="3"/>
                    </a:lnTo>
                    <a:lnTo>
                      <a:pt x="744" y="12"/>
                    </a:lnTo>
                    <a:lnTo>
                      <a:pt x="794" y="28"/>
                    </a:lnTo>
                    <a:lnTo>
                      <a:pt x="841" y="50"/>
                    </a:lnTo>
                    <a:lnTo>
                      <a:pt x="884" y="77"/>
                    </a:lnTo>
                    <a:lnTo>
                      <a:pt x="924" y="109"/>
                    </a:lnTo>
                    <a:lnTo>
                      <a:pt x="960" y="144"/>
                    </a:lnTo>
                    <a:lnTo>
                      <a:pt x="992" y="184"/>
                    </a:lnTo>
                    <a:lnTo>
                      <a:pt x="1018" y="227"/>
                    </a:lnTo>
                    <a:lnTo>
                      <a:pt x="1040" y="274"/>
                    </a:lnTo>
                    <a:lnTo>
                      <a:pt x="1056" y="324"/>
                    </a:lnTo>
                    <a:lnTo>
                      <a:pt x="1066" y="375"/>
                    </a:lnTo>
                    <a:lnTo>
                      <a:pt x="1069" y="429"/>
                    </a:lnTo>
                    <a:lnTo>
                      <a:pt x="1069" y="641"/>
                    </a:lnTo>
                    <a:lnTo>
                      <a:pt x="1207" y="641"/>
                    </a:lnTo>
                    <a:lnTo>
                      <a:pt x="1226" y="643"/>
                    </a:lnTo>
                    <a:lnTo>
                      <a:pt x="1243" y="651"/>
                    </a:lnTo>
                    <a:lnTo>
                      <a:pt x="1257" y="661"/>
                    </a:lnTo>
                    <a:lnTo>
                      <a:pt x="1267" y="675"/>
                    </a:lnTo>
                    <a:lnTo>
                      <a:pt x="1275" y="692"/>
                    </a:lnTo>
                    <a:lnTo>
                      <a:pt x="1277" y="711"/>
                    </a:lnTo>
                    <a:lnTo>
                      <a:pt x="1277" y="1443"/>
                    </a:lnTo>
                    <a:lnTo>
                      <a:pt x="1275" y="1461"/>
                    </a:lnTo>
                    <a:lnTo>
                      <a:pt x="1267" y="1478"/>
                    </a:lnTo>
                    <a:lnTo>
                      <a:pt x="1257" y="1492"/>
                    </a:lnTo>
                    <a:lnTo>
                      <a:pt x="1243" y="1503"/>
                    </a:lnTo>
                    <a:lnTo>
                      <a:pt x="1226" y="1510"/>
                    </a:lnTo>
                    <a:lnTo>
                      <a:pt x="1207" y="1513"/>
                    </a:lnTo>
                    <a:lnTo>
                      <a:pt x="71" y="1513"/>
                    </a:lnTo>
                    <a:lnTo>
                      <a:pt x="52" y="1510"/>
                    </a:lnTo>
                    <a:lnTo>
                      <a:pt x="35" y="1503"/>
                    </a:lnTo>
                    <a:lnTo>
                      <a:pt x="21" y="1492"/>
                    </a:lnTo>
                    <a:lnTo>
                      <a:pt x="9" y="1478"/>
                    </a:lnTo>
                    <a:lnTo>
                      <a:pt x="3" y="1461"/>
                    </a:lnTo>
                    <a:lnTo>
                      <a:pt x="0" y="1443"/>
                    </a:lnTo>
                    <a:lnTo>
                      <a:pt x="0" y="710"/>
                    </a:lnTo>
                    <a:lnTo>
                      <a:pt x="3" y="692"/>
                    </a:lnTo>
                    <a:lnTo>
                      <a:pt x="9" y="675"/>
                    </a:lnTo>
                    <a:lnTo>
                      <a:pt x="21" y="660"/>
                    </a:lnTo>
                    <a:lnTo>
                      <a:pt x="35" y="650"/>
                    </a:lnTo>
                    <a:lnTo>
                      <a:pt x="52" y="642"/>
                    </a:lnTo>
                    <a:lnTo>
                      <a:pt x="71" y="640"/>
                    </a:lnTo>
                    <a:lnTo>
                      <a:pt x="209" y="640"/>
                    </a:lnTo>
                    <a:lnTo>
                      <a:pt x="209" y="428"/>
                    </a:lnTo>
                    <a:lnTo>
                      <a:pt x="212" y="375"/>
                    </a:lnTo>
                    <a:lnTo>
                      <a:pt x="221" y="324"/>
                    </a:lnTo>
                    <a:lnTo>
                      <a:pt x="237" y="274"/>
                    </a:lnTo>
                    <a:lnTo>
                      <a:pt x="258" y="227"/>
                    </a:lnTo>
                    <a:lnTo>
                      <a:pt x="285" y="184"/>
                    </a:lnTo>
                    <a:lnTo>
                      <a:pt x="317" y="144"/>
                    </a:lnTo>
                    <a:lnTo>
                      <a:pt x="353" y="108"/>
                    </a:lnTo>
                    <a:lnTo>
                      <a:pt x="392" y="77"/>
                    </a:lnTo>
                    <a:lnTo>
                      <a:pt x="436" y="50"/>
                    </a:lnTo>
                    <a:lnTo>
                      <a:pt x="482" y="28"/>
                    </a:lnTo>
                    <a:lnTo>
                      <a:pt x="532" y="12"/>
                    </a:lnTo>
                    <a:lnTo>
                      <a:pt x="584" y="3"/>
                    </a:lnTo>
                    <a:lnTo>
                      <a:pt x="63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sp>
          <p:nvSpPr>
            <p:cNvPr id="21" name="Inhaltsplatzhalter 4"/>
            <p:cNvSpPr txBox="1"/>
            <p:nvPr/>
          </p:nvSpPr>
          <p:spPr>
            <a:xfrm>
              <a:off x="5479902" y="2683056"/>
              <a:ext cx="1330084" cy="26689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466BAC"/>
                  </a:solidFill>
                  <a:effectLst/>
                  <a:uLnTx/>
                  <a:uFillTx/>
                  <a:latin typeface="等线 Light" panose="02010600030101010101" charset="-122"/>
                </a:rPr>
                <a:t>OPTION 02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rgbClr val="466BAC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22" name="Inhaltsplatzhalter 4"/>
            <p:cNvSpPr txBox="1"/>
            <p:nvPr/>
          </p:nvSpPr>
          <p:spPr>
            <a:xfrm rot="14400000">
              <a:off x="4578246" y="4096059"/>
              <a:ext cx="1330084" cy="26689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95000"/>
                      <a:lumOff val="5000"/>
                    </a:schemeClr>
                  </a:solidFill>
                  <a:effectLst/>
                  <a:uLnTx/>
                  <a:uFillTx/>
                  <a:latin typeface="等线 Light" panose="02010600030101010101" charset="-122"/>
                </a:rPr>
                <a:t>OPTION 01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23" name="Inhaltsplatzhalter 4"/>
            <p:cNvSpPr txBox="1"/>
            <p:nvPr/>
          </p:nvSpPr>
          <p:spPr>
            <a:xfrm rot="18000000">
              <a:off x="6277822" y="4060177"/>
              <a:ext cx="1330084" cy="266895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chemeClr val="bg1">
                      <a:lumMod val="50000"/>
                    </a:schemeClr>
                  </a:solidFill>
                  <a:effectLst/>
                  <a:uLnTx/>
                  <a:uFillTx/>
                  <a:latin typeface="等线 Light" panose="02010600030101010101" charset="-122"/>
                </a:rPr>
                <a:t>OPTION 03</a:t>
              </a:r>
              <a:endParaRPr kumimoji="0" lang="en-US" sz="12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sp>
        <p:nvSpPr>
          <p:cNvPr id="40" name="Inhaltsplatzhalter 4"/>
          <p:cNvSpPr txBox="1"/>
          <p:nvPr/>
        </p:nvSpPr>
        <p:spPr>
          <a:xfrm>
            <a:off x="1259509" y="1854769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466BAC"/>
                </a:solidFill>
                <a:effectLst/>
                <a:uLnTx/>
                <a:uFillTx/>
                <a:latin typeface="等线 Light" panose="02010600030101010101" charset="-122"/>
              </a:rPr>
              <a:t>40%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rgbClr val="466BAC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sp>
        <p:nvSpPr>
          <p:cNvPr id="41" name="Inhaltsplatzhalter 4"/>
          <p:cNvSpPr txBox="1"/>
          <p:nvPr/>
        </p:nvSpPr>
        <p:spPr>
          <a:xfrm>
            <a:off x="1259509" y="3223116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等线 Light" panose="02010600030101010101" charset="-122"/>
              </a:rPr>
              <a:t>50%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sp>
        <p:nvSpPr>
          <p:cNvPr id="42" name="Inhaltsplatzhalter 4"/>
          <p:cNvSpPr txBox="1"/>
          <p:nvPr/>
        </p:nvSpPr>
        <p:spPr>
          <a:xfrm>
            <a:off x="1259509" y="4591462"/>
            <a:ext cx="885242" cy="553998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305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1pPr>
            <a:lvl2pPr marL="807720" indent="-27305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2pPr>
            <a:lvl3pPr marL="10807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3pPr>
            <a:lvl4pPr marL="1436370" indent="-17780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4pPr>
            <a:lvl5pPr marL="1793240" indent="-179070" algn="l" defTabSz="913765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charset="0"/>
                <a:ea typeface="+mn-ea"/>
                <a:cs typeface="+mn-cs"/>
              </a:defRPr>
            </a:lvl5pPr>
            <a:lvl6pPr marL="25139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165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7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4930" indent="-228600" algn="l" defTabSz="913765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50000"/>
                  </a:schemeClr>
                </a:solidFill>
                <a:effectLst/>
                <a:uLnTx/>
                <a:uFillTx/>
                <a:latin typeface="等线 Light" panose="02010600030101010101" charset="-122"/>
              </a:rPr>
              <a:t>70%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50000"/>
                </a:schemeClr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2208518" y="1904938"/>
            <a:ext cx="4706564" cy="1371458"/>
            <a:chOff x="635141" y="2419225"/>
            <a:chExt cx="4181487" cy="1371458"/>
          </a:xfrm>
        </p:grpSpPr>
        <p:sp>
          <p:nvSpPr>
            <p:cNvPr id="44" name="文本框 4337"/>
            <p:cNvSpPr txBox="1"/>
            <p:nvPr/>
          </p:nvSpPr>
          <p:spPr>
            <a:xfrm>
              <a:off x="635155" y="2733471"/>
              <a:ext cx="4181473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5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solidFill>
                    <a:srgbClr val="466BAC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162067" y="3281791"/>
            <a:ext cx="4706564" cy="1371458"/>
            <a:chOff x="635141" y="2419225"/>
            <a:chExt cx="4181487" cy="1371458"/>
          </a:xfrm>
        </p:grpSpPr>
        <p:sp>
          <p:nvSpPr>
            <p:cNvPr id="48" name="文本框 4337"/>
            <p:cNvSpPr txBox="1"/>
            <p:nvPr/>
          </p:nvSpPr>
          <p:spPr>
            <a:xfrm>
              <a:off x="635155" y="2733471"/>
              <a:ext cx="4181473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9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50" name="任意多边形 49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2161155" y="4651280"/>
            <a:ext cx="4706564" cy="1371458"/>
            <a:chOff x="635141" y="2419225"/>
            <a:chExt cx="4181487" cy="1371458"/>
          </a:xfrm>
        </p:grpSpPr>
        <p:sp>
          <p:nvSpPr>
            <p:cNvPr id="52" name="文本框 4337"/>
            <p:cNvSpPr txBox="1"/>
            <p:nvPr/>
          </p:nvSpPr>
          <p:spPr>
            <a:xfrm>
              <a:off x="635155" y="2733471"/>
              <a:ext cx="4181473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3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solidFill>
                    <a:schemeClr val="tx1">
                      <a:lumMod val="85000"/>
                      <a:lumOff val="15000"/>
                    </a:schemeClr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下一步工作计划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 Next work plan</a:t>
            </a:r>
          </a:p>
        </p:txBody>
      </p:sp>
      <p:sp>
        <p:nvSpPr>
          <p:cNvPr id="54" name="Block Arc 6"/>
          <p:cNvSpPr/>
          <p:nvPr/>
        </p:nvSpPr>
        <p:spPr>
          <a:xfrm rot="5400000" flipH="1">
            <a:off x="4283567" y="1964369"/>
            <a:ext cx="3424342" cy="3424342"/>
          </a:xfrm>
          <a:prstGeom prst="blockArc">
            <a:avLst>
              <a:gd name="adj1" fmla="val 18691106"/>
              <a:gd name="adj2" fmla="val 15728904"/>
              <a:gd name="adj3" fmla="val 4250"/>
            </a:avLst>
          </a:prstGeom>
          <a:solidFill>
            <a:srgbClr val="6E8D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sp>
        <p:nvSpPr>
          <p:cNvPr id="55" name="Block Arc 5"/>
          <p:cNvSpPr/>
          <p:nvPr/>
        </p:nvSpPr>
        <p:spPr>
          <a:xfrm rot="5400000" flipH="1">
            <a:off x="4233986" y="1914788"/>
            <a:ext cx="3523504" cy="3523504"/>
          </a:xfrm>
          <a:prstGeom prst="blockArc">
            <a:avLst>
              <a:gd name="adj1" fmla="val 694495"/>
              <a:gd name="adj2" fmla="val 15873992"/>
              <a:gd name="adj3" fmla="val 7112"/>
            </a:avLst>
          </a:prstGeom>
          <a:solidFill>
            <a:srgbClr val="466BA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sp>
        <p:nvSpPr>
          <p:cNvPr id="56" name="Block Arc 4"/>
          <p:cNvSpPr/>
          <p:nvPr/>
        </p:nvSpPr>
        <p:spPr>
          <a:xfrm rot="5400000" flipH="1">
            <a:off x="4152455" y="1833257"/>
            <a:ext cx="3686567" cy="3686567"/>
          </a:xfrm>
          <a:prstGeom prst="blockArc">
            <a:avLst>
              <a:gd name="adj1" fmla="val 6352315"/>
              <a:gd name="adj2" fmla="val 16072419"/>
              <a:gd name="adj3" fmla="val 11861"/>
            </a:avLst>
          </a:prstGeom>
          <a:solidFill>
            <a:schemeClr val="tx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sp>
        <p:nvSpPr>
          <p:cNvPr id="57" name="Donut 11"/>
          <p:cNvSpPr/>
          <p:nvPr/>
        </p:nvSpPr>
        <p:spPr>
          <a:xfrm rot="5400000" flipH="1">
            <a:off x="4852749" y="2533551"/>
            <a:ext cx="2285979" cy="2285979"/>
          </a:xfrm>
          <a:prstGeom prst="donut">
            <a:avLst>
              <a:gd name="adj" fmla="val 1069"/>
            </a:avLst>
          </a:prstGeom>
          <a:solidFill>
            <a:schemeClr val="bg1">
              <a:lumMod val="6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grpSp>
        <p:nvGrpSpPr>
          <p:cNvPr id="58" name="Group 13"/>
          <p:cNvGrpSpPr/>
          <p:nvPr/>
        </p:nvGrpSpPr>
        <p:grpSpPr>
          <a:xfrm>
            <a:off x="3053075" y="2653753"/>
            <a:ext cx="1348342" cy="218005"/>
            <a:chOff x="3934014" y="2856701"/>
            <a:chExt cx="1348342" cy="218005"/>
          </a:xfrm>
          <a:solidFill>
            <a:schemeClr val="bg1">
              <a:lumMod val="65000"/>
            </a:schemeClr>
          </a:solidFill>
        </p:grpSpPr>
        <p:sp>
          <p:nvSpPr>
            <p:cNvPr id="79" name="Freeform 14"/>
            <p:cNvSpPr/>
            <p:nvPr/>
          </p:nvSpPr>
          <p:spPr bwMode="auto">
            <a:xfrm>
              <a:off x="3934014" y="2856701"/>
              <a:ext cx="1320942" cy="192987"/>
            </a:xfrm>
            <a:custGeom>
              <a:avLst/>
              <a:gdLst>
                <a:gd name="T0" fmla="*/ 1425 w 1425"/>
                <a:gd name="T1" fmla="*/ 153 h 162"/>
                <a:gd name="T2" fmla="*/ 1273 w 1425"/>
                <a:gd name="T3" fmla="*/ 0 h 162"/>
                <a:gd name="T4" fmla="*/ 0 w 1425"/>
                <a:gd name="T5" fmla="*/ 0 h 162"/>
                <a:gd name="T6" fmla="*/ 0 w 1425"/>
                <a:gd name="T7" fmla="*/ 14 h 162"/>
                <a:gd name="T8" fmla="*/ 1268 w 1425"/>
                <a:gd name="T9" fmla="*/ 14 h 162"/>
                <a:gd name="T10" fmla="*/ 1416 w 1425"/>
                <a:gd name="T11" fmla="*/ 162 h 162"/>
                <a:gd name="T12" fmla="*/ 1425 w 1425"/>
                <a:gd name="T1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5" h="162">
                  <a:moveTo>
                    <a:pt x="1425" y="153"/>
                  </a:moveTo>
                  <a:lnTo>
                    <a:pt x="1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68" y="14"/>
                  </a:lnTo>
                  <a:lnTo>
                    <a:pt x="1416" y="162"/>
                  </a:lnTo>
                  <a:lnTo>
                    <a:pt x="1425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80" name="Freeform 15"/>
            <p:cNvSpPr/>
            <p:nvPr/>
          </p:nvSpPr>
          <p:spPr bwMode="auto">
            <a:xfrm>
              <a:off x="5219218" y="3013950"/>
              <a:ext cx="63138" cy="60756"/>
            </a:xfrm>
            <a:custGeom>
              <a:avLst/>
              <a:gdLst>
                <a:gd name="T0" fmla="*/ 53 w 53"/>
                <a:gd name="T1" fmla="*/ 51 h 51"/>
                <a:gd name="T2" fmla="*/ 42 w 53"/>
                <a:gd name="T3" fmla="*/ 0 h 51"/>
                <a:gd name="T4" fmla="*/ 0 w 53"/>
                <a:gd name="T5" fmla="*/ 42 h 51"/>
                <a:gd name="T6" fmla="*/ 53 w 5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5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53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sp>
        <p:nvSpPr>
          <p:cNvPr id="59" name="Freeform 29"/>
          <p:cNvSpPr>
            <a:spLocks noEditPoints="1"/>
          </p:cNvSpPr>
          <p:nvPr/>
        </p:nvSpPr>
        <p:spPr bwMode="auto">
          <a:xfrm>
            <a:off x="7533505" y="1338177"/>
            <a:ext cx="375119" cy="402166"/>
          </a:xfrm>
          <a:custGeom>
            <a:avLst/>
            <a:gdLst>
              <a:gd name="T0" fmla="*/ 2558 w 3187"/>
              <a:gd name="T1" fmla="*/ 2917 h 3426"/>
              <a:gd name="T2" fmla="*/ 2525 w 3187"/>
              <a:gd name="T3" fmla="*/ 3108 h 3426"/>
              <a:gd name="T4" fmla="*/ 2672 w 3187"/>
              <a:gd name="T5" fmla="*/ 3232 h 3426"/>
              <a:gd name="T6" fmla="*/ 2855 w 3187"/>
              <a:gd name="T7" fmla="*/ 3166 h 3426"/>
              <a:gd name="T8" fmla="*/ 2888 w 3187"/>
              <a:gd name="T9" fmla="*/ 2973 h 3426"/>
              <a:gd name="T10" fmla="*/ 2741 w 3187"/>
              <a:gd name="T11" fmla="*/ 2850 h 3426"/>
              <a:gd name="T12" fmla="*/ 1063 w 3187"/>
              <a:gd name="T13" fmla="*/ 2893 h 3426"/>
              <a:gd name="T14" fmla="*/ 997 w 3187"/>
              <a:gd name="T15" fmla="*/ 3075 h 3426"/>
              <a:gd name="T16" fmla="*/ 1120 w 3187"/>
              <a:gd name="T17" fmla="*/ 3222 h 3426"/>
              <a:gd name="T18" fmla="*/ 1313 w 3187"/>
              <a:gd name="T19" fmla="*/ 3189 h 3426"/>
              <a:gd name="T20" fmla="*/ 1378 w 3187"/>
              <a:gd name="T21" fmla="*/ 3006 h 3426"/>
              <a:gd name="T22" fmla="*/ 1255 w 3187"/>
              <a:gd name="T23" fmla="*/ 2860 h 3426"/>
              <a:gd name="T24" fmla="*/ 722 w 3187"/>
              <a:gd name="T25" fmla="*/ 1936 h 3426"/>
              <a:gd name="T26" fmla="*/ 872 w 3187"/>
              <a:gd name="T27" fmla="*/ 2062 h 3426"/>
              <a:gd name="T28" fmla="*/ 2926 w 3187"/>
              <a:gd name="T29" fmla="*/ 2018 h 3426"/>
              <a:gd name="T30" fmla="*/ 2997 w 3187"/>
              <a:gd name="T31" fmla="*/ 1154 h 3426"/>
              <a:gd name="T32" fmla="*/ 656 w 3187"/>
              <a:gd name="T33" fmla="*/ 229 h 3426"/>
              <a:gd name="T34" fmla="*/ 668 w 3187"/>
              <a:gd name="T35" fmla="*/ 236 h 3426"/>
              <a:gd name="T36" fmla="*/ 680 w 3187"/>
              <a:gd name="T37" fmla="*/ 245 h 3426"/>
              <a:gd name="T38" fmla="*/ 694 w 3187"/>
              <a:gd name="T39" fmla="*/ 263 h 3426"/>
              <a:gd name="T40" fmla="*/ 700 w 3187"/>
              <a:gd name="T41" fmla="*/ 272 h 3426"/>
              <a:gd name="T42" fmla="*/ 704 w 3187"/>
              <a:gd name="T43" fmla="*/ 281 h 3426"/>
              <a:gd name="T44" fmla="*/ 707 w 3187"/>
              <a:gd name="T45" fmla="*/ 294 h 3426"/>
              <a:gd name="T46" fmla="*/ 710 w 3187"/>
              <a:gd name="T47" fmla="*/ 308 h 3426"/>
              <a:gd name="T48" fmla="*/ 3109 w 3187"/>
              <a:gd name="T49" fmla="*/ 979 h 3426"/>
              <a:gd name="T50" fmla="*/ 3119 w 3187"/>
              <a:gd name="T51" fmla="*/ 981 h 3426"/>
              <a:gd name="T52" fmla="*/ 3139 w 3187"/>
              <a:gd name="T53" fmla="*/ 990 h 3426"/>
              <a:gd name="T54" fmla="*/ 3151 w 3187"/>
              <a:gd name="T55" fmla="*/ 998 h 3426"/>
              <a:gd name="T56" fmla="*/ 3161 w 3187"/>
              <a:gd name="T57" fmla="*/ 1005 h 3426"/>
              <a:gd name="T58" fmla="*/ 3166 w 3187"/>
              <a:gd name="T59" fmla="*/ 1012 h 3426"/>
              <a:gd name="T60" fmla="*/ 3172 w 3187"/>
              <a:gd name="T61" fmla="*/ 1022 h 3426"/>
              <a:gd name="T62" fmla="*/ 3180 w 3187"/>
              <a:gd name="T63" fmla="*/ 1035 h 3426"/>
              <a:gd name="T64" fmla="*/ 3185 w 3187"/>
              <a:gd name="T65" fmla="*/ 1049 h 3426"/>
              <a:gd name="T66" fmla="*/ 3187 w 3187"/>
              <a:gd name="T67" fmla="*/ 1060 h 3426"/>
              <a:gd name="T68" fmla="*/ 3161 w 3187"/>
              <a:gd name="T69" fmla="*/ 2007 h 3426"/>
              <a:gd name="T70" fmla="*/ 2981 w 3187"/>
              <a:gd name="T71" fmla="*/ 2210 h 3426"/>
              <a:gd name="T72" fmla="*/ 865 w 3187"/>
              <a:gd name="T73" fmla="*/ 2253 h 3426"/>
              <a:gd name="T74" fmla="*/ 712 w 3187"/>
              <a:gd name="T75" fmla="*/ 2495 h 3426"/>
              <a:gd name="T76" fmla="*/ 838 w 3187"/>
              <a:gd name="T77" fmla="*/ 2646 h 3426"/>
              <a:gd name="T78" fmla="*/ 2844 w 3187"/>
              <a:gd name="T79" fmla="*/ 2683 h 3426"/>
              <a:gd name="T80" fmla="*/ 3045 w 3187"/>
              <a:gd name="T81" fmla="*/ 2862 h 3426"/>
              <a:gd name="T82" fmla="*/ 3078 w 3187"/>
              <a:gd name="T83" fmla="*/ 3136 h 3426"/>
              <a:gd name="T84" fmla="*/ 2925 w 3187"/>
              <a:gd name="T85" fmla="*/ 3356 h 3426"/>
              <a:gd name="T86" fmla="*/ 2657 w 3187"/>
              <a:gd name="T87" fmla="*/ 3423 h 3426"/>
              <a:gd name="T88" fmla="*/ 2418 w 3187"/>
              <a:gd name="T89" fmla="*/ 3296 h 3426"/>
              <a:gd name="T90" fmla="*/ 2321 w 3187"/>
              <a:gd name="T91" fmla="*/ 3042 h 3426"/>
              <a:gd name="T92" fmla="*/ 1518 w 3187"/>
              <a:gd name="T93" fmla="*/ 2848 h 3426"/>
              <a:gd name="T94" fmla="*/ 1568 w 3187"/>
              <a:gd name="T95" fmla="*/ 3090 h 3426"/>
              <a:gd name="T96" fmla="*/ 1442 w 3187"/>
              <a:gd name="T97" fmla="*/ 3328 h 3426"/>
              <a:gd name="T98" fmla="*/ 1187 w 3187"/>
              <a:gd name="T99" fmla="*/ 3426 h 3426"/>
              <a:gd name="T100" fmla="*/ 932 w 3187"/>
              <a:gd name="T101" fmla="*/ 3329 h 3426"/>
              <a:gd name="T102" fmla="*/ 806 w 3187"/>
              <a:gd name="T103" fmla="*/ 3090 h 3426"/>
              <a:gd name="T104" fmla="*/ 858 w 3187"/>
              <a:gd name="T105" fmla="*/ 2845 h 3426"/>
              <a:gd name="T106" fmla="*/ 617 w 3187"/>
              <a:gd name="T107" fmla="*/ 2717 h 3426"/>
              <a:gd name="T108" fmla="*/ 519 w 3187"/>
              <a:gd name="T109" fmla="*/ 2459 h 3426"/>
              <a:gd name="T110" fmla="*/ 3 w 3187"/>
              <a:gd name="T111" fmla="*/ 122 h 3426"/>
              <a:gd name="T112" fmla="*/ 49 w 3187"/>
              <a:gd name="T113" fmla="*/ 12 h 34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3187" h="3426">
                <a:moveTo>
                  <a:pt x="2707" y="2847"/>
                </a:moveTo>
                <a:lnTo>
                  <a:pt x="2672" y="2850"/>
                </a:lnTo>
                <a:lnTo>
                  <a:pt x="2639" y="2860"/>
                </a:lnTo>
                <a:lnTo>
                  <a:pt x="2608" y="2874"/>
                </a:lnTo>
                <a:lnTo>
                  <a:pt x="2582" y="2893"/>
                </a:lnTo>
                <a:lnTo>
                  <a:pt x="2558" y="2917"/>
                </a:lnTo>
                <a:lnTo>
                  <a:pt x="2539" y="2943"/>
                </a:lnTo>
                <a:lnTo>
                  <a:pt x="2525" y="2973"/>
                </a:lnTo>
                <a:lnTo>
                  <a:pt x="2515" y="3007"/>
                </a:lnTo>
                <a:lnTo>
                  <a:pt x="2512" y="3041"/>
                </a:lnTo>
                <a:lnTo>
                  <a:pt x="2515" y="3075"/>
                </a:lnTo>
                <a:lnTo>
                  <a:pt x="2525" y="3108"/>
                </a:lnTo>
                <a:lnTo>
                  <a:pt x="2539" y="3138"/>
                </a:lnTo>
                <a:lnTo>
                  <a:pt x="2558" y="3165"/>
                </a:lnTo>
                <a:lnTo>
                  <a:pt x="2582" y="3189"/>
                </a:lnTo>
                <a:lnTo>
                  <a:pt x="2608" y="3208"/>
                </a:lnTo>
                <a:lnTo>
                  <a:pt x="2639" y="3222"/>
                </a:lnTo>
                <a:lnTo>
                  <a:pt x="2672" y="3232"/>
                </a:lnTo>
                <a:lnTo>
                  <a:pt x="2707" y="3235"/>
                </a:lnTo>
                <a:lnTo>
                  <a:pt x="2741" y="3232"/>
                </a:lnTo>
                <a:lnTo>
                  <a:pt x="2773" y="3222"/>
                </a:lnTo>
                <a:lnTo>
                  <a:pt x="2804" y="3208"/>
                </a:lnTo>
                <a:lnTo>
                  <a:pt x="2831" y="3189"/>
                </a:lnTo>
                <a:lnTo>
                  <a:pt x="2855" y="3166"/>
                </a:lnTo>
                <a:lnTo>
                  <a:pt x="2874" y="3139"/>
                </a:lnTo>
                <a:lnTo>
                  <a:pt x="2888" y="3109"/>
                </a:lnTo>
                <a:lnTo>
                  <a:pt x="2898" y="3075"/>
                </a:lnTo>
                <a:lnTo>
                  <a:pt x="2901" y="3041"/>
                </a:lnTo>
                <a:lnTo>
                  <a:pt x="2898" y="3006"/>
                </a:lnTo>
                <a:lnTo>
                  <a:pt x="2888" y="2973"/>
                </a:lnTo>
                <a:lnTo>
                  <a:pt x="2874" y="2943"/>
                </a:lnTo>
                <a:lnTo>
                  <a:pt x="2855" y="2916"/>
                </a:lnTo>
                <a:lnTo>
                  <a:pt x="2831" y="2893"/>
                </a:lnTo>
                <a:lnTo>
                  <a:pt x="2804" y="2874"/>
                </a:lnTo>
                <a:lnTo>
                  <a:pt x="2773" y="2860"/>
                </a:lnTo>
                <a:lnTo>
                  <a:pt x="2741" y="2850"/>
                </a:lnTo>
                <a:lnTo>
                  <a:pt x="2707" y="2847"/>
                </a:lnTo>
                <a:close/>
                <a:moveTo>
                  <a:pt x="1188" y="2847"/>
                </a:moveTo>
                <a:lnTo>
                  <a:pt x="1153" y="2850"/>
                </a:lnTo>
                <a:lnTo>
                  <a:pt x="1120" y="2860"/>
                </a:lnTo>
                <a:lnTo>
                  <a:pt x="1090" y="2874"/>
                </a:lnTo>
                <a:lnTo>
                  <a:pt x="1063" y="2893"/>
                </a:lnTo>
                <a:lnTo>
                  <a:pt x="1040" y="2917"/>
                </a:lnTo>
                <a:lnTo>
                  <a:pt x="1020" y="2943"/>
                </a:lnTo>
                <a:lnTo>
                  <a:pt x="1007" y="2973"/>
                </a:lnTo>
                <a:lnTo>
                  <a:pt x="997" y="3007"/>
                </a:lnTo>
                <a:lnTo>
                  <a:pt x="994" y="3041"/>
                </a:lnTo>
                <a:lnTo>
                  <a:pt x="997" y="3075"/>
                </a:lnTo>
                <a:lnTo>
                  <a:pt x="1007" y="3108"/>
                </a:lnTo>
                <a:lnTo>
                  <a:pt x="1020" y="3138"/>
                </a:lnTo>
                <a:lnTo>
                  <a:pt x="1040" y="3165"/>
                </a:lnTo>
                <a:lnTo>
                  <a:pt x="1063" y="3189"/>
                </a:lnTo>
                <a:lnTo>
                  <a:pt x="1090" y="3208"/>
                </a:lnTo>
                <a:lnTo>
                  <a:pt x="1120" y="3222"/>
                </a:lnTo>
                <a:lnTo>
                  <a:pt x="1153" y="3232"/>
                </a:lnTo>
                <a:lnTo>
                  <a:pt x="1188" y="3235"/>
                </a:lnTo>
                <a:lnTo>
                  <a:pt x="1223" y="3232"/>
                </a:lnTo>
                <a:lnTo>
                  <a:pt x="1255" y="3222"/>
                </a:lnTo>
                <a:lnTo>
                  <a:pt x="1285" y="3208"/>
                </a:lnTo>
                <a:lnTo>
                  <a:pt x="1313" y="3189"/>
                </a:lnTo>
                <a:lnTo>
                  <a:pt x="1336" y="3166"/>
                </a:lnTo>
                <a:lnTo>
                  <a:pt x="1355" y="3139"/>
                </a:lnTo>
                <a:lnTo>
                  <a:pt x="1370" y="3109"/>
                </a:lnTo>
                <a:lnTo>
                  <a:pt x="1378" y="3075"/>
                </a:lnTo>
                <a:lnTo>
                  <a:pt x="1381" y="3041"/>
                </a:lnTo>
                <a:lnTo>
                  <a:pt x="1378" y="3006"/>
                </a:lnTo>
                <a:lnTo>
                  <a:pt x="1370" y="2973"/>
                </a:lnTo>
                <a:lnTo>
                  <a:pt x="1355" y="2943"/>
                </a:lnTo>
                <a:lnTo>
                  <a:pt x="1336" y="2916"/>
                </a:lnTo>
                <a:lnTo>
                  <a:pt x="1313" y="2893"/>
                </a:lnTo>
                <a:lnTo>
                  <a:pt x="1285" y="2874"/>
                </a:lnTo>
                <a:lnTo>
                  <a:pt x="1255" y="2860"/>
                </a:lnTo>
                <a:lnTo>
                  <a:pt x="1223" y="2850"/>
                </a:lnTo>
                <a:lnTo>
                  <a:pt x="1188" y="2847"/>
                </a:lnTo>
                <a:close/>
                <a:moveTo>
                  <a:pt x="709" y="840"/>
                </a:moveTo>
                <a:lnTo>
                  <a:pt x="709" y="1867"/>
                </a:lnTo>
                <a:lnTo>
                  <a:pt x="712" y="1903"/>
                </a:lnTo>
                <a:lnTo>
                  <a:pt x="722" y="1936"/>
                </a:lnTo>
                <a:lnTo>
                  <a:pt x="736" y="1967"/>
                </a:lnTo>
                <a:lnTo>
                  <a:pt x="756" y="1994"/>
                </a:lnTo>
                <a:lnTo>
                  <a:pt x="780" y="2018"/>
                </a:lnTo>
                <a:lnTo>
                  <a:pt x="807" y="2038"/>
                </a:lnTo>
                <a:lnTo>
                  <a:pt x="838" y="2053"/>
                </a:lnTo>
                <a:lnTo>
                  <a:pt x="872" y="2062"/>
                </a:lnTo>
                <a:lnTo>
                  <a:pt x="907" y="2065"/>
                </a:lnTo>
                <a:lnTo>
                  <a:pt x="2798" y="2065"/>
                </a:lnTo>
                <a:lnTo>
                  <a:pt x="2834" y="2062"/>
                </a:lnTo>
                <a:lnTo>
                  <a:pt x="2867" y="2053"/>
                </a:lnTo>
                <a:lnTo>
                  <a:pt x="2899" y="2038"/>
                </a:lnTo>
                <a:lnTo>
                  <a:pt x="2926" y="2018"/>
                </a:lnTo>
                <a:lnTo>
                  <a:pt x="2950" y="1994"/>
                </a:lnTo>
                <a:lnTo>
                  <a:pt x="2970" y="1967"/>
                </a:lnTo>
                <a:lnTo>
                  <a:pt x="2984" y="1936"/>
                </a:lnTo>
                <a:lnTo>
                  <a:pt x="2994" y="1902"/>
                </a:lnTo>
                <a:lnTo>
                  <a:pt x="2997" y="1866"/>
                </a:lnTo>
                <a:lnTo>
                  <a:pt x="2997" y="1154"/>
                </a:lnTo>
                <a:lnTo>
                  <a:pt x="709" y="840"/>
                </a:lnTo>
                <a:close/>
                <a:moveTo>
                  <a:pt x="89" y="0"/>
                </a:moveTo>
                <a:lnTo>
                  <a:pt x="111" y="2"/>
                </a:lnTo>
                <a:lnTo>
                  <a:pt x="132" y="9"/>
                </a:lnTo>
                <a:lnTo>
                  <a:pt x="652" y="226"/>
                </a:lnTo>
                <a:lnTo>
                  <a:pt x="656" y="229"/>
                </a:lnTo>
                <a:lnTo>
                  <a:pt x="661" y="231"/>
                </a:lnTo>
                <a:lnTo>
                  <a:pt x="662" y="232"/>
                </a:lnTo>
                <a:lnTo>
                  <a:pt x="663" y="232"/>
                </a:lnTo>
                <a:lnTo>
                  <a:pt x="664" y="233"/>
                </a:lnTo>
                <a:lnTo>
                  <a:pt x="666" y="234"/>
                </a:lnTo>
                <a:lnTo>
                  <a:pt x="668" y="236"/>
                </a:lnTo>
                <a:lnTo>
                  <a:pt x="670" y="237"/>
                </a:lnTo>
                <a:lnTo>
                  <a:pt x="672" y="239"/>
                </a:lnTo>
                <a:lnTo>
                  <a:pt x="674" y="240"/>
                </a:lnTo>
                <a:lnTo>
                  <a:pt x="676" y="241"/>
                </a:lnTo>
                <a:lnTo>
                  <a:pt x="678" y="243"/>
                </a:lnTo>
                <a:lnTo>
                  <a:pt x="680" y="245"/>
                </a:lnTo>
                <a:lnTo>
                  <a:pt x="682" y="247"/>
                </a:lnTo>
                <a:lnTo>
                  <a:pt x="689" y="254"/>
                </a:lnTo>
                <a:lnTo>
                  <a:pt x="690" y="256"/>
                </a:lnTo>
                <a:lnTo>
                  <a:pt x="691" y="258"/>
                </a:lnTo>
                <a:lnTo>
                  <a:pt x="693" y="262"/>
                </a:lnTo>
                <a:lnTo>
                  <a:pt x="694" y="263"/>
                </a:lnTo>
                <a:lnTo>
                  <a:pt x="695" y="265"/>
                </a:lnTo>
                <a:lnTo>
                  <a:pt x="698" y="267"/>
                </a:lnTo>
                <a:lnTo>
                  <a:pt x="699" y="269"/>
                </a:lnTo>
                <a:lnTo>
                  <a:pt x="699" y="270"/>
                </a:lnTo>
                <a:lnTo>
                  <a:pt x="700" y="271"/>
                </a:lnTo>
                <a:lnTo>
                  <a:pt x="700" y="272"/>
                </a:lnTo>
                <a:lnTo>
                  <a:pt x="701" y="274"/>
                </a:lnTo>
                <a:lnTo>
                  <a:pt x="702" y="275"/>
                </a:lnTo>
                <a:lnTo>
                  <a:pt x="703" y="278"/>
                </a:lnTo>
                <a:lnTo>
                  <a:pt x="703" y="279"/>
                </a:lnTo>
                <a:lnTo>
                  <a:pt x="704" y="280"/>
                </a:lnTo>
                <a:lnTo>
                  <a:pt x="704" y="281"/>
                </a:lnTo>
                <a:lnTo>
                  <a:pt x="706" y="287"/>
                </a:lnTo>
                <a:lnTo>
                  <a:pt x="706" y="288"/>
                </a:lnTo>
                <a:lnTo>
                  <a:pt x="706" y="289"/>
                </a:lnTo>
                <a:lnTo>
                  <a:pt x="706" y="290"/>
                </a:lnTo>
                <a:lnTo>
                  <a:pt x="707" y="292"/>
                </a:lnTo>
                <a:lnTo>
                  <a:pt x="707" y="294"/>
                </a:lnTo>
                <a:lnTo>
                  <a:pt x="708" y="296"/>
                </a:lnTo>
                <a:lnTo>
                  <a:pt x="708" y="299"/>
                </a:lnTo>
                <a:lnTo>
                  <a:pt x="708" y="303"/>
                </a:lnTo>
                <a:lnTo>
                  <a:pt x="709" y="304"/>
                </a:lnTo>
                <a:lnTo>
                  <a:pt x="709" y="305"/>
                </a:lnTo>
                <a:lnTo>
                  <a:pt x="710" y="308"/>
                </a:lnTo>
                <a:lnTo>
                  <a:pt x="710" y="312"/>
                </a:lnTo>
                <a:lnTo>
                  <a:pt x="710" y="315"/>
                </a:lnTo>
                <a:lnTo>
                  <a:pt x="710" y="649"/>
                </a:lnTo>
                <a:lnTo>
                  <a:pt x="3105" y="979"/>
                </a:lnTo>
                <a:lnTo>
                  <a:pt x="3108" y="979"/>
                </a:lnTo>
                <a:lnTo>
                  <a:pt x="3109" y="979"/>
                </a:lnTo>
                <a:lnTo>
                  <a:pt x="3111" y="979"/>
                </a:lnTo>
                <a:lnTo>
                  <a:pt x="3112" y="979"/>
                </a:lnTo>
                <a:lnTo>
                  <a:pt x="3114" y="980"/>
                </a:lnTo>
                <a:lnTo>
                  <a:pt x="3116" y="980"/>
                </a:lnTo>
                <a:lnTo>
                  <a:pt x="3118" y="981"/>
                </a:lnTo>
                <a:lnTo>
                  <a:pt x="3119" y="981"/>
                </a:lnTo>
                <a:lnTo>
                  <a:pt x="3121" y="981"/>
                </a:lnTo>
                <a:lnTo>
                  <a:pt x="3122" y="982"/>
                </a:lnTo>
                <a:lnTo>
                  <a:pt x="3124" y="983"/>
                </a:lnTo>
                <a:lnTo>
                  <a:pt x="3126" y="983"/>
                </a:lnTo>
                <a:lnTo>
                  <a:pt x="3130" y="985"/>
                </a:lnTo>
                <a:lnTo>
                  <a:pt x="3139" y="990"/>
                </a:lnTo>
                <a:lnTo>
                  <a:pt x="3141" y="992"/>
                </a:lnTo>
                <a:lnTo>
                  <a:pt x="3144" y="993"/>
                </a:lnTo>
                <a:lnTo>
                  <a:pt x="3145" y="994"/>
                </a:lnTo>
                <a:lnTo>
                  <a:pt x="3147" y="995"/>
                </a:lnTo>
                <a:lnTo>
                  <a:pt x="3149" y="996"/>
                </a:lnTo>
                <a:lnTo>
                  <a:pt x="3151" y="998"/>
                </a:lnTo>
                <a:lnTo>
                  <a:pt x="3152" y="999"/>
                </a:lnTo>
                <a:lnTo>
                  <a:pt x="3153" y="1000"/>
                </a:lnTo>
                <a:lnTo>
                  <a:pt x="3154" y="1001"/>
                </a:lnTo>
                <a:lnTo>
                  <a:pt x="3159" y="1004"/>
                </a:lnTo>
                <a:lnTo>
                  <a:pt x="3160" y="1005"/>
                </a:lnTo>
                <a:lnTo>
                  <a:pt x="3161" y="1005"/>
                </a:lnTo>
                <a:lnTo>
                  <a:pt x="3161" y="1007"/>
                </a:lnTo>
                <a:lnTo>
                  <a:pt x="3162" y="1008"/>
                </a:lnTo>
                <a:lnTo>
                  <a:pt x="3163" y="1009"/>
                </a:lnTo>
                <a:lnTo>
                  <a:pt x="3164" y="1010"/>
                </a:lnTo>
                <a:lnTo>
                  <a:pt x="3165" y="1011"/>
                </a:lnTo>
                <a:lnTo>
                  <a:pt x="3166" y="1012"/>
                </a:lnTo>
                <a:lnTo>
                  <a:pt x="3167" y="1013"/>
                </a:lnTo>
                <a:lnTo>
                  <a:pt x="3168" y="1016"/>
                </a:lnTo>
                <a:lnTo>
                  <a:pt x="3169" y="1017"/>
                </a:lnTo>
                <a:lnTo>
                  <a:pt x="3169" y="1018"/>
                </a:lnTo>
                <a:lnTo>
                  <a:pt x="3171" y="1020"/>
                </a:lnTo>
                <a:lnTo>
                  <a:pt x="3172" y="1022"/>
                </a:lnTo>
                <a:lnTo>
                  <a:pt x="3173" y="1023"/>
                </a:lnTo>
                <a:lnTo>
                  <a:pt x="3174" y="1025"/>
                </a:lnTo>
                <a:lnTo>
                  <a:pt x="3176" y="1029"/>
                </a:lnTo>
                <a:lnTo>
                  <a:pt x="3177" y="1031"/>
                </a:lnTo>
                <a:lnTo>
                  <a:pt x="3179" y="1033"/>
                </a:lnTo>
                <a:lnTo>
                  <a:pt x="3180" y="1035"/>
                </a:lnTo>
                <a:lnTo>
                  <a:pt x="3181" y="1037"/>
                </a:lnTo>
                <a:lnTo>
                  <a:pt x="3182" y="1040"/>
                </a:lnTo>
                <a:lnTo>
                  <a:pt x="3183" y="1042"/>
                </a:lnTo>
                <a:lnTo>
                  <a:pt x="3183" y="1044"/>
                </a:lnTo>
                <a:lnTo>
                  <a:pt x="3184" y="1046"/>
                </a:lnTo>
                <a:lnTo>
                  <a:pt x="3185" y="1049"/>
                </a:lnTo>
                <a:lnTo>
                  <a:pt x="3185" y="1051"/>
                </a:lnTo>
                <a:lnTo>
                  <a:pt x="3186" y="1053"/>
                </a:lnTo>
                <a:lnTo>
                  <a:pt x="3186" y="1055"/>
                </a:lnTo>
                <a:lnTo>
                  <a:pt x="3186" y="1057"/>
                </a:lnTo>
                <a:lnTo>
                  <a:pt x="3187" y="1058"/>
                </a:lnTo>
                <a:lnTo>
                  <a:pt x="3187" y="1060"/>
                </a:lnTo>
                <a:lnTo>
                  <a:pt x="3187" y="1062"/>
                </a:lnTo>
                <a:lnTo>
                  <a:pt x="3187" y="1065"/>
                </a:lnTo>
                <a:lnTo>
                  <a:pt x="3187" y="1867"/>
                </a:lnTo>
                <a:lnTo>
                  <a:pt x="3184" y="1915"/>
                </a:lnTo>
                <a:lnTo>
                  <a:pt x="3175" y="1962"/>
                </a:lnTo>
                <a:lnTo>
                  <a:pt x="3161" y="2007"/>
                </a:lnTo>
                <a:lnTo>
                  <a:pt x="3142" y="2050"/>
                </a:lnTo>
                <a:lnTo>
                  <a:pt x="3117" y="2088"/>
                </a:lnTo>
                <a:lnTo>
                  <a:pt x="3089" y="2125"/>
                </a:lnTo>
                <a:lnTo>
                  <a:pt x="3056" y="2157"/>
                </a:lnTo>
                <a:lnTo>
                  <a:pt x="3020" y="2185"/>
                </a:lnTo>
                <a:lnTo>
                  <a:pt x="2981" y="2210"/>
                </a:lnTo>
                <a:lnTo>
                  <a:pt x="2938" y="2229"/>
                </a:lnTo>
                <a:lnTo>
                  <a:pt x="2893" y="2244"/>
                </a:lnTo>
                <a:lnTo>
                  <a:pt x="2846" y="2252"/>
                </a:lnTo>
                <a:lnTo>
                  <a:pt x="2798" y="2255"/>
                </a:lnTo>
                <a:lnTo>
                  <a:pt x="907" y="2255"/>
                </a:lnTo>
                <a:lnTo>
                  <a:pt x="865" y="2253"/>
                </a:lnTo>
                <a:lnTo>
                  <a:pt x="823" y="2247"/>
                </a:lnTo>
                <a:lnTo>
                  <a:pt x="783" y="2235"/>
                </a:lnTo>
                <a:lnTo>
                  <a:pt x="745" y="2221"/>
                </a:lnTo>
                <a:lnTo>
                  <a:pt x="709" y="2202"/>
                </a:lnTo>
                <a:lnTo>
                  <a:pt x="709" y="2459"/>
                </a:lnTo>
                <a:lnTo>
                  <a:pt x="712" y="2495"/>
                </a:lnTo>
                <a:lnTo>
                  <a:pt x="722" y="2528"/>
                </a:lnTo>
                <a:lnTo>
                  <a:pt x="736" y="2559"/>
                </a:lnTo>
                <a:lnTo>
                  <a:pt x="756" y="2588"/>
                </a:lnTo>
                <a:lnTo>
                  <a:pt x="780" y="2612"/>
                </a:lnTo>
                <a:lnTo>
                  <a:pt x="807" y="2630"/>
                </a:lnTo>
                <a:lnTo>
                  <a:pt x="838" y="2646"/>
                </a:lnTo>
                <a:lnTo>
                  <a:pt x="872" y="2655"/>
                </a:lnTo>
                <a:lnTo>
                  <a:pt x="907" y="2658"/>
                </a:lnTo>
                <a:lnTo>
                  <a:pt x="2705" y="2658"/>
                </a:lnTo>
                <a:lnTo>
                  <a:pt x="2754" y="2661"/>
                </a:lnTo>
                <a:lnTo>
                  <a:pt x="2801" y="2670"/>
                </a:lnTo>
                <a:lnTo>
                  <a:pt x="2844" y="2683"/>
                </a:lnTo>
                <a:lnTo>
                  <a:pt x="2886" y="2703"/>
                </a:lnTo>
                <a:lnTo>
                  <a:pt x="2925" y="2727"/>
                </a:lnTo>
                <a:lnTo>
                  <a:pt x="2960" y="2755"/>
                </a:lnTo>
                <a:lnTo>
                  <a:pt x="2993" y="2787"/>
                </a:lnTo>
                <a:lnTo>
                  <a:pt x="3021" y="2823"/>
                </a:lnTo>
                <a:lnTo>
                  <a:pt x="3045" y="2862"/>
                </a:lnTo>
                <a:lnTo>
                  <a:pt x="3064" y="2903"/>
                </a:lnTo>
                <a:lnTo>
                  <a:pt x="3078" y="2947"/>
                </a:lnTo>
                <a:lnTo>
                  <a:pt x="3087" y="2994"/>
                </a:lnTo>
                <a:lnTo>
                  <a:pt x="3090" y="3042"/>
                </a:lnTo>
                <a:lnTo>
                  <a:pt x="3087" y="3090"/>
                </a:lnTo>
                <a:lnTo>
                  <a:pt x="3078" y="3136"/>
                </a:lnTo>
                <a:lnTo>
                  <a:pt x="3064" y="3180"/>
                </a:lnTo>
                <a:lnTo>
                  <a:pt x="3045" y="3221"/>
                </a:lnTo>
                <a:lnTo>
                  <a:pt x="3021" y="3261"/>
                </a:lnTo>
                <a:lnTo>
                  <a:pt x="2993" y="3296"/>
                </a:lnTo>
                <a:lnTo>
                  <a:pt x="2960" y="3328"/>
                </a:lnTo>
                <a:lnTo>
                  <a:pt x="2925" y="3356"/>
                </a:lnTo>
                <a:lnTo>
                  <a:pt x="2886" y="3380"/>
                </a:lnTo>
                <a:lnTo>
                  <a:pt x="2844" y="3400"/>
                </a:lnTo>
                <a:lnTo>
                  <a:pt x="2801" y="3413"/>
                </a:lnTo>
                <a:lnTo>
                  <a:pt x="2754" y="3423"/>
                </a:lnTo>
                <a:lnTo>
                  <a:pt x="2705" y="3426"/>
                </a:lnTo>
                <a:lnTo>
                  <a:pt x="2657" y="3423"/>
                </a:lnTo>
                <a:lnTo>
                  <a:pt x="2612" y="3413"/>
                </a:lnTo>
                <a:lnTo>
                  <a:pt x="2568" y="3400"/>
                </a:lnTo>
                <a:lnTo>
                  <a:pt x="2526" y="3380"/>
                </a:lnTo>
                <a:lnTo>
                  <a:pt x="2486" y="3357"/>
                </a:lnTo>
                <a:lnTo>
                  <a:pt x="2451" y="3329"/>
                </a:lnTo>
                <a:lnTo>
                  <a:pt x="2418" y="3296"/>
                </a:lnTo>
                <a:lnTo>
                  <a:pt x="2390" y="3261"/>
                </a:lnTo>
                <a:lnTo>
                  <a:pt x="2367" y="3222"/>
                </a:lnTo>
                <a:lnTo>
                  <a:pt x="2347" y="3181"/>
                </a:lnTo>
                <a:lnTo>
                  <a:pt x="2334" y="3136"/>
                </a:lnTo>
                <a:lnTo>
                  <a:pt x="2324" y="3090"/>
                </a:lnTo>
                <a:lnTo>
                  <a:pt x="2321" y="3042"/>
                </a:lnTo>
                <a:lnTo>
                  <a:pt x="2323" y="3000"/>
                </a:lnTo>
                <a:lnTo>
                  <a:pt x="2331" y="2960"/>
                </a:lnTo>
                <a:lnTo>
                  <a:pt x="2341" y="2920"/>
                </a:lnTo>
                <a:lnTo>
                  <a:pt x="2356" y="2884"/>
                </a:lnTo>
                <a:lnTo>
                  <a:pt x="2374" y="2848"/>
                </a:lnTo>
                <a:lnTo>
                  <a:pt x="1518" y="2848"/>
                </a:lnTo>
                <a:lnTo>
                  <a:pt x="1537" y="2883"/>
                </a:lnTo>
                <a:lnTo>
                  <a:pt x="1552" y="2920"/>
                </a:lnTo>
                <a:lnTo>
                  <a:pt x="1562" y="2960"/>
                </a:lnTo>
                <a:lnTo>
                  <a:pt x="1569" y="3000"/>
                </a:lnTo>
                <a:lnTo>
                  <a:pt x="1572" y="3042"/>
                </a:lnTo>
                <a:lnTo>
                  <a:pt x="1568" y="3090"/>
                </a:lnTo>
                <a:lnTo>
                  <a:pt x="1560" y="3136"/>
                </a:lnTo>
                <a:lnTo>
                  <a:pt x="1545" y="3180"/>
                </a:lnTo>
                <a:lnTo>
                  <a:pt x="1527" y="3221"/>
                </a:lnTo>
                <a:lnTo>
                  <a:pt x="1503" y="3261"/>
                </a:lnTo>
                <a:lnTo>
                  <a:pt x="1474" y="3296"/>
                </a:lnTo>
                <a:lnTo>
                  <a:pt x="1442" y="3328"/>
                </a:lnTo>
                <a:lnTo>
                  <a:pt x="1407" y="3356"/>
                </a:lnTo>
                <a:lnTo>
                  <a:pt x="1368" y="3380"/>
                </a:lnTo>
                <a:lnTo>
                  <a:pt x="1326" y="3400"/>
                </a:lnTo>
                <a:lnTo>
                  <a:pt x="1281" y="3413"/>
                </a:lnTo>
                <a:lnTo>
                  <a:pt x="1235" y="3423"/>
                </a:lnTo>
                <a:lnTo>
                  <a:pt x="1187" y="3426"/>
                </a:lnTo>
                <a:lnTo>
                  <a:pt x="1139" y="3423"/>
                </a:lnTo>
                <a:lnTo>
                  <a:pt x="1092" y="3413"/>
                </a:lnTo>
                <a:lnTo>
                  <a:pt x="1048" y="3400"/>
                </a:lnTo>
                <a:lnTo>
                  <a:pt x="1007" y="3380"/>
                </a:lnTo>
                <a:lnTo>
                  <a:pt x="968" y="3357"/>
                </a:lnTo>
                <a:lnTo>
                  <a:pt x="932" y="3329"/>
                </a:lnTo>
                <a:lnTo>
                  <a:pt x="900" y="3296"/>
                </a:lnTo>
                <a:lnTo>
                  <a:pt x="872" y="3261"/>
                </a:lnTo>
                <a:lnTo>
                  <a:pt x="848" y="3222"/>
                </a:lnTo>
                <a:lnTo>
                  <a:pt x="829" y="3181"/>
                </a:lnTo>
                <a:lnTo>
                  <a:pt x="814" y="3136"/>
                </a:lnTo>
                <a:lnTo>
                  <a:pt x="806" y="3090"/>
                </a:lnTo>
                <a:lnTo>
                  <a:pt x="803" y="3042"/>
                </a:lnTo>
                <a:lnTo>
                  <a:pt x="805" y="2999"/>
                </a:lnTo>
                <a:lnTo>
                  <a:pt x="812" y="2958"/>
                </a:lnTo>
                <a:lnTo>
                  <a:pt x="824" y="2918"/>
                </a:lnTo>
                <a:lnTo>
                  <a:pt x="838" y="2880"/>
                </a:lnTo>
                <a:lnTo>
                  <a:pt x="858" y="2845"/>
                </a:lnTo>
                <a:lnTo>
                  <a:pt x="811" y="2836"/>
                </a:lnTo>
                <a:lnTo>
                  <a:pt x="766" y="2821"/>
                </a:lnTo>
                <a:lnTo>
                  <a:pt x="725" y="2801"/>
                </a:lnTo>
                <a:lnTo>
                  <a:pt x="685" y="2777"/>
                </a:lnTo>
                <a:lnTo>
                  <a:pt x="649" y="2749"/>
                </a:lnTo>
                <a:lnTo>
                  <a:pt x="617" y="2717"/>
                </a:lnTo>
                <a:lnTo>
                  <a:pt x="588" y="2680"/>
                </a:lnTo>
                <a:lnTo>
                  <a:pt x="564" y="2642"/>
                </a:lnTo>
                <a:lnTo>
                  <a:pt x="545" y="2599"/>
                </a:lnTo>
                <a:lnTo>
                  <a:pt x="530" y="2555"/>
                </a:lnTo>
                <a:lnTo>
                  <a:pt x="522" y="2508"/>
                </a:lnTo>
                <a:lnTo>
                  <a:pt x="519" y="2459"/>
                </a:lnTo>
                <a:lnTo>
                  <a:pt x="519" y="378"/>
                </a:lnTo>
                <a:lnTo>
                  <a:pt x="57" y="184"/>
                </a:lnTo>
                <a:lnTo>
                  <a:pt x="39" y="172"/>
                </a:lnTo>
                <a:lnTo>
                  <a:pt x="23" y="159"/>
                </a:lnTo>
                <a:lnTo>
                  <a:pt x="10" y="141"/>
                </a:lnTo>
                <a:lnTo>
                  <a:pt x="3" y="122"/>
                </a:lnTo>
                <a:lnTo>
                  <a:pt x="0" y="101"/>
                </a:lnTo>
                <a:lnTo>
                  <a:pt x="1" y="79"/>
                </a:lnTo>
                <a:lnTo>
                  <a:pt x="7" y="59"/>
                </a:lnTo>
                <a:lnTo>
                  <a:pt x="18" y="40"/>
                </a:lnTo>
                <a:lnTo>
                  <a:pt x="32" y="24"/>
                </a:lnTo>
                <a:lnTo>
                  <a:pt x="49" y="12"/>
                </a:lnTo>
                <a:lnTo>
                  <a:pt x="69" y="4"/>
                </a:lnTo>
                <a:lnTo>
                  <a:pt x="89" y="0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grpSp>
        <p:nvGrpSpPr>
          <p:cNvPr id="60" name="Group 17"/>
          <p:cNvGrpSpPr/>
          <p:nvPr/>
        </p:nvGrpSpPr>
        <p:grpSpPr>
          <a:xfrm>
            <a:off x="2963915" y="4715562"/>
            <a:ext cx="364726" cy="427828"/>
            <a:chOff x="1671638" y="5013325"/>
            <a:chExt cx="458787" cy="538162"/>
          </a:xfrm>
          <a:solidFill>
            <a:sysClr val="windowText" lastClr="000000">
              <a:lumMod val="75000"/>
              <a:lumOff val="25000"/>
            </a:sysClr>
          </a:solidFill>
        </p:grpSpPr>
        <p:sp>
          <p:nvSpPr>
            <p:cNvPr id="77" name="Freeform 211"/>
            <p:cNvSpPr>
              <a:spLocks noEditPoints="1"/>
            </p:cNvSpPr>
            <p:nvPr/>
          </p:nvSpPr>
          <p:spPr bwMode="auto">
            <a:xfrm>
              <a:off x="1784350" y="5013325"/>
              <a:ext cx="233362" cy="290512"/>
            </a:xfrm>
            <a:custGeom>
              <a:avLst/>
              <a:gdLst>
                <a:gd name="T0" fmla="*/ 662 w 1465"/>
                <a:gd name="T1" fmla="*/ 193 h 1829"/>
                <a:gd name="T2" fmla="*/ 555 w 1465"/>
                <a:gd name="T3" fmla="*/ 214 h 1829"/>
                <a:gd name="T4" fmla="*/ 441 w 1465"/>
                <a:gd name="T5" fmla="*/ 263 h 1829"/>
                <a:gd name="T6" fmla="*/ 332 w 1465"/>
                <a:gd name="T7" fmla="*/ 351 h 1829"/>
                <a:gd name="T8" fmla="*/ 247 w 1465"/>
                <a:gd name="T9" fmla="*/ 489 h 1829"/>
                <a:gd name="T10" fmla="*/ 199 w 1465"/>
                <a:gd name="T11" fmla="*/ 688 h 1829"/>
                <a:gd name="T12" fmla="*/ 193 w 1465"/>
                <a:gd name="T13" fmla="*/ 755 h 1829"/>
                <a:gd name="T14" fmla="*/ 190 w 1465"/>
                <a:gd name="T15" fmla="*/ 808 h 1829"/>
                <a:gd name="T16" fmla="*/ 190 w 1465"/>
                <a:gd name="T17" fmla="*/ 943 h 1829"/>
                <a:gd name="T18" fmla="*/ 209 w 1465"/>
                <a:gd name="T19" fmla="*/ 1123 h 1829"/>
                <a:gd name="T20" fmla="*/ 264 w 1465"/>
                <a:gd name="T21" fmla="*/ 1317 h 1829"/>
                <a:gd name="T22" fmla="*/ 367 w 1465"/>
                <a:gd name="T23" fmla="*/ 1489 h 1829"/>
                <a:gd name="T24" fmla="*/ 523 w 1465"/>
                <a:gd name="T25" fmla="*/ 1601 h 1829"/>
                <a:gd name="T26" fmla="*/ 729 w 1465"/>
                <a:gd name="T27" fmla="*/ 1639 h 1829"/>
                <a:gd name="T28" fmla="*/ 895 w 1465"/>
                <a:gd name="T29" fmla="*/ 1617 h 1829"/>
                <a:gd name="T30" fmla="*/ 1063 w 1465"/>
                <a:gd name="T31" fmla="*/ 1524 h 1829"/>
                <a:gd name="T32" fmla="*/ 1181 w 1465"/>
                <a:gd name="T33" fmla="*/ 1363 h 1829"/>
                <a:gd name="T34" fmla="*/ 1246 w 1465"/>
                <a:gd name="T35" fmla="*/ 1172 h 1829"/>
                <a:gd name="T36" fmla="*/ 1272 w 1465"/>
                <a:gd name="T37" fmla="*/ 985 h 1829"/>
                <a:gd name="T38" fmla="*/ 1276 w 1465"/>
                <a:gd name="T39" fmla="*/ 836 h 1829"/>
                <a:gd name="T40" fmla="*/ 1272 w 1465"/>
                <a:gd name="T41" fmla="*/ 759 h 1829"/>
                <a:gd name="T42" fmla="*/ 1270 w 1465"/>
                <a:gd name="T43" fmla="*/ 748 h 1829"/>
                <a:gd name="T44" fmla="*/ 1234 w 1465"/>
                <a:gd name="T45" fmla="*/ 534 h 1829"/>
                <a:gd name="T46" fmla="*/ 1156 w 1465"/>
                <a:gd name="T47" fmla="*/ 383 h 1829"/>
                <a:gd name="T48" fmla="*/ 1052 w 1465"/>
                <a:gd name="T49" fmla="*/ 282 h 1829"/>
                <a:gd name="T50" fmla="*/ 934 w 1465"/>
                <a:gd name="T51" fmla="*/ 223 h 1829"/>
                <a:gd name="T52" fmla="*/ 817 w 1465"/>
                <a:gd name="T53" fmla="*/ 197 h 1829"/>
                <a:gd name="T54" fmla="*/ 728 w 1465"/>
                <a:gd name="T55" fmla="*/ 190 h 1829"/>
                <a:gd name="T56" fmla="*/ 878 w 1465"/>
                <a:gd name="T57" fmla="*/ 13 h 1829"/>
                <a:gd name="T58" fmla="*/ 1119 w 1465"/>
                <a:gd name="T59" fmla="*/ 99 h 1829"/>
                <a:gd name="T60" fmla="*/ 1225 w 1465"/>
                <a:gd name="T61" fmla="*/ 176 h 1829"/>
                <a:gd name="T62" fmla="*/ 1326 w 1465"/>
                <a:gd name="T63" fmla="*/ 292 h 1829"/>
                <a:gd name="T64" fmla="*/ 1407 w 1465"/>
                <a:gd name="T65" fmla="*/ 454 h 1829"/>
                <a:gd name="T66" fmla="*/ 1455 w 1465"/>
                <a:gd name="T67" fmla="*/ 673 h 1829"/>
                <a:gd name="T68" fmla="*/ 1463 w 1465"/>
                <a:gd name="T69" fmla="*/ 789 h 1829"/>
                <a:gd name="T70" fmla="*/ 1464 w 1465"/>
                <a:gd name="T71" fmla="*/ 933 h 1829"/>
                <a:gd name="T72" fmla="*/ 1445 w 1465"/>
                <a:gd name="T73" fmla="*/ 1134 h 1829"/>
                <a:gd name="T74" fmla="*/ 1388 w 1465"/>
                <a:gd name="T75" fmla="*/ 1356 h 1829"/>
                <a:gd name="T76" fmla="*/ 1277 w 1465"/>
                <a:gd name="T77" fmla="*/ 1568 h 1829"/>
                <a:gd name="T78" fmla="*/ 1102 w 1465"/>
                <a:gd name="T79" fmla="*/ 1731 h 1829"/>
                <a:gd name="T80" fmla="*/ 874 w 1465"/>
                <a:gd name="T81" fmla="*/ 1817 h 1829"/>
                <a:gd name="T82" fmla="*/ 653 w 1465"/>
                <a:gd name="T83" fmla="*/ 1826 h 1829"/>
                <a:gd name="T84" fmla="*/ 415 w 1465"/>
                <a:gd name="T85" fmla="*/ 1760 h 1829"/>
                <a:gd name="T86" fmla="*/ 226 w 1465"/>
                <a:gd name="T87" fmla="*/ 1615 h 1829"/>
                <a:gd name="T88" fmla="*/ 99 w 1465"/>
                <a:gd name="T89" fmla="*/ 1412 h 1829"/>
                <a:gd name="T90" fmla="*/ 31 w 1465"/>
                <a:gd name="T91" fmla="*/ 1189 h 1829"/>
                <a:gd name="T92" fmla="*/ 3 w 1465"/>
                <a:gd name="T93" fmla="*/ 980 h 1829"/>
                <a:gd name="T94" fmla="*/ 1 w 1465"/>
                <a:gd name="T95" fmla="*/ 818 h 1829"/>
                <a:gd name="T96" fmla="*/ 6 w 1465"/>
                <a:gd name="T97" fmla="*/ 737 h 1829"/>
                <a:gd name="T98" fmla="*/ 42 w 1465"/>
                <a:gd name="T99" fmla="*/ 502 h 1829"/>
                <a:gd name="T100" fmla="*/ 118 w 1465"/>
                <a:gd name="T101" fmla="*/ 325 h 1829"/>
                <a:gd name="T102" fmla="*/ 216 w 1465"/>
                <a:gd name="T103" fmla="*/ 198 h 1829"/>
                <a:gd name="T104" fmla="*/ 324 w 1465"/>
                <a:gd name="T105" fmla="*/ 112 h 1829"/>
                <a:gd name="T106" fmla="*/ 514 w 1465"/>
                <a:gd name="T107" fmla="*/ 29 h 1829"/>
                <a:gd name="T108" fmla="*/ 696 w 1465"/>
                <a:gd name="T109" fmla="*/ 0 h 18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465" h="1829">
                  <a:moveTo>
                    <a:pt x="728" y="190"/>
                  </a:moveTo>
                  <a:lnTo>
                    <a:pt x="708" y="190"/>
                  </a:lnTo>
                  <a:lnTo>
                    <a:pt x="685" y="191"/>
                  </a:lnTo>
                  <a:lnTo>
                    <a:pt x="662" y="193"/>
                  </a:lnTo>
                  <a:lnTo>
                    <a:pt x="637" y="197"/>
                  </a:lnTo>
                  <a:lnTo>
                    <a:pt x="610" y="201"/>
                  </a:lnTo>
                  <a:lnTo>
                    <a:pt x="583" y="207"/>
                  </a:lnTo>
                  <a:lnTo>
                    <a:pt x="555" y="214"/>
                  </a:lnTo>
                  <a:lnTo>
                    <a:pt x="526" y="223"/>
                  </a:lnTo>
                  <a:lnTo>
                    <a:pt x="497" y="234"/>
                  </a:lnTo>
                  <a:lnTo>
                    <a:pt x="469" y="247"/>
                  </a:lnTo>
                  <a:lnTo>
                    <a:pt x="441" y="263"/>
                  </a:lnTo>
                  <a:lnTo>
                    <a:pt x="412" y="280"/>
                  </a:lnTo>
                  <a:lnTo>
                    <a:pt x="385" y="301"/>
                  </a:lnTo>
                  <a:lnTo>
                    <a:pt x="358" y="325"/>
                  </a:lnTo>
                  <a:lnTo>
                    <a:pt x="332" y="351"/>
                  </a:lnTo>
                  <a:lnTo>
                    <a:pt x="308" y="380"/>
                  </a:lnTo>
                  <a:lnTo>
                    <a:pt x="286" y="413"/>
                  </a:lnTo>
                  <a:lnTo>
                    <a:pt x="266" y="449"/>
                  </a:lnTo>
                  <a:lnTo>
                    <a:pt x="247" y="489"/>
                  </a:lnTo>
                  <a:lnTo>
                    <a:pt x="231" y="532"/>
                  </a:lnTo>
                  <a:lnTo>
                    <a:pt x="218" y="580"/>
                  </a:lnTo>
                  <a:lnTo>
                    <a:pt x="206" y="632"/>
                  </a:lnTo>
                  <a:lnTo>
                    <a:pt x="199" y="688"/>
                  </a:lnTo>
                  <a:lnTo>
                    <a:pt x="194" y="748"/>
                  </a:lnTo>
                  <a:lnTo>
                    <a:pt x="194" y="750"/>
                  </a:lnTo>
                  <a:lnTo>
                    <a:pt x="194" y="752"/>
                  </a:lnTo>
                  <a:lnTo>
                    <a:pt x="193" y="755"/>
                  </a:lnTo>
                  <a:lnTo>
                    <a:pt x="193" y="759"/>
                  </a:lnTo>
                  <a:lnTo>
                    <a:pt x="192" y="769"/>
                  </a:lnTo>
                  <a:lnTo>
                    <a:pt x="191" y="786"/>
                  </a:lnTo>
                  <a:lnTo>
                    <a:pt x="190" y="808"/>
                  </a:lnTo>
                  <a:lnTo>
                    <a:pt x="189" y="836"/>
                  </a:lnTo>
                  <a:lnTo>
                    <a:pt x="189" y="867"/>
                  </a:lnTo>
                  <a:lnTo>
                    <a:pt x="189" y="903"/>
                  </a:lnTo>
                  <a:lnTo>
                    <a:pt x="190" y="943"/>
                  </a:lnTo>
                  <a:lnTo>
                    <a:pt x="193" y="985"/>
                  </a:lnTo>
                  <a:lnTo>
                    <a:pt x="197" y="1029"/>
                  </a:lnTo>
                  <a:lnTo>
                    <a:pt x="202" y="1076"/>
                  </a:lnTo>
                  <a:lnTo>
                    <a:pt x="209" y="1123"/>
                  </a:lnTo>
                  <a:lnTo>
                    <a:pt x="220" y="1172"/>
                  </a:lnTo>
                  <a:lnTo>
                    <a:pt x="231" y="1221"/>
                  </a:lnTo>
                  <a:lnTo>
                    <a:pt x="246" y="1269"/>
                  </a:lnTo>
                  <a:lnTo>
                    <a:pt x="264" y="1317"/>
                  </a:lnTo>
                  <a:lnTo>
                    <a:pt x="285" y="1363"/>
                  </a:lnTo>
                  <a:lnTo>
                    <a:pt x="308" y="1408"/>
                  </a:lnTo>
                  <a:lnTo>
                    <a:pt x="336" y="1450"/>
                  </a:lnTo>
                  <a:lnTo>
                    <a:pt x="367" y="1489"/>
                  </a:lnTo>
                  <a:lnTo>
                    <a:pt x="401" y="1524"/>
                  </a:lnTo>
                  <a:lnTo>
                    <a:pt x="440" y="1554"/>
                  </a:lnTo>
                  <a:lnTo>
                    <a:pt x="480" y="1580"/>
                  </a:lnTo>
                  <a:lnTo>
                    <a:pt x="523" y="1601"/>
                  </a:lnTo>
                  <a:lnTo>
                    <a:pt x="570" y="1617"/>
                  </a:lnTo>
                  <a:lnTo>
                    <a:pt x="619" y="1630"/>
                  </a:lnTo>
                  <a:lnTo>
                    <a:pt x="672" y="1637"/>
                  </a:lnTo>
                  <a:lnTo>
                    <a:pt x="729" y="1639"/>
                  </a:lnTo>
                  <a:lnTo>
                    <a:pt x="736" y="1639"/>
                  </a:lnTo>
                  <a:lnTo>
                    <a:pt x="792" y="1637"/>
                  </a:lnTo>
                  <a:lnTo>
                    <a:pt x="846" y="1630"/>
                  </a:lnTo>
                  <a:lnTo>
                    <a:pt x="895" y="1617"/>
                  </a:lnTo>
                  <a:lnTo>
                    <a:pt x="942" y="1601"/>
                  </a:lnTo>
                  <a:lnTo>
                    <a:pt x="985" y="1580"/>
                  </a:lnTo>
                  <a:lnTo>
                    <a:pt x="1025" y="1554"/>
                  </a:lnTo>
                  <a:lnTo>
                    <a:pt x="1063" y="1524"/>
                  </a:lnTo>
                  <a:lnTo>
                    <a:pt x="1098" y="1489"/>
                  </a:lnTo>
                  <a:lnTo>
                    <a:pt x="1130" y="1450"/>
                  </a:lnTo>
                  <a:lnTo>
                    <a:pt x="1156" y="1408"/>
                  </a:lnTo>
                  <a:lnTo>
                    <a:pt x="1181" y="1363"/>
                  </a:lnTo>
                  <a:lnTo>
                    <a:pt x="1202" y="1317"/>
                  </a:lnTo>
                  <a:lnTo>
                    <a:pt x="1219" y="1269"/>
                  </a:lnTo>
                  <a:lnTo>
                    <a:pt x="1234" y="1221"/>
                  </a:lnTo>
                  <a:lnTo>
                    <a:pt x="1246" y="1172"/>
                  </a:lnTo>
                  <a:lnTo>
                    <a:pt x="1256" y="1123"/>
                  </a:lnTo>
                  <a:lnTo>
                    <a:pt x="1263" y="1076"/>
                  </a:lnTo>
                  <a:lnTo>
                    <a:pt x="1269" y="1029"/>
                  </a:lnTo>
                  <a:lnTo>
                    <a:pt x="1272" y="985"/>
                  </a:lnTo>
                  <a:lnTo>
                    <a:pt x="1275" y="943"/>
                  </a:lnTo>
                  <a:lnTo>
                    <a:pt x="1276" y="903"/>
                  </a:lnTo>
                  <a:lnTo>
                    <a:pt x="1276" y="868"/>
                  </a:lnTo>
                  <a:lnTo>
                    <a:pt x="1276" y="836"/>
                  </a:lnTo>
                  <a:lnTo>
                    <a:pt x="1275" y="808"/>
                  </a:lnTo>
                  <a:lnTo>
                    <a:pt x="1274" y="787"/>
                  </a:lnTo>
                  <a:lnTo>
                    <a:pt x="1272" y="769"/>
                  </a:lnTo>
                  <a:lnTo>
                    <a:pt x="1272" y="759"/>
                  </a:lnTo>
                  <a:lnTo>
                    <a:pt x="1271" y="755"/>
                  </a:lnTo>
                  <a:lnTo>
                    <a:pt x="1271" y="752"/>
                  </a:lnTo>
                  <a:lnTo>
                    <a:pt x="1271" y="750"/>
                  </a:lnTo>
                  <a:lnTo>
                    <a:pt x="1270" y="748"/>
                  </a:lnTo>
                  <a:lnTo>
                    <a:pt x="1266" y="688"/>
                  </a:lnTo>
                  <a:lnTo>
                    <a:pt x="1259" y="634"/>
                  </a:lnTo>
                  <a:lnTo>
                    <a:pt x="1247" y="582"/>
                  </a:lnTo>
                  <a:lnTo>
                    <a:pt x="1234" y="534"/>
                  </a:lnTo>
                  <a:lnTo>
                    <a:pt x="1218" y="491"/>
                  </a:lnTo>
                  <a:lnTo>
                    <a:pt x="1200" y="452"/>
                  </a:lnTo>
                  <a:lnTo>
                    <a:pt x="1179" y="416"/>
                  </a:lnTo>
                  <a:lnTo>
                    <a:pt x="1156" y="383"/>
                  </a:lnTo>
                  <a:lnTo>
                    <a:pt x="1133" y="353"/>
                  </a:lnTo>
                  <a:lnTo>
                    <a:pt x="1107" y="327"/>
                  </a:lnTo>
                  <a:lnTo>
                    <a:pt x="1080" y="303"/>
                  </a:lnTo>
                  <a:lnTo>
                    <a:pt x="1052" y="282"/>
                  </a:lnTo>
                  <a:lnTo>
                    <a:pt x="1023" y="265"/>
                  </a:lnTo>
                  <a:lnTo>
                    <a:pt x="994" y="248"/>
                  </a:lnTo>
                  <a:lnTo>
                    <a:pt x="964" y="235"/>
                  </a:lnTo>
                  <a:lnTo>
                    <a:pt x="934" y="223"/>
                  </a:lnTo>
                  <a:lnTo>
                    <a:pt x="904" y="214"/>
                  </a:lnTo>
                  <a:lnTo>
                    <a:pt x="874" y="207"/>
                  </a:lnTo>
                  <a:lnTo>
                    <a:pt x="846" y="201"/>
                  </a:lnTo>
                  <a:lnTo>
                    <a:pt x="817" y="197"/>
                  </a:lnTo>
                  <a:lnTo>
                    <a:pt x="789" y="193"/>
                  </a:lnTo>
                  <a:lnTo>
                    <a:pt x="762" y="191"/>
                  </a:lnTo>
                  <a:lnTo>
                    <a:pt x="736" y="190"/>
                  </a:lnTo>
                  <a:lnTo>
                    <a:pt x="728" y="190"/>
                  </a:lnTo>
                  <a:close/>
                  <a:moveTo>
                    <a:pt x="729" y="0"/>
                  </a:moveTo>
                  <a:lnTo>
                    <a:pt x="740" y="0"/>
                  </a:lnTo>
                  <a:lnTo>
                    <a:pt x="810" y="4"/>
                  </a:lnTo>
                  <a:lnTo>
                    <a:pt x="878" y="13"/>
                  </a:lnTo>
                  <a:lnTo>
                    <a:pt x="942" y="27"/>
                  </a:lnTo>
                  <a:lnTo>
                    <a:pt x="1004" y="47"/>
                  </a:lnTo>
                  <a:lnTo>
                    <a:pt x="1062" y="70"/>
                  </a:lnTo>
                  <a:lnTo>
                    <a:pt x="1119" y="99"/>
                  </a:lnTo>
                  <a:lnTo>
                    <a:pt x="1145" y="115"/>
                  </a:lnTo>
                  <a:lnTo>
                    <a:pt x="1171" y="132"/>
                  </a:lnTo>
                  <a:lnTo>
                    <a:pt x="1198" y="153"/>
                  </a:lnTo>
                  <a:lnTo>
                    <a:pt x="1225" y="176"/>
                  </a:lnTo>
                  <a:lnTo>
                    <a:pt x="1250" y="201"/>
                  </a:lnTo>
                  <a:lnTo>
                    <a:pt x="1276" y="228"/>
                  </a:lnTo>
                  <a:lnTo>
                    <a:pt x="1302" y="259"/>
                  </a:lnTo>
                  <a:lnTo>
                    <a:pt x="1326" y="292"/>
                  </a:lnTo>
                  <a:lnTo>
                    <a:pt x="1349" y="327"/>
                  </a:lnTo>
                  <a:lnTo>
                    <a:pt x="1370" y="366"/>
                  </a:lnTo>
                  <a:lnTo>
                    <a:pt x="1390" y="408"/>
                  </a:lnTo>
                  <a:lnTo>
                    <a:pt x="1407" y="454"/>
                  </a:lnTo>
                  <a:lnTo>
                    <a:pt x="1423" y="503"/>
                  </a:lnTo>
                  <a:lnTo>
                    <a:pt x="1436" y="556"/>
                  </a:lnTo>
                  <a:lnTo>
                    <a:pt x="1447" y="613"/>
                  </a:lnTo>
                  <a:lnTo>
                    <a:pt x="1455" y="673"/>
                  </a:lnTo>
                  <a:lnTo>
                    <a:pt x="1460" y="737"/>
                  </a:lnTo>
                  <a:lnTo>
                    <a:pt x="1460" y="747"/>
                  </a:lnTo>
                  <a:lnTo>
                    <a:pt x="1462" y="765"/>
                  </a:lnTo>
                  <a:lnTo>
                    <a:pt x="1463" y="789"/>
                  </a:lnTo>
                  <a:lnTo>
                    <a:pt x="1464" y="818"/>
                  </a:lnTo>
                  <a:lnTo>
                    <a:pt x="1465" y="852"/>
                  </a:lnTo>
                  <a:lnTo>
                    <a:pt x="1465" y="891"/>
                  </a:lnTo>
                  <a:lnTo>
                    <a:pt x="1464" y="933"/>
                  </a:lnTo>
                  <a:lnTo>
                    <a:pt x="1462" y="980"/>
                  </a:lnTo>
                  <a:lnTo>
                    <a:pt x="1458" y="1028"/>
                  </a:lnTo>
                  <a:lnTo>
                    <a:pt x="1453" y="1080"/>
                  </a:lnTo>
                  <a:lnTo>
                    <a:pt x="1445" y="1134"/>
                  </a:lnTo>
                  <a:lnTo>
                    <a:pt x="1435" y="1189"/>
                  </a:lnTo>
                  <a:lnTo>
                    <a:pt x="1422" y="1244"/>
                  </a:lnTo>
                  <a:lnTo>
                    <a:pt x="1406" y="1300"/>
                  </a:lnTo>
                  <a:lnTo>
                    <a:pt x="1388" y="1356"/>
                  </a:lnTo>
                  <a:lnTo>
                    <a:pt x="1366" y="1412"/>
                  </a:lnTo>
                  <a:lnTo>
                    <a:pt x="1340" y="1465"/>
                  </a:lnTo>
                  <a:lnTo>
                    <a:pt x="1311" y="1517"/>
                  </a:lnTo>
                  <a:lnTo>
                    <a:pt x="1277" y="1568"/>
                  </a:lnTo>
                  <a:lnTo>
                    <a:pt x="1239" y="1615"/>
                  </a:lnTo>
                  <a:lnTo>
                    <a:pt x="1197" y="1659"/>
                  </a:lnTo>
                  <a:lnTo>
                    <a:pt x="1150" y="1698"/>
                  </a:lnTo>
                  <a:lnTo>
                    <a:pt x="1102" y="1731"/>
                  </a:lnTo>
                  <a:lnTo>
                    <a:pt x="1049" y="1760"/>
                  </a:lnTo>
                  <a:lnTo>
                    <a:pt x="994" y="1784"/>
                  </a:lnTo>
                  <a:lnTo>
                    <a:pt x="936" y="1803"/>
                  </a:lnTo>
                  <a:lnTo>
                    <a:pt x="874" y="1817"/>
                  </a:lnTo>
                  <a:lnTo>
                    <a:pt x="810" y="1826"/>
                  </a:lnTo>
                  <a:lnTo>
                    <a:pt x="743" y="1829"/>
                  </a:lnTo>
                  <a:lnTo>
                    <a:pt x="721" y="1829"/>
                  </a:lnTo>
                  <a:lnTo>
                    <a:pt x="653" y="1826"/>
                  </a:lnTo>
                  <a:lnTo>
                    <a:pt x="589" y="1817"/>
                  </a:lnTo>
                  <a:lnTo>
                    <a:pt x="528" y="1803"/>
                  </a:lnTo>
                  <a:lnTo>
                    <a:pt x="471" y="1784"/>
                  </a:lnTo>
                  <a:lnTo>
                    <a:pt x="415" y="1760"/>
                  </a:lnTo>
                  <a:lnTo>
                    <a:pt x="363" y="1731"/>
                  </a:lnTo>
                  <a:lnTo>
                    <a:pt x="315" y="1698"/>
                  </a:lnTo>
                  <a:lnTo>
                    <a:pt x="268" y="1659"/>
                  </a:lnTo>
                  <a:lnTo>
                    <a:pt x="226" y="1615"/>
                  </a:lnTo>
                  <a:lnTo>
                    <a:pt x="188" y="1568"/>
                  </a:lnTo>
                  <a:lnTo>
                    <a:pt x="155" y="1517"/>
                  </a:lnTo>
                  <a:lnTo>
                    <a:pt x="125" y="1465"/>
                  </a:lnTo>
                  <a:lnTo>
                    <a:pt x="99" y="1412"/>
                  </a:lnTo>
                  <a:lnTo>
                    <a:pt x="77" y="1356"/>
                  </a:lnTo>
                  <a:lnTo>
                    <a:pt x="58" y="1300"/>
                  </a:lnTo>
                  <a:lnTo>
                    <a:pt x="43" y="1244"/>
                  </a:lnTo>
                  <a:lnTo>
                    <a:pt x="31" y="1189"/>
                  </a:lnTo>
                  <a:lnTo>
                    <a:pt x="20" y="1134"/>
                  </a:lnTo>
                  <a:lnTo>
                    <a:pt x="13" y="1080"/>
                  </a:lnTo>
                  <a:lnTo>
                    <a:pt x="7" y="1028"/>
                  </a:lnTo>
                  <a:lnTo>
                    <a:pt x="3" y="980"/>
                  </a:lnTo>
                  <a:lnTo>
                    <a:pt x="1" y="933"/>
                  </a:lnTo>
                  <a:lnTo>
                    <a:pt x="0" y="891"/>
                  </a:lnTo>
                  <a:lnTo>
                    <a:pt x="0" y="852"/>
                  </a:lnTo>
                  <a:lnTo>
                    <a:pt x="1" y="818"/>
                  </a:lnTo>
                  <a:lnTo>
                    <a:pt x="2" y="789"/>
                  </a:lnTo>
                  <a:lnTo>
                    <a:pt x="3" y="765"/>
                  </a:lnTo>
                  <a:lnTo>
                    <a:pt x="5" y="747"/>
                  </a:lnTo>
                  <a:lnTo>
                    <a:pt x="6" y="737"/>
                  </a:lnTo>
                  <a:lnTo>
                    <a:pt x="10" y="672"/>
                  </a:lnTo>
                  <a:lnTo>
                    <a:pt x="18" y="612"/>
                  </a:lnTo>
                  <a:lnTo>
                    <a:pt x="29" y="555"/>
                  </a:lnTo>
                  <a:lnTo>
                    <a:pt x="42" y="502"/>
                  </a:lnTo>
                  <a:lnTo>
                    <a:pt x="58" y="453"/>
                  </a:lnTo>
                  <a:lnTo>
                    <a:pt x="76" y="406"/>
                  </a:lnTo>
                  <a:lnTo>
                    <a:pt x="97" y="364"/>
                  </a:lnTo>
                  <a:lnTo>
                    <a:pt x="118" y="325"/>
                  </a:lnTo>
                  <a:lnTo>
                    <a:pt x="141" y="289"/>
                  </a:lnTo>
                  <a:lnTo>
                    <a:pt x="166" y="255"/>
                  </a:lnTo>
                  <a:lnTo>
                    <a:pt x="191" y="225"/>
                  </a:lnTo>
                  <a:lnTo>
                    <a:pt x="216" y="198"/>
                  </a:lnTo>
                  <a:lnTo>
                    <a:pt x="243" y="173"/>
                  </a:lnTo>
                  <a:lnTo>
                    <a:pt x="270" y="150"/>
                  </a:lnTo>
                  <a:lnTo>
                    <a:pt x="297" y="130"/>
                  </a:lnTo>
                  <a:lnTo>
                    <a:pt x="324" y="112"/>
                  </a:lnTo>
                  <a:lnTo>
                    <a:pt x="351" y="96"/>
                  </a:lnTo>
                  <a:lnTo>
                    <a:pt x="406" y="68"/>
                  </a:lnTo>
                  <a:lnTo>
                    <a:pt x="460" y="46"/>
                  </a:lnTo>
                  <a:lnTo>
                    <a:pt x="514" y="29"/>
                  </a:lnTo>
                  <a:lnTo>
                    <a:pt x="566" y="17"/>
                  </a:lnTo>
                  <a:lnTo>
                    <a:pt x="613" y="8"/>
                  </a:lnTo>
                  <a:lnTo>
                    <a:pt x="658" y="3"/>
                  </a:lnTo>
                  <a:lnTo>
                    <a:pt x="696" y="0"/>
                  </a:lnTo>
                  <a:lnTo>
                    <a:pt x="72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78" name="Freeform 212"/>
            <p:cNvSpPr/>
            <p:nvPr/>
          </p:nvSpPr>
          <p:spPr bwMode="auto">
            <a:xfrm>
              <a:off x="1671638" y="5302250"/>
              <a:ext cx="458787" cy="249237"/>
            </a:xfrm>
            <a:custGeom>
              <a:avLst/>
              <a:gdLst>
                <a:gd name="T0" fmla="*/ 1041 w 2887"/>
                <a:gd name="T1" fmla="*/ 40 h 1572"/>
                <a:gd name="T2" fmla="*/ 1047 w 2887"/>
                <a:gd name="T3" fmla="*/ 141 h 1572"/>
                <a:gd name="T4" fmla="*/ 994 w 2887"/>
                <a:gd name="T5" fmla="*/ 189 h 1572"/>
                <a:gd name="T6" fmla="*/ 876 w 2887"/>
                <a:gd name="T7" fmla="*/ 260 h 1572"/>
                <a:gd name="T8" fmla="*/ 681 w 2887"/>
                <a:gd name="T9" fmla="*/ 358 h 1572"/>
                <a:gd name="T10" fmla="*/ 432 w 2887"/>
                <a:gd name="T11" fmla="*/ 451 h 1572"/>
                <a:gd name="T12" fmla="*/ 269 w 2887"/>
                <a:gd name="T13" fmla="*/ 541 h 1572"/>
                <a:gd name="T14" fmla="*/ 207 w 2887"/>
                <a:gd name="T15" fmla="*/ 688 h 1572"/>
                <a:gd name="T16" fmla="*/ 190 w 2887"/>
                <a:gd name="T17" fmla="*/ 860 h 1572"/>
                <a:gd name="T18" fmla="*/ 192 w 2887"/>
                <a:gd name="T19" fmla="*/ 988 h 1572"/>
                <a:gd name="T20" fmla="*/ 251 w 2887"/>
                <a:gd name="T21" fmla="*/ 1119 h 1572"/>
                <a:gd name="T22" fmla="*/ 462 w 2887"/>
                <a:gd name="T23" fmla="*/ 1211 h 1572"/>
                <a:gd name="T24" fmla="*/ 794 w 2887"/>
                <a:gd name="T25" fmla="*/ 1311 h 1572"/>
                <a:gd name="T26" fmla="*/ 1237 w 2887"/>
                <a:gd name="T27" fmla="*/ 1376 h 1572"/>
                <a:gd name="T28" fmla="*/ 1748 w 2887"/>
                <a:gd name="T29" fmla="*/ 1368 h 1572"/>
                <a:gd name="T30" fmla="*/ 2170 w 2887"/>
                <a:gd name="T31" fmla="*/ 1293 h 1572"/>
                <a:gd name="T32" fmla="*/ 2479 w 2887"/>
                <a:gd name="T33" fmla="*/ 1191 h 1572"/>
                <a:gd name="T34" fmla="*/ 2662 w 2887"/>
                <a:gd name="T35" fmla="*/ 1107 h 1572"/>
                <a:gd name="T36" fmla="*/ 2697 w 2887"/>
                <a:gd name="T37" fmla="*/ 950 h 1572"/>
                <a:gd name="T38" fmla="*/ 2694 w 2887"/>
                <a:gd name="T39" fmla="*/ 791 h 1572"/>
                <a:gd name="T40" fmla="*/ 2663 w 2887"/>
                <a:gd name="T41" fmla="*/ 625 h 1572"/>
                <a:gd name="T42" fmla="*/ 2572 w 2887"/>
                <a:gd name="T43" fmla="*/ 498 h 1572"/>
                <a:gd name="T44" fmla="*/ 2350 w 2887"/>
                <a:gd name="T45" fmla="*/ 416 h 1572"/>
                <a:gd name="T46" fmla="*/ 2119 w 2887"/>
                <a:gd name="T47" fmla="*/ 318 h 1572"/>
                <a:gd name="T48" fmla="*/ 1953 w 2887"/>
                <a:gd name="T49" fmla="*/ 227 h 1572"/>
                <a:gd name="T50" fmla="*/ 1873 w 2887"/>
                <a:gd name="T51" fmla="*/ 176 h 1572"/>
                <a:gd name="T52" fmla="*/ 1828 w 2887"/>
                <a:gd name="T53" fmla="*/ 101 h 1572"/>
                <a:gd name="T54" fmla="*/ 1877 w 2887"/>
                <a:gd name="T55" fmla="*/ 12 h 1572"/>
                <a:gd name="T56" fmla="*/ 1977 w 2887"/>
                <a:gd name="T57" fmla="*/ 18 h 1572"/>
                <a:gd name="T58" fmla="*/ 2035 w 2887"/>
                <a:gd name="T59" fmla="*/ 55 h 1572"/>
                <a:gd name="T60" fmla="*/ 2188 w 2887"/>
                <a:gd name="T61" fmla="*/ 141 h 1572"/>
                <a:gd name="T62" fmla="*/ 2408 w 2887"/>
                <a:gd name="T63" fmla="*/ 236 h 1572"/>
                <a:gd name="T64" fmla="*/ 2568 w 2887"/>
                <a:gd name="T65" fmla="*/ 285 h 1572"/>
                <a:gd name="T66" fmla="*/ 2745 w 2887"/>
                <a:gd name="T67" fmla="*/ 399 h 1572"/>
                <a:gd name="T68" fmla="*/ 2839 w 2887"/>
                <a:gd name="T69" fmla="*/ 557 h 1572"/>
                <a:gd name="T70" fmla="*/ 2878 w 2887"/>
                <a:gd name="T71" fmla="*/ 721 h 1572"/>
                <a:gd name="T72" fmla="*/ 2886 w 2887"/>
                <a:gd name="T73" fmla="*/ 855 h 1572"/>
                <a:gd name="T74" fmla="*/ 2887 w 2887"/>
                <a:gd name="T75" fmla="*/ 907 h 1572"/>
                <a:gd name="T76" fmla="*/ 2879 w 2887"/>
                <a:gd name="T77" fmla="*/ 1064 h 1572"/>
                <a:gd name="T78" fmla="*/ 2844 w 2887"/>
                <a:gd name="T79" fmla="*/ 1209 h 1572"/>
                <a:gd name="T80" fmla="*/ 2788 w 2887"/>
                <a:gd name="T81" fmla="*/ 1253 h 1572"/>
                <a:gd name="T82" fmla="*/ 2651 w 2887"/>
                <a:gd name="T83" fmla="*/ 1324 h 1572"/>
                <a:gd name="T84" fmla="*/ 2411 w 2887"/>
                <a:gd name="T85" fmla="*/ 1419 h 1572"/>
                <a:gd name="T86" fmla="*/ 2071 w 2887"/>
                <a:gd name="T87" fmla="*/ 1510 h 1572"/>
                <a:gd name="T88" fmla="*/ 1640 w 2887"/>
                <a:gd name="T89" fmla="*/ 1567 h 1572"/>
                <a:gd name="T90" fmla="*/ 1143 w 2887"/>
                <a:gd name="T91" fmla="*/ 1558 h 1572"/>
                <a:gd name="T92" fmla="*/ 718 w 2887"/>
                <a:gd name="T93" fmla="*/ 1488 h 1572"/>
                <a:gd name="T94" fmla="*/ 392 w 2887"/>
                <a:gd name="T95" fmla="*/ 1389 h 1572"/>
                <a:gd name="T96" fmla="*/ 177 w 2887"/>
                <a:gd name="T97" fmla="*/ 1295 h 1572"/>
                <a:gd name="T98" fmla="*/ 77 w 2887"/>
                <a:gd name="T99" fmla="*/ 1239 h 1572"/>
                <a:gd name="T100" fmla="*/ 27 w 2887"/>
                <a:gd name="T101" fmla="*/ 1164 h 1572"/>
                <a:gd name="T102" fmla="*/ 3 w 2887"/>
                <a:gd name="T103" fmla="*/ 994 h 1572"/>
                <a:gd name="T104" fmla="*/ 0 w 2887"/>
                <a:gd name="T105" fmla="*/ 873 h 1572"/>
                <a:gd name="T106" fmla="*/ 4 w 2887"/>
                <a:gd name="T107" fmla="*/ 780 h 1572"/>
                <a:gd name="T108" fmla="*/ 27 w 2887"/>
                <a:gd name="T109" fmla="*/ 624 h 1572"/>
                <a:gd name="T110" fmla="*/ 95 w 2887"/>
                <a:gd name="T111" fmla="*/ 459 h 1572"/>
                <a:gd name="T112" fmla="*/ 237 w 2887"/>
                <a:gd name="T113" fmla="*/ 322 h 1572"/>
                <a:gd name="T114" fmla="*/ 379 w 2887"/>
                <a:gd name="T115" fmla="*/ 269 h 1572"/>
                <a:gd name="T116" fmla="*/ 619 w 2887"/>
                <a:gd name="T117" fmla="*/ 179 h 1572"/>
                <a:gd name="T118" fmla="*/ 800 w 2887"/>
                <a:gd name="T119" fmla="*/ 85 h 1572"/>
                <a:gd name="T120" fmla="*/ 900 w 2887"/>
                <a:gd name="T121" fmla="*/ 24 h 1572"/>
                <a:gd name="T122" fmla="*/ 970 w 2887"/>
                <a:gd name="T123" fmla="*/ 0 h 15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887" h="1572">
                  <a:moveTo>
                    <a:pt x="970" y="0"/>
                  </a:moveTo>
                  <a:lnTo>
                    <a:pt x="991" y="3"/>
                  </a:lnTo>
                  <a:lnTo>
                    <a:pt x="1010" y="11"/>
                  </a:lnTo>
                  <a:lnTo>
                    <a:pt x="1027" y="24"/>
                  </a:lnTo>
                  <a:lnTo>
                    <a:pt x="1041" y="40"/>
                  </a:lnTo>
                  <a:lnTo>
                    <a:pt x="1053" y="59"/>
                  </a:lnTo>
                  <a:lnTo>
                    <a:pt x="1058" y="80"/>
                  </a:lnTo>
                  <a:lnTo>
                    <a:pt x="1059" y="100"/>
                  </a:lnTo>
                  <a:lnTo>
                    <a:pt x="1055" y="121"/>
                  </a:lnTo>
                  <a:lnTo>
                    <a:pt x="1047" y="141"/>
                  </a:lnTo>
                  <a:lnTo>
                    <a:pt x="1035" y="158"/>
                  </a:lnTo>
                  <a:lnTo>
                    <a:pt x="1018" y="173"/>
                  </a:lnTo>
                  <a:lnTo>
                    <a:pt x="1014" y="175"/>
                  </a:lnTo>
                  <a:lnTo>
                    <a:pt x="1006" y="181"/>
                  </a:lnTo>
                  <a:lnTo>
                    <a:pt x="994" y="189"/>
                  </a:lnTo>
                  <a:lnTo>
                    <a:pt x="977" y="199"/>
                  </a:lnTo>
                  <a:lnTo>
                    <a:pt x="956" y="212"/>
                  </a:lnTo>
                  <a:lnTo>
                    <a:pt x="934" y="226"/>
                  </a:lnTo>
                  <a:lnTo>
                    <a:pt x="906" y="243"/>
                  </a:lnTo>
                  <a:lnTo>
                    <a:pt x="876" y="260"/>
                  </a:lnTo>
                  <a:lnTo>
                    <a:pt x="842" y="279"/>
                  </a:lnTo>
                  <a:lnTo>
                    <a:pt x="806" y="298"/>
                  </a:lnTo>
                  <a:lnTo>
                    <a:pt x="766" y="317"/>
                  </a:lnTo>
                  <a:lnTo>
                    <a:pt x="725" y="338"/>
                  </a:lnTo>
                  <a:lnTo>
                    <a:pt x="681" y="358"/>
                  </a:lnTo>
                  <a:lnTo>
                    <a:pt x="635" y="378"/>
                  </a:lnTo>
                  <a:lnTo>
                    <a:pt x="587" y="398"/>
                  </a:lnTo>
                  <a:lnTo>
                    <a:pt x="536" y="416"/>
                  </a:lnTo>
                  <a:lnTo>
                    <a:pt x="484" y="434"/>
                  </a:lnTo>
                  <a:lnTo>
                    <a:pt x="432" y="451"/>
                  </a:lnTo>
                  <a:lnTo>
                    <a:pt x="377" y="466"/>
                  </a:lnTo>
                  <a:lnTo>
                    <a:pt x="344" y="479"/>
                  </a:lnTo>
                  <a:lnTo>
                    <a:pt x="315" y="497"/>
                  </a:lnTo>
                  <a:lnTo>
                    <a:pt x="290" y="518"/>
                  </a:lnTo>
                  <a:lnTo>
                    <a:pt x="269" y="541"/>
                  </a:lnTo>
                  <a:lnTo>
                    <a:pt x="251" y="566"/>
                  </a:lnTo>
                  <a:lnTo>
                    <a:pt x="237" y="594"/>
                  </a:lnTo>
                  <a:lnTo>
                    <a:pt x="224" y="624"/>
                  </a:lnTo>
                  <a:lnTo>
                    <a:pt x="214" y="655"/>
                  </a:lnTo>
                  <a:lnTo>
                    <a:pt x="207" y="688"/>
                  </a:lnTo>
                  <a:lnTo>
                    <a:pt x="200" y="721"/>
                  </a:lnTo>
                  <a:lnTo>
                    <a:pt x="196" y="755"/>
                  </a:lnTo>
                  <a:lnTo>
                    <a:pt x="193" y="791"/>
                  </a:lnTo>
                  <a:lnTo>
                    <a:pt x="191" y="825"/>
                  </a:lnTo>
                  <a:lnTo>
                    <a:pt x="190" y="860"/>
                  </a:lnTo>
                  <a:lnTo>
                    <a:pt x="189" y="868"/>
                  </a:lnTo>
                  <a:lnTo>
                    <a:pt x="189" y="877"/>
                  </a:lnTo>
                  <a:lnTo>
                    <a:pt x="189" y="911"/>
                  </a:lnTo>
                  <a:lnTo>
                    <a:pt x="190" y="949"/>
                  </a:lnTo>
                  <a:lnTo>
                    <a:pt x="192" y="988"/>
                  </a:lnTo>
                  <a:lnTo>
                    <a:pt x="195" y="1027"/>
                  </a:lnTo>
                  <a:lnTo>
                    <a:pt x="198" y="1063"/>
                  </a:lnTo>
                  <a:lnTo>
                    <a:pt x="203" y="1094"/>
                  </a:lnTo>
                  <a:lnTo>
                    <a:pt x="225" y="1106"/>
                  </a:lnTo>
                  <a:lnTo>
                    <a:pt x="251" y="1119"/>
                  </a:lnTo>
                  <a:lnTo>
                    <a:pt x="283" y="1136"/>
                  </a:lnTo>
                  <a:lnTo>
                    <a:pt x="320" y="1152"/>
                  </a:lnTo>
                  <a:lnTo>
                    <a:pt x="362" y="1172"/>
                  </a:lnTo>
                  <a:lnTo>
                    <a:pt x="409" y="1191"/>
                  </a:lnTo>
                  <a:lnTo>
                    <a:pt x="462" y="1211"/>
                  </a:lnTo>
                  <a:lnTo>
                    <a:pt x="519" y="1232"/>
                  </a:lnTo>
                  <a:lnTo>
                    <a:pt x="580" y="1252"/>
                  </a:lnTo>
                  <a:lnTo>
                    <a:pt x="647" y="1273"/>
                  </a:lnTo>
                  <a:lnTo>
                    <a:pt x="719" y="1293"/>
                  </a:lnTo>
                  <a:lnTo>
                    <a:pt x="794" y="1311"/>
                  </a:lnTo>
                  <a:lnTo>
                    <a:pt x="875" y="1328"/>
                  </a:lnTo>
                  <a:lnTo>
                    <a:pt x="959" y="1343"/>
                  </a:lnTo>
                  <a:lnTo>
                    <a:pt x="1047" y="1357"/>
                  </a:lnTo>
                  <a:lnTo>
                    <a:pt x="1140" y="1368"/>
                  </a:lnTo>
                  <a:lnTo>
                    <a:pt x="1237" y="1376"/>
                  </a:lnTo>
                  <a:lnTo>
                    <a:pt x="1339" y="1382"/>
                  </a:lnTo>
                  <a:lnTo>
                    <a:pt x="1444" y="1383"/>
                  </a:lnTo>
                  <a:lnTo>
                    <a:pt x="1549" y="1382"/>
                  </a:lnTo>
                  <a:lnTo>
                    <a:pt x="1651" y="1376"/>
                  </a:lnTo>
                  <a:lnTo>
                    <a:pt x="1748" y="1368"/>
                  </a:lnTo>
                  <a:lnTo>
                    <a:pt x="1841" y="1357"/>
                  </a:lnTo>
                  <a:lnTo>
                    <a:pt x="1929" y="1343"/>
                  </a:lnTo>
                  <a:lnTo>
                    <a:pt x="2014" y="1328"/>
                  </a:lnTo>
                  <a:lnTo>
                    <a:pt x="2095" y="1311"/>
                  </a:lnTo>
                  <a:lnTo>
                    <a:pt x="2170" y="1293"/>
                  </a:lnTo>
                  <a:lnTo>
                    <a:pt x="2241" y="1273"/>
                  </a:lnTo>
                  <a:lnTo>
                    <a:pt x="2307" y="1253"/>
                  </a:lnTo>
                  <a:lnTo>
                    <a:pt x="2369" y="1233"/>
                  </a:lnTo>
                  <a:lnTo>
                    <a:pt x="2426" y="1212"/>
                  </a:lnTo>
                  <a:lnTo>
                    <a:pt x="2479" y="1191"/>
                  </a:lnTo>
                  <a:lnTo>
                    <a:pt x="2525" y="1172"/>
                  </a:lnTo>
                  <a:lnTo>
                    <a:pt x="2568" y="1153"/>
                  </a:lnTo>
                  <a:lnTo>
                    <a:pt x="2604" y="1136"/>
                  </a:lnTo>
                  <a:lnTo>
                    <a:pt x="2636" y="1120"/>
                  </a:lnTo>
                  <a:lnTo>
                    <a:pt x="2662" y="1107"/>
                  </a:lnTo>
                  <a:lnTo>
                    <a:pt x="2682" y="1094"/>
                  </a:lnTo>
                  <a:lnTo>
                    <a:pt x="2688" y="1063"/>
                  </a:lnTo>
                  <a:lnTo>
                    <a:pt x="2692" y="1027"/>
                  </a:lnTo>
                  <a:lnTo>
                    <a:pt x="2695" y="989"/>
                  </a:lnTo>
                  <a:lnTo>
                    <a:pt x="2697" y="950"/>
                  </a:lnTo>
                  <a:lnTo>
                    <a:pt x="2697" y="911"/>
                  </a:lnTo>
                  <a:lnTo>
                    <a:pt x="2698" y="877"/>
                  </a:lnTo>
                  <a:lnTo>
                    <a:pt x="2697" y="860"/>
                  </a:lnTo>
                  <a:lnTo>
                    <a:pt x="2696" y="826"/>
                  </a:lnTo>
                  <a:lnTo>
                    <a:pt x="2694" y="791"/>
                  </a:lnTo>
                  <a:lnTo>
                    <a:pt x="2691" y="756"/>
                  </a:lnTo>
                  <a:lnTo>
                    <a:pt x="2687" y="722"/>
                  </a:lnTo>
                  <a:lnTo>
                    <a:pt x="2680" y="688"/>
                  </a:lnTo>
                  <a:lnTo>
                    <a:pt x="2673" y="656"/>
                  </a:lnTo>
                  <a:lnTo>
                    <a:pt x="2663" y="625"/>
                  </a:lnTo>
                  <a:lnTo>
                    <a:pt x="2650" y="595"/>
                  </a:lnTo>
                  <a:lnTo>
                    <a:pt x="2636" y="567"/>
                  </a:lnTo>
                  <a:lnTo>
                    <a:pt x="2617" y="541"/>
                  </a:lnTo>
                  <a:lnTo>
                    <a:pt x="2597" y="519"/>
                  </a:lnTo>
                  <a:lnTo>
                    <a:pt x="2572" y="498"/>
                  </a:lnTo>
                  <a:lnTo>
                    <a:pt x="2543" y="481"/>
                  </a:lnTo>
                  <a:lnTo>
                    <a:pt x="2510" y="466"/>
                  </a:lnTo>
                  <a:lnTo>
                    <a:pt x="2455" y="452"/>
                  </a:lnTo>
                  <a:lnTo>
                    <a:pt x="2401" y="435"/>
                  </a:lnTo>
                  <a:lnTo>
                    <a:pt x="2350" y="416"/>
                  </a:lnTo>
                  <a:lnTo>
                    <a:pt x="2300" y="398"/>
                  </a:lnTo>
                  <a:lnTo>
                    <a:pt x="2252" y="379"/>
                  </a:lnTo>
                  <a:lnTo>
                    <a:pt x="2205" y="359"/>
                  </a:lnTo>
                  <a:lnTo>
                    <a:pt x="2162" y="339"/>
                  </a:lnTo>
                  <a:lnTo>
                    <a:pt x="2119" y="318"/>
                  </a:lnTo>
                  <a:lnTo>
                    <a:pt x="2080" y="299"/>
                  </a:lnTo>
                  <a:lnTo>
                    <a:pt x="2044" y="279"/>
                  </a:lnTo>
                  <a:lnTo>
                    <a:pt x="2011" y="261"/>
                  </a:lnTo>
                  <a:lnTo>
                    <a:pt x="1980" y="244"/>
                  </a:lnTo>
                  <a:lnTo>
                    <a:pt x="1953" y="227"/>
                  </a:lnTo>
                  <a:lnTo>
                    <a:pt x="1929" y="213"/>
                  </a:lnTo>
                  <a:lnTo>
                    <a:pt x="1910" y="200"/>
                  </a:lnTo>
                  <a:lnTo>
                    <a:pt x="1893" y="190"/>
                  </a:lnTo>
                  <a:lnTo>
                    <a:pt x="1881" y="182"/>
                  </a:lnTo>
                  <a:lnTo>
                    <a:pt x="1873" y="176"/>
                  </a:lnTo>
                  <a:lnTo>
                    <a:pt x="1868" y="173"/>
                  </a:lnTo>
                  <a:lnTo>
                    <a:pt x="1852" y="158"/>
                  </a:lnTo>
                  <a:lnTo>
                    <a:pt x="1840" y="142"/>
                  </a:lnTo>
                  <a:lnTo>
                    <a:pt x="1831" y="122"/>
                  </a:lnTo>
                  <a:lnTo>
                    <a:pt x="1828" y="101"/>
                  </a:lnTo>
                  <a:lnTo>
                    <a:pt x="1829" y="81"/>
                  </a:lnTo>
                  <a:lnTo>
                    <a:pt x="1834" y="60"/>
                  </a:lnTo>
                  <a:lnTo>
                    <a:pt x="1845" y="41"/>
                  </a:lnTo>
                  <a:lnTo>
                    <a:pt x="1859" y="25"/>
                  </a:lnTo>
                  <a:lnTo>
                    <a:pt x="1877" y="12"/>
                  </a:lnTo>
                  <a:lnTo>
                    <a:pt x="1896" y="4"/>
                  </a:lnTo>
                  <a:lnTo>
                    <a:pt x="1917" y="1"/>
                  </a:lnTo>
                  <a:lnTo>
                    <a:pt x="1938" y="2"/>
                  </a:lnTo>
                  <a:lnTo>
                    <a:pt x="1957" y="7"/>
                  </a:lnTo>
                  <a:lnTo>
                    <a:pt x="1977" y="18"/>
                  </a:lnTo>
                  <a:lnTo>
                    <a:pt x="1980" y="20"/>
                  </a:lnTo>
                  <a:lnTo>
                    <a:pt x="1987" y="25"/>
                  </a:lnTo>
                  <a:lnTo>
                    <a:pt x="2000" y="32"/>
                  </a:lnTo>
                  <a:lnTo>
                    <a:pt x="2015" y="42"/>
                  </a:lnTo>
                  <a:lnTo>
                    <a:pt x="2035" y="55"/>
                  </a:lnTo>
                  <a:lnTo>
                    <a:pt x="2060" y="69"/>
                  </a:lnTo>
                  <a:lnTo>
                    <a:pt x="2086" y="86"/>
                  </a:lnTo>
                  <a:lnTo>
                    <a:pt x="2117" y="102"/>
                  </a:lnTo>
                  <a:lnTo>
                    <a:pt x="2150" y="121"/>
                  </a:lnTo>
                  <a:lnTo>
                    <a:pt x="2188" y="141"/>
                  </a:lnTo>
                  <a:lnTo>
                    <a:pt x="2227" y="159"/>
                  </a:lnTo>
                  <a:lnTo>
                    <a:pt x="2269" y="179"/>
                  </a:lnTo>
                  <a:lnTo>
                    <a:pt x="2313" y="198"/>
                  </a:lnTo>
                  <a:lnTo>
                    <a:pt x="2359" y="218"/>
                  </a:lnTo>
                  <a:lnTo>
                    <a:pt x="2408" y="236"/>
                  </a:lnTo>
                  <a:lnTo>
                    <a:pt x="2457" y="253"/>
                  </a:lnTo>
                  <a:lnTo>
                    <a:pt x="2508" y="269"/>
                  </a:lnTo>
                  <a:lnTo>
                    <a:pt x="2561" y="283"/>
                  </a:lnTo>
                  <a:lnTo>
                    <a:pt x="2564" y="284"/>
                  </a:lnTo>
                  <a:lnTo>
                    <a:pt x="2568" y="285"/>
                  </a:lnTo>
                  <a:lnTo>
                    <a:pt x="2611" y="303"/>
                  </a:lnTo>
                  <a:lnTo>
                    <a:pt x="2650" y="323"/>
                  </a:lnTo>
                  <a:lnTo>
                    <a:pt x="2685" y="346"/>
                  </a:lnTo>
                  <a:lnTo>
                    <a:pt x="2718" y="371"/>
                  </a:lnTo>
                  <a:lnTo>
                    <a:pt x="2745" y="399"/>
                  </a:lnTo>
                  <a:lnTo>
                    <a:pt x="2770" y="428"/>
                  </a:lnTo>
                  <a:lnTo>
                    <a:pt x="2791" y="459"/>
                  </a:lnTo>
                  <a:lnTo>
                    <a:pt x="2810" y="491"/>
                  </a:lnTo>
                  <a:lnTo>
                    <a:pt x="2826" y="524"/>
                  </a:lnTo>
                  <a:lnTo>
                    <a:pt x="2839" y="557"/>
                  </a:lnTo>
                  <a:lnTo>
                    <a:pt x="2851" y="590"/>
                  </a:lnTo>
                  <a:lnTo>
                    <a:pt x="2860" y="624"/>
                  </a:lnTo>
                  <a:lnTo>
                    <a:pt x="2867" y="657"/>
                  </a:lnTo>
                  <a:lnTo>
                    <a:pt x="2872" y="690"/>
                  </a:lnTo>
                  <a:lnTo>
                    <a:pt x="2878" y="721"/>
                  </a:lnTo>
                  <a:lnTo>
                    <a:pt x="2881" y="751"/>
                  </a:lnTo>
                  <a:lnTo>
                    <a:pt x="2883" y="780"/>
                  </a:lnTo>
                  <a:lnTo>
                    <a:pt x="2884" y="807"/>
                  </a:lnTo>
                  <a:lnTo>
                    <a:pt x="2885" y="832"/>
                  </a:lnTo>
                  <a:lnTo>
                    <a:pt x="2886" y="855"/>
                  </a:lnTo>
                  <a:lnTo>
                    <a:pt x="2886" y="864"/>
                  </a:lnTo>
                  <a:lnTo>
                    <a:pt x="2887" y="872"/>
                  </a:lnTo>
                  <a:lnTo>
                    <a:pt x="2887" y="874"/>
                  </a:lnTo>
                  <a:lnTo>
                    <a:pt x="2887" y="888"/>
                  </a:lnTo>
                  <a:lnTo>
                    <a:pt x="2887" y="907"/>
                  </a:lnTo>
                  <a:lnTo>
                    <a:pt x="2886" y="933"/>
                  </a:lnTo>
                  <a:lnTo>
                    <a:pt x="2886" y="962"/>
                  </a:lnTo>
                  <a:lnTo>
                    <a:pt x="2884" y="994"/>
                  </a:lnTo>
                  <a:lnTo>
                    <a:pt x="2882" y="1029"/>
                  </a:lnTo>
                  <a:lnTo>
                    <a:pt x="2879" y="1064"/>
                  </a:lnTo>
                  <a:lnTo>
                    <a:pt x="2875" y="1099"/>
                  </a:lnTo>
                  <a:lnTo>
                    <a:pt x="2868" y="1133"/>
                  </a:lnTo>
                  <a:lnTo>
                    <a:pt x="2861" y="1165"/>
                  </a:lnTo>
                  <a:lnTo>
                    <a:pt x="2853" y="1191"/>
                  </a:lnTo>
                  <a:lnTo>
                    <a:pt x="2844" y="1209"/>
                  </a:lnTo>
                  <a:lnTo>
                    <a:pt x="2831" y="1225"/>
                  </a:lnTo>
                  <a:lnTo>
                    <a:pt x="2817" y="1236"/>
                  </a:lnTo>
                  <a:lnTo>
                    <a:pt x="2812" y="1239"/>
                  </a:lnTo>
                  <a:lnTo>
                    <a:pt x="2802" y="1245"/>
                  </a:lnTo>
                  <a:lnTo>
                    <a:pt x="2788" y="1253"/>
                  </a:lnTo>
                  <a:lnTo>
                    <a:pt x="2769" y="1264"/>
                  </a:lnTo>
                  <a:lnTo>
                    <a:pt x="2746" y="1276"/>
                  </a:lnTo>
                  <a:lnTo>
                    <a:pt x="2720" y="1291"/>
                  </a:lnTo>
                  <a:lnTo>
                    <a:pt x="2688" y="1306"/>
                  </a:lnTo>
                  <a:lnTo>
                    <a:pt x="2651" y="1324"/>
                  </a:lnTo>
                  <a:lnTo>
                    <a:pt x="2612" y="1341"/>
                  </a:lnTo>
                  <a:lnTo>
                    <a:pt x="2568" y="1360"/>
                  </a:lnTo>
                  <a:lnTo>
                    <a:pt x="2519" y="1380"/>
                  </a:lnTo>
                  <a:lnTo>
                    <a:pt x="2467" y="1399"/>
                  </a:lnTo>
                  <a:lnTo>
                    <a:pt x="2411" y="1419"/>
                  </a:lnTo>
                  <a:lnTo>
                    <a:pt x="2351" y="1438"/>
                  </a:lnTo>
                  <a:lnTo>
                    <a:pt x="2287" y="1458"/>
                  </a:lnTo>
                  <a:lnTo>
                    <a:pt x="2219" y="1477"/>
                  </a:lnTo>
                  <a:lnTo>
                    <a:pt x="2146" y="1494"/>
                  </a:lnTo>
                  <a:lnTo>
                    <a:pt x="2071" y="1510"/>
                  </a:lnTo>
                  <a:lnTo>
                    <a:pt x="1992" y="1525"/>
                  </a:lnTo>
                  <a:lnTo>
                    <a:pt x="1910" y="1539"/>
                  </a:lnTo>
                  <a:lnTo>
                    <a:pt x="1823" y="1550"/>
                  </a:lnTo>
                  <a:lnTo>
                    <a:pt x="1734" y="1559"/>
                  </a:lnTo>
                  <a:lnTo>
                    <a:pt x="1640" y="1567"/>
                  </a:lnTo>
                  <a:lnTo>
                    <a:pt x="1544" y="1571"/>
                  </a:lnTo>
                  <a:lnTo>
                    <a:pt x="1444" y="1572"/>
                  </a:lnTo>
                  <a:lnTo>
                    <a:pt x="1341" y="1571"/>
                  </a:lnTo>
                  <a:lnTo>
                    <a:pt x="1240" y="1566"/>
                  </a:lnTo>
                  <a:lnTo>
                    <a:pt x="1143" y="1558"/>
                  </a:lnTo>
                  <a:lnTo>
                    <a:pt x="1050" y="1548"/>
                  </a:lnTo>
                  <a:lnTo>
                    <a:pt x="962" y="1536"/>
                  </a:lnTo>
                  <a:lnTo>
                    <a:pt x="876" y="1522"/>
                  </a:lnTo>
                  <a:lnTo>
                    <a:pt x="795" y="1506"/>
                  </a:lnTo>
                  <a:lnTo>
                    <a:pt x="718" y="1488"/>
                  </a:lnTo>
                  <a:lnTo>
                    <a:pt x="645" y="1469"/>
                  </a:lnTo>
                  <a:lnTo>
                    <a:pt x="575" y="1450"/>
                  </a:lnTo>
                  <a:lnTo>
                    <a:pt x="510" y="1430"/>
                  </a:lnTo>
                  <a:lnTo>
                    <a:pt x="449" y="1409"/>
                  </a:lnTo>
                  <a:lnTo>
                    <a:pt x="392" y="1389"/>
                  </a:lnTo>
                  <a:lnTo>
                    <a:pt x="341" y="1368"/>
                  </a:lnTo>
                  <a:lnTo>
                    <a:pt x="293" y="1349"/>
                  </a:lnTo>
                  <a:lnTo>
                    <a:pt x="250" y="1330"/>
                  </a:lnTo>
                  <a:lnTo>
                    <a:pt x="211" y="1311"/>
                  </a:lnTo>
                  <a:lnTo>
                    <a:pt x="177" y="1295"/>
                  </a:lnTo>
                  <a:lnTo>
                    <a:pt x="148" y="1279"/>
                  </a:lnTo>
                  <a:lnTo>
                    <a:pt x="123" y="1266"/>
                  </a:lnTo>
                  <a:lnTo>
                    <a:pt x="103" y="1254"/>
                  </a:lnTo>
                  <a:lnTo>
                    <a:pt x="88" y="1246"/>
                  </a:lnTo>
                  <a:lnTo>
                    <a:pt x="77" y="1239"/>
                  </a:lnTo>
                  <a:lnTo>
                    <a:pt x="72" y="1236"/>
                  </a:lnTo>
                  <a:lnTo>
                    <a:pt x="57" y="1225"/>
                  </a:lnTo>
                  <a:lnTo>
                    <a:pt x="44" y="1209"/>
                  </a:lnTo>
                  <a:lnTo>
                    <a:pt x="36" y="1191"/>
                  </a:lnTo>
                  <a:lnTo>
                    <a:pt x="27" y="1164"/>
                  </a:lnTo>
                  <a:lnTo>
                    <a:pt x="20" y="1133"/>
                  </a:lnTo>
                  <a:lnTo>
                    <a:pt x="13" y="1098"/>
                  </a:lnTo>
                  <a:lnTo>
                    <a:pt x="8" y="1063"/>
                  </a:lnTo>
                  <a:lnTo>
                    <a:pt x="5" y="1028"/>
                  </a:lnTo>
                  <a:lnTo>
                    <a:pt x="3" y="994"/>
                  </a:lnTo>
                  <a:lnTo>
                    <a:pt x="1" y="961"/>
                  </a:lnTo>
                  <a:lnTo>
                    <a:pt x="0" y="932"/>
                  </a:lnTo>
                  <a:lnTo>
                    <a:pt x="0" y="907"/>
                  </a:lnTo>
                  <a:lnTo>
                    <a:pt x="0" y="887"/>
                  </a:lnTo>
                  <a:lnTo>
                    <a:pt x="0" y="873"/>
                  </a:lnTo>
                  <a:lnTo>
                    <a:pt x="0" y="871"/>
                  </a:lnTo>
                  <a:lnTo>
                    <a:pt x="1" y="854"/>
                  </a:lnTo>
                  <a:lnTo>
                    <a:pt x="1" y="832"/>
                  </a:lnTo>
                  <a:lnTo>
                    <a:pt x="2" y="807"/>
                  </a:lnTo>
                  <a:lnTo>
                    <a:pt x="4" y="780"/>
                  </a:lnTo>
                  <a:lnTo>
                    <a:pt x="6" y="751"/>
                  </a:lnTo>
                  <a:lnTo>
                    <a:pt x="9" y="721"/>
                  </a:lnTo>
                  <a:lnTo>
                    <a:pt x="13" y="689"/>
                  </a:lnTo>
                  <a:lnTo>
                    <a:pt x="20" y="657"/>
                  </a:lnTo>
                  <a:lnTo>
                    <a:pt x="27" y="624"/>
                  </a:lnTo>
                  <a:lnTo>
                    <a:pt x="36" y="590"/>
                  </a:lnTo>
                  <a:lnTo>
                    <a:pt x="48" y="557"/>
                  </a:lnTo>
                  <a:lnTo>
                    <a:pt x="61" y="523"/>
                  </a:lnTo>
                  <a:lnTo>
                    <a:pt x="76" y="491"/>
                  </a:lnTo>
                  <a:lnTo>
                    <a:pt x="95" y="459"/>
                  </a:lnTo>
                  <a:lnTo>
                    <a:pt x="117" y="428"/>
                  </a:lnTo>
                  <a:lnTo>
                    <a:pt x="142" y="399"/>
                  </a:lnTo>
                  <a:lnTo>
                    <a:pt x="169" y="371"/>
                  </a:lnTo>
                  <a:lnTo>
                    <a:pt x="200" y="345"/>
                  </a:lnTo>
                  <a:lnTo>
                    <a:pt x="237" y="322"/>
                  </a:lnTo>
                  <a:lnTo>
                    <a:pt x="276" y="302"/>
                  </a:lnTo>
                  <a:lnTo>
                    <a:pt x="319" y="285"/>
                  </a:lnTo>
                  <a:lnTo>
                    <a:pt x="322" y="284"/>
                  </a:lnTo>
                  <a:lnTo>
                    <a:pt x="326" y="283"/>
                  </a:lnTo>
                  <a:lnTo>
                    <a:pt x="379" y="269"/>
                  </a:lnTo>
                  <a:lnTo>
                    <a:pt x="430" y="252"/>
                  </a:lnTo>
                  <a:lnTo>
                    <a:pt x="479" y="236"/>
                  </a:lnTo>
                  <a:lnTo>
                    <a:pt x="528" y="217"/>
                  </a:lnTo>
                  <a:lnTo>
                    <a:pt x="574" y="197"/>
                  </a:lnTo>
                  <a:lnTo>
                    <a:pt x="619" y="179"/>
                  </a:lnTo>
                  <a:lnTo>
                    <a:pt x="660" y="159"/>
                  </a:lnTo>
                  <a:lnTo>
                    <a:pt x="699" y="140"/>
                  </a:lnTo>
                  <a:lnTo>
                    <a:pt x="736" y="120"/>
                  </a:lnTo>
                  <a:lnTo>
                    <a:pt x="769" y="102"/>
                  </a:lnTo>
                  <a:lnTo>
                    <a:pt x="800" y="85"/>
                  </a:lnTo>
                  <a:lnTo>
                    <a:pt x="827" y="69"/>
                  </a:lnTo>
                  <a:lnTo>
                    <a:pt x="851" y="55"/>
                  </a:lnTo>
                  <a:lnTo>
                    <a:pt x="872" y="42"/>
                  </a:lnTo>
                  <a:lnTo>
                    <a:pt x="887" y="32"/>
                  </a:lnTo>
                  <a:lnTo>
                    <a:pt x="900" y="24"/>
                  </a:lnTo>
                  <a:lnTo>
                    <a:pt x="907" y="19"/>
                  </a:lnTo>
                  <a:lnTo>
                    <a:pt x="910" y="17"/>
                  </a:lnTo>
                  <a:lnTo>
                    <a:pt x="929" y="6"/>
                  </a:lnTo>
                  <a:lnTo>
                    <a:pt x="949" y="1"/>
                  </a:lnTo>
                  <a:lnTo>
                    <a:pt x="97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grpSp>
        <p:nvGrpSpPr>
          <p:cNvPr id="61" name="Group 20"/>
          <p:cNvGrpSpPr/>
          <p:nvPr/>
        </p:nvGrpSpPr>
        <p:grpSpPr>
          <a:xfrm>
            <a:off x="8867468" y="4834153"/>
            <a:ext cx="345806" cy="431936"/>
            <a:chOff x="2611438" y="2698750"/>
            <a:chExt cx="427038" cy="533400"/>
          </a:xfrm>
          <a:solidFill>
            <a:sysClr val="windowText" lastClr="000000">
              <a:lumMod val="75000"/>
              <a:lumOff val="25000"/>
            </a:sysClr>
          </a:solidFill>
        </p:grpSpPr>
        <p:sp>
          <p:nvSpPr>
            <p:cNvPr id="75" name="Freeform 126"/>
            <p:cNvSpPr>
              <a:spLocks noEditPoints="1"/>
            </p:cNvSpPr>
            <p:nvPr/>
          </p:nvSpPr>
          <p:spPr bwMode="auto">
            <a:xfrm>
              <a:off x="2611438" y="2698750"/>
              <a:ext cx="427038" cy="533400"/>
            </a:xfrm>
            <a:custGeom>
              <a:avLst/>
              <a:gdLst>
                <a:gd name="T0" fmla="*/ 1093 w 2693"/>
                <a:gd name="T1" fmla="*/ 218 h 3358"/>
                <a:gd name="T2" fmla="*/ 787 w 2693"/>
                <a:gd name="T3" fmla="*/ 335 h 3358"/>
                <a:gd name="T4" fmla="*/ 530 w 2693"/>
                <a:gd name="T5" fmla="*/ 529 h 3358"/>
                <a:gd name="T6" fmla="*/ 335 w 2693"/>
                <a:gd name="T7" fmla="*/ 786 h 3358"/>
                <a:gd name="T8" fmla="*/ 218 w 2693"/>
                <a:gd name="T9" fmla="*/ 1093 h 3358"/>
                <a:gd name="T10" fmla="*/ 193 w 2693"/>
                <a:gd name="T11" fmla="*/ 1420 h 3358"/>
                <a:gd name="T12" fmla="*/ 212 w 2693"/>
                <a:gd name="T13" fmla="*/ 1569 h 3358"/>
                <a:gd name="T14" fmla="*/ 218 w 2693"/>
                <a:gd name="T15" fmla="*/ 1600 h 3358"/>
                <a:gd name="T16" fmla="*/ 297 w 2693"/>
                <a:gd name="T17" fmla="*/ 1831 h 3358"/>
                <a:gd name="T18" fmla="*/ 323 w 2693"/>
                <a:gd name="T19" fmla="*/ 1891 h 3358"/>
                <a:gd name="T20" fmla="*/ 459 w 2693"/>
                <a:gd name="T21" fmla="*/ 2149 h 3358"/>
                <a:gd name="T22" fmla="*/ 666 w 2693"/>
                <a:gd name="T23" fmla="*/ 2449 h 3358"/>
                <a:gd name="T24" fmla="*/ 956 w 2693"/>
                <a:gd name="T25" fmla="*/ 2783 h 3358"/>
                <a:gd name="T26" fmla="*/ 1345 w 2693"/>
                <a:gd name="T27" fmla="*/ 3140 h 3358"/>
                <a:gd name="T28" fmla="*/ 1735 w 2693"/>
                <a:gd name="T29" fmla="*/ 2783 h 3358"/>
                <a:gd name="T30" fmla="*/ 2025 w 2693"/>
                <a:gd name="T31" fmla="*/ 2449 h 3358"/>
                <a:gd name="T32" fmla="*/ 2232 w 2693"/>
                <a:gd name="T33" fmla="*/ 2149 h 3358"/>
                <a:gd name="T34" fmla="*/ 2368 w 2693"/>
                <a:gd name="T35" fmla="*/ 1891 h 3358"/>
                <a:gd name="T36" fmla="*/ 2395 w 2693"/>
                <a:gd name="T37" fmla="*/ 1831 h 3358"/>
                <a:gd name="T38" fmla="*/ 2473 w 2693"/>
                <a:gd name="T39" fmla="*/ 1600 h 3358"/>
                <a:gd name="T40" fmla="*/ 2479 w 2693"/>
                <a:gd name="T41" fmla="*/ 1568 h 3358"/>
                <a:gd name="T42" fmla="*/ 2501 w 2693"/>
                <a:gd name="T43" fmla="*/ 1346 h 3358"/>
                <a:gd name="T44" fmla="*/ 2452 w 2693"/>
                <a:gd name="T45" fmla="*/ 1012 h 3358"/>
                <a:gd name="T46" fmla="*/ 2315 w 2693"/>
                <a:gd name="T47" fmla="*/ 717 h 3358"/>
                <a:gd name="T48" fmla="*/ 2103 w 2693"/>
                <a:gd name="T49" fmla="*/ 474 h 3358"/>
                <a:gd name="T50" fmla="*/ 1832 w 2693"/>
                <a:gd name="T51" fmla="*/ 297 h 3358"/>
                <a:gd name="T52" fmla="*/ 1516 w 2693"/>
                <a:gd name="T53" fmla="*/ 202 h 3358"/>
                <a:gd name="T54" fmla="*/ 1437 w 2693"/>
                <a:gd name="T55" fmla="*/ 3 h 3358"/>
                <a:gd name="T56" fmla="*/ 1787 w 2693"/>
                <a:gd name="T57" fmla="*/ 75 h 3358"/>
                <a:gd name="T58" fmla="*/ 2098 w 2693"/>
                <a:gd name="T59" fmla="*/ 231 h 3358"/>
                <a:gd name="T60" fmla="*/ 2356 w 2693"/>
                <a:gd name="T61" fmla="*/ 458 h 3358"/>
                <a:gd name="T62" fmla="*/ 2549 w 2693"/>
                <a:gd name="T63" fmla="*/ 744 h 3358"/>
                <a:gd name="T64" fmla="*/ 2664 w 2693"/>
                <a:gd name="T65" fmla="*/ 1075 h 3358"/>
                <a:gd name="T66" fmla="*/ 2690 w 2693"/>
                <a:gd name="T67" fmla="*/ 1431 h 3358"/>
                <a:gd name="T68" fmla="*/ 2666 w 2693"/>
                <a:gd name="T69" fmla="*/ 1614 h 3358"/>
                <a:gd name="T70" fmla="*/ 2621 w 2693"/>
                <a:gd name="T71" fmla="*/ 1779 h 3358"/>
                <a:gd name="T72" fmla="*/ 2514 w 2693"/>
                <a:gd name="T73" fmla="*/ 2030 h 3358"/>
                <a:gd name="T74" fmla="*/ 2359 w 2693"/>
                <a:gd name="T75" fmla="*/ 2307 h 3358"/>
                <a:gd name="T76" fmla="*/ 2131 w 2693"/>
                <a:gd name="T77" fmla="*/ 2623 h 3358"/>
                <a:gd name="T78" fmla="*/ 1818 w 2693"/>
                <a:gd name="T79" fmla="*/ 2970 h 3358"/>
                <a:gd name="T80" fmla="*/ 1407 w 2693"/>
                <a:gd name="T81" fmla="*/ 3337 h 3358"/>
                <a:gd name="T82" fmla="*/ 1325 w 2693"/>
                <a:gd name="T83" fmla="*/ 3356 h 3358"/>
                <a:gd name="T84" fmla="*/ 1068 w 2693"/>
                <a:gd name="T85" fmla="*/ 3152 h 3358"/>
                <a:gd name="T86" fmla="*/ 706 w 2693"/>
                <a:gd name="T87" fmla="*/ 2793 h 3358"/>
                <a:gd name="T88" fmla="*/ 438 w 2693"/>
                <a:gd name="T89" fmla="*/ 2460 h 3358"/>
                <a:gd name="T90" fmla="*/ 248 w 2693"/>
                <a:gd name="T91" fmla="*/ 2163 h 3358"/>
                <a:gd name="T92" fmla="*/ 123 w 2693"/>
                <a:gd name="T93" fmla="*/ 1910 h 3358"/>
                <a:gd name="T94" fmla="*/ 34 w 2693"/>
                <a:gd name="T95" fmla="*/ 1644 h 3358"/>
                <a:gd name="T96" fmla="*/ 24 w 2693"/>
                <a:gd name="T97" fmla="*/ 1599 h 3358"/>
                <a:gd name="T98" fmla="*/ 3 w 2693"/>
                <a:gd name="T99" fmla="*/ 1254 h 3358"/>
                <a:gd name="T100" fmla="*/ 74 w 2693"/>
                <a:gd name="T101" fmla="*/ 905 h 3358"/>
                <a:gd name="T102" fmla="*/ 231 w 2693"/>
                <a:gd name="T103" fmla="*/ 594 h 3358"/>
                <a:gd name="T104" fmla="*/ 457 w 2693"/>
                <a:gd name="T105" fmla="*/ 336 h 3358"/>
                <a:gd name="T106" fmla="*/ 743 w 2693"/>
                <a:gd name="T107" fmla="*/ 143 h 3358"/>
                <a:gd name="T108" fmla="*/ 1075 w 2693"/>
                <a:gd name="T109" fmla="*/ 28 h 3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693" h="3358">
                  <a:moveTo>
                    <a:pt x="1345" y="190"/>
                  </a:moveTo>
                  <a:lnTo>
                    <a:pt x="1260" y="193"/>
                  </a:lnTo>
                  <a:lnTo>
                    <a:pt x="1175" y="202"/>
                  </a:lnTo>
                  <a:lnTo>
                    <a:pt x="1093" y="218"/>
                  </a:lnTo>
                  <a:lnTo>
                    <a:pt x="1013" y="239"/>
                  </a:lnTo>
                  <a:lnTo>
                    <a:pt x="935" y="266"/>
                  </a:lnTo>
                  <a:lnTo>
                    <a:pt x="859" y="297"/>
                  </a:lnTo>
                  <a:lnTo>
                    <a:pt x="787" y="335"/>
                  </a:lnTo>
                  <a:lnTo>
                    <a:pt x="718" y="377"/>
                  </a:lnTo>
                  <a:lnTo>
                    <a:pt x="651" y="423"/>
                  </a:lnTo>
                  <a:lnTo>
                    <a:pt x="588" y="474"/>
                  </a:lnTo>
                  <a:lnTo>
                    <a:pt x="530" y="529"/>
                  </a:lnTo>
                  <a:lnTo>
                    <a:pt x="475" y="588"/>
                  </a:lnTo>
                  <a:lnTo>
                    <a:pt x="424" y="651"/>
                  </a:lnTo>
                  <a:lnTo>
                    <a:pt x="377" y="717"/>
                  </a:lnTo>
                  <a:lnTo>
                    <a:pt x="335" y="786"/>
                  </a:lnTo>
                  <a:lnTo>
                    <a:pt x="298" y="859"/>
                  </a:lnTo>
                  <a:lnTo>
                    <a:pt x="266" y="934"/>
                  </a:lnTo>
                  <a:lnTo>
                    <a:pt x="240" y="1012"/>
                  </a:lnTo>
                  <a:lnTo>
                    <a:pt x="218" y="1093"/>
                  </a:lnTo>
                  <a:lnTo>
                    <a:pt x="203" y="1175"/>
                  </a:lnTo>
                  <a:lnTo>
                    <a:pt x="194" y="1259"/>
                  </a:lnTo>
                  <a:lnTo>
                    <a:pt x="191" y="1346"/>
                  </a:lnTo>
                  <a:lnTo>
                    <a:pt x="193" y="1420"/>
                  </a:lnTo>
                  <a:lnTo>
                    <a:pt x="200" y="1493"/>
                  </a:lnTo>
                  <a:lnTo>
                    <a:pt x="211" y="1566"/>
                  </a:lnTo>
                  <a:lnTo>
                    <a:pt x="211" y="1568"/>
                  </a:lnTo>
                  <a:lnTo>
                    <a:pt x="212" y="1569"/>
                  </a:lnTo>
                  <a:lnTo>
                    <a:pt x="212" y="1571"/>
                  </a:lnTo>
                  <a:lnTo>
                    <a:pt x="213" y="1576"/>
                  </a:lnTo>
                  <a:lnTo>
                    <a:pt x="215" y="1586"/>
                  </a:lnTo>
                  <a:lnTo>
                    <a:pt x="218" y="1600"/>
                  </a:lnTo>
                  <a:lnTo>
                    <a:pt x="218" y="1602"/>
                  </a:lnTo>
                  <a:lnTo>
                    <a:pt x="240" y="1680"/>
                  </a:lnTo>
                  <a:lnTo>
                    <a:pt x="265" y="1757"/>
                  </a:lnTo>
                  <a:lnTo>
                    <a:pt x="297" y="1831"/>
                  </a:lnTo>
                  <a:lnTo>
                    <a:pt x="297" y="1832"/>
                  </a:lnTo>
                  <a:lnTo>
                    <a:pt x="297" y="1833"/>
                  </a:lnTo>
                  <a:lnTo>
                    <a:pt x="298" y="1834"/>
                  </a:lnTo>
                  <a:lnTo>
                    <a:pt x="323" y="1891"/>
                  </a:lnTo>
                  <a:lnTo>
                    <a:pt x="351" y="1951"/>
                  </a:lnTo>
                  <a:lnTo>
                    <a:pt x="384" y="2014"/>
                  </a:lnTo>
                  <a:lnTo>
                    <a:pt x="420" y="2080"/>
                  </a:lnTo>
                  <a:lnTo>
                    <a:pt x="459" y="2149"/>
                  </a:lnTo>
                  <a:lnTo>
                    <a:pt x="504" y="2220"/>
                  </a:lnTo>
                  <a:lnTo>
                    <a:pt x="553" y="2295"/>
                  </a:lnTo>
                  <a:lnTo>
                    <a:pt x="607" y="2371"/>
                  </a:lnTo>
                  <a:lnTo>
                    <a:pt x="666" y="2449"/>
                  </a:lnTo>
                  <a:lnTo>
                    <a:pt x="730" y="2531"/>
                  </a:lnTo>
                  <a:lnTo>
                    <a:pt x="800" y="2612"/>
                  </a:lnTo>
                  <a:lnTo>
                    <a:pt x="876" y="2697"/>
                  </a:lnTo>
                  <a:lnTo>
                    <a:pt x="956" y="2783"/>
                  </a:lnTo>
                  <a:lnTo>
                    <a:pt x="1044" y="2871"/>
                  </a:lnTo>
                  <a:lnTo>
                    <a:pt x="1138" y="2960"/>
                  </a:lnTo>
                  <a:lnTo>
                    <a:pt x="1238" y="3049"/>
                  </a:lnTo>
                  <a:lnTo>
                    <a:pt x="1345" y="3140"/>
                  </a:lnTo>
                  <a:lnTo>
                    <a:pt x="1453" y="3049"/>
                  </a:lnTo>
                  <a:lnTo>
                    <a:pt x="1554" y="2960"/>
                  </a:lnTo>
                  <a:lnTo>
                    <a:pt x="1648" y="2871"/>
                  </a:lnTo>
                  <a:lnTo>
                    <a:pt x="1735" y="2783"/>
                  </a:lnTo>
                  <a:lnTo>
                    <a:pt x="1816" y="2697"/>
                  </a:lnTo>
                  <a:lnTo>
                    <a:pt x="1892" y="2612"/>
                  </a:lnTo>
                  <a:lnTo>
                    <a:pt x="1961" y="2531"/>
                  </a:lnTo>
                  <a:lnTo>
                    <a:pt x="2025" y="2449"/>
                  </a:lnTo>
                  <a:lnTo>
                    <a:pt x="2084" y="2371"/>
                  </a:lnTo>
                  <a:lnTo>
                    <a:pt x="2139" y="2295"/>
                  </a:lnTo>
                  <a:lnTo>
                    <a:pt x="2188" y="2220"/>
                  </a:lnTo>
                  <a:lnTo>
                    <a:pt x="2232" y="2149"/>
                  </a:lnTo>
                  <a:lnTo>
                    <a:pt x="2272" y="2080"/>
                  </a:lnTo>
                  <a:lnTo>
                    <a:pt x="2308" y="2014"/>
                  </a:lnTo>
                  <a:lnTo>
                    <a:pt x="2341" y="1951"/>
                  </a:lnTo>
                  <a:lnTo>
                    <a:pt x="2368" y="1891"/>
                  </a:lnTo>
                  <a:lnTo>
                    <a:pt x="2394" y="1834"/>
                  </a:lnTo>
                  <a:lnTo>
                    <a:pt x="2394" y="1833"/>
                  </a:lnTo>
                  <a:lnTo>
                    <a:pt x="2395" y="1832"/>
                  </a:lnTo>
                  <a:lnTo>
                    <a:pt x="2395" y="1831"/>
                  </a:lnTo>
                  <a:lnTo>
                    <a:pt x="2426" y="1757"/>
                  </a:lnTo>
                  <a:lnTo>
                    <a:pt x="2453" y="1680"/>
                  </a:lnTo>
                  <a:lnTo>
                    <a:pt x="2473" y="1602"/>
                  </a:lnTo>
                  <a:lnTo>
                    <a:pt x="2473" y="1600"/>
                  </a:lnTo>
                  <a:lnTo>
                    <a:pt x="2476" y="1586"/>
                  </a:lnTo>
                  <a:lnTo>
                    <a:pt x="2478" y="1576"/>
                  </a:lnTo>
                  <a:lnTo>
                    <a:pt x="2479" y="1571"/>
                  </a:lnTo>
                  <a:lnTo>
                    <a:pt x="2479" y="1568"/>
                  </a:lnTo>
                  <a:lnTo>
                    <a:pt x="2481" y="1566"/>
                  </a:lnTo>
                  <a:lnTo>
                    <a:pt x="2492" y="1494"/>
                  </a:lnTo>
                  <a:lnTo>
                    <a:pt x="2499" y="1420"/>
                  </a:lnTo>
                  <a:lnTo>
                    <a:pt x="2501" y="1346"/>
                  </a:lnTo>
                  <a:lnTo>
                    <a:pt x="2498" y="1259"/>
                  </a:lnTo>
                  <a:lnTo>
                    <a:pt x="2489" y="1175"/>
                  </a:lnTo>
                  <a:lnTo>
                    <a:pt x="2473" y="1093"/>
                  </a:lnTo>
                  <a:lnTo>
                    <a:pt x="2452" y="1012"/>
                  </a:lnTo>
                  <a:lnTo>
                    <a:pt x="2425" y="934"/>
                  </a:lnTo>
                  <a:lnTo>
                    <a:pt x="2394" y="859"/>
                  </a:lnTo>
                  <a:lnTo>
                    <a:pt x="2357" y="786"/>
                  </a:lnTo>
                  <a:lnTo>
                    <a:pt x="2315" y="717"/>
                  </a:lnTo>
                  <a:lnTo>
                    <a:pt x="2268" y="651"/>
                  </a:lnTo>
                  <a:lnTo>
                    <a:pt x="2217" y="588"/>
                  </a:lnTo>
                  <a:lnTo>
                    <a:pt x="2162" y="529"/>
                  </a:lnTo>
                  <a:lnTo>
                    <a:pt x="2103" y="474"/>
                  </a:lnTo>
                  <a:lnTo>
                    <a:pt x="2041" y="423"/>
                  </a:lnTo>
                  <a:lnTo>
                    <a:pt x="1974" y="377"/>
                  </a:lnTo>
                  <a:lnTo>
                    <a:pt x="1905" y="335"/>
                  </a:lnTo>
                  <a:lnTo>
                    <a:pt x="1832" y="297"/>
                  </a:lnTo>
                  <a:lnTo>
                    <a:pt x="1757" y="266"/>
                  </a:lnTo>
                  <a:lnTo>
                    <a:pt x="1679" y="239"/>
                  </a:lnTo>
                  <a:lnTo>
                    <a:pt x="1599" y="218"/>
                  </a:lnTo>
                  <a:lnTo>
                    <a:pt x="1516" y="202"/>
                  </a:lnTo>
                  <a:lnTo>
                    <a:pt x="1432" y="193"/>
                  </a:lnTo>
                  <a:lnTo>
                    <a:pt x="1345" y="190"/>
                  </a:lnTo>
                  <a:close/>
                  <a:moveTo>
                    <a:pt x="1345" y="0"/>
                  </a:moveTo>
                  <a:lnTo>
                    <a:pt x="1437" y="3"/>
                  </a:lnTo>
                  <a:lnTo>
                    <a:pt x="1528" y="13"/>
                  </a:lnTo>
                  <a:lnTo>
                    <a:pt x="1617" y="28"/>
                  </a:lnTo>
                  <a:lnTo>
                    <a:pt x="1703" y="49"/>
                  </a:lnTo>
                  <a:lnTo>
                    <a:pt x="1787" y="75"/>
                  </a:lnTo>
                  <a:lnTo>
                    <a:pt x="1869" y="106"/>
                  </a:lnTo>
                  <a:lnTo>
                    <a:pt x="1948" y="143"/>
                  </a:lnTo>
                  <a:lnTo>
                    <a:pt x="2024" y="185"/>
                  </a:lnTo>
                  <a:lnTo>
                    <a:pt x="2098" y="231"/>
                  </a:lnTo>
                  <a:lnTo>
                    <a:pt x="2167" y="281"/>
                  </a:lnTo>
                  <a:lnTo>
                    <a:pt x="2233" y="336"/>
                  </a:lnTo>
                  <a:lnTo>
                    <a:pt x="2297" y="395"/>
                  </a:lnTo>
                  <a:lnTo>
                    <a:pt x="2356" y="458"/>
                  </a:lnTo>
                  <a:lnTo>
                    <a:pt x="2411" y="525"/>
                  </a:lnTo>
                  <a:lnTo>
                    <a:pt x="2461" y="594"/>
                  </a:lnTo>
                  <a:lnTo>
                    <a:pt x="2507" y="668"/>
                  </a:lnTo>
                  <a:lnTo>
                    <a:pt x="2549" y="744"/>
                  </a:lnTo>
                  <a:lnTo>
                    <a:pt x="2586" y="823"/>
                  </a:lnTo>
                  <a:lnTo>
                    <a:pt x="2617" y="905"/>
                  </a:lnTo>
                  <a:lnTo>
                    <a:pt x="2644" y="989"/>
                  </a:lnTo>
                  <a:lnTo>
                    <a:pt x="2664" y="1075"/>
                  </a:lnTo>
                  <a:lnTo>
                    <a:pt x="2680" y="1164"/>
                  </a:lnTo>
                  <a:lnTo>
                    <a:pt x="2689" y="1254"/>
                  </a:lnTo>
                  <a:lnTo>
                    <a:pt x="2693" y="1346"/>
                  </a:lnTo>
                  <a:lnTo>
                    <a:pt x="2690" y="1431"/>
                  </a:lnTo>
                  <a:lnTo>
                    <a:pt x="2682" y="1516"/>
                  </a:lnTo>
                  <a:lnTo>
                    <a:pt x="2668" y="1599"/>
                  </a:lnTo>
                  <a:lnTo>
                    <a:pt x="2667" y="1604"/>
                  </a:lnTo>
                  <a:lnTo>
                    <a:pt x="2666" y="1614"/>
                  </a:lnTo>
                  <a:lnTo>
                    <a:pt x="2663" y="1627"/>
                  </a:lnTo>
                  <a:lnTo>
                    <a:pt x="2659" y="1644"/>
                  </a:lnTo>
                  <a:lnTo>
                    <a:pt x="2642" y="1713"/>
                  </a:lnTo>
                  <a:lnTo>
                    <a:pt x="2621" y="1779"/>
                  </a:lnTo>
                  <a:lnTo>
                    <a:pt x="2597" y="1845"/>
                  </a:lnTo>
                  <a:lnTo>
                    <a:pt x="2569" y="1910"/>
                  </a:lnTo>
                  <a:lnTo>
                    <a:pt x="2544" y="1968"/>
                  </a:lnTo>
                  <a:lnTo>
                    <a:pt x="2514" y="2030"/>
                  </a:lnTo>
                  <a:lnTo>
                    <a:pt x="2482" y="2095"/>
                  </a:lnTo>
                  <a:lnTo>
                    <a:pt x="2445" y="2163"/>
                  </a:lnTo>
                  <a:lnTo>
                    <a:pt x="2404" y="2233"/>
                  </a:lnTo>
                  <a:lnTo>
                    <a:pt x="2359" y="2307"/>
                  </a:lnTo>
                  <a:lnTo>
                    <a:pt x="2309" y="2383"/>
                  </a:lnTo>
                  <a:lnTo>
                    <a:pt x="2255" y="2460"/>
                  </a:lnTo>
                  <a:lnTo>
                    <a:pt x="2196" y="2541"/>
                  </a:lnTo>
                  <a:lnTo>
                    <a:pt x="2131" y="2623"/>
                  </a:lnTo>
                  <a:lnTo>
                    <a:pt x="2061" y="2707"/>
                  </a:lnTo>
                  <a:lnTo>
                    <a:pt x="1986" y="2793"/>
                  </a:lnTo>
                  <a:lnTo>
                    <a:pt x="1905" y="2881"/>
                  </a:lnTo>
                  <a:lnTo>
                    <a:pt x="1818" y="2970"/>
                  </a:lnTo>
                  <a:lnTo>
                    <a:pt x="1725" y="3060"/>
                  </a:lnTo>
                  <a:lnTo>
                    <a:pt x="1625" y="3152"/>
                  </a:lnTo>
                  <a:lnTo>
                    <a:pt x="1519" y="3243"/>
                  </a:lnTo>
                  <a:lnTo>
                    <a:pt x="1407" y="3337"/>
                  </a:lnTo>
                  <a:lnTo>
                    <a:pt x="1387" y="3349"/>
                  </a:lnTo>
                  <a:lnTo>
                    <a:pt x="1368" y="3356"/>
                  </a:lnTo>
                  <a:lnTo>
                    <a:pt x="1346" y="3358"/>
                  </a:lnTo>
                  <a:lnTo>
                    <a:pt x="1325" y="3356"/>
                  </a:lnTo>
                  <a:lnTo>
                    <a:pt x="1306" y="3349"/>
                  </a:lnTo>
                  <a:lnTo>
                    <a:pt x="1286" y="3337"/>
                  </a:lnTo>
                  <a:lnTo>
                    <a:pt x="1174" y="3243"/>
                  </a:lnTo>
                  <a:lnTo>
                    <a:pt x="1068" y="3152"/>
                  </a:lnTo>
                  <a:lnTo>
                    <a:pt x="968" y="3060"/>
                  </a:lnTo>
                  <a:lnTo>
                    <a:pt x="875" y="2970"/>
                  </a:lnTo>
                  <a:lnTo>
                    <a:pt x="787" y="2881"/>
                  </a:lnTo>
                  <a:lnTo>
                    <a:pt x="706" y="2793"/>
                  </a:lnTo>
                  <a:lnTo>
                    <a:pt x="631" y="2707"/>
                  </a:lnTo>
                  <a:lnTo>
                    <a:pt x="561" y="2623"/>
                  </a:lnTo>
                  <a:lnTo>
                    <a:pt x="497" y="2541"/>
                  </a:lnTo>
                  <a:lnTo>
                    <a:pt x="438" y="2460"/>
                  </a:lnTo>
                  <a:lnTo>
                    <a:pt x="384" y="2383"/>
                  </a:lnTo>
                  <a:lnTo>
                    <a:pt x="334" y="2307"/>
                  </a:lnTo>
                  <a:lnTo>
                    <a:pt x="289" y="2233"/>
                  </a:lnTo>
                  <a:lnTo>
                    <a:pt x="248" y="2163"/>
                  </a:lnTo>
                  <a:lnTo>
                    <a:pt x="211" y="2095"/>
                  </a:lnTo>
                  <a:lnTo>
                    <a:pt x="179" y="2030"/>
                  </a:lnTo>
                  <a:lnTo>
                    <a:pt x="149" y="1968"/>
                  </a:lnTo>
                  <a:lnTo>
                    <a:pt x="123" y="1910"/>
                  </a:lnTo>
                  <a:lnTo>
                    <a:pt x="96" y="1845"/>
                  </a:lnTo>
                  <a:lnTo>
                    <a:pt x="71" y="1779"/>
                  </a:lnTo>
                  <a:lnTo>
                    <a:pt x="51" y="1712"/>
                  </a:lnTo>
                  <a:lnTo>
                    <a:pt x="34" y="1644"/>
                  </a:lnTo>
                  <a:lnTo>
                    <a:pt x="30" y="1627"/>
                  </a:lnTo>
                  <a:lnTo>
                    <a:pt x="28" y="1614"/>
                  </a:lnTo>
                  <a:lnTo>
                    <a:pt x="25" y="1604"/>
                  </a:lnTo>
                  <a:lnTo>
                    <a:pt x="24" y="1599"/>
                  </a:lnTo>
                  <a:lnTo>
                    <a:pt x="11" y="1516"/>
                  </a:lnTo>
                  <a:lnTo>
                    <a:pt x="3" y="1431"/>
                  </a:lnTo>
                  <a:lnTo>
                    <a:pt x="0" y="1346"/>
                  </a:lnTo>
                  <a:lnTo>
                    <a:pt x="3" y="1254"/>
                  </a:lnTo>
                  <a:lnTo>
                    <a:pt x="12" y="1164"/>
                  </a:lnTo>
                  <a:lnTo>
                    <a:pt x="28" y="1075"/>
                  </a:lnTo>
                  <a:lnTo>
                    <a:pt x="49" y="989"/>
                  </a:lnTo>
                  <a:lnTo>
                    <a:pt x="74" y="905"/>
                  </a:lnTo>
                  <a:lnTo>
                    <a:pt x="106" y="823"/>
                  </a:lnTo>
                  <a:lnTo>
                    <a:pt x="143" y="744"/>
                  </a:lnTo>
                  <a:lnTo>
                    <a:pt x="185" y="668"/>
                  </a:lnTo>
                  <a:lnTo>
                    <a:pt x="231" y="594"/>
                  </a:lnTo>
                  <a:lnTo>
                    <a:pt x="281" y="525"/>
                  </a:lnTo>
                  <a:lnTo>
                    <a:pt x="336" y="458"/>
                  </a:lnTo>
                  <a:lnTo>
                    <a:pt x="395" y="395"/>
                  </a:lnTo>
                  <a:lnTo>
                    <a:pt x="457" y="336"/>
                  </a:lnTo>
                  <a:lnTo>
                    <a:pt x="525" y="281"/>
                  </a:lnTo>
                  <a:lnTo>
                    <a:pt x="594" y="231"/>
                  </a:lnTo>
                  <a:lnTo>
                    <a:pt x="668" y="185"/>
                  </a:lnTo>
                  <a:lnTo>
                    <a:pt x="743" y="143"/>
                  </a:lnTo>
                  <a:lnTo>
                    <a:pt x="823" y="106"/>
                  </a:lnTo>
                  <a:lnTo>
                    <a:pt x="904" y="75"/>
                  </a:lnTo>
                  <a:lnTo>
                    <a:pt x="988" y="49"/>
                  </a:lnTo>
                  <a:lnTo>
                    <a:pt x="1075" y="28"/>
                  </a:lnTo>
                  <a:lnTo>
                    <a:pt x="1164" y="13"/>
                  </a:lnTo>
                  <a:lnTo>
                    <a:pt x="1254" y="3"/>
                  </a:lnTo>
                  <a:lnTo>
                    <a:pt x="134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76" name="Freeform 127"/>
            <p:cNvSpPr>
              <a:spLocks noEditPoints="1"/>
            </p:cNvSpPr>
            <p:nvPr/>
          </p:nvSpPr>
          <p:spPr bwMode="auto">
            <a:xfrm>
              <a:off x="2689226" y="2779713"/>
              <a:ext cx="271463" cy="271463"/>
            </a:xfrm>
            <a:custGeom>
              <a:avLst/>
              <a:gdLst>
                <a:gd name="T0" fmla="*/ 728 w 1708"/>
                <a:gd name="T1" fmla="*/ 202 h 1709"/>
                <a:gd name="T2" fmla="*/ 554 w 1708"/>
                <a:gd name="T3" fmla="*/ 261 h 1709"/>
                <a:gd name="T4" fmla="*/ 406 w 1708"/>
                <a:gd name="T5" fmla="*/ 364 h 1709"/>
                <a:gd name="T6" fmla="*/ 291 w 1708"/>
                <a:gd name="T7" fmla="*/ 502 h 1709"/>
                <a:gd name="T8" fmla="*/ 216 w 1708"/>
                <a:gd name="T9" fmla="*/ 668 h 1709"/>
                <a:gd name="T10" fmla="*/ 190 w 1708"/>
                <a:gd name="T11" fmla="*/ 854 h 1709"/>
                <a:gd name="T12" fmla="*/ 216 w 1708"/>
                <a:gd name="T13" fmla="*/ 1040 h 1709"/>
                <a:gd name="T14" fmla="*/ 291 w 1708"/>
                <a:gd name="T15" fmla="*/ 1207 h 1709"/>
                <a:gd name="T16" fmla="*/ 406 w 1708"/>
                <a:gd name="T17" fmla="*/ 1345 h 1709"/>
                <a:gd name="T18" fmla="*/ 554 w 1708"/>
                <a:gd name="T19" fmla="*/ 1447 h 1709"/>
                <a:gd name="T20" fmla="*/ 728 w 1708"/>
                <a:gd name="T21" fmla="*/ 1507 h 1709"/>
                <a:gd name="T22" fmla="*/ 918 w 1708"/>
                <a:gd name="T23" fmla="*/ 1516 h 1709"/>
                <a:gd name="T24" fmla="*/ 1098 w 1708"/>
                <a:gd name="T25" fmla="*/ 1472 h 1709"/>
                <a:gd name="T26" fmla="*/ 1256 w 1708"/>
                <a:gd name="T27" fmla="*/ 1383 h 1709"/>
                <a:gd name="T28" fmla="*/ 1382 w 1708"/>
                <a:gd name="T29" fmla="*/ 1256 h 1709"/>
                <a:gd name="T30" fmla="*/ 1472 w 1708"/>
                <a:gd name="T31" fmla="*/ 1098 h 1709"/>
                <a:gd name="T32" fmla="*/ 1515 w 1708"/>
                <a:gd name="T33" fmla="*/ 918 h 1709"/>
                <a:gd name="T34" fmla="*/ 1506 w 1708"/>
                <a:gd name="T35" fmla="*/ 728 h 1709"/>
                <a:gd name="T36" fmla="*/ 1446 w 1708"/>
                <a:gd name="T37" fmla="*/ 555 h 1709"/>
                <a:gd name="T38" fmla="*/ 1343 w 1708"/>
                <a:gd name="T39" fmla="*/ 406 h 1709"/>
                <a:gd name="T40" fmla="*/ 1206 w 1708"/>
                <a:gd name="T41" fmla="*/ 291 h 1709"/>
                <a:gd name="T42" fmla="*/ 1040 w 1708"/>
                <a:gd name="T43" fmla="*/ 216 h 1709"/>
                <a:gd name="T44" fmla="*/ 853 w 1708"/>
                <a:gd name="T45" fmla="*/ 190 h 1709"/>
                <a:gd name="T46" fmla="*/ 999 w 1708"/>
                <a:gd name="T47" fmla="*/ 12 h 1709"/>
                <a:gd name="T48" fmla="*/ 1201 w 1708"/>
                <a:gd name="T49" fmla="*/ 74 h 1709"/>
                <a:gd name="T50" fmla="*/ 1380 w 1708"/>
                <a:gd name="T51" fmla="*/ 181 h 1709"/>
                <a:gd name="T52" fmla="*/ 1526 w 1708"/>
                <a:gd name="T53" fmla="*/ 327 h 1709"/>
                <a:gd name="T54" fmla="*/ 1633 w 1708"/>
                <a:gd name="T55" fmla="*/ 506 h 1709"/>
                <a:gd name="T56" fmla="*/ 1696 w 1708"/>
                <a:gd name="T57" fmla="*/ 708 h 1709"/>
                <a:gd name="T58" fmla="*/ 1705 w 1708"/>
                <a:gd name="T59" fmla="*/ 928 h 1709"/>
                <a:gd name="T60" fmla="*/ 1660 w 1708"/>
                <a:gd name="T61" fmla="*/ 1137 h 1709"/>
                <a:gd name="T62" fmla="*/ 1567 w 1708"/>
                <a:gd name="T63" fmla="*/ 1324 h 1709"/>
                <a:gd name="T64" fmla="*/ 1432 w 1708"/>
                <a:gd name="T65" fmla="*/ 1482 h 1709"/>
                <a:gd name="T66" fmla="*/ 1265 w 1708"/>
                <a:gd name="T67" fmla="*/ 1603 h 1709"/>
                <a:gd name="T68" fmla="*/ 1069 w 1708"/>
                <a:gd name="T69" fmla="*/ 1682 h 1709"/>
                <a:gd name="T70" fmla="*/ 853 w 1708"/>
                <a:gd name="T71" fmla="*/ 1709 h 1709"/>
                <a:gd name="T72" fmla="*/ 638 w 1708"/>
                <a:gd name="T73" fmla="*/ 1682 h 1709"/>
                <a:gd name="T74" fmla="*/ 443 w 1708"/>
                <a:gd name="T75" fmla="*/ 1603 h 1709"/>
                <a:gd name="T76" fmla="*/ 275 w 1708"/>
                <a:gd name="T77" fmla="*/ 1482 h 1709"/>
                <a:gd name="T78" fmla="*/ 141 w 1708"/>
                <a:gd name="T79" fmla="*/ 1324 h 1709"/>
                <a:gd name="T80" fmla="*/ 48 w 1708"/>
                <a:gd name="T81" fmla="*/ 1137 h 1709"/>
                <a:gd name="T82" fmla="*/ 3 w 1708"/>
                <a:gd name="T83" fmla="*/ 928 h 1709"/>
                <a:gd name="T84" fmla="*/ 12 w 1708"/>
                <a:gd name="T85" fmla="*/ 708 h 1709"/>
                <a:gd name="T86" fmla="*/ 73 w 1708"/>
                <a:gd name="T87" fmla="*/ 506 h 1709"/>
                <a:gd name="T88" fmla="*/ 182 w 1708"/>
                <a:gd name="T89" fmla="*/ 327 h 1709"/>
                <a:gd name="T90" fmla="*/ 328 w 1708"/>
                <a:gd name="T91" fmla="*/ 181 h 1709"/>
                <a:gd name="T92" fmla="*/ 505 w 1708"/>
                <a:gd name="T93" fmla="*/ 74 h 1709"/>
                <a:gd name="T94" fmla="*/ 708 w 1708"/>
                <a:gd name="T95" fmla="*/ 12 h 17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708" h="1709">
                  <a:moveTo>
                    <a:pt x="853" y="190"/>
                  </a:moveTo>
                  <a:lnTo>
                    <a:pt x="790" y="193"/>
                  </a:lnTo>
                  <a:lnTo>
                    <a:pt x="728" y="202"/>
                  </a:lnTo>
                  <a:lnTo>
                    <a:pt x="668" y="216"/>
                  </a:lnTo>
                  <a:lnTo>
                    <a:pt x="609" y="237"/>
                  </a:lnTo>
                  <a:lnTo>
                    <a:pt x="554" y="261"/>
                  </a:lnTo>
                  <a:lnTo>
                    <a:pt x="501" y="291"/>
                  </a:lnTo>
                  <a:lnTo>
                    <a:pt x="452" y="325"/>
                  </a:lnTo>
                  <a:lnTo>
                    <a:pt x="406" y="364"/>
                  </a:lnTo>
                  <a:lnTo>
                    <a:pt x="363" y="406"/>
                  </a:lnTo>
                  <a:lnTo>
                    <a:pt x="326" y="453"/>
                  </a:lnTo>
                  <a:lnTo>
                    <a:pt x="291" y="502"/>
                  </a:lnTo>
                  <a:lnTo>
                    <a:pt x="261" y="555"/>
                  </a:lnTo>
                  <a:lnTo>
                    <a:pt x="236" y="610"/>
                  </a:lnTo>
                  <a:lnTo>
                    <a:pt x="216" y="668"/>
                  </a:lnTo>
                  <a:lnTo>
                    <a:pt x="201" y="728"/>
                  </a:lnTo>
                  <a:lnTo>
                    <a:pt x="193" y="790"/>
                  </a:lnTo>
                  <a:lnTo>
                    <a:pt x="190" y="854"/>
                  </a:lnTo>
                  <a:lnTo>
                    <a:pt x="193" y="918"/>
                  </a:lnTo>
                  <a:lnTo>
                    <a:pt x="201" y="980"/>
                  </a:lnTo>
                  <a:lnTo>
                    <a:pt x="216" y="1040"/>
                  </a:lnTo>
                  <a:lnTo>
                    <a:pt x="236" y="1098"/>
                  </a:lnTo>
                  <a:lnTo>
                    <a:pt x="261" y="1154"/>
                  </a:lnTo>
                  <a:lnTo>
                    <a:pt x="291" y="1207"/>
                  </a:lnTo>
                  <a:lnTo>
                    <a:pt x="325" y="1256"/>
                  </a:lnTo>
                  <a:lnTo>
                    <a:pt x="363" y="1302"/>
                  </a:lnTo>
                  <a:lnTo>
                    <a:pt x="406" y="1345"/>
                  </a:lnTo>
                  <a:lnTo>
                    <a:pt x="452" y="1383"/>
                  </a:lnTo>
                  <a:lnTo>
                    <a:pt x="501" y="1417"/>
                  </a:lnTo>
                  <a:lnTo>
                    <a:pt x="554" y="1447"/>
                  </a:lnTo>
                  <a:lnTo>
                    <a:pt x="609" y="1472"/>
                  </a:lnTo>
                  <a:lnTo>
                    <a:pt x="668" y="1492"/>
                  </a:lnTo>
                  <a:lnTo>
                    <a:pt x="728" y="1507"/>
                  </a:lnTo>
                  <a:lnTo>
                    <a:pt x="790" y="1516"/>
                  </a:lnTo>
                  <a:lnTo>
                    <a:pt x="853" y="1519"/>
                  </a:lnTo>
                  <a:lnTo>
                    <a:pt x="918" y="1516"/>
                  </a:lnTo>
                  <a:lnTo>
                    <a:pt x="980" y="1507"/>
                  </a:lnTo>
                  <a:lnTo>
                    <a:pt x="1040" y="1492"/>
                  </a:lnTo>
                  <a:lnTo>
                    <a:pt x="1098" y="1472"/>
                  </a:lnTo>
                  <a:lnTo>
                    <a:pt x="1153" y="1447"/>
                  </a:lnTo>
                  <a:lnTo>
                    <a:pt x="1207" y="1417"/>
                  </a:lnTo>
                  <a:lnTo>
                    <a:pt x="1256" y="1383"/>
                  </a:lnTo>
                  <a:lnTo>
                    <a:pt x="1302" y="1345"/>
                  </a:lnTo>
                  <a:lnTo>
                    <a:pt x="1344" y="1302"/>
                  </a:lnTo>
                  <a:lnTo>
                    <a:pt x="1382" y="1256"/>
                  </a:lnTo>
                  <a:lnTo>
                    <a:pt x="1417" y="1207"/>
                  </a:lnTo>
                  <a:lnTo>
                    <a:pt x="1446" y="1154"/>
                  </a:lnTo>
                  <a:lnTo>
                    <a:pt x="1472" y="1098"/>
                  </a:lnTo>
                  <a:lnTo>
                    <a:pt x="1491" y="1040"/>
                  </a:lnTo>
                  <a:lnTo>
                    <a:pt x="1506" y="980"/>
                  </a:lnTo>
                  <a:lnTo>
                    <a:pt x="1515" y="918"/>
                  </a:lnTo>
                  <a:lnTo>
                    <a:pt x="1518" y="854"/>
                  </a:lnTo>
                  <a:lnTo>
                    <a:pt x="1515" y="790"/>
                  </a:lnTo>
                  <a:lnTo>
                    <a:pt x="1506" y="728"/>
                  </a:lnTo>
                  <a:lnTo>
                    <a:pt x="1491" y="668"/>
                  </a:lnTo>
                  <a:lnTo>
                    <a:pt x="1471" y="610"/>
                  </a:lnTo>
                  <a:lnTo>
                    <a:pt x="1446" y="555"/>
                  </a:lnTo>
                  <a:lnTo>
                    <a:pt x="1417" y="502"/>
                  </a:lnTo>
                  <a:lnTo>
                    <a:pt x="1382" y="453"/>
                  </a:lnTo>
                  <a:lnTo>
                    <a:pt x="1343" y="406"/>
                  </a:lnTo>
                  <a:lnTo>
                    <a:pt x="1302" y="364"/>
                  </a:lnTo>
                  <a:lnTo>
                    <a:pt x="1256" y="325"/>
                  </a:lnTo>
                  <a:lnTo>
                    <a:pt x="1206" y="291"/>
                  </a:lnTo>
                  <a:lnTo>
                    <a:pt x="1153" y="261"/>
                  </a:lnTo>
                  <a:lnTo>
                    <a:pt x="1097" y="237"/>
                  </a:lnTo>
                  <a:lnTo>
                    <a:pt x="1040" y="216"/>
                  </a:lnTo>
                  <a:lnTo>
                    <a:pt x="980" y="202"/>
                  </a:lnTo>
                  <a:lnTo>
                    <a:pt x="918" y="193"/>
                  </a:lnTo>
                  <a:lnTo>
                    <a:pt x="853" y="190"/>
                  </a:lnTo>
                  <a:close/>
                  <a:moveTo>
                    <a:pt x="853" y="0"/>
                  </a:moveTo>
                  <a:lnTo>
                    <a:pt x="927" y="3"/>
                  </a:lnTo>
                  <a:lnTo>
                    <a:pt x="999" y="12"/>
                  </a:lnTo>
                  <a:lnTo>
                    <a:pt x="1069" y="27"/>
                  </a:lnTo>
                  <a:lnTo>
                    <a:pt x="1137" y="48"/>
                  </a:lnTo>
                  <a:lnTo>
                    <a:pt x="1201" y="74"/>
                  </a:lnTo>
                  <a:lnTo>
                    <a:pt x="1265" y="105"/>
                  </a:lnTo>
                  <a:lnTo>
                    <a:pt x="1324" y="142"/>
                  </a:lnTo>
                  <a:lnTo>
                    <a:pt x="1380" y="181"/>
                  </a:lnTo>
                  <a:lnTo>
                    <a:pt x="1432" y="226"/>
                  </a:lnTo>
                  <a:lnTo>
                    <a:pt x="1481" y="275"/>
                  </a:lnTo>
                  <a:lnTo>
                    <a:pt x="1526" y="327"/>
                  </a:lnTo>
                  <a:lnTo>
                    <a:pt x="1567" y="384"/>
                  </a:lnTo>
                  <a:lnTo>
                    <a:pt x="1603" y="444"/>
                  </a:lnTo>
                  <a:lnTo>
                    <a:pt x="1633" y="506"/>
                  </a:lnTo>
                  <a:lnTo>
                    <a:pt x="1660" y="571"/>
                  </a:lnTo>
                  <a:lnTo>
                    <a:pt x="1680" y="639"/>
                  </a:lnTo>
                  <a:lnTo>
                    <a:pt x="1696" y="708"/>
                  </a:lnTo>
                  <a:lnTo>
                    <a:pt x="1705" y="781"/>
                  </a:lnTo>
                  <a:lnTo>
                    <a:pt x="1708" y="854"/>
                  </a:lnTo>
                  <a:lnTo>
                    <a:pt x="1705" y="928"/>
                  </a:lnTo>
                  <a:lnTo>
                    <a:pt x="1696" y="999"/>
                  </a:lnTo>
                  <a:lnTo>
                    <a:pt x="1680" y="1070"/>
                  </a:lnTo>
                  <a:lnTo>
                    <a:pt x="1660" y="1137"/>
                  </a:lnTo>
                  <a:lnTo>
                    <a:pt x="1633" y="1203"/>
                  </a:lnTo>
                  <a:lnTo>
                    <a:pt x="1603" y="1265"/>
                  </a:lnTo>
                  <a:lnTo>
                    <a:pt x="1567" y="1324"/>
                  </a:lnTo>
                  <a:lnTo>
                    <a:pt x="1526" y="1380"/>
                  </a:lnTo>
                  <a:lnTo>
                    <a:pt x="1481" y="1433"/>
                  </a:lnTo>
                  <a:lnTo>
                    <a:pt x="1432" y="1482"/>
                  </a:lnTo>
                  <a:lnTo>
                    <a:pt x="1380" y="1527"/>
                  </a:lnTo>
                  <a:lnTo>
                    <a:pt x="1324" y="1567"/>
                  </a:lnTo>
                  <a:lnTo>
                    <a:pt x="1265" y="1603"/>
                  </a:lnTo>
                  <a:lnTo>
                    <a:pt x="1201" y="1635"/>
                  </a:lnTo>
                  <a:lnTo>
                    <a:pt x="1137" y="1660"/>
                  </a:lnTo>
                  <a:lnTo>
                    <a:pt x="1069" y="1682"/>
                  </a:lnTo>
                  <a:lnTo>
                    <a:pt x="999" y="1697"/>
                  </a:lnTo>
                  <a:lnTo>
                    <a:pt x="927" y="1706"/>
                  </a:lnTo>
                  <a:lnTo>
                    <a:pt x="853" y="1709"/>
                  </a:lnTo>
                  <a:lnTo>
                    <a:pt x="780" y="1706"/>
                  </a:lnTo>
                  <a:lnTo>
                    <a:pt x="708" y="1697"/>
                  </a:lnTo>
                  <a:lnTo>
                    <a:pt x="638" y="1682"/>
                  </a:lnTo>
                  <a:lnTo>
                    <a:pt x="571" y="1660"/>
                  </a:lnTo>
                  <a:lnTo>
                    <a:pt x="505" y="1635"/>
                  </a:lnTo>
                  <a:lnTo>
                    <a:pt x="443" y="1603"/>
                  </a:lnTo>
                  <a:lnTo>
                    <a:pt x="384" y="1567"/>
                  </a:lnTo>
                  <a:lnTo>
                    <a:pt x="328" y="1527"/>
                  </a:lnTo>
                  <a:lnTo>
                    <a:pt x="275" y="1482"/>
                  </a:lnTo>
                  <a:lnTo>
                    <a:pt x="227" y="1433"/>
                  </a:lnTo>
                  <a:lnTo>
                    <a:pt x="182" y="1380"/>
                  </a:lnTo>
                  <a:lnTo>
                    <a:pt x="141" y="1324"/>
                  </a:lnTo>
                  <a:lnTo>
                    <a:pt x="105" y="1265"/>
                  </a:lnTo>
                  <a:lnTo>
                    <a:pt x="73" y="1203"/>
                  </a:lnTo>
                  <a:lnTo>
                    <a:pt x="48" y="1137"/>
                  </a:lnTo>
                  <a:lnTo>
                    <a:pt x="27" y="1070"/>
                  </a:lnTo>
                  <a:lnTo>
                    <a:pt x="12" y="999"/>
                  </a:lnTo>
                  <a:lnTo>
                    <a:pt x="3" y="928"/>
                  </a:lnTo>
                  <a:lnTo>
                    <a:pt x="0" y="854"/>
                  </a:lnTo>
                  <a:lnTo>
                    <a:pt x="3" y="781"/>
                  </a:lnTo>
                  <a:lnTo>
                    <a:pt x="12" y="708"/>
                  </a:lnTo>
                  <a:lnTo>
                    <a:pt x="27" y="639"/>
                  </a:lnTo>
                  <a:lnTo>
                    <a:pt x="48" y="571"/>
                  </a:lnTo>
                  <a:lnTo>
                    <a:pt x="73" y="506"/>
                  </a:lnTo>
                  <a:lnTo>
                    <a:pt x="105" y="444"/>
                  </a:lnTo>
                  <a:lnTo>
                    <a:pt x="141" y="384"/>
                  </a:lnTo>
                  <a:lnTo>
                    <a:pt x="182" y="327"/>
                  </a:lnTo>
                  <a:lnTo>
                    <a:pt x="227" y="275"/>
                  </a:lnTo>
                  <a:lnTo>
                    <a:pt x="275" y="226"/>
                  </a:lnTo>
                  <a:lnTo>
                    <a:pt x="328" y="181"/>
                  </a:lnTo>
                  <a:lnTo>
                    <a:pt x="384" y="142"/>
                  </a:lnTo>
                  <a:lnTo>
                    <a:pt x="443" y="105"/>
                  </a:lnTo>
                  <a:lnTo>
                    <a:pt x="505" y="74"/>
                  </a:lnTo>
                  <a:lnTo>
                    <a:pt x="571" y="48"/>
                  </a:lnTo>
                  <a:lnTo>
                    <a:pt x="638" y="27"/>
                  </a:lnTo>
                  <a:lnTo>
                    <a:pt x="708" y="12"/>
                  </a:lnTo>
                  <a:lnTo>
                    <a:pt x="780" y="3"/>
                  </a:lnTo>
                  <a:lnTo>
                    <a:pt x="85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grpSp>
        <p:nvGrpSpPr>
          <p:cNvPr id="62" name="Group 27"/>
          <p:cNvGrpSpPr/>
          <p:nvPr/>
        </p:nvGrpSpPr>
        <p:grpSpPr>
          <a:xfrm flipV="1">
            <a:off x="2937917" y="5063346"/>
            <a:ext cx="1724974" cy="218005"/>
            <a:chOff x="3557382" y="2856701"/>
            <a:chExt cx="1724974" cy="218005"/>
          </a:xfrm>
          <a:solidFill>
            <a:schemeClr val="bg1">
              <a:lumMod val="65000"/>
            </a:schemeClr>
          </a:solidFill>
        </p:grpSpPr>
        <p:sp>
          <p:nvSpPr>
            <p:cNvPr id="73" name="Freeform 28"/>
            <p:cNvSpPr/>
            <p:nvPr/>
          </p:nvSpPr>
          <p:spPr bwMode="auto">
            <a:xfrm>
              <a:off x="3557382" y="2856701"/>
              <a:ext cx="1697574" cy="192987"/>
            </a:xfrm>
            <a:custGeom>
              <a:avLst/>
              <a:gdLst>
                <a:gd name="T0" fmla="*/ 1425 w 1425"/>
                <a:gd name="T1" fmla="*/ 153 h 162"/>
                <a:gd name="T2" fmla="*/ 1273 w 1425"/>
                <a:gd name="T3" fmla="*/ 0 h 162"/>
                <a:gd name="T4" fmla="*/ 0 w 1425"/>
                <a:gd name="T5" fmla="*/ 0 h 162"/>
                <a:gd name="T6" fmla="*/ 0 w 1425"/>
                <a:gd name="T7" fmla="*/ 14 h 162"/>
                <a:gd name="T8" fmla="*/ 1268 w 1425"/>
                <a:gd name="T9" fmla="*/ 14 h 162"/>
                <a:gd name="T10" fmla="*/ 1416 w 1425"/>
                <a:gd name="T11" fmla="*/ 162 h 162"/>
                <a:gd name="T12" fmla="*/ 1425 w 1425"/>
                <a:gd name="T1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5" h="162">
                  <a:moveTo>
                    <a:pt x="1425" y="153"/>
                  </a:moveTo>
                  <a:lnTo>
                    <a:pt x="1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68" y="14"/>
                  </a:lnTo>
                  <a:lnTo>
                    <a:pt x="1416" y="162"/>
                  </a:lnTo>
                  <a:lnTo>
                    <a:pt x="1425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74" name="Freeform 29"/>
            <p:cNvSpPr/>
            <p:nvPr/>
          </p:nvSpPr>
          <p:spPr bwMode="auto">
            <a:xfrm>
              <a:off x="5219218" y="3013950"/>
              <a:ext cx="63138" cy="60756"/>
            </a:xfrm>
            <a:custGeom>
              <a:avLst/>
              <a:gdLst>
                <a:gd name="T0" fmla="*/ 53 w 53"/>
                <a:gd name="T1" fmla="*/ 51 h 51"/>
                <a:gd name="T2" fmla="*/ 42 w 53"/>
                <a:gd name="T3" fmla="*/ 0 h 51"/>
                <a:gd name="T4" fmla="*/ 0 w 53"/>
                <a:gd name="T5" fmla="*/ 42 h 51"/>
                <a:gd name="T6" fmla="*/ 53 w 5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5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53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grpSp>
        <p:nvGrpSpPr>
          <p:cNvPr id="63" name="Group 30"/>
          <p:cNvGrpSpPr/>
          <p:nvPr/>
        </p:nvGrpSpPr>
        <p:grpSpPr>
          <a:xfrm flipH="1">
            <a:off x="6598448" y="1808431"/>
            <a:ext cx="1348342" cy="218005"/>
            <a:chOff x="3934014" y="2856701"/>
            <a:chExt cx="1348342" cy="218005"/>
          </a:xfrm>
          <a:solidFill>
            <a:schemeClr val="bg1">
              <a:lumMod val="65000"/>
            </a:schemeClr>
          </a:solidFill>
        </p:grpSpPr>
        <p:sp>
          <p:nvSpPr>
            <p:cNvPr id="71" name="Freeform 31"/>
            <p:cNvSpPr/>
            <p:nvPr/>
          </p:nvSpPr>
          <p:spPr bwMode="auto">
            <a:xfrm>
              <a:off x="3934014" y="2856701"/>
              <a:ext cx="1320942" cy="192987"/>
            </a:xfrm>
            <a:custGeom>
              <a:avLst/>
              <a:gdLst>
                <a:gd name="T0" fmla="*/ 1425 w 1425"/>
                <a:gd name="T1" fmla="*/ 153 h 162"/>
                <a:gd name="T2" fmla="*/ 1273 w 1425"/>
                <a:gd name="T3" fmla="*/ 0 h 162"/>
                <a:gd name="T4" fmla="*/ 0 w 1425"/>
                <a:gd name="T5" fmla="*/ 0 h 162"/>
                <a:gd name="T6" fmla="*/ 0 w 1425"/>
                <a:gd name="T7" fmla="*/ 14 h 162"/>
                <a:gd name="T8" fmla="*/ 1268 w 1425"/>
                <a:gd name="T9" fmla="*/ 14 h 162"/>
                <a:gd name="T10" fmla="*/ 1416 w 1425"/>
                <a:gd name="T11" fmla="*/ 162 h 162"/>
                <a:gd name="T12" fmla="*/ 1425 w 1425"/>
                <a:gd name="T1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5" h="162">
                  <a:moveTo>
                    <a:pt x="1425" y="153"/>
                  </a:moveTo>
                  <a:lnTo>
                    <a:pt x="1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68" y="14"/>
                  </a:lnTo>
                  <a:lnTo>
                    <a:pt x="1416" y="162"/>
                  </a:lnTo>
                  <a:lnTo>
                    <a:pt x="1425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72" name="Freeform 32"/>
            <p:cNvSpPr/>
            <p:nvPr/>
          </p:nvSpPr>
          <p:spPr bwMode="auto">
            <a:xfrm>
              <a:off x="5219218" y="3013950"/>
              <a:ext cx="63138" cy="60756"/>
            </a:xfrm>
            <a:custGeom>
              <a:avLst/>
              <a:gdLst>
                <a:gd name="T0" fmla="*/ 53 w 53"/>
                <a:gd name="T1" fmla="*/ 51 h 51"/>
                <a:gd name="T2" fmla="*/ 42 w 53"/>
                <a:gd name="T3" fmla="*/ 0 h 51"/>
                <a:gd name="T4" fmla="*/ 0 w 53"/>
                <a:gd name="T5" fmla="*/ 42 h 51"/>
                <a:gd name="T6" fmla="*/ 53 w 5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5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53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grpSp>
        <p:nvGrpSpPr>
          <p:cNvPr id="64" name="Group 33"/>
          <p:cNvGrpSpPr/>
          <p:nvPr/>
        </p:nvGrpSpPr>
        <p:grpSpPr>
          <a:xfrm flipH="1" flipV="1">
            <a:off x="7529110" y="5157278"/>
            <a:ext cx="1724974" cy="218005"/>
            <a:chOff x="3557382" y="2856701"/>
            <a:chExt cx="1724974" cy="218005"/>
          </a:xfrm>
          <a:solidFill>
            <a:schemeClr val="bg1">
              <a:lumMod val="65000"/>
            </a:schemeClr>
          </a:solidFill>
        </p:grpSpPr>
        <p:sp>
          <p:nvSpPr>
            <p:cNvPr id="69" name="Freeform 34"/>
            <p:cNvSpPr/>
            <p:nvPr/>
          </p:nvSpPr>
          <p:spPr bwMode="auto">
            <a:xfrm>
              <a:off x="3557382" y="2856701"/>
              <a:ext cx="1697574" cy="192987"/>
            </a:xfrm>
            <a:custGeom>
              <a:avLst/>
              <a:gdLst>
                <a:gd name="T0" fmla="*/ 1425 w 1425"/>
                <a:gd name="T1" fmla="*/ 153 h 162"/>
                <a:gd name="T2" fmla="*/ 1273 w 1425"/>
                <a:gd name="T3" fmla="*/ 0 h 162"/>
                <a:gd name="T4" fmla="*/ 0 w 1425"/>
                <a:gd name="T5" fmla="*/ 0 h 162"/>
                <a:gd name="T6" fmla="*/ 0 w 1425"/>
                <a:gd name="T7" fmla="*/ 14 h 162"/>
                <a:gd name="T8" fmla="*/ 1268 w 1425"/>
                <a:gd name="T9" fmla="*/ 14 h 162"/>
                <a:gd name="T10" fmla="*/ 1416 w 1425"/>
                <a:gd name="T11" fmla="*/ 162 h 162"/>
                <a:gd name="T12" fmla="*/ 1425 w 1425"/>
                <a:gd name="T13" fmla="*/ 153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25" h="162">
                  <a:moveTo>
                    <a:pt x="1425" y="153"/>
                  </a:moveTo>
                  <a:lnTo>
                    <a:pt x="1273" y="0"/>
                  </a:lnTo>
                  <a:lnTo>
                    <a:pt x="0" y="0"/>
                  </a:lnTo>
                  <a:lnTo>
                    <a:pt x="0" y="14"/>
                  </a:lnTo>
                  <a:lnTo>
                    <a:pt x="1268" y="14"/>
                  </a:lnTo>
                  <a:lnTo>
                    <a:pt x="1416" y="162"/>
                  </a:lnTo>
                  <a:lnTo>
                    <a:pt x="1425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70" name="Freeform 35"/>
            <p:cNvSpPr/>
            <p:nvPr/>
          </p:nvSpPr>
          <p:spPr bwMode="auto">
            <a:xfrm>
              <a:off x="5219218" y="3013950"/>
              <a:ext cx="63138" cy="60756"/>
            </a:xfrm>
            <a:custGeom>
              <a:avLst/>
              <a:gdLst>
                <a:gd name="T0" fmla="*/ 53 w 53"/>
                <a:gd name="T1" fmla="*/ 51 h 51"/>
                <a:gd name="T2" fmla="*/ 42 w 53"/>
                <a:gd name="T3" fmla="*/ 0 h 51"/>
                <a:gd name="T4" fmla="*/ 0 w 53"/>
                <a:gd name="T5" fmla="*/ 42 h 51"/>
                <a:gd name="T6" fmla="*/ 53 w 53"/>
                <a:gd name="T7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3" h="51">
                  <a:moveTo>
                    <a:pt x="53" y="51"/>
                  </a:moveTo>
                  <a:lnTo>
                    <a:pt x="42" y="0"/>
                  </a:lnTo>
                  <a:lnTo>
                    <a:pt x="0" y="42"/>
                  </a:lnTo>
                  <a:lnTo>
                    <a:pt x="53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sp>
        <p:nvSpPr>
          <p:cNvPr id="65" name="Freeform 201"/>
          <p:cNvSpPr>
            <a:spLocks noEditPoints="1"/>
          </p:cNvSpPr>
          <p:nvPr/>
        </p:nvSpPr>
        <p:spPr bwMode="auto">
          <a:xfrm>
            <a:off x="3010496" y="2213445"/>
            <a:ext cx="362654" cy="362654"/>
          </a:xfrm>
          <a:custGeom>
            <a:avLst/>
            <a:gdLst>
              <a:gd name="T0" fmla="*/ 1217 w 3484"/>
              <a:gd name="T1" fmla="*/ 237 h 3486"/>
              <a:gd name="T2" fmla="*/ 891 w 3484"/>
              <a:gd name="T3" fmla="*/ 355 h 3486"/>
              <a:gd name="T4" fmla="*/ 613 w 3484"/>
              <a:gd name="T5" fmla="*/ 553 h 3486"/>
              <a:gd name="T6" fmla="*/ 397 w 3484"/>
              <a:gd name="T7" fmla="*/ 817 h 3486"/>
              <a:gd name="T8" fmla="*/ 258 w 3484"/>
              <a:gd name="T9" fmla="*/ 1133 h 3486"/>
              <a:gd name="T10" fmla="*/ 208 w 3484"/>
              <a:gd name="T11" fmla="*/ 1486 h 3486"/>
              <a:gd name="T12" fmla="*/ 258 w 3484"/>
              <a:gd name="T13" fmla="*/ 1840 h 3486"/>
              <a:gd name="T14" fmla="*/ 397 w 3484"/>
              <a:gd name="T15" fmla="*/ 2156 h 3486"/>
              <a:gd name="T16" fmla="*/ 613 w 3484"/>
              <a:gd name="T17" fmla="*/ 2420 h 3486"/>
              <a:gd name="T18" fmla="*/ 891 w 3484"/>
              <a:gd name="T19" fmla="*/ 2618 h 3486"/>
              <a:gd name="T20" fmla="*/ 1217 w 3484"/>
              <a:gd name="T21" fmla="*/ 2737 h 3486"/>
              <a:gd name="T22" fmla="*/ 1576 w 3484"/>
              <a:gd name="T23" fmla="*/ 2761 h 3486"/>
              <a:gd name="T24" fmla="*/ 1922 w 3484"/>
              <a:gd name="T25" fmla="*/ 2688 h 3486"/>
              <a:gd name="T26" fmla="*/ 2226 w 3484"/>
              <a:gd name="T27" fmla="*/ 2528 h 3486"/>
              <a:gd name="T28" fmla="*/ 2474 w 3484"/>
              <a:gd name="T29" fmla="*/ 2295 h 3486"/>
              <a:gd name="T30" fmla="*/ 2654 w 3484"/>
              <a:gd name="T31" fmla="*/ 2004 h 3486"/>
              <a:gd name="T32" fmla="*/ 2750 w 3484"/>
              <a:gd name="T33" fmla="*/ 1666 h 3486"/>
              <a:gd name="T34" fmla="*/ 2750 w 3484"/>
              <a:gd name="T35" fmla="*/ 1306 h 3486"/>
              <a:gd name="T36" fmla="*/ 2654 w 3484"/>
              <a:gd name="T37" fmla="*/ 970 h 3486"/>
              <a:gd name="T38" fmla="*/ 2474 w 3484"/>
              <a:gd name="T39" fmla="*/ 679 h 3486"/>
              <a:gd name="T40" fmla="*/ 2226 w 3484"/>
              <a:gd name="T41" fmla="*/ 445 h 3486"/>
              <a:gd name="T42" fmla="*/ 1922 w 3484"/>
              <a:gd name="T43" fmla="*/ 285 h 3486"/>
              <a:gd name="T44" fmla="*/ 1576 w 3484"/>
              <a:gd name="T45" fmla="*/ 212 h 3486"/>
              <a:gd name="T46" fmla="*/ 1679 w 3484"/>
              <a:gd name="T47" fmla="*/ 13 h 3486"/>
              <a:gd name="T48" fmla="*/ 2042 w 3484"/>
              <a:gd name="T49" fmla="*/ 108 h 3486"/>
              <a:gd name="T50" fmla="*/ 2364 w 3484"/>
              <a:gd name="T51" fmla="*/ 287 h 3486"/>
              <a:gd name="T52" fmla="*/ 2628 w 3484"/>
              <a:gd name="T53" fmla="*/ 536 h 3486"/>
              <a:gd name="T54" fmla="*/ 2827 w 3484"/>
              <a:gd name="T55" fmla="*/ 845 h 3486"/>
              <a:gd name="T56" fmla="*/ 2944 w 3484"/>
              <a:gd name="T57" fmla="*/ 1199 h 3486"/>
              <a:gd name="T58" fmla="*/ 2969 w 3484"/>
              <a:gd name="T59" fmla="*/ 1587 h 3486"/>
              <a:gd name="T60" fmla="*/ 2891 w 3484"/>
              <a:gd name="T61" fmla="*/ 1971 h 3486"/>
              <a:gd name="T62" fmla="*/ 2722 w 3484"/>
              <a:gd name="T63" fmla="*/ 2311 h 3486"/>
              <a:gd name="T64" fmla="*/ 3469 w 3484"/>
              <a:gd name="T65" fmla="*/ 3327 h 3486"/>
              <a:gd name="T66" fmla="*/ 3480 w 3484"/>
              <a:gd name="T67" fmla="*/ 3415 h 3486"/>
              <a:gd name="T68" fmla="*/ 3420 w 3484"/>
              <a:gd name="T69" fmla="*/ 3479 h 3486"/>
              <a:gd name="T70" fmla="*/ 3342 w 3484"/>
              <a:gd name="T71" fmla="*/ 3478 h 3486"/>
              <a:gd name="T72" fmla="*/ 2388 w 3484"/>
              <a:gd name="T73" fmla="*/ 2668 h 3486"/>
              <a:gd name="T74" fmla="*/ 2059 w 3484"/>
              <a:gd name="T75" fmla="*/ 2858 h 3486"/>
              <a:gd name="T76" fmla="*/ 1685 w 3484"/>
              <a:gd name="T77" fmla="*/ 2960 h 3486"/>
              <a:gd name="T78" fmla="*/ 1292 w 3484"/>
              <a:gd name="T79" fmla="*/ 2961 h 3486"/>
              <a:gd name="T80" fmla="*/ 930 w 3484"/>
              <a:gd name="T81" fmla="*/ 2865 h 3486"/>
              <a:gd name="T82" fmla="*/ 608 w 3484"/>
              <a:gd name="T83" fmla="*/ 2686 h 3486"/>
              <a:gd name="T84" fmla="*/ 343 w 3484"/>
              <a:gd name="T85" fmla="*/ 2436 h 3486"/>
              <a:gd name="T86" fmla="*/ 145 w 3484"/>
              <a:gd name="T87" fmla="*/ 2128 h 3486"/>
              <a:gd name="T88" fmla="*/ 28 w 3484"/>
              <a:gd name="T89" fmla="*/ 1774 h 3486"/>
              <a:gd name="T90" fmla="*/ 3 w 3484"/>
              <a:gd name="T91" fmla="*/ 1389 h 3486"/>
              <a:gd name="T92" fmla="*/ 75 w 3484"/>
              <a:gd name="T93" fmla="*/ 1018 h 3486"/>
              <a:gd name="T94" fmla="*/ 234 w 3484"/>
              <a:gd name="T95" fmla="*/ 685 h 3486"/>
              <a:gd name="T96" fmla="*/ 468 w 3484"/>
              <a:gd name="T97" fmla="*/ 404 h 3486"/>
              <a:gd name="T98" fmla="*/ 763 w 3484"/>
              <a:gd name="T99" fmla="*/ 188 h 3486"/>
              <a:gd name="T100" fmla="*/ 1107 w 3484"/>
              <a:gd name="T101" fmla="*/ 49 h 3486"/>
              <a:gd name="T102" fmla="*/ 1486 w 3484"/>
              <a:gd name="T103" fmla="*/ 0 h 3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3484" h="3486">
                <a:moveTo>
                  <a:pt x="1485" y="209"/>
                </a:moveTo>
                <a:lnTo>
                  <a:pt x="1394" y="212"/>
                </a:lnTo>
                <a:lnTo>
                  <a:pt x="1305" y="222"/>
                </a:lnTo>
                <a:lnTo>
                  <a:pt x="1217" y="237"/>
                </a:lnTo>
                <a:lnTo>
                  <a:pt x="1132" y="259"/>
                </a:lnTo>
                <a:lnTo>
                  <a:pt x="1049" y="285"/>
                </a:lnTo>
                <a:lnTo>
                  <a:pt x="969" y="318"/>
                </a:lnTo>
                <a:lnTo>
                  <a:pt x="891" y="355"/>
                </a:lnTo>
                <a:lnTo>
                  <a:pt x="816" y="398"/>
                </a:lnTo>
                <a:lnTo>
                  <a:pt x="745" y="445"/>
                </a:lnTo>
                <a:lnTo>
                  <a:pt x="677" y="497"/>
                </a:lnTo>
                <a:lnTo>
                  <a:pt x="613" y="553"/>
                </a:lnTo>
                <a:lnTo>
                  <a:pt x="552" y="614"/>
                </a:lnTo>
                <a:lnTo>
                  <a:pt x="496" y="679"/>
                </a:lnTo>
                <a:lnTo>
                  <a:pt x="444" y="746"/>
                </a:lnTo>
                <a:lnTo>
                  <a:pt x="397" y="817"/>
                </a:lnTo>
                <a:lnTo>
                  <a:pt x="354" y="892"/>
                </a:lnTo>
                <a:lnTo>
                  <a:pt x="317" y="970"/>
                </a:lnTo>
                <a:lnTo>
                  <a:pt x="284" y="1050"/>
                </a:lnTo>
                <a:lnTo>
                  <a:pt x="258" y="1133"/>
                </a:lnTo>
                <a:lnTo>
                  <a:pt x="235" y="1218"/>
                </a:lnTo>
                <a:lnTo>
                  <a:pt x="220" y="1306"/>
                </a:lnTo>
                <a:lnTo>
                  <a:pt x="211" y="1395"/>
                </a:lnTo>
                <a:lnTo>
                  <a:pt x="208" y="1486"/>
                </a:lnTo>
                <a:lnTo>
                  <a:pt x="211" y="1577"/>
                </a:lnTo>
                <a:lnTo>
                  <a:pt x="220" y="1668"/>
                </a:lnTo>
                <a:lnTo>
                  <a:pt x="235" y="1754"/>
                </a:lnTo>
                <a:lnTo>
                  <a:pt x="258" y="1840"/>
                </a:lnTo>
                <a:lnTo>
                  <a:pt x="284" y="1923"/>
                </a:lnTo>
                <a:lnTo>
                  <a:pt x="317" y="2004"/>
                </a:lnTo>
                <a:lnTo>
                  <a:pt x="354" y="2081"/>
                </a:lnTo>
                <a:lnTo>
                  <a:pt x="397" y="2156"/>
                </a:lnTo>
                <a:lnTo>
                  <a:pt x="444" y="2227"/>
                </a:lnTo>
                <a:lnTo>
                  <a:pt x="496" y="2295"/>
                </a:lnTo>
                <a:lnTo>
                  <a:pt x="552" y="2360"/>
                </a:lnTo>
                <a:lnTo>
                  <a:pt x="613" y="2420"/>
                </a:lnTo>
                <a:lnTo>
                  <a:pt x="677" y="2476"/>
                </a:lnTo>
                <a:lnTo>
                  <a:pt x="745" y="2528"/>
                </a:lnTo>
                <a:lnTo>
                  <a:pt x="816" y="2576"/>
                </a:lnTo>
                <a:lnTo>
                  <a:pt x="891" y="2618"/>
                </a:lnTo>
                <a:lnTo>
                  <a:pt x="969" y="2655"/>
                </a:lnTo>
                <a:lnTo>
                  <a:pt x="1049" y="2688"/>
                </a:lnTo>
                <a:lnTo>
                  <a:pt x="1132" y="2716"/>
                </a:lnTo>
                <a:lnTo>
                  <a:pt x="1217" y="2737"/>
                </a:lnTo>
                <a:lnTo>
                  <a:pt x="1305" y="2752"/>
                </a:lnTo>
                <a:lnTo>
                  <a:pt x="1394" y="2761"/>
                </a:lnTo>
                <a:lnTo>
                  <a:pt x="1485" y="2765"/>
                </a:lnTo>
                <a:lnTo>
                  <a:pt x="1576" y="2761"/>
                </a:lnTo>
                <a:lnTo>
                  <a:pt x="1666" y="2752"/>
                </a:lnTo>
                <a:lnTo>
                  <a:pt x="1753" y="2737"/>
                </a:lnTo>
                <a:lnTo>
                  <a:pt x="1839" y="2716"/>
                </a:lnTo>
                <a:lnTo>
                  <a:pt x="1922" y="2688"/>
                </a:lnTo>
                <a:lnTo>
                  <a:pt x="2002" y="2655"/>
                </a:lnTo>
                <a:lnTo>
                  <a:pt x="2079" y="2618"/>
                </a:lnTo>
                <a:lnTo>
                  <a:pt x="2155" y="2575"/>
                </a:lnTo>
                <a:lnTo>
                  <a:pt x="2226" y="2528"/>
                </a:lnTo>
                <a:lnTo>
                  <a:pt x="2294" y="2476"/>
                </a:lnTo>
                <a:lnTo>
                  <a:pt x="2357" y="2420"/>
                </a:lnTo>
                <a:lnTo>
                  <a:pt x="2418" y="2360"/>
                </a:lnTo>
                <a:lnTo>
                  <a:pt x="2474" y="2295"/>
                </a:lnTo>
                <a:lnTo>
                  <a:pt x="2526" y="2227"/>
                </a:lnTo>
                <a:lnTo>
                  <a:pt x="2573" y="2155"/>
                </a:lnTo>
                <a:lnTo>
                  <a:pt x="2616" y="2081"/>
                </a:lnTo>
                <a:lnTo>
                  <a:pt x="2654" y="2004"/>
                </a:lnTo>
                <a:lnTo>
                  <a:pt x="2686" y="1923"/>
                </a:lnTo>
                <a:lnTo>
                  <a:pt x="2713" y="1840"/>
                </a:lnTo>
                <a:lnTo>
                  <a:pt x="2734" y="1754"/>
                </a:lnTo>
                <a:lnTo>
                  <a:pt x="2750" y="1666"/>
                </a:lnTo>
                <a:lnTo>
                  <a:pt x="2760" y="1577"/>
                </a:lnTo>
                <a:lnTo>
                  <a:pt x="2763" y="1486"/>
                </a:lnTo>
                <a:lnTo>
                  <a:pt x="2760" y="1395"/>
                </a:lnTo>
                <a:lnTo>
                  <a:pt x="2750" y="1306"/>
                </a:lnTo>
                <a:lnTo>
                  <a:pt x="2734" y="1218"/>
                </a:lnTo>
                <a:lnTo>
                  <a:pt x="2713" y="1133"/>
                </a:lnTo>
                <a:lnTo>
                  <a:pt x="2686" y="1051"/>
                </a:lnTo>
                <a:lnTo>
                  <a:pt x="2654" y="970"/>
                </a:lnTo>
                <a:lnTo>
                  <a:pt x="2616" y="893"/>
                </a:lnTo>
                <a:lnTo>
                  <a:pt x="2573" y="817"/>
                </a:lnTo>
                <a:lnTo>
                  <a:pt x="2526" y="746"/>
                </a:lnTo>
                <a:lnTo>
                  <a:pt x="2474" y="679"/>
                </a:lnTo>
                <a:lnTo>
                  <a:pt x="2418" y="614"/>
                </a:lnTo>
                <a:lnTo>
                  <a:pt x="2357" y="553"/>
                </a:lnTo>
                <a:lnTo>
                  <a:pt x="2294" y="497"/>
                </a:lnTo>
                <a:lnTo>
                  <a:pt x="2226" y="445"/>
                </a:lnTo>
                <a:lnTo>
                  <a:pt x="2155" y="399"/>
                </a:lnTo>
                <a:lnTo>
                  <a:pt x="2079" y="355"/>
                </a:lnTo>
                <a:lnTo>
                  <a:pt x="2002" y="318"/>
                </a:lnTo>
                <a:lnTo>
                  <a:pt x="1922" y="285"/>
                </a:lnTo>
                <a:lnTo>
                  <a:pt x="1839" y="259"/>
                </a:lnTo>
                <a:lnTo>
                  <a:pt x="1753" y="237"/>
                </a:lnTo>
                <a:lnTo>
                  <a:pt x="1666" y="222"/>
                </a:lnTo>
                <a:lnTo>
                  <a:pt x="1576" y="212"/>
                </a:lnTo>
                <a:lnTo>
                  <a:pt x="1485" y="209"/>
                </a:lnTo>
                <a:close/>
                <a:moveTo>
                  <a:pt x="1486" y="0"/>
                </a:moveTo>
                <a:lnTo>
                  <a:pt x="1583" y="3"/>
                </a:lnTo>
                <a:lnTo>
                  <a:pt x="1679" y="13"/>
                </a:lnTo>
                <a:lnTo>
                  <a:pt x="1773" y="28"/>
                </a:lnTo>
                <a:lnTo>
                  <a:pt x="1865" y="49"/>
                </a:lnTo>
                <a:lnTo>
                  <a:pt x="1955" y="75"/>
                </a:lnTo>
                <a:lnTo>
                  <a:pt x="2042" y="108"/>
                </a:lnTo>
                <a:lnTo>
                  <a:pt x="2127" y="145"/>
                </a:lnTo>
                <a:lnTo>
                  <a:pt x="2209" y="188"/>
                </a:lnTo>
                <a:lnTo>
                  <a:pt x="2287" y="235"/>
                </a:lnTo>
                <a:lnTo>
                  <a:pt x="2364" y="287"/>
                </a:lnTo>
                <a:lnTo>
                  <a:pt x="2436" y="344"/>
                </a:lnTo>
                <a:lnTo>
                  <a:pt x="2503" y="404"/>
                </a:lnTo>
                <a:lnTo>
                  <a:pt x="2568" y="469"/>
                </a:lnTo>
                <a:lnTo>
                  <a:pt x="2628" y="536"/>
                </a:lnTo>
                <a:lnTo>
                  <a:pt x="2685" y="609"/>
                </a:lnTo>
                <a:lnTo>
                  <a:pt x="2737" y="685"/>
                </a:lnTo>
                <a:lnTo>
                  <a:pt x="2784" y="763"/>
                </a:lnTo>
                <a:lnTo>
                  <a:pt x="2827" y="845"/>
                </a:lnTo>
                <a:lnTo>
                  <a:pt x="2864" y="930"/>
                </a:lnTo>
                <a:lnTo>
                  <a:pt x="2897" y="1017"/>
                </a:lnTo>
                <a:lnTo>
                  <a:pt x="2923" y="1107"/>
                </a:lnTo>
                <a:lnTo>
                  <a:pt x="2944" y="1199"/>
                </a:lnTo>
                <a:lnTo>
                  <a:pt x="2960" y="1293"/>
                </a:lnTo>
                <a:lnTo>
                  <a:pt x="2969" y="1389"/>
                </a:lnTo>
                <a:lnTo>
                  <a:pt x="2972" y="1486"/>
                </a:lnTo>
                <a:lnTo>
                  <a:pt x="2969" y="1587"/>
                </a:lnTo>
                <a:lnTo>
                  <a:pt x="2959" y="1687"/>
                </a:lnTo>
                <a:lnTo>
                  <a:pt x="2942" y="1783"/>
                </a:lnTo>
                <a:lnTo>
                  <a:pt x="2920" y="1878"/>
                </a:lnTo>
                <a:lnTo>
                  <a:pt x="2891" y="1971"/>
                </a:lnTo>
                <a:lnTo>
                  <a:pt x="2857" y="2060"/>
                </a:lnTo>
                <a:lnTo>
                  <a:pt x="2817" y="2147"/>
                </a:lnTo>
                <a:lnTo>
                  <a:pt x="2773" y="2230"/>
                </a:lnTo>
                <a:lnTo>
                  <a:pt x="2722" y="2311"/>
                </a:lnTo>
                <a:lnTo>
                  <a:pt x="2668" y="2388"/>
                </a:lnTo>
                <a:lnTo>
                  <a:pt x="2607" y="2461"/>
                </a:lnTo>
                <a:lnTo>
                  <a:pt x="3454" y="3308"/>
                </a:lnTo>
                <a:lnTo>
                  <a:pt x="3469" y="3327"/>
                </a:lnTo>
                <a:lnTo>
                  <a:pt x="3480" y="3349"/>
                </a:lnTo>
                <a:lnTo>
                  <a:pt x="3484" y="3371"/>
                </a:lnTo>
                <a:lnTo>
                  <a:pt x="3484" y="3393"/>
                </a:lnTo>
                <a:lnTo>
                  <a:pt x="3480" y="3415"/>
                </a:lnTo>
                <a:lnTo>
                  <a:pt x="3469" y="3437"/>
                </a:lnTo>
                <a:lnTo>
                  <a:pt x="3454" y="3456"/>
                </a:lnTo>
                <a:lnTo>
                  <a:pt x="3438" y="3470"/>
                </a:lnTo>
                <a:lnTo>
                  <a:pt x="3420" y="3479"/>
                </a:lnTo>
                <a:lnTo>
                  <a:pt x="3401" y="3484"/>
                </a:lnTo>
                <a:lnTo>
                  <a:pt x="3381" y="3486"/>
                </a:lnTo>
                <a:lnTo>
                  <a:pt x="3362" y="3484"/>
                </a:lnTo>
                <a:lnTo>
                  <a:pt x="3342" y="3478"/>
                </a:lnTo>
                <a:lnTo>
                  <a:pt x="3324" y="3468"/>
                </a:lnTo>
                <a:lnTo>
                  <a:pt x="3308" y="3456"/>
                </a:lnTo>
                <a:lnTo>
                  <a:pt x="2461" y="2608"/>
                </a:lnTo>
                <a:lnTo>
                  <a:pt x="2388" y="2668"/>
                </a:lnTo>
                <a:lnTo>
                  <a:pt x="2311" y="2723"/>
                </a:lnTo>
                <a:lnTo>
                  <a:pt x="2230" y="2773"/>
                </a:lnTo>
                <a:lnTo>
                  <a:pt x="2146" y="2819"/>
                </a:lnTo>
                <a:lnTo>
                  <a:pt x="2059" y="2858"/>
                </a:lnTo>
                <a:lnTo>
                  <a:pt x="1970" y="2892"/>
                </a:lnTo>
                <a:lnTo>
                  <a:pt x="1877" y="2920"/>
                </a:lnTo>
                <a:lnTo>
                  <a:pt x="1783" y="2944"/>
                </a:lnTo>
                <a:lnTo>
                  <a:pt x="1685" y="2960"/>
                </a:lnTo>
                <a:lnTo>
                  <a:pt x="1587" y="2969"/>
                </a:lnTo>
                <a:lnTo>
                  <a:pt x="1486" y="2973"/>
                </a:lnTo>
                <a:lnTo>
                  <a:pt x="1388" y="2970"/>
                </a:lnTo>
                <a:lnTo>
                  <a:pt x="1292" y="2961"/>
                </a:lnTo>
                <a:lnTo>
                  <a:pt x="1199" y="2945"/>
                </a:lnTo>
                <a:lnTo>
                  <a:pt x="1107" y="2924"/>
                </a:lnTo>
                <a:lnTo>
                  <a:pt x="1016" y="2897"/>
                </a:lnTo>
                <a:lnTo>
                  <a:pt x="930" y="2865"/>
                </a:lnTo>
                <a:lnTo>
                  <a:pt x="845" y="2827"/>
                </a:lnTo>
                <a:lnTo>
                  <a:pt x="763" y="2785"/>
                </a:lnTo>
                <a:lnTo>
                  <a:pt x="685" y="2738"/>
                </a:lnTo>
                <a:lnTo>
                  <a:pt x="608" y="2686"/>
                </a:lnTo>
                <a:lnTo>
                  <a:pt x="536" y="2629"/>
                </a:lnTo>
                <a:lnTo>
                  <a:pt x="468" y="2569"/>
                </a:lnTo>
                <a:lnTo>
                  <a:pt x="404" y="2504"/>
                </a:lnTo>
                <a:lnTo>
                  <a:pt x="343" y="2436"/>
                </a:lnTo>
                <a:lnTo>
                  <a:pt x="287" y="2364"/>
                </a:lnTo>
                <a:lnTo>
                  <a:pt x="235" y="2289"/>
                </a:lnTo>
                <a:lnTo>
                  <a:pt x="188" y="2209"/>
                </a:lnTo>
                <a:lnTo>
                  <a:pt x="145" y="2128"/>
                </a:lnTo>
                <a:lnTo>
                  <a:pt x="108" y="2043"/>
                </a:lnTo>
                <a:lnTo>
                  <a:pt x="75" y="1956"/>
                </a:lnTo>
                <a:lnTo>
                  <a:pt x="49" y="1866"/>
                </a:lnTo>
                <a:lnTo>
                  <a:pt x="28" y="1774"/>
                </a:lnTo>
                <a:lnTo>
                  <a:pt x="12" y="1680"/>
                </a:lnTo>
                <a:lnTo>
                  <a:pt x="3" y="1584"/>
                </a:lnTo>
                <a:lnTo>
                  <a:pt x="0" y="1486"/>
                </a:lnTo>
                <a:lnTo>
                  <a:pt x="3" y="1389"/>
                </a:lnTo>
                <a:lnTo>
                  <a:pt x="12" y="1293"/>
                </a:lnTo>
                <a:lnTo>
                  <a:pt x="28" y="1199"/>
                </a:lnTo>
                <a:lnTo>
                  <a:pt x="49" y="1107"/>
                </a:lnTo>
                <a:lnTo>
                  <a:pt x="75" y="1018"/>
                </a:lnTo>
                <a:lnTo>
                  <a:pt x="108" y="930"/>
                </a:lnTo>
                <a:lnTo>
                  <a:pt x="145" y="845"/>
                </a:lnTo>
                <a:lnTo>
                  <a:pt x="188" y="763"/>
                </a:lnTo>
                <a:lnTo>
                  <a:pt x="234" y="685"/>
                </a:lnTo>
                <a:lnTo>
                  <a:pt x="286" y="610"/>
                </a:lnTo>
                <a:lnTo>
                  <a:pt x="342" y="538"/>
                </a:lnTo>
                <a:lnTo>
                  <a:pt x="404" y="469"/>
                </a:lnTo>
                <a:lnTo>
                  <a:pt x="468" y="404"/>
                </a:lnTo>
                <a:lnTo>
                  <a:pt x="536" y="344"/>
                </a:lnTo>
                <a:lnTo>
                  <a:pt x="608" y="287"/>
                </a:lnTo>
                <a:lnTo>
                  <a:pt x="684" y="235"/>
                </a:lnTo>
                <a:lnTo>
                  <a:pt x="763" y="188"/>
                </a:lnTo>
                <a:lnTo>
                  <a:pt x="845" y="145"/>
                </a:lnTo>
                <a:lnTo>
                  <a:pt x="930" y="108"/>
                </a:lnTo>
                <a:lnTo>
                  <a:pt x="1016" y="75"/>
                </a:lnTo>
                <a:lnTo>
                  <a:pt x="1107" y="49"/>
                </a:lnTo>
                <a:lnTo>
                  <a:pt x="1199" y="28"/>
                </a:lnTo>
                <a:lnTo>
                  <a:pt x="1292" y="13"/>
                </a:lnTo>
                <a:lnTo>
                  <a:pt x="1388" y="3"/>
                </a:lnTo>
                <a:lnTo>
                  <a:pt x="1486" y="0"/>
                </a:lnTo>
                <a:close/>
              </a:path>
            </a:pathLst>
          </a:custGeom>
          <a:solidFill>
            <a:sysClr val="windowText" lastClr="000000">
              <a:lumMod val="75000"/>
              <a:lumOff val="25000"/>
            </a:sysClr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grpSp>
        <p:nvGrpSpPr>
          <p:cNvPr id="66" name="Group 7"/>
          <p:cNvGrpSpPr/>
          <p:nvPr/>
        </p:nvGrpSpPr>
        <p:grpSpPr>
          <a:xfrm>
            <a:off x="5386136" y="3065197"/>
            <a:ext cx="1219202" cy="1222684"/>
            <a:chOff x="9778413" y="4684586"/>
            <a:chExt cx="516112" cy="517586"/>
          </a:xfrm>
        </p:grpSpPr>
        <p:sp>
          <p:nvSpPr>
            <p:cNvPr id="67" name="Freeform 123"/>
            <p:cNvSpPr>
              <a:spLocks noEditPoints="1"/>
            </p:cNvSpPr>
            <p:nvPr/>
          </p:nvSpPr>
          <p:spPr bwMode="auto">
            <a:xfrm>
              <a:off x="9778413" y="4684586"/>
              <a:ext cx="516112" cy="517586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68" name="Freeform 124"/>
            <p:cNvSpPr>
              <a:spLocks noEditPoints="1"/>
            </p:cNvSpPr>
            <p:nvPr/>
          </p:nvSpPr>
          <p:spPr bwMode="auto">
            <a:xfrm>
              <a:off x="9924399" y="4830571"/>
              <a:ext cx="224140" cy="225614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solidFill>
              <a:sysClr val="windowText" lastClr="000000">
                <a:lumMod val="75000"/>
                <a:lumOff val="25000"/>
              </a:sysClr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293314" y="3013604"/>
            <a:ext cx="2848736" cy="1366613"/>
            <a:chOff x="635155" y="2424070"/>
            <a:chExt cx="2530924" cy="1366613"/>
          </a:xfrm>
        </p:grpSpPr>
        <p:sp>
          <p:nvSpPr>
            <p:cNvPr id="82" name="文本框 4337"/>
            <p:cNvSpPr txBox="1"/>
            <p:nvPr/>
          </p:nvSpPr>
          <p:spPr>
            <a:xfrm>
              <a:off x="635155" y="2733471"/>
              <a:ext cx="2488160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3" name="文本框 4338"/>
            <p:cNvSpPr txBox="1"/>
            <p:nvPr/>
          </p:nvSpPr>
          <p:spPr>
            <a:xfrm>
              <a:off x="1134597" y="2424070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2737634" y="2792370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/>
            </a:p>
          </p:txBody>
        </p:sp>
      </p:grpSp>
      <p:grpSp>
        <p:nvGrpSpPr>
          <p:cNvPr id="85" name="组合 84"/>
          <p:cNvGrpSpPr/>
          <p:nvPr/>
        </p:nvGrpSpPr>
        <p:grpSpPr>
          <a:xfrm>
            <a:off x="1634383" y="5337787"/>
            <a:ext cx="2848736" cy="1366613"/>
            <a:chOff x="635155" y="2424070"/>
            <a:chExt cx="2530924" cy="1366613"/>
          </a:xfrm>
        </p:grpSpPr>
        <p:sp>
          <p:nvSpPr>
            <p:cNvPr id="86" name="文本框 4337"/>
            <p:cNvSpPr txBox="1"/>
            <p:nvPr/>
          </p:nvSpPr>
          <p:spPr>
            <a:xfrm>
              <a:off x="635155" y="2733471"/>
              <a:ext cx="2488160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87" name="文本框 4338"/>
            <p:cNvSpPr txBox="1"/>
            <p:nvPr/>
          </p:nvSpPr>
          <p:spPr>
            <a:xfrm>
              <a:off x="1134597" y="2424070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r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88" name="任意多边形 87"/>
            <p:cNvSpPr/>
            <p:nvPr/>
          </p:nvSpPr>
          <p:spPr>
            <a:xfrm>
              <a:off x="2737634" y="2792370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endParaRPr lang="zh-CN" altLang="en-US"/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576158" y="1959972"/>
            <a:ext cx="2800618" cy="1371458"/>
            <a:chOff x="635141" y="2419225"/>
            <a:chExt cx="2488174" cy="1371458"/>
          </a:xfrm>
        </p:grpSpPr>
        <p:sp>
          <p:nvSpPr>
            <p:cNvPr id="90" name="文本框 4337"/>
            <p:cNvSpPr txBox="1"/>
            <p:nvPr/>
          </p:nvSpPr>
          <p:spPr>
            <a:xfrm>
              <a:off x="635155" y="2733471"/>
              <a:ext cx="2488160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1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92" name="任意多边形 91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9029068" y="3528130"/>
            <a:ext cx="2800618" cy="1371458"/>
            <a:chOff x="635141" y="2419225"/>
            <a:chExt cx="2488174" cy="1371458"/>
          </a:xfrm>
        </p:grpSpPr>
        <p:sp>
          <p:nvSpPr>
            <p:cNvPr id="94" name="文本框 4337"/>
            <p:cNvSpPr txBox="1"/>
            <p:nvPr/>
          </p:nvSpPr>
          <p:spPr>
            <a:xfrm>
              <a:off x="635155" y="2733471"/>
              <a:ext cx="2488160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95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下一步工作计划</a:t>
              </a: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5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矢量智能对象"/>
          <p:cNvPicPr>
            <a:picLocks noChangeAspect="1"/>
          </p:cNvPicPr>
          <p:nvPr/>
        </p:nvPicPr>
        <p:blipFill>
          <a:blip r:embed="rId6"/>
          <a:srcRect b="25573"/>
          <a:stretch>
            <a:fillRect/>
          </a:stretch>
        </p:blipFill>
        <p:spPr>
          <a:xfrm>
            <a:off x="0" y="3425825"/>
            <a:ext cx="12190095" cy="3424555"/>
          </a:xfrm>
          <a:prstGeom prst="rect">
            <a:avLst/>
          </a:prstGeom>
        </p:spPr>
      </p:pic>
      <p:pic>
        <p:nvPicPr>
          <p:cNvPr id="5" name="图片 4" descr="椭圆-1"/>
          <p:cNvPicPr>
            <a:picLocks noChangeAspect="1"/>
          </p:cNvPicPr>
          <p:nvPr/>
        </p:nvPicPr>
        <p:blipFill>
          <a:blip r:embed="rId7"/>
          <a:srcRect t="50190"/>
          <a:stretch>
            <a:fillRect/>
          </a:stretch>
        </p:blipFill>
        <p:spPr>
          <a:xfrm>
            <a:off x="5095875" y="3810"/>
            <a:ext cx="2000250" cy="996315"/>
          </a:xfrm>
          <a:prstGeom prst="rect">
            <a:avLst/>
          </a:prstGeom>
        </p:spPr>
      </p:pic>
      <p:grpSp>
        <p:nvGrpSpPr>
          <p:cNvPr id="53" name="PA_组合 52"/>
          <p:cNvGrpSpPr/>
          <p:nvPr>
            <p:custDataLst>
              <p:tags r:id="rId2"/>
            </p:custDataLst>
          </p:nvPr>
        </p:nvGrpSpPr>
        <p:grpSpPr>
          <a:xfrm>
            <a:off x="4480560" y="1395730"/>
            <a:ext cx="3230245" cy="1092200"/>
            <a:chOff x="3208338" y="2154238"/>
            <a:chExt cx="5765801" cy="1949450"/>
          </a:xfrm>
          <a:solidFill>
            <a:schemeClr val="bg1"/>
          </a:solidFill>
        </p:grpSpPr>
        <p:sp>
          <p:nvSpPr>
            <p:cNvPr id="20" name="Freeform 17"/>
            <p:cNvSpPr>
              <a:spLocks noEditPoints="1"/>
            </p:cNvSpPr>
            <p:nvPr/>
          </p:nvSpPr>
          <p:spPr bwMode="auto">
            <a:xfrm>
              <a:off x="3208338" y="2154238"/>
              <a:ext cx="1176338" cy="1873250"/>
            </a:xfrm>
            <a:custGeom>
              <a:avLst/>
              <a:gdLst>
                <a:gd name="T0" fmla="*/ 142 w 277"/>
                <a:gd name="T1" fmla="*/ 338 h 440"/>
                <a:gd name="T2" fmla="*/ 251 w 277"/>
                <a:gd name="T3" fmla="*/ 177 h 440"/>
                <a:gd name="T4" fmla="*/ 251 w 277"/>
                <a:gd name="T5" fmla="*/ 93 h 440"/>
                <a:gd name="T6" fmla="*/ 197 w 277"/>
                <a:gd name="T7" fmla="*/ 36 h 440"/>
                <a:gd name="T8" fmla="*/ 106 w 277"/>
                <a:gd name="T9" fmla="*/ 18 h 440"/>
                <a:gd name="T10" fmla="*/ 0 w 277"/>
                <a:gd name="T11" fmla="*/ 15 h 440"/>
                <a:gd name="T12" fmla="*/ 174 w 277"/>
                <a:gd name="T13" fmla="*/ 8 h 440"/>
                <a:gd name="T14" fmla="*/ 264 w 277"/>
                <a:gd name="T15" fmla="*/ 76 h 440"/>
                <a:gd name="T16" fmla="*/ 269 w 277"/>
                <a:gd name="T17" fmla="*/ 181 h 440"/>
                <a:gd name="T18" fmla="*/ 163 w 277"/>
                <a:gd name="T19" fmla="*/ 338 h 440"/>
                <a:gd name="T20" fmla="*/ 7 w 277"/>
                <a:gd name="T21" fmla="*/ 348 h 440"/>
                <a:gd name="T22" fmla="*/ 255 w 277"/>
                <a:gd name="T23" fmla="*/ 366 h 440"/>
                <a:gd name="T24" fmla="*/ 7 w 277"/>
                <a:gd name="T25" fmla="*/ 403 h 440"/>
                <a:gd name="T26" fmla="*/ 255 w 277"/>
                <a:gd name="T27" fmla="*/ 385 h 440"/>
                <a:gd name="T28" fmla="*/ 7 w 277"/>
                <a:gd name="T29" fmla="*/ 403 h 440"/>
                <a:gd name="T30" fmla="*/ 7 w 277"/>
                <a:gd name="T31" fmla="*/ 421 h 440"/>
                <a:gd name="T32" fmla="*/ 255 w 277"/>
                <a:gd name="T33" fmla="*/ 440 h 440"/>
                <a:gd name="T34" fmla="*/ 119 w 277"/>
                <a:gd name="T35" fmla="*/ 338 h 440"/>
                <a:gd name="T36" fmla="*/ 203 w 277"/>
                <a:gd name="T37" fmla="*/ 190 h 440"/>
                <a:gd name="T38" fmla="*/ 212 w 277"/>
                <a:gd name="T39" fmla="*/ 100 h 440"/>
                <a:gd name="T40" fmla="*/ 150 w 277"/>
                <a:gd name="T41" fmla="*/ 59 h 440"/>
                <a:gd name="T42" fmla="*/ 11 w 277"/>
                <a:gd name="T43" fmla="*/ 69 h 440"/>
                <a:gd name="T44" fmla="*/ 104 w 277"/>
                <a:gd name="T45" fmla="*/ 36 h 440"/>
                <a:gd name="T46" fmla="*/ 184 w 277"/>
                <a:gd name="T47" fmla="*/ 50 h 440"/>
                <a:gd name="T48" fmla="*/ 233 w 277"/>
                <a:gd name="T49" fmla="*/ 100 h 440"/>
                <a:gd name="T50" fmla="*/ 232 w 277"/>
                <a:gd name="T51" fmla="*/ 175 h 440"/>
                <a:gd name="T52" fmla="*/ 119 w 277"/>
                <a:gd name="T53" fmla="*/ 338 h 440"/>
                <a:gd name="T54" fmla="*/ 14 w 277"/>
                <a:gd name="T55" fmla="*/ 338 h 440"/>
                <a:gd name="T56" fmla="*/ 78 w 277"/>
                <a:gd name="T57" fmla="*/ 252 h 440"/>
                <a:gd name="T58" fmla="*/ 118 w 277"/>
                <a:gd name="T59" fmla="*/ 198 h 440"/>
                <a:gd name="T60" fmla="*/ 140 w 277"/>
                <a:gd name="T61" fmla="*/ 168 h 440"/>
                <a:gd name="T62" fmla="*/ 149 w 277"/>
                <a:gd name="T63" fmla="*/ 152 h 440"/>
                <a:gd name="T64" fmla="*/ 140 w 277"/>
                <a:gd name="T65" fmla="*/ 131 h 440"/>
                <a:gd name="T66" fmla="*/ 26 w 277"/>
                <a:gd name="T67" fmla="*/ 138 h 440"/>
                <a:gd name="T68" fmla="*/ 54 w 277"/>
                <a:gd name="T69" fmla="*/ 114 h 440"/>
                <a:gd name="T70" fmla="*/ 129 w 277"/>
                <a:gd name="T71" fmla="*/ 111 h 440"/>
                <a:gd name="T72" fmla="*/ 162 w 277"/>
                <a:gd name="T73" fmla="*/ 128 h 440"/>
                <a:gd name="T74" fmla="*/ 156 w 277"/>
                <a:gd name="T75" fmla="*/ 174 h 440"/>
                <a:gd name="T76" fmla="*/ 35 w 277"/>
                <a:gd name="T77" fmla="*/ 338 h 440"/>
                <a:gd name="T78" fmla="*/ 55 w 277"/>
                <a:gd name="T79" fmla="*/ 338 h 440"/>
                <a:gd name="T80" fmla="*/ 184 w 277"/>
                <a:gd name="T81" fmla="*/ 151 h 440"/>
                <a:gd name="T82" fmla="*/ 105 w 277"/>
                <a:gd name="T83" fmla="*/ 91 h 440"/>
                <a:gd name="T84" fmla="*/ 19 w 277"/>
                <a:gd name="T85" fmla="*/ 104 h 440"/>
                <a:gd name="T86" fmla="*/ 106 w 277"/>
                <a:gd name="T87" fmla="*/ 73 h 440"/>
                <a:gd name="T88" fmla="*/ 162 w 277"/>
                <a:gd name="T89" fmla="*/ 82 h 440"/>
                <a:gd name="T90" fmla="*/ 198 w 277"/>
                <a:gd name="T91" fmla="*/ 116 h 440"/>
                <a:gd name="T92" fmla="*/ 187 w 277"/>
                <a:gd name="T93" fmla="*/ 185 h 440"/>
                <a:gd name="T94" fmla="*/ 76 w 277"/>
                <a:gd name="T95" fmla="*/ 338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77" h="440">
                  <a:moveTo>
                    <a:pt x="163" y="338"/>
                  </a:moveTo>
                  <a:cubicBezTo>
                    <a:pt x="142" y="338"/>
                    <a:pt x="142" y="338"/>
                    <a:pt x="142" y="338"/>
                  </a:cubicBezTo>
                  <a:cubicBezTo>
                    <a:pt x="178" y="291"/>
                    <a:pt x="203" y="255"/>
                    <a:pt x="219" y="231"/>
                  </a:cubicBezTo>
                  <a:cubicBezTo>
                    <a:pt x="236" y="207"/>
                    <a:pt x="246" y="189"/>
                    <a:pt x="251" y="177"/>
                  </a:cubicBezTo>
                  <a:cubicBezTo>
                    <a:pt x="256" y="164"/>
                    <a:pt x="258" y="152"/>
                    <a:pt x="258" y="139"/>
                  </a:cubicBezTo>
                  <a:cubicBezTo>
                    <a:pt x="258" y="122"/>
                    <a:pt x="256" y="107"/>
                    <a:pt x="251" y="93"/>
                  </a:cubicBezTo>
                  <a:cubicBezTo>
                    <a:pt x="246" y="80"/>
                    <a:pt x="239" y="69"/>
                    <a:pt x="230" y="59"/>
                  </a:cubicBezTo>
                  <a:cubicBezTo>
                    <a:pt x="221" y="50"/>
                    <a:pt x="210" y="42"/>
                    <a:pt x="197" y="36"/>
                  </a:cubicBezTo>
                  <a:cubicBezTo>
                    <a:pt x="184" y="30"/>
                    <a:pt x="170" y="25"/>
                    <a:pt x="155" y="22"/>
                  </a:cubicBezTo>
                  <a:cubicBezTo>
                    <a:pt x="140" y="19"/>
                    <a:pt x="123" y="18"/>
                    <a:pt x="106" y="18"/>
                  </a:cubicBezTo>
                  <a:cubicBezTo>
                    <a:pt x="73" y="18"/>
                    <a:pt x="39" y="23"/>
                    <a:pt x="4" y="33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36" y="5"/>
                    <a:pt x="71" y="0"/>
                    <a:pt x="105" y="0"/>
                  </a:cubicBezTo>
                  <a:cubicBezTo>
                    <a:pt x="131" y="0"/>
                    <a:pt x="154" y="2"/>
                    <a:pt x="174" y="8"/>
                  </a:cubicBezTo>
                  <a:cubicBezTo>
                    <a:pt x="195" y="13"/>
                    <a:pt x="213" y="22"/>
                    <a:pt x="228" y="33"/>
                  </a:cubicBezTo>
                  <a:cubicBezTo>
                    <a:pt x="244" y="44"/>
                    <a:pt x="256" y="58"/>
                    <a:pt x="264" y="76"/>
                  </a:cubicBezTo>
                  <a:cubicBezTo>
                    <a:pt x="272" y="94"/>
                    <a:pt x="277" y="115"/>
                    <a:pt x="277" y="139"/>
                  </a:cubicBezTo>
                  <a:cubicBezTo>
                    <a:pt x="277" y="154"/>
                    <a:pt x="274" y="168"/>
                    <a:pt x="269" y="181"/>
                  </a:cubicBezTo>
                  <a:cubicBezTo>
                    <a:pt x="265" y="194"/>
                    <a:pt x="254" y="213"/>
                    <a:pt x="238" y="237"/>
                  </a:cubicBezTo>
                  <a:cubicBezTo>
                    <a:pt x="222" y="262"/>
                    <a:pt x="197" y="295"/>
                    <a:pt x="163" y="338"/>
                  </a:cubicBezTo>
                  <a:close/>
                  <a:moveTo>
                    <a:pt x="7" y="366"/>
                  </a:moveTo>
                  <a:cubicBezTo>
                    <a:pt x="7" y="348"/>
                    <a:pt x="7" y="348"/>
                    <a:pt x="7" y="348"/>
                  </a:cubicBezTo>
                  <a:cubicBezTo>
                    <a:pt x="255" y="348"/>
                    <a:pt x="255" y="348"/>
                    <a:pt x="255" y="348"/>
                  </a:cubicBezTo>
                  <a:cubicBezTo>
                    <a:pt x="255" y="366"/>
                    <a:pt x="255" y="366"/>
                    <a:pt x="255" y="366"/>
                  </a:cubicBezTo>
                  <a:lnTo>
                    <a:pt x="7" y="366"/>
                  </a:lnTo>
                  <a:close/>
                  <a:moveTo>
                    <a:pt x="7" y="403"/>
                  </a:moveTo>
                  <a:cubicBezTo>
                    <a:pt x="7" y="385"/>
                    <a:pt x="7" y="385"/>
                    <a:pt x="7" y="385"/>
                  </a:cubicBezTo>
                  <a:cubicBezTo>
                    <a:pt x="255" y="385"/>
                    <a:pt x="255" y="385"/>
                    <a:pt x="255" y="385"/>
                  </a:cubicBezTo>
                  <a:cubicBezTo>
                    <a:pt x="255" y="403"/>
                    <a:pt x="255" y="403"/>
                    <a:pt x="255" y="403"/>
                  </a:cubicBezTo>
                  <a:lnTo>
                    <a:pt x="7" y="403"/>
                  </a:lnTo>
                  <a:close/>
                  <a:moveTo>
                    <a:pt x="7" y="440"/>
                  </a:moveTo>
                  <a:cubicBezTo>
                    <a:pt x="7" y="421"/>
                    <a:pt x="7" y="421"/>
                    <a:pt x="7" y="421"/>
                  </a:cubicBezTo>
                  <a:cubicBezTo>
                    <a:pt x="255" y="421"/>
                    <a:pt x="255" y="421"/>
                    <a:pt x="255" y="421"/>
                  </a:cubicBezTo>
                  <a:cubicBezTo>
                    <a:pt x="255" y="440"/>
                    <a:pt x="255" y="440"/>
                    <a:pt x="255" y="440"/>
                  </a:cubicBezTo>
                  <a:lnTo>
                    <a:pt x="7" y="440"/>
                  </a:lnTo>
                  <a:close/>
                  <a:moveTo>
                    <a:pt x="119" y="338"/>
                  </a:moveTo>
                  <a:cubicBezTo>
                    <a:pt x="98" y="338"/>
                    <a:pt x="98" y="338"/>
                    <a:pt x="98" y="338"/>
                  </a:cubicBezTo>
                  <a:cubicBezTo>
                    <a:pt x="156" y="259"/>
                    <a:pt x="191" y="209"/>
                    <a:pt x="203" y="190"/>
                  </a:cubicBezTo>
                  <a:cubicBezTo>
                    <a:pt x="215" y="171"/>
                    <a:pt x="222" y="154"/>
                    <a:pt x="222" y="141"/>
                  </a:cubicBezTo>
                  <a:cubicBezTo>
                    <a:pt x="222" y="125"/>
                    <a:pt x="219" y="112"/>
                    <a:pt x="212" y="100"/>
                  </a:cubicBezTo>
                  <a:cubicBezTo>
                    <a:pt x="206" y="88"/>
                    <a:pt x="198" y="79"/>
                    <a:pt x="186" y="73"/>
                  </a:cubicBezTo>
                  <a:cubicBezTo>
                    <a:pt x="175" y="67"/>
                    <a:pt x="163" y="62"/>
                    <a:pt x="150" y="59"/>
                  </a:cubicBezTo>
                  <a:cubicBezTo>
                    <a:pt x="136" y="56"/>
                    <a:pt x="122" y="55"/>
                    <a:pt x="105" y="55"/>
                  </a:cubicBezTo>
                  <a:cubicBezTo>
                    <a:pt x="74" y="55"/>
                    <a:pt x="43" y="59"/>
                    <a:pt x="11" y="69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41" y="40"/>
                    <a:pt x="73" y="36"/>
                    <a:pt x="104" y="36"/>
                  </a:cubicBezTo>
                  <a:cubicBezTo>
                    <a:pt x="120" y="36"/>
                    <a:pt x="134" y="37"/>
                    <a:pt x="147" y="39"/>
                  </a:cubicBezTo>
                  <a:cubicBezTo>
                    <a:pt x="160" y="41"/>
                    <a:pt x="172" y="45"/>
                    <a:pt x="184" y="50"/>
                  </a:cubicBezTo>
                  <a:cubicBezTo>
                    <a:pt x="196" y="55"/>
                    <a:pt x="206" y="62"/>
                    <a:pt x="214" y="70"/>
                  </a:cubicBezTo>
                  <a:cubicBezTo>
                    <a:pt x="222" y="78"/>
                    <a:pt x="228" y="88"/>
                    <a:pt x="233" y="100"/>
                  </a:cubicBezTo>
                  <a:cubicBezTo>
                    <a:pt x="238" y="112"/>
                    <a:pt x="240" y="126"/>
                    <a:pt x="240" y="141"/>
                  </a:cubicBezTo>
                  <a:cubicBezTo>
                    <a:pt x="240" y="152"/>
                    <a:pt x="237" y="164"/>
                    <a:pt x="232" y="175"/>
                  </a:cubicBezTo>
                  <a:cubicBezTo>
                    <a:pt x="227" y="186"/>
                    <a:pt x="216" y="204"/>
                    <a:pt x="200" y="227"/>
                  </a:cubicBezTo>
                  <a:cubicBezTo>
                    <a:pt x="184" y="251"/>
                    <a:pt x="157" y="288"/>
                    <a:pt x="119" y="338"/>
                  </a:cubicBezTo>
                  <a:close/>
                  <a:moveTo>
                    <a:pt x="35" y="338"/>
                  </a:moveTo>
                  <a:cubicBezTo>
                    <a:pt x="14" y="338"/>
                    <a:pt x="14" y="338"/>
                    <a:pt x="14" y="338"/>
                  </a:cubicBezTo>
                  <a:cubicBezTo>
                    <a:pt x="25" y="322"/>
                    <a:pt x="37" y="306"/>
                    <a:pt x="49" y="291"/>
                  </a:cubicBezTo>
                  <a:cubicBezTo>
                    <a:pt x="60" y="275"/>
                    <a:pt x="70" y="262"/>
                    <a:pt x="78" y="252"/>
                  </a:cubicBezTo>
                  <a:cubicBezTo>
                    <a:pt x="85" y="242"/>
                    <a:pt x="93" y="232"/>
                    <a:pt x="100" y="222"/>
                  </a:cubicBezTo>
                  <a:cubicBezTo>
                    <a:pt x="107" y="212"/>
                    <a:pt x="113" y="204"/>
                    <a:pt x="118" y="198"/>
                  </a:cubicBezTo>
                  <a:cubicBezTo>
                    <a:pt x="122" y="192"/>
                    <a:pt x="127" y="186"/>
                    <a:pt x="131" y="181"/>
                  </a:cubicBezTo>
                  <a:cubicBezTo>
                    <a:pt x="135" y="175"/>
                    <a:pt x="138" y="171"/>
                    <a:pt x="140" y="168"/>
                  </a:cubicBezTo>
                  <a:cubicBezTo>
                    <a:pt x="142" y="164"/>
                    <a:pt x="144" y="161"/>
                    <a:pt x="145" y="159"/>
                  </a:cubicBezTo>
                  <a:cubicBezTo>
                    <a:pt x="147" y="156"/>
                    <a:pt x="148" y="153"/>
                    <a:pt x="149" y="152"/>
                  </a:cubicBezTo>
                  <a:cubicBezTo>
                    <a:pt x="149" y="150"/>
                    <a:pt x="149" y="148"/>
                    <a:pt x="149" y="146"/>
                  </a:cubicBezTo>
                  <a:cubicBezTo>
                    <a:pt x="149" y="139"/>
                    <a:pt x="146" y="134"/>
                    <a:pt x="140" y="131"/>
                  </a:cubicBezTo>
                  <a:cubicBezTo>
                    <a:pt x="133" y="129"/>
                    <a:pt x="122" y="128"/>
                    <a:pt x="106" y="128"/>
                  </a:cubicBezTo>
                  <a:cubicBezTo>
                    <a:pt x="79" y="128"/>
                    <a:pt x="53" y="131"/>
                    <a:pt x="26" y="138"/>
                  </a:cubicBezTo>
                  <a:cubicBezTo>
                    <a:pt x="22" y="121"/>
                    <a:pt x="22" y="121"/>
                    <a:pt x="22" y="121"/>
                  </a:cubicBezTo>
                  <a:cubicBezTo>
                    <a:pt x="26" y="119"/>
                    <a:pt x="37" y="117"/>
                    <a:pt x="54" y="114"/>
                  </a:cubicBezTo>
                  <a:cubicBezTo>
                    <a:pt x="72" y="111"/>
                    <a:pt x="88" y="109"/>
                    <a:pt x="104" y="109"/>
                  </a:cubicBezTo>
                  <a:cubicBezTo>
                    <a:pt x="114" y="109"/>
                    <a:pt x="122" y="110"/>
                    <a:pt x="129" y="111"/>
                  </a:cubicBezTo>
                  <a:cubicBezTo>
                    <a:pt x="137" y="112"/>
                    <a:pt x="143" y="114"/>
                    <a:pt x="149" y="116"/>
                  </a:cubicBezTo>
                  <a:cubicBezTo>
                    <a:pt x="155" y="119"/>
                    <a:pt x="159" y="123"/>
                    <a:pt x="162" y="128"/>
                  </a:cubicBezTo>
                  <a:cubicBezTo>
                    <a:pt x="165" y="133"/>
                    <a:pt x="167" y="139"/>
                    <a:pt x="167" y="146"/>
                  </a:cubicBezTo>
                  <a:cubicBezTo>
                    <a:pt x="167" y="154"/>
                    <a:pt x="163" y="163"/>
                    <a:pt x="156" y="174"/>
                  </a:cubicBezTo>
                  <a:cubicBezTo>
                    <a:pt x="148" y="186"/>
                    <a:pt x="129" y="212"/>
                    <a:pt x="98" y="253"/>
                  </a:cubicBezTo>
                  <a:cubicBezTo>
                    <a:pt x="73" y="287"/>
                    <a:pt x="52" y="315"/>
                    <a:pt x="35" y="338"/>
                  </a:cubicBezTo>
                  <a:close/>
                  <a:moveTo>
                    <a:pt x="76" y="338"/>
                  </a:moveTo>
                  <a:cubicBezTo>
                    <a:pt x="55" y="338"/>
                    <a:pt x="55" y="338"/>
                    <a:pt x="55" y="338"/>
                  </a:cubicBezTo>
                  <a:cubicBezTo>
                    <a:pt x="118" y="253"/>
                    <a:pt x="154" y="205"/>
                    <a:pt x="161" y="195"/>
                  </a:cubicBezTo>
                  <a:cubicBezTo>
                    <a:pt x="175" y="175"/>
                    <a:pt x="183" y="160"/>
                    <a:pt x="184" y="151"/>
                  </a:cubicBezTo>
                  <a:cubicBezTo>
                    <a:pt x="185" y="149"/>
                    <a:pt x="185" y="147"/>
                    <a:pt x="185" y="144"/>
                  </a:cubicBezTo>
                  <a:cubicBezTo>
                    <a:pt x="185" y="109"/>
                    <a:pt x="159" y="91"/>
                    <a:pt x="105" y="91"/>
                  </a:cubicBezTo>
                  <a:cubicBezTo>
                    <a:pt x="89" y="91"/>
                    <a:pt x="72" y="93"/>
                    <a:pt x="56" y="95"/>
                  </a:cubicBezTo>
                  <a:cubicBezTo>
                    <a:pt x="39" y="98"/>
                    <a:pt x="26" y="101"/>
                    <a:pt x="19" y="104"/>
                  </a:cubicBezTo>
                  <a:cubicBezTo>
                    <a:pt x="15" y="86"/>
                    <a:pt x="15" y="86"/>
                    <a:pt x="15" y="86"/>
                  </a:cubicBezTo>
                  <a:cubicBezTo>
                    <a:pt x="44" y="77"/>
                    <a:pt x="74" y="73"/>
                    <a:pt x="106" y="73"/>
                  </a:cubicBezTo>
                  <a:cubicBezTo>
                    <a:pt x="116" y="73"/>
                    <a:pt x="126" y="74"/>
                    <a:pt x="136" y="75"/>
                  </a:cubicBezTo>
                  <a:cubicBezTo>
                    <a:pt x="145" y="77"/>
                    <a:pt x="154" y="79"/>
                    <a:pt x="162" y="82"/>
                  </a:cubicBezTo>
                  <a:cubicBezTo>
                    <a:pt x="171" y="86"/>
                    <a:pt x="178" y="90"/>
                    <a:pt x="184" y="96"/>
                  </a:cubicBezTo>
                  <a:cubicBezTo>
                    <a:pt x="190" y="101"/>
                    <a:pt x="195" y="108"/>
                    <a:pt x="198" y="116"/>
                  </a:cubicBezTo>
                  <a:cubicBezTo>
                    <a:pt x="202" y="124"/>
                    <a:pt x="203" y="133"/>
                    <a:pt x="203" y="144"/>
                  </a:cubicBezTo>
                  <a:cubicBezTo>
                    <a:pt x="203" y="155"/>
                    <a:pt x="198" y="168"/>
                    <a:pt x="187" y="185"/>
                  </a:cubicBezTo>
                  <a:cubicBezTo>
                    <a:pt x="177" y="201"/>
                    <a:pt x="145" y="246"/>
                    <a:pt x="91" y="318"/>
                  </a:cubicBezTo>
                  <a:cubicBezTo>
                    <a:pt x="85" y="326"/>
                    <a:pt x="80" y="333"/>
                    <a:pt x="76" y="33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4516438" y="2154238"/>
              <a:ext cx="1725613" cy="1949450"/>
            </a:xfrm>
            <a:custGeom>
              <a:avLst/>
              <a:gdLst>
                <a:gd name="T0" fmla="*/ 0 w 407"/>
                <a:gd name="T1" fmla="*/ 229 h 458"/>
                <a:gd name="T2" fmla="*/ 99 w 407"/>
                <a:gd name="T3" fmla="*/ 28 h 458"/>
                <a:gd name="T4" fmla="*/ 308 w 407"/>
                <a:gd name="T5" fmla="*/ 28 h 458"/>
                <a:gd name="T6" fmla="*/ 407 w 407"/>
                <a:gd name="T7" fmla="*/ 229 h 458"/>
                <a:gd name="T8" fmla="*/ 308 w 407"/>
                <a:gd name="T9" fmla="*/ 430 h 458"/>
                <a:gd name="T10" fmla="*/ 99 w 407"/>
                <a:gd name="T11" fmla="*/ 430 h 458"/>
                <a:gd name="T12" fmla="*/ 32 w 407"/>
                <a:gd name="T13" fmla="*/ 143 h 458"/>
                <a:gd name="T14" fmla="*/ 32 w 407"/>
                <a:gd name="T15" fmla="*/ 315 h 458"/>
                <a:gd name="T16" fmla="*/ 130 w 407"/>
                <a:gd name="T17" fmla="*/ 424 h 458"/>
                <a:gd name="T18" fmla="*/ 278 w 407"/>
                <a:gd name="T19" fmla="*/ 424 h 458"/>
                <a:gd name="T20" fmla="*/ 375 w 407"/>
                <a:gd name="T21" fmla="*/ 315 h 458"/>
                <a:gd name="T22" fmla="*/ 375 w 407"/>
                <a:gd name="T23" fmla="*/ 143 h 458"/>
                <a:gd name="T24" fmla="*/ 278 w 407"/>
                <a:gd name="T25" fmla="*/ 33 h 458"/>
                <a:gd name="T26" fmla="*/ 130 w 407"/>
                <a:gd name="T27" fmla="*/ 33 h 458"/>
                <a:gd name="T28" fmla="*/ 32 w 407"/>
                <a:gd name="T29" fmla="*/ 143 h 458"/>
                <a:gd name="T30" fmla="*/ 371 w 407"/>
                <a:gd name="T31" fmla="*/ 229 h 458"/>
                <a:gd name="T32" fmla="*/ 290 w 407"/>
                <a:gd name="T33" fmla="*/ 398 h 458"/>
                <a:gd name="T34" fmla="*/ 117 w 407"/>
                <a:gd name="T35" fmla="*/ 398 h 458"/>
                <a:gd name="T36" fmla="*/ 36 w 407"/>
                <a:gd name="T37" fmla="*/ 229 h 458"/>
                <a:gd name="T38" fmla="*/ 117 w 407"/>
                <a:gd name="T39" fmla="*/ 60 h 458"/>
                <a:gd name="T40" fmla="*/ 290 w 407"/>
                <a:gd name="T41" fmla="*/ 60 h 458"/>
                <a:gd name="T42" fmla="*/ 96 w 407"/>
                <a:gd name="T43" fmla="*/ 102 h 458"/>
                <a:gd name="T44" fmla="*/ 96 w 407"/>
                <a:gd name="T45" fmla="*/ 355 h 458"/>
                <a:gd name="T46" fmla="*/ 311 w 407"/>
                <a:gd name="T47" fmla="*/ 355 h 458"/>
                <a:gd name="T48" fmla="*/ 311 w 407"/>
                <a:gd name="T49" fmla="*/ 102 h 458"/>
                <a:gd name="T50" fmla="*/ 96 w 407"/>
                <a:gd name="T51" fmla="*/ 102 h 458"/>
                <a:gd name="T52" fmla="*/ 334 w 407"/>
                <a:gd name="T53" fmla="*/ 229 h 458"/>
                <a:gd name="T54" fmla="*/ 204 w 407"/>
                <a:gd name="T55" fmla="*/ 385 h 458"/>
                <a:gd name="T56" fmla="*/ 73 w 407"/>
                <a:gd name="T57" fmla="*/ 229 h 458"/>
                <a:gd name="T58" fmla="*/ 204 w 407"/>
                <a:gd name="T59" fmla="*/ 73 h 458"/>
                <a:gd name="T60" fmla="*/ 122 w 407"/>
                <a:gd name="T61" fmla="*/ 128 h 458"/>
                <a:gd name="T62" fmla="*/ 122 w 407"/>
                <a:gd name="T63" fmla="*/ 330 h 458"/>
                <a:gd name="T64" fmla="*/ 285 w 407"/>
                <a:gd name="T65" fmla="*/ 330 h 458"/>
                <a:gd name="T66" fmla="*/ 285 w 407"/>
                <a:gd name="T67" fmla="*/ 128 h 458"/>
                <a:gd name="T68" fmla="*/ 122 w 407"/>
                <a:gd name="T69" fmla="*/ 128 h 458"/>
                <a:gd name="T70" fmla="*/ 297 w 407"/>
                <a:gd name="T71" fmla="*/ 229 h 458"/>
                <a:gd name="T72" fmla="*/ 204 w 407"/>
                <a:gd name="T73" fmla="*/ 348 h 458"/>
                <a:gd name="T74" fmla="*/ 110 w 407"/>
                <a:gd name="T75" fmla="*/ 229 h 458"/>
                <a:gd name="T76" fmla="*/ 204 w 407"/>
                <a:gd name="T77" fmla="*/ 110 h 458"/>
                <a:gd name="T78" fmla="*/ 148 w 407"/>
                <a:gd name="T79" fmla="*/ 154 h 458"/>
                <a:gd name="T80" fmla="*/ 148 w 407"/>
                <a:gd name="T81" fmla="*/ 304 h 458"/>
                <a:gd name="T82" fmla="*/ 259 w 407"/>
                <a:gd name="T83" fmla="*/ 304 h 458"/>
                <a:gd name="T84" fmla="*/ 259 w 407"/>
                <a:gd name="T85" fmla="*/ 154 h 458"/>
                <a:gd name="T86" fmla="*/ 148 w 407"/>
                <a:gd name="T87" fmla="*/ 154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07" h="458">
                  <a:moveTo>
                    <a:pt x="26" y="349"/>
                  </a:moveTo>
                  <a:cubicBezTo>
                    <a:pt x="9" y="314"/>
                    <a:pt x="0" y="274"/>
                    <a:pt x="0" y="229"/>
                  </a:cubicBezTo>
                  <a:cubicBezTo>
                    <a:pt x="0" y="184"/>
                    <a:pt x="9" y="144"/>
                    <a:pt x="26" y="109"/>
                  </a:cubicBezTo>
                  <a:cubicBezTo>
                    <a:pt x="44" y="74"/>
                    <a:pt x="68" y="47"/>
                    <a:pt x="99" y="28"/>
                  </a:cubicBezTo>
                  <a:cubicBezTo>
                    <a:pt x="130" y="9"/>
                    <a:pt x="165" y="0"/>
                    <a:pt x="204" y="0"/>
                  </a:cubicBezTo>
                  <a:cubicBezTo>
                    <a:pt x="242" y="0"/>
                    <a:pt x="277" y="9"/>
                    <a:pt x="308" y="28"/>
                  </a:cubicBezTo>
                  <a:cubicBezTo>
                    <a:pt x="339" y="47"/>
                    <a:pt x="363" y="74"/>
                    <a:pt x="381" y="109"/>
                  </a:cubicBezTo>
                  <a:cubicBezTo>
                    <a:pt x="398" y="144"/>
                    <a:pt x="407" y="184"/>
                    <a:pt x="407" y="229"/>
                  </a:cubicBezTo>
                  <a:cubicBezTo>
                    <a:pt x="407" y="274"/>
                    <a:pt x="398" y="314"/>
                    <a:pt x="381" y="349"/>
                  </a:cubicBezTo>
                  <a:cubicBezTo>
                    <a:pt x="363" y="384"/>
                    <a:pt x="339" y="411"/>
                    <a:pt x="308" y="430"/>
                  </a:cubicBezTo>
                  <a:cubicBezTo>
                    <a:pt x="277" y="449"/>
                    <a:pt x="242" y="458"/>
                    <a:pt x="204" y="458"/>
                  </a:cubicBezTo>
                  <a:cubicBezTo>
                    <a:pt x="165" y="458"/>
                    <a:pt x="130" y="449"/>
                    <a:pt x="99" y="430"/>
                  </a:cubicBezTo>
                  <a:cubicBezTo>
                    <a:pt x="68" y="411"/>
                    <a:pt x="44" y="384"/>
                    <a:pt x="26" y="349"/>
                  </a:cubicBezTo>
                  <a:close/>
                  <a:moveTo>
                    <a:pt x="32" y="143"/>
                  </a:moveTo>
                  <a:cubicBezTo>
                    <a:pt x="23" y="169"/>
                    <a:pt x="18" y="198"/>
                    <a:pt x="18" y="229"/>
                  </a:cubicBezTo>
                  <a:cubicBezTo>
                    <a:pt x="18" y="260"/>
                    <a:pt x="23" y="289"/>
                    <a:pt x="32" y="315"/>
                  </a:cubicBezTo>
                  <a:cubicBezTo>
                    <a:pt x="41" y="341"/>
                    <a:pt x="54" y="364"/>
                    <a:pt x="71" y="382"/>
                  </a:cubicBezTo>
                  <a:cubicBezTo>
                    <a:pt x="87" y="400"/>
                    <a:pt x="107" y="414"/>
                    <a:pt x="130" y="424"/>
                  </a:cubicBezTo>
                  <a:cubicBezTo>
                    <a:pt x="152" y="435"/>
                    <a:pt x="177" y="440"/>
                    <a:pt x="204" y="440"/>
                  </a:cubicBezTo>
                  <a:cubicBezTo>
                    <a:pt x="230" y="440"/>
                    <a:pt x="255" y="435"/>
                    <a:pt x="278" y="424"/>
                  </a:cubicBezTo>
                  <a:cubicBezTo>
                    <a:pt x="300" y="414"/>
                    <a:pt x="320" y="400"/>
                    <a:pt x="336" y="382"/>
                  </a:cubicBezTo>
                  <a:cubicBezTo>
                    <a:pt x="353" y="364"/>
                    <a:pt x="366" y="341"/>
                    <a:pt x="375" y="315"/>
                  </a:cubicBezTo>
                  <a:cubicBezTo>
                    <a:pt x="384" y="289"/>
                    <a:pt x="389" y="260"/>
                    <a:pt x="389" y="229"/>
                  </a:cubicBezTo>
                  <a:cubicBezTo>
                    <a:pt x="389" y="198"/>
                    <a:pt x="384" y="169"/>
                    <a:pt x="375" y="143"/>
                  </a:cubicBezTo>
                  <a:cubicBezTo>
                    <a:pt x="366" y="116"/>
                    <a:pt x="353" y="94"/>
                    <a:pt x="336" y="76"/>
                  </a:cubicBezTo>
                  <a:cubicBezTo>
                    <a:pt x="320" y="58"/>
                    <a:pt x="300" y="43"/>
                    <a:pt x="278" y="33"/>
                  </a:cubicBezTo>
                  <a:cubicBezTo>
                    <a:pt x="255" y="23"/>
                    <a:pt x="230" y="18"/>
                    <a:pt x="204" y="18"/>
                  </a:cubicBezTo>
                  <a:cubicBezTo>
                    <a:pt x="177" y="18"/>
                    <a:pt x="152" y="23"/>
                    <a:pt x="130" y="33"/>
                  </a:cubicBezTo>
                  <a:cubicBezTo>
                    <a:pt x="107" y="43"/>
                    <a:pt x="87" y="58"/>
                    <a:pt x="71" y="76"/>
                  </a:cubicBezTo>
                  <a:cubicBezTo>
                    <a:pt x="54" y="94"/>
                    <a:pt x="41" y="116"/>
                    <a:pt x="32" y="143"/>
                  </a:cubicBezTo>
                  <a:close/>
                  <a:moveTo>
                    <a:pt x="349" y="128"/>
                  </a:moveTo>
                  <a:cubicBezTo>
                    <a:pt x="363" y="157"/>
                    <a:pt x="371" y="191"/>
                    <a:pt x="371" y="229"/>
                  </a:cubicBezTo>
                  <a:cubicBezTo>
                    <a:pt x="371" y="267"/>
                    <a:pt x="363" y="301"/>
                    <a:pt x="349" y="330"/>
                  </a:cubicBezTo>
                  <a:cubicBezTo>
                    <a:pt x="335" y="359"/>
                    <a:pt x="315" y="382"/>
                    <a:pt x="290" y="398"/>
                  </a:cubicBezTo>
                  <a:cubicBezTo>
                    <a:pt x="264" y="414"/>
                    <a:pt x="236" y="421"/>
                    <a:pt x="204" y="421"/>
                  </a:cubicBezTo>
                  <a:cubicBezTo>
                    <a:pt x="171" y="421"/>
                    <a:pt x="143" y="414"/>
                    <a:pt x="117" y="398"/>
                  </a:cubicBezTo>
                  <a:cubicBezTo>
                    <a:pt x="92" y="382"/>
                    <a:pt x="72" y="359"/>
                    <a:pt x="58" y="330"/>
                  </a:cubicBezTo>
                  <a:cubicBezTo>
                    <a:pt x="44" y="301"/>
                    <a:pt x="36" y="267"/>
                    <a:pt x="36" y="229"/>
                  </a:cubicBezTo>
                  <a:cubicBezTo>
                    <a:pt x="36" y="191"/>
                    <a:pt x="44" y="157"/>
                    <a:pt x="58" y="128"/>
                  </a:cubicBezTo>
                  <a:cubicBezTo>
                    <a:pt x="72" y="98"/>
                    <a:pt x="92" y="76"/>
                    <a:pt x="117" y="60"/>
                  </a:cubicBezTo>
                  <a:cubicBezTo>
                    <a:pt x="143" y="44"/>
                    <a:pt x="171" y="36"/>
                    <a:pt x="204" y="36"/>
                  </a:cubicBezTo>
                  <a:cubicBezTo>
                    <a:pt x="236" y="36"/>
                    <a:pt x="264" y="44"/>
                    <a:pt x="290" y="60"/>
                  </a:cubicBezTo>
                  <a:cubicBezTo>
                    <a:pt x="315" y="76"/>
                    <a:pt x="335" y="98"/>
                    <a:pt x="349" y="128"/>
                  </a:cubicBezTo>
                  <a:close/>
                  <a:moveTo>
                    <a:pt x="96" y="102"/>
                  </a:moveTo>
                  <a:cubicBezTo>
                    <a:pt x="69" y="134"/>
                    <a:pt x="55" y="176"/>
                    <a:pt x="55" y="229"/>
                  </a:cubicBezTo>
                  <a:cubicBezTo>
                    <a:pt x="55" y="282"/>
                    <a:pt x="69" y="324"/>
                    <a:pt x="96" y="355"/>
                  </a:cubicBezTo>
                  <a:cubicBezTo>
                    <a:pt x="124" y="387"/>
                    <a:pt x="160" y="403"/>
                    <a:pt x="204" y="403"/>
                  </a:cubicBezTo>
                  <a:cubicBezTo>
                    <a:pt x="248" y="403"/>
                    <a:pt x="283" y="387"/>
                    <a:pt x="311" y="355"/>
                  </a:cubicBezTo>
                  <a:cubicBezTo>
                    <a:pt x="339" y="324"/>
                    <a:pt x="352" y="282"/>
                    <a:pt x="352" y="229"/>
                  </a:cubicBezTo>
                  <a:cubicBezTo>
                    <a:pt x="352" y="176"/>
                    <a:pt x="339" y="134"/>
                    <a:pt x="311" y="102"/>
                  </a:cubicBezTo>
                  <a:cubicBezTo>
                    <a:pt x="283" y="71"/>
                    <a:pt x="248" y="55"/>
                    <a:pt x="204" y="55"/>
                  </a:cubicBezTo>
                  <a:cubicBezTo>
                    <a:pt x="160" y="55"/>
                    <a:pt x="124" y="71"/>
                    <a:pt x="96" y="102"/>
                  </a:cubicBezTo>
                  <a:close/>
                  <a:moveTo>
                    <a:pt x="298" y="115"/>
                  </a:moveTo>
                  <a:cubicBezTo>
                    <a:pt x="322" y="143"/>
                    <a:pt x="334" y="181"/>
                    <a:pt x="334" y="229"/>
                  </a:cubicBezTo>
                  <a:cubicBezTo>
                    <a:pt x="334" y="276"/>
                    <a:pt x="322" y="314"/>
                    <a:pt x="298" y="342"/>
                  </a:cubicBezTo>
                  <a:cubicBezTo>
                    <a:pt x="274" y="371"/>
                    <a:pt x="242" y="385"/>
                    <a:pt x="204" y="385"/>
                  </a:cubicBezTo>
                  <a:cubicBezTo>
                    <a:pt x="165" y="385"/>
                    <a:pt x="133" y="371"/>
                    <a:pt x="109" y="342"/>
                  </a:cubicBezTo>
                  <a:cubicBezTo>
                    <a:pt x="85" y="314"/>
                    <a:pt x="73" y="276"/>
                    <a:pt x="73" y="229"/>
                  </a:cubicBezTo>
                  <a:cubicBezTo>
                    <a:pt x="73" y="181"/>
                    <a:pt x="85" y="143"/>
                    <a:pt x="109" y="115"/>
                  </a:cubicBezTo>
                  <a:cubicBezTo>
                    <a:pt x="133" y="87"/>
                    <a:pt x="165" y="73"/>
                    <a:pt x="204" y="73"/>
                  </a:cubicBezTo>
                  <a:cubicBezTo>
                    <a:pt x="242" y="73"/>
                    <a:pt x="274" y="87"/>
                    <a:pt x="298" y="115"/>
                  </a:cubicBezTo>
                  <a:close/>
                  <a:moveTo>
                    <a:pt x="122" y="128"/>
                  </a:moveTo>
                  <a:cubicBezTo>
                    <a:pt x="102" y="153"/>
                    <a:pt x="91" y="186"/>
                    <a:pt x="91" y="229"/>
                  </a:cubicBezTo>
                  <a:cubicBezTo>
                    <a:pt x="91" y="271"/>
                    <a:pt x="102" y="305"/>
                    <a:pt x="122" y="330"/>
                  </a:cubicBezTo>
                  <a:cubicBezTo>
                    <a:pt x="143" y="354"/>
                    <a:pt x="170" y="366"/>
                    <a:pt x="204" y="366"/>
                  </a:cubicBezTo>
                  <a:cubicBezTo>
                    <a:pt x="237" y="366"/>
                    <a:pt x="264" y="354"/>
                    <a:pt x="285" y="330"/>
                  </a:cubicBezTo>
                  <a:cubicBezTo>
                    <a:pt x="305" y="305"/>
                    <a:pt x="316" y="271"/>
                    <a:pt x="316" y="229"/>
                  </a:cubicBezTo>
                  <a:cubicBezTo>
                    <a:pt x="316" y="186"/>
                    <a:pt x="305" y="153"/>
                    <a:pt x="285" y="128"/>
                  </a:cubicBezTo>
                  <a:cubicBezTo>
                    <a:pt x="264" y="104"/>
                    <a:pt x="237" y="91"/>
                    <a:pt x="204" y="91"/>
                  </a:cubicBezTo>
                  <a:cubicBezTo>
                    <a:pt x="170" y="91"/>
                    <a:pt x="143" y="104"/>
                    <a:pt x="122" y="128"/>
                  </a:cubicBezTo>
                  <a:close/>
                  <a:moveTo>
                    <a:pt x="272" y="141"/>
                  </a:moveTo>
                  <a:cubicBezTo>
                    <a:pt x="289" y="162"/>
                    <a:pt x="297" y="191"/>
                    <a:pt x="297" y="229"/>
                  </a:cubicBezTo>
                  <a:cubicBezTo>
                    <a:pt x="297" y="266"/>
                    <a:pt x="289" y="296"/>
                    <a:pt x="272" y="317"/>
                  </a:cubicBezTo>
                  <a:cubicBezTo>
                    <a:pt x="255" y="338"/>
                    <a:pt x="232" y="348"/>
                    <a:pt x="204" y="348"/>
                  </a:cubicBezTo>
                  <a:cubicBezTo>
                    <a:pt x="175" y="348"/>
                    <a:pt x="152" y="338"/>
                    <a:pt x="135" y="317"/>
                  </a:cubicBezTo>
                  <a:cubicBezTo>
                    <a:pt x="118" y="296"/>
                    <a:pt x="110" y="266"/>
                    <a:pt x="110" y="229"/>
                  </a:cubicBezTo>
                  <a:cubicBezTo>
                    <a:pt x="110" y="191"/>
                    <a:pt x="118" y="162"/>
                    <a:pt x="135" y="141"/>
                  </a:cubicBezTo>
                  <a:cubicBezTo>
                    <a:pt x="152" y="120"/>
                    <a:pt x="175" y="110"/>
                    <a:pt x="204" y="110"/>
                  </a:cubicBezTo>
                  <a:cubicBezTo>
                    <a:pt x="232" y="110"/>
                    <a:pt x="255" y="120"/>
                    <a:pt x="272" y="141"/>
                  </a:cubicBezTo>
                  <a:close/>
                  <a:moveTo>
                    <a:pt x="148" y="154"/>
                  </a:moveTo>
                  <a:cubicBezTo>
                    <a:pt x="135" y="171"/>
                    <a:pt x="128" y="196"/>
                    <a:pt x="128" y="229"/>
                  </a:cubicBezTo>
                  <a:cubicBezTo>
                    <a:pt x="128" y="261"/>
                    <a:pt x="135" y="286"/>
                    <a:pt x="148" y="304"/>
                  </a:cubicBezTo>
                  <a:cubicBezTo>
                    <a:pt x="161" y="321"/>
                    <a:pt x="180" y="330"/>
                    <a:pt x="204" y="330"/>
                  </a:cubicBezTo>
                  <a:cubicBezTo>
                    <a:pt x="227" y="330"/>
                    <a:pt x="246" y="321"/>
                    <a:pt x="259" y="304"/>
                  </a:cubicBezTo>
                  <a:cubicBezTo>
                    <a:pt x="272" y="286"/>
                    <a:pt x="279" y="261"/>
                    <a:pt x="279" y="229"/>
                  </a:cubicBezTo>
                  <a:cubicBezTo>
                    <a:pt x="279" y="196"/>
                    <a:pt x="272" y="171"/>
                    <a:pt x="259" y="154"/>
                  </a:cubicBezTo>
                  <a:cubicBezTo>
                    <a:pt x="246" y="137"/>
                    <a:pt x="227" y="128"/>
                    <a:pt x="204" y="128"/>
                  </a:cubicBezTo>
                  <a:cubicBezTo>
                    <a:pt x="180" y="128"/>
                    <a:pt x="161" y="137"/>
                    <a:pt x="148" y="15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sym typeface="+mn-ea"/>
              </a:endParaRPr>
            </a:p>
          </p:txBody>
        </p:sp>
        <p:sp>
          <p:nvSpPr>
            <p:cNvPr id="22" name="Freeform 19"/>
            <p:cNvSpPr>
              <a:spLocks noEditPoints="1"/>
            </p:cNvSpPr>
            <p:nvPr/>
          </p:nvSpPr>
          <p:spPr bwMode="auto">
            <a:xfrm>
              <a:off x="6373813" y="2232026"/>
              <a:ext cx="784225" cy="1795463"/>
            </a:xfrm>
            <a:custGeom>
              <a:avLst/>
              <a:gdLst>
                <a:gd name="T0" fmla="*/ 0 w 494"/>
                <a:gd name="T1" fmla="*/ 48 h 1131"/>
                <a:gd name="T2" fmla="*/ 0 w 494"/>
                <a:gd name="T3" fmla="*/ 0 h 1131"/>
                <a:gd name="T4" fmla="*/ 494 w 494"/>
                <a:gd name="T5" fmla="*/ 0 h 1131"/>
                <a:gd name="T6" fmla="*/ 494 w 494"/>
                <a:gd name="T7" fmla="*/ 48 h 1131"/>
                <a:gd name="T8" fmla="*/ 0 w 494"/>
                <a:gd name="T9" fmla="*/ 48 h 1131"/>
                <a:gd name="T10" fmla="*/ 0 w 494"/>
                <a:gd name="T11" fmla="*/ 147 h 1131"/>
                <a:gd name="T12" fmla="*/ 0 w 494"/>
                <a:gd name="T13" fmla="*/ 99 h 1131"/>
                <a:gd name="T14" fmla="*/ 494 w 494"/>
                <a:gd name="T15" fmla="*/ 99 h 1131"/>
                <a:gd name="T16" fmla="*/ 494 w 494"/>
                <a:gd name="T17" fmla="*/ 147 h 1131"/>
                <a:gd name="T18" fmla="*/ 0 w 494"/>
                <a:gd name="T19" fmla="*/ 147 h 1131"/>
                <a:gd name="T20" fmla="*/ 0 w 494"/>
                <a:gd name="T21" fmla="*/ 246 h 1131"/>
                <a:gd name="T22" fmla="*/ 0 w 494"/>
                <a:gd name="T23" fmla="*/ 195 h 1131"/>
                <a:gd name="T24" fmla="*/ 494 w 494"/>
                <a:gd name="T25" fmla="*/ 195 h 1131"/>
                <a:gd name="T26" fmla="*/ 494 w 494"/>
                <a:gd name="T27" fmla="*/ 1131 h 1131"/>
                <a:gd name="T28" fmla="*/ 444 w 494"/>
                <a:gd name="T29" fmla="*/ 1131 h 1131"/>
                <a:gd name="T30" fmla="*/ 444 w 494"/>
                <a:gd name="T31" fmla="*/ 246 h 1131"/>
                <a:gd name="T32" fmla="*/ 396 w 494"/>
                <a:gd name="T33" fmla="*/ 246 h 1131"/>
                <a:gd name="T34" fmla="*/ 396 w 494"/>
                <a:gd name="T35" fmla="*/ 1131 h 1131"/>
                <a:gd name="T36" fmla="*/ 347 w 494"/>
                <a:gd name="T37" fmla="*/ 1131 h 1131"/>
                <a:gd name="T38" fmla="*/ 347 w 494"/>
                <a:gd name="T39" fmla="*/ 246 h 1131"/>
                <a:gd name="T40" fmla="*/ 297 w 494"/>
                <a:gd name="T41" fmla="*/ 246 h 1131"/>
                <a:gd name="T42" fmla="*/ 297 w 494"/>
                <a:gd name="T43" fmla="*/ 1131 h 1131"/>
                <a:gd name="T44" fmla="*/ 249 w 494"/>
                <a:gd name="T45" fmla="*/ 1131 h 1131"/>
                <a:gd name="T46" fmla="*/ 249 w 494"/>
                <a:gd name="T47" fmla="*/ 246 h 1131"/>
                <a:gd name="T48" fmla="*/ 201 w 494"/>
                <a:gd name="T49" fmla="*/ 246 h 1131"/>
                <a:gd name="T50" fmla="*/ 201 w 494"/>
                <a:gd name="T51" fmla="*/ 1131 h 1131"/>
                <a:gd name="T52" fmla="*/ 150 w 494"/>
                <a:gd name="T53" fmla="*/ 1131 h 1131"/>
                <a:gd name="T54" fmla="*/ 150 w 494"/>
                <a:gd name="T55" fmla="*/ 246 h 1131"/>
                <a:gd name="T56" fmla="*/ 0 w 494"/>
                <a:gd name="T57" fmla="*/ 246 h 11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4" h="1131">
                  <a:moveTo>
                    <a:pt x="0" y="48"/>
                  </a:moveTo>
                  <a:lnTo>
                    <a:pt x="0" y="0"/>
                  </a:lnTo>
                  <a:lnTo>
                    <a:pt x="494" y="0"/>
                  </a:lnTo>
                  <a:lnTo>
                    <a:pt x="494" y="48"/>
                  </a:lnTo>
                  <a:lnTo>
                    <a:pt x="0" y="48"/>
                  </a:lnTo>
                  <a:close/>
                  <a:moveTo>
                    <a:pt x="0" y="147"/>
                  </a:moveTo>
                  <a:lnTo>
                    <a:pt x="0" y="99"/>
                  </a:lnTo>
                  <a:lnTo>
                    <a:pt x="494" y="99"/>
                  </a:lnTo>
                  <a:lnTo>
                    <a:pt x="494" y="147"/>
                  </a:lnTo>
                  <a:lnTo>
                    <a:pt x="0" y="147"/>
                  </a:lnTo>
                  <a:close/>
                  <a:moveTo>
                    <a:pt x="0" y="246"/>
                  </a:moveTo>
                  <a:lnTo>
                    <a:pt x="0" y="195"/>
                  </a:lnTo>
                  <a:lnTo>
                    <a:pt x="494" y="195"/>
                  </a:lnTo>
                  <a:lnTo>
                    <a:pt x="494" y="1131"/>
                  </a:lnTo>
                  <a:lnTo>
                    <a:pt x="444" y="1131"/>
                  </a:lnTo>
                  <a:lnTo>
                    <a:pt x="444" y="246"/>
                  </a:lnTo>
                  <a:lnTo>
                    <a:pt x="396" y="246"/>
                  </a:lnTo>
                  <a:lnTo>
                    <a:pt x="396" y="1131"/>
                  </a:lnTo>
                  <a:lnTo>
                    <a:pt x="347" y="1131"/>
                  </a:lnTo>
                  <a:lnTo>
                    <a:pt x="347" y="246"/>
                  </a:lnTo>
                  <a:lnTo>
                    <a:pt x="297" y="246"/>
                  </a:lnTo>
                  <a:lnTo>
                    <a:pt x="297" y="1131"/>
                  </a:lnTo>
                  <a:lnTo>
                    <a:pt x="249" y="1131"/>
                  </a:lnTo>
                  <a:lnTo>
                    <a:pt x="249" y="246"/>
                  </a:lnTo>
                  <a:lnTo>
                    <a:pt x="201" y="246"/>
                  </a:lnTo>
                  <a:lnTo>
                    <a:pt x="201" y="1131"/>
                  </a:lnTo>
                  <a:lnTo>
                    <a:pt x="150" y="1131"/>
                  </a:lnTo>
                  <a:lnTo>
                    <a:pt x="150" y="246"/>
                  </a:lnTo>
                  <a:lnTo>
                    <a:pt x="0" y="24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  <p:sp>
          <p:nvSpPr>
            <p:cNvPr id="23" name="Freeform 20"/>
            <p:cNvSpPr>
              <a:spLocks noEditPoints="1"/>
            </p:cNvSpPr>
            <p:nvPr/>
          </p:nvSpPr>
          <p:spPr bwMode="auto">
            <a:xfrm>
              <a:off x="7327901" y="2154238"/>
              <a:ext cx="1646238" cy="1949450"/>
            </a:xfrm>
            <a:custGeom>
              <a:avLst/>
              <a:gdLst>
                <a:gd name="T0" fmla="*/ 98 w 388"/>
                <a:gd name="T1" fmla="*/ 282 h 458"/>
                <a:gd name="T2" fmla="*/ 0 w 388"/>
                <a:gd name="T3" fmla="*/ 146 h 458"/>
                <a:gd name="T4" fmla="*/ 161 w 388"/>
                <a:gd name="T5" fmla="*/ 0 h 458"/>
                <a:gd name="T6" fmla="*/ 339 w 388"/>
                <a:gd name="T7" fmla="*/ 41 h 458"/>
                <a:gd name="T8" fmla="*/ 368 w 388"/>
                <a:gd name="T9" fmla="*/ 223 h 458"/>
                <a:gd name="T10" fmla="*/ 349 w 388"/>
                <a:gd name="T11" fmla="*/ 81 h 458"/>
                <a:gd name="T12" fmla="*/ 161 w 388"/>
                <a:gd name="T13" fmla="*/ 18 h 458"/>
                <a:gd name="T14" fmla="*/ 30 w 388"/>
                <a:gd name="T15" fmla="*/ 94 h 458"/>
                <a:gd name="T16" fmla="*/ 62 w 388"/>
                <a:gd name="T17" fmla="*/ 240 h 458"/>
                <a:gd name="T18" fmla="*/ 226 w 388"/>
                <a:gd name="T19" fmla="*/ 275 h 458"/>
                <a:gd name="T20" fmla="*/ 263 w 388"/>
                <a:gd name="T21" fmla="*/ 339 h 458"/>
                <a:gd name="T22" fmla="*/ 126 w 388"/>
                <a:gd name="T23" fmla="*/ 339 h 458"/>
                <a:gd name="T24" fmla="*/ 131 w 388"/>
                <a:gd name="T25" fmla="*/ 297 h 458"/>
                <a:gd name="T26" fmla="*/ 166 w 388"/>
                <a:gd name="T27" fmla="*/ 330 h 458"/>
                <a:gd name="T28" fmla="*/ 225 w 388"/>
                <a:gd name="T29" fmla="*/ 293 h 458"/>
                <a:gd name="T30" fmla="*/ 290 w 388"/>
                <a:gd name="T31" fmla="*/ 175 h 458"/>
                <a:gd name="T32" fmla="*/ 388 w 388"/>
                <a:gd name="T33" fmla="*/ 310 h 458"/>
                <a:gd name="T34" fmla="*/ 227 w 388"/>
                <a:gd name="T35" fmla="*/ 458 h 458"/>
                <a:gd name="T36" fmla="*/ 49 w 388"/>
                <a:gd name="T37" fmla="*/ 417 h 458"/>
                <a:gd name="T38" fmla="*/ 20 w 388"/>
                <a:gd name="T39" fmla="*/ 236 h 458"/>
                <a:gd name="T40" fmla="*/ 39 w 388"/>
                <a:gd name="T41" fmla="*/ 378 h 458"/>
                <a:gd name="T42" fmla="*/ 227 w 388"/>
                <a:gd name="T43" fmla="*/ 440 h 458"/>
                <a:gd name="T44" fmla="*/ 369 w 388"/>
                <a:gd name="T45" fmla="*/ 310 h 458"/>
                <a:gd name="T46" fmla="*/ 281 w 388"/>
                <a:gd name="T47" fmla="*/ 192 h 458"/>
                <a:gd name="T48" fmla="*/ 110 w 388"/>
                <a:gd name="T49" fmla="*/ 146 h 458"/>
                <a:gd name="T50" fmla="*/ 222 w 388"/>
                <a:gd name="T51" fmla="*/ 110 h 458"/>
                <a:gd name="T52" fmla="*/ 275 w 388"/>
                <a:gd name="T53" fmla="*/ 164 h 458"/>
                <a:gd name="T54" fmla="*/ 222 w 388"/>
                <a:gd name="T55" fmla="*/ 128 h 458"/>
                <a:gd name="T56" fmla="*/ 129 w 388"/>
                <a:gd name="T57" fmla="*/ 146 h 458"/>
                <a:gd name="T58" fmla="*/ 228 w 388"/>
                <a:gd name="T59" fmla="*/ 256 h 458"/>
                <a:gd name="T60" fmla="*/ 37 w 388"/>
                <a:gd name="T61" fmla="*/ 146 h 458"/>
                <a:gd name="T62" fmla="*/ 222 w 388"/>
                <a:gd name="T63" fmla="*/ 36 h 458"/>
                <a:gd name="T64" fmla="*/ 351 w 388"/>
                <a:gd name="T65" fmla="*/ 150 h 458"/>
                <a:gd name="T66" fmla="*/ 333 w 388"/>
                <a:gd name="T67" fmla="*/ 150 h 458"/>
                <a:gd name="T68" fmla="*/ 161 w 388"/>
                <a:gd name="T69" fmla="*/ 55 h 458"/>
                <a:gd name="T70" fmla="*/ 64 w 388"/>
                <a:gd name="T71" fmla="*/ 185 h 458"/>
                <a:gd name="T72" fmla="*/ 159 w 388"/>
                <a:gd name="T73" fmla="*/ 238 h 458"/>
                <a:gd name="T74" fmla="*/ 302 w 388"/>
                <a:gd name="T75" fmla="*/ 272 h 458"/>
                <a:gd name="T76" fmla="*/ 227 w 388"/>
                <a:gd name="T77" fmla="*/ 385 h 458"/>
                <a:gd name="T78" fmla="*/ 74 w 388"/>
                <a:gd name="T79" fmla="*/ 309 h 458"/>
                <a:gd name="T80" fmla="*/ 92 w 388"/>
                <a:gd name="T81" fmla="*/ 309 h 458"/>
                <a:gd name="T82" fmla="*/ 227 w 388"/>
                <a:gd name="T83" fmla="*/ 366 h 458"/>
                <a:gd name="T84" fmla="*/ 276 w 388"/>
                <a:gd name="T85" fmla="*/ 271 h 458"/>
                <a:gd name="T86" fmla="*/ 160 w 388"/>
                <a:gd name="T87" fmla="*/ 220 h 458"/>
                <a:gd name="T88" fmla="*/ 99 w 388"/>
                <a:gd name="T89" fmla="*/ 93 h 458"/>
                <a:gd name="T90" fmla="*/ 288 w 388"/>
                <a:gd name="T91" fmla="*/ 94 h 458"/>
                <a:gd name="T92" fmla="*/ 292 w 388"/>
                <a:gd name="T93" fmla="*/ 170 h 458"/>
                <a:gd name="T94" fmla="*/ 222 w 388"/>
                <a:gd name="T95" fmla="*/ 91 h 458"/>
                <a:gd name="T96" fmla="*/ 92 w 388"/>
                <a:gd name="T97" fmla="*/ 146 h 458"/>
                <a:gd name="T98" fmla="*/ 230 w 388"/>
                <a:gd name="T99" fmla="*/ 201 h 458"/>
                <a:gd name="T100" fmla="*/ 334 w 388"/>
                <a:gd name="T101" fmla="*/ 369 h 458"/>
                <a:gd name="T102" fmla="*/ 166 w 388"/>
                <a:gd name="T103" fmla="*/ 421 h 458"/>
                <a:gd name="T104" fmla="*/ 37 w 388"/>
                <a:gd name="T105" fmla="*/ 309 h 458"/>
                <a:gd name="T106" fmla="*/ 55 w 388"/>
                <a:gd name="T107" fmla="*/ 309 h 458"/>
                <a:gd name="T108" fmla="*/ 166 w 388"/>
                <a:gd name="T109" fmla="*/ 403 h 458"/>
                <a:gd name="T110" fmla="*/ 333 w 388"/>
                <a:gd name="T111" fmla="*/ 310 h 458"/>
                <a:gd name="T112" fmla="*/ 229 w 388"/>
                <a:gd name="T113" fmla="*/ 220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88" h="458">
                  <a:moveTo>
                    <a:pt x="225" y="293"/>
                  </a:moveTo>
                  <a:cubicBezTo>
                    <a:pt x="157" y="293"/>
                    <a:pt x="157" y="293"/>
                    <a:pt x="157" y="293"/>
                  </a:cubicBezTo>
                  <a:cubicBezTo>
                    <a:pt x="137" y="293"/>
                    <a:pt x="117" y="290"/>
                    <a:pt x="98" y="282"/>
                  </a:cubicBezTo>
                  <a:cubicBezTo>
                    <a:pt x="79" y="275"/>
                    <a:pt x="63" y="266"/>
                    <a:pt x="48" y="253"/>
                  </a:cubicBezTo>
                  <a:cubicBezTo>
                    <a:pt x="34" y="241"/>
                    <a:pt x="22" y="225"/>
                    <a:pt x="13" y="206"/>
                  </a:cubicBezTo>
                  <a:cubicBezTo>
                    <a:pt x="5" y="188"/>
                    <a:pt x="0" y="167"/>
                    <a:pt x="0" y="146"/>
                  </a:cubicBezTo>
                  <a:cubicBezTo>
                    <a:pt x="0" y="118"/>
                    <a:pt x="8" y="93"/>
                    <a:pt x="22" y="70"/>
                  </a:cubicBezTo>
                  <a:cubicBezTo>
                    <a:pt x="37" y="48"/>
                    <a:pt x="56" y="30"/>
                    <a:pt x="81" y="18"/>
                  </a:cubicBezTo>
                  <a:cubicBezTo>
                    <a:pt x="105" y="6"/>
                    <a:pt x="132" y="0"/>
                    <a:pt x="161" y="0"/>
                  </a:cubicBezTo>
                  <a:cubicBezTo>
                    <a:pt x="222" y="0"/>
                    <a:pt x="222" y="0"/>
                    <a:pt x="222" y="0"/>
                  </a:cubicBezTo>
                  <a:cubicBezTo>
                    <a:pt x="244" y="0"/>
                    <a:pt x="266" y="3"/>
                    <a:pt x="286" y="11"/>
                  </a:cubicBezTo>
                  <a:cubicBezTo>
                    <a:pt x="307" y="18"/>
                    <a:pt x="324" y="28"/>
                    <a:pt x="339" y="41"/>
                  </a:cubicBezTo>
                  <a:cubicBezTo>
                    <a:pt x="354" y="54"/>
                    <a:pt x="366" y="70"/>
                    <a:pt x="375" y="89"/>
                  </a:cubicBezTo>
                  <a:cubicBezTo>
                    <a:pt x="383" y="108"/>
                    <a:pt x="388" y="128"/>
                    <a:pt x="388" y="150"/>
                  </a:cubicBezTo>
                  <a:cubicBezTo>
                    <a:pt x="388" y="177"/>
                    <a:pt x="381" y="201"/>
                    <a:pt x="368" y="223"/>
                  </a:cubicBezTo>
                  <a:cubicBezTo>
                    <a:pt x="354" y="209"/>
                    <a:pt x="354" y="209"/>
                    <a:pt x="354" y="209"/>
                  </a:cubicBezTo>
                  <a:cubicBezTo>
                    <a:pt x="364" y="191"/>
                    <a:pt x="369" y="171"/>
                    <a:pt x="369" y="150"/>
                  </a:cubicBezTo>
                  <a:cubicBezTo>
                    <a:pt x="369" y="124"/>
                    <a:pt x="363" y="101"/>
                    <a:pt x="349" y="81"/>
                  </a:cubicBezTo>
                  <a:cubicBezTo>
                    <a:pt x="336" y="60"/>
                    <a:pt x="318" y="45"/>
                    <a:pt x="296" y="34"/>
                  </a:cubicBezTo>
                  <a:cubicBezTo>
                    <a:pt x="274" y="23"/>
                    <a:pt x="249" y="18"/>
                    <a:pt x="222" y="18"/>
                  </a:cubicBezTo>
                  <a:cubicBezTo>
                    <a:pt x="161" y="18"/>
                    <a:pt x="161" y="18"/>
                    <a:pt x="161" y="18"/>
                  </a:cubicBezTo>
                  <a:cubicBezTo>
                    <a:pt x="142" y="18"/>
                    <a:pt x="123" y="21"/>
                    <a:pt x="106" y="27"/>
                  </a:cubicBezTo>
                  <a:cubicBezTo>
                    <a:pt x="88" y="34"/>
                    <a:pt x="73" y="42"/>
                    <a:pt x="61" y="53"/>
                  </a:cubicBezTo>
                  <a:cubicBezTo>
                    <a:pt x="48" y="64"/>
                    <a:pt x="38" y="78"/>
                    <a:pt x="30" y="94"/>
                  </a:cubicBezTo>
                  <a:cubicBezTo>
                    <a:pt x="22" y="110"/>
                    <a:pt x="19" y="127"/>
                    <a:pt x="19" y="146"/>
                  </a:cubicBezTo>
                  <a:cubicBezTo>
                    <a:pt x="19" y="165"/>
                    <a:pt x="23" y="183"/>
                    <a:pt x="31" y="199"/>
                  </a:cubicBezTo>
                  <a:cubicBezTo>
                    <a:pt x="39" y="216"/>
                    <a:pt x="49" y="230"/>
                    <a:pt x="62" y="240"/>
                  </a:cubicBezTo>
                  <a:cubicBezTo>
                    <a:pt x="75" y="251"/>
                    <a:pt x="90" y="260"/>
                    <a:pt x="107" y="266"/>
                  </a:cubicBezTo>
                  <a:cubicBezTo>
                    <a:pt x="124" y="272"/>
                    <a:pt x="141" y="275"/>
                    <a:pt x="159" y="275"/>
                  </a:cubicBezTo>
                  <a:cubicBezTo>
                    <a:pt x="226" y="275"/>
                    <a:pt x="226" y="275"/>
                    <a:pt x="226" y="275"/>
                  </a:cubicBezTo>
                  <a:cubicBezTo>
                    <a:pt x="241" y="275"/>
                    <a:pt x="253" y="278"/>
                    <a:pt x="263" y="283"/>
                  </a:cubicBezTo>
                  <a:cubicBezTo>
                    <a:pt x="273" y="289"/>
                    <a:pt x="278" y="298"/>
                    <a:pt x="278" y="310"/>
                  </a:cubicBezTo>
                  <a:cubicBezTo>
                    <a:pt x="278" y="323"/>
                    <a:pt x="273" y="332"/>
                    <a:pt x="263" y="339"/>
                  </a:cubicBezTo>
                  <a:cubicBezTo>
                    <a:pt x="254" y="345"/>
                    <a:pt x="242" y="348"/>
                    <a:pt x="227" y="348"/>
                  </a:cubicBezTo>
                  <a:cubicBezTo>
                    <a:pt x="166" y="348"/>
                    <a:pt x="166" y="348"/>
                    <a:pt x="166" y="348"/>
                  </a:cubicBezTo>
                  <a:cubicBezTo>
                    <a:pt x="150" y="348"/>
                    <a:pt x="136" y="345"/>
                    <a:pt x="126" y="339"/>
                  </a:cubicBezTo>
                  <a:cubicBezTo>
                    <a:pt x="116" y="332"/>
                    <a:pt x="110" y="322"/>
                    <a:pt x="110" y="309"/>
                  </a:cubicBezTo>
                  <a:cubicBezTo>
                    <a:pt x="110" y="302"/>
                    <a:pt x="111" y="296"/>
                    <a:pt x="113" y="293"/>
                  </a:cubicBezTo>
                  <a:cubicBezTo>
                    <a:pt x="131" y="297"/>
                    <a:pt x="131" y="297"/>
                    <a:pt x="131" y="297"/>
                  </a:cubicBezTo>
                  <a:cubicBezTo>
                    <a:pt x="129" y="299"/>
                    <a:pt x="129" y="303"/>
                    <a:pt x="129" y="309"/>
                  </a:cubicBezTo>
                  <a:cubicBezTo>
                    <a:pt x="129" y="317"/>
                    <a:pt x="132" y="322"/>
                    <a:pt x="139" y="325"/>
                  </a:cubicBezTo>
                  <a:cubicBezTo>
                    <a:pt x="145" y="328"/>
                    <a:pt x="155" y="330"/>
                    <a:pt x="166" y="330"/>
                  </a:cubicBezTo>
                  <a:cubicBezTo>
                    <a:pt x="227" y="330"/>
                    <a:pt x="227" y="330"/>
                    <a:pt x="227" y="330"/>
                  </a:cubicBezTo>
                  <a:cubicBezTo>
                    <a:pt x="249" y="330"/>
                    <a:pt x="259" y="323"/>
                    <a:pt x="259" y="310"/>
                  </a:cubicBezTo>
                  <a:cubicBezTo>
                    <a:pt x="259" y="299"/>
                    <a:pt x="248" y="293"/>
                    <a:pt x="225" y="293"/>
                  </a:cubicBezTo>
                  <a:close/>
                  <a:moveTo>
                    <a:pt x="163" y="165"/>
                  </a:moveTo>
                  <a:cubicBezTo>
                    <a:pt x="231" y="165"/>
                    <a:pt x="231" y="165"/>
                    <a:pt x="231" y="165"/>
                  </a:cubicBezTo>
                  <a:cubicBezTo>
                    <a:pt x="251" y="165"/>
                    <a:pt x="271" y="168"/>
                    <a:pt x="290" y="175"/>
                  </a:cubicBezTo>
                  <a:cubicBezTo>
                    <a:pt x="309" y="182"/>
                    <a:pt x="325" y="192"/>
                    <a:pt x="340" y="204"/>
                  </a:cubicBezTo>
                  <a:cubicBezTo>
                    <a:pt x="355" y="217"/>
                    <a:pt x="366" y="232"/>
                    <a:pt x="375" y="251"/>
                  </a:cubicBezTo>
                  <a:cubicBezTo>
                    <a:pt x="383" y="269"/>
                    <a:pt x="388" y="289"/>
                    <a:pt x="388" y="310"/>
                  </a:cubicBezTo>
                  <a:cubicBezTo>
                    <a:pt x="388" y="339"/>
                    <a:pt x="380" y="365"/>
                    <a:pt x="366" y="387"/>
                  </a:cubicBezTo>
                  <a:cubicBezTo>
                    <a:pt x="351" y="410"/>
                    <a:pt x="332" y="428"/>
                    <a:pt x="308" y="440"/>
                  </a:cubicBezTo>
                  <a:cubicBezTo>
                    <a:pt x="283" y="452"/>
                    <a:pt x="256" y="458"/>
                    <a:pt x="227" y="458"/>
                  </a:cubicBezTo>
                  <a:cubicBezTo>
                    <a:pt x="166" y="458"/>
                    <a:pt x="166" y="458"/>
                    <a:pt x="166" y="458"/>
                  </a:cubicBezTo>
                  <a:cubicBezTo>
                    <a:pt x="144" y="458"/>
                    <a:pt x="122" y="455"/>
                    <a:pt x="102" y="447"/>
                  </a:cubicBezTo>
                  <a:cubicBezTo>
                    <a:pt x="82" y="440"/>
                    <a:pt x="64" y="430"/>
                    <a:pt x="49" y="417"/>
                  </a:cubicBezTo>
                  <a:cubicBezTo>
                    <a:pt x="34" y="405"/>
                    <a:pt x="22" y="389"/>
                    <a:pt x="13" y="370"/>
                  </a:cubicBezTo>
                  <a:cubicBezTo>
                    <a:pt x="5" y="351"/>
                    <a:pt x="0" y="331"/>
                    <a:pt x="0" y="309"/>
                  </a:cubicBezTo>
                  <a:cubicBezTo>
                    <a:pt x="0" y="282"/>
                    <a:pt x="7" y="258"/>
                    <a:pt x="20" y="236"/>
                  </a:cubicBezTo>
                  <a:cubicBezTo>
                    <a:pt x="34" y="250"/>
                    <a:pt x="34" y="250"/>
                    <a:pt x="34" y="250"/>
                  </a:cubicBezTo>
                  <a:cubicBezTo>
                    <a:pt x="24" y="268"/>
                    <a:pt x="19" y="288"/>
                    <a:pt x="19" y="309"/>
                  </a:cubicBezTo>
                  <a:cubicBezTo>
                    <a:pt x="19" y="335"/>
                    <a:pt x="25" y="358"/>
                    <a:pt x="39" y="378"/>
                  </a:cubicBezTo>
                  <a:cubicBezTo>
                    <a:pt x="52" y="398"/>
                    <a:pt x="70" y="413"/>
                    <a:pt x="92" y="424"/>
                  </a:cubicBezTo>
                  <a:cubicBezTo>
                    <a:pt x="114" y="435"/>
                    <a:pt x="139" y="440"/>
                    <a:pt x="166" y="440"/>
                  </a:cubicBezTo>
                  <a:cubicBezTo>
                    <a:pt x="227" y="440"/>
                    <a:pt x="227" y="440"/>
                    <a:pt x="227" y="440"/>
                  </a:cubicBezTo>
                  <a:cubicBezTo>
                    <a:pt x="253" y="440"/>
                    <a:pt x="277" y="434"/>
                    <a:pt x="298" y="424"/>
                  </a:cubicBezTo>
                  <a:cubicBezTo>
                    <a:pt x="320" y="413"/>
                    <a:pt x="337" y="398"/>
                    <a:pt x="350" y="378"/>
                  </a:cubicBezTo>
                  <a:cubicBezTo>
                    <a:pt x="363" y="358"/>
                    <a:pt x="369" y="335"/>
                    <a:pt x="369" y="310"/>
                  </a:cubicBezTo>
                  <a:cubicBezTo>
                    <a:pt x="369" y="291"/>
                    <a:pt x="365" y="274"/>
                    <a:pt x="357" y="258"/>
                  </a:cubicBezTo>
                  <a:cubicBezTo>
                    <a:pt x="349" y="242"/>
                    <a:pt x="339" y="228"/>
                    <a:pt x="326" y="217"/>
                  </a:cubicBezTo>
                  <a:cubicBezTo>
                    <a:pt x="313" y="207"/>
                    <a:pt x="298" y="198"/>
                    <a:pt x="281" y="192"/>
                  </a:cubicBezTo>
                  <a:cubicBezTo>
                    <a:pt x="264" y="186"/>
                    <a:pt x="247" y="183"/>
                    <a:pt x="230" y="183"/>
                  </a:cubicBezTo>
                  <a:cubicBezTo>
                    <a:pt x="162" y="183"/>
                    <a:pt x="162" y="183"/>
                    <a:pt x="162" y="183"/>
                  </a:cubicBezTo>
                  <a:cubicBezTo>
                    <a:pt x="128" y="183"/>
                    <a:pt x="110" y="171"/>
                    <a:pt x="110" y="146"/>
                  </a:cubicBezTo>
                  <a:cubicBezTo>
                    <a:pt x="110" y="134"/>
                    <a:pt x="115" y="126"/>
                    <a:pt x="125" y="119"/>
                  </a:cubicBezTo>
                  <a:cubicBezTo>
                    <a:pt x="135" y="113"/>
                    <a:pt x="147" y="110"/>
                    <a:pt x="161" y="110"/>
                  </a:cubicBezTo>
                  <a:cubicBezTo>
                    <a:pt x="222" y="110"/>
                    <a:pt x="222" y="110"/>
                    <a:pt x="222" y="110"/>
                  </a:cubicBezTo>
                  <a:cubicBezTo>
                    <a:pt x="238" y="110"/>
                    <a:pt x="252" y="113"/>
                    <a:pt x="262" y="120"/>
                  </a:cubicBezTo>
                  <a:cubicBezTo>
                    <a:pt x="272" y="127"/>
                    <a:pt x="278" y="137"/>
                    <a:pt x="278" y="150"/>
                  </a:cubicBezTo>
                  <a:cubicBezTo>
                    <a:pt x="278" y="156"/>
                    <a:pt x="277" y="161"/>
                    <a:pt x="275" y="164"/>
                  </a:cubicBezTo>
                  <a:cubicBezTo>
                    <a:pt x="258" y="161"/>
                    <a:pt x="258" y="161"/>
                    <a:pt x="258" y="161"/>
                  </a:cubicBezTo>
                  <a:cubicBezTo>
                    <a:pt x="259" y="159"/>
                    <a:pt x="259" y="156"/>
                    <a:pt x="259" y="150"/>
                  </a:cubicBezTo>
                  <a:cubicBezTo>
                    <a:pt x="259" y="135"/>
                    <a:pt x="247" y="128"/>
                    <a:pt x="222" y="128"/>
                  </a:cubicBezTo>
                  <a:cubicBezTo>
                    <a:pt x="161" y="128"/>
                    <a:pt x="161" y="128"/>
                    <a:pt x="161" y="128"/>
                  </a:cubicBezTo>
                  <a:cubicBezTo>
                    <a:pt x="152" y="128"/>
                    <a:pt x="144" y="130"/>
                    <a:pt x="138" y="133"/>
                  </a:cubicBezTo>
                  <a:cubicBezTo>
                    <a:pt x="132" y="136"/>
                    <a:pt x="129" y="140"/>
                    <a:pt x="129" y="146"/>
                  </a:cubicBezTo>
                  <a:cubicBezTo>
                    <a:pt x="129" y="153"/>
                    <a:pt x="132" y="158"/>
                    <a:pt x="138" y="161"/>
                  </a:cubicBezTo>
                  <a:cubicBezTo>
                    <a:pt x="144" y="163"/>
                    <a:pt x="152" y="165"/>
                    <a:pt x="163" y="165"/>
                  </a:cubicBezTo>
                  <a:close/>
                  <a:moveTo>
                    <a:pt x="228" y="256"/>
                  </a:moveTo>
                  <a:cubicBezTo>
                    <a:pt x="159" y="256"/>
                    <a:pt x="159" y="256"/>
                    <a:pt x="159" y="256"/>
                  </a:cubicBezTo>
                  <a:cubicBezTo>
                    <a:pt x="125" y="256"/>
                    <a:pt x="96" y="246"/>
                    <a:pt x="73" y="225"/>
                  </a:cubicBezTo>
                  <a:cubicBezTo>
                    <a:pt x="49" y="203"/>
                    <a:pt x="37" y="177"/>
                    <a:pt x="37" y="146"/>
                  </a:cubicBezTo>
                  <a:cubicBezTo>
                    <a:pt x="37" y="114"/>
                    <a:pt x="49" y="87"/>
                    <a:pt x="73" y="67"/>
                  </a:cubicBezTo>
                  <a:cubicBezTo>
                    <a:pt x="97" y="47"/>
                    <a:pt x="126" y="36"/>
                    <a:pt x="161" y="36"/>
                  </a:cubicBezTo>
                  <a:cubicBezTo>
                    <a:pt x="222" y="36"/>
                    <a:pt x="222" y="36"/>
                    <a:pt x="222" y="36"/>
                  </a:cubicBezTo>
                  <a:cubicBezTo>
                    <a:pt x="245" y="36"/>
                    <a:pt x="267" y="41"/>
                    <a:pt x="287" y="50"/>
                  </a:cubicBezTo>
                  <a:cubicBezTo>
                    <a:pt x="306" y="59"/>
                    <a:pt x="322" y="73"/>
                    <a:pt x="333" y="90"/>
                  </a:cubicBezTo>
                  <a:cubicBezTo>
                    <a:pt x="345" y="108"/>
                    <a:pt x="351" y="128"/>
                    <a:pt x="351" y="150"/>
                  </a:cubicBezTo>
                  <a:cubicBezTo>
                    <a:pt x="351" y="167"/>
                    <a:pt x="348" y="182"/>
                    <a:pt x="340" y="197"/>
                  </a:cubicBezTo>
                  <a:cubicBezTo>
                    <a:pt x="325" y="187"/>
                    <a:pt x="325" y="187"/>
                    <a:pt x="325" y="187"/>
                  </a:cubicBezTo>
                  <a:cubicBezTo>
                    <a:pt x="330" y="176"/>
                    <a:pt x="333" y="163"/>
                    <a:pt x="333" y="150"/>
                  </a:cubicBezTo>
                  <a:cubicBezTo>
                    <a:pt x="333" y="121"/>
                    <a:pt x="322" y="98"/>
                    <a:pt x="301" y="81"/>
                  </a:cubicBezTo>
                  <a:cubicBezTo>
                    <a:pt x="280" y="63"/>
                    <a:pt x="253" y="55"/>
                    <a:pt x="222" y="55"/>
                  </a:cubicBezTo>
                  <a:cubicBezTo>
                    <a:pt x="161" y="55"/>
                    <a:pt x="161" y="55"/>
                    <a:pt x="161" y="55"/>
                  </a:cubicBezTo>
                  <a:cubicBezTo>
                    <a:pt x="131" y="55"/>
                    <a:pt x="106" y="63"/>
                    <a:pt x="86" y="80"/>
                  </a:cubicBezTo>
                  <a:cubicBezTo>
                    <a:pt x="66" y="97"/>
                    <a:pt x="55" y="119"/>
                    <a:pt x="55" y="146"/>
                  </a:cubicBezTo>
                  <a:cubicBezTo>
                    <a:pt x="55" y="160"/>
                    <a:pt x="58" y="173"/>
                    <a:pt x="64" y="185"/>
                  </a:cubicBezTo>
                  <a:cubicBezTo>
                    <a:pt x="70" y="197"/>
                    <a:pt x="77" y="206"/>
                    <a:pt x="87" y="214"/>
                  </a:cubicBezTo>
                  <a:cubicBezTo>
                    <a:pt x="96" y="222"/>
                    <a:pt x="107" y="228"/>
                    <a:pt x="120" y="232"/>
                  </a:cubicBezTo>
                  <a:cubicBezTo>
                    <a:pt x="132" y="236"/>
                    <a:pt x="145" y="238"/>
                    <a:pt x="159" y="238"/>
                  </a:cubicBezTo>
                  <a:cubicBezTo>
                    <a:pt x="228" y="238"/>
                    <a:pt x="228" y="238"/>
                    <a:pt x="228" y="238"/>
                  </a:cubicBezTo>
                  <a:cubicBezTo>
                    <a:pt x="243" y="238"/>
                    <a:pt x="258" y="241"/>
                    <a:pt x="271" y="246"/>
                  </a:cubicBezTo>
                  <a:cubicBezTo>
                    <a:pt x="284" y="252"/>
                    <a:pt x="294" y="260"/>
                    <a:pt x="302" y="272"/>
                  </a:cubicBezTo>
                  <a:cubicBezTo>
                    <a:pt x="310" y="283"/>
                    <a:pt x="314" y="295"/>
                    <a:pt x="314" y="310"/>
                  </a:cubicBezTo>
                  <a:cubicBezTo>
                    <a:pt x="314" y="333"/>
                    <a:pt x="306" y="351"/>
                    <a:pt x="289" y="365"/>
                  </a:cubicBezTo>
                  <a:cubicBezTo>
                    <a:pt x="273" y="378"/>
                    <a:pt x="252" y="385"/>
                    <a:pt x="227" y="385"/>
                  </a:cubicBezTo>
                  <a:cubicBezTo>
                    <a:pt x="166" y="385"/>
                    <a:pt x="166" y="385"/>
                    <a:pt x="166" y="385"/>
                  </a:cubicBezTo>
                  <a:cubicBezTo>
                    <a:pt x="140" y="385"/>
                    <a:pt x="118" y="378"/>
                    <a:pt x="100" y="365"/>
                  </a:cubicBezTo>
                  <a:cubicBezTo>
                    <a:pt x="82" y="351"/>
                    <a:pt x="74" y="333"/>
                    <a:pt x="74" y="309"/>
                  </a:cubicBezTo>
                  <a:cubicBezTo>
                    <a:pt x="74" y="299"/>
                    <a:pt x="75" y="290"/>
                    <a:pt x="79" y="281"/>
                  </a:cubicBezTo>
                  <a:cubicBezTo>
                    <a:pt x="96" y="288"/>
                    <a:pt x="96" y="288"/>
                    <a:pt x="96" y="288"/>
                  </a:cubicBezTo>
                  <a:cubicBezTo>
                    <a:pt x="93" y="294"/>
                    <a:pt x="92" y="301"/>
                    <a:pt x="92" y="309"/>
                  </a:cubicBezTo>
                  <a:cubicBezTo>
                    <a:pt x="92" y="327"/>
                    <a:pt x="99" y="342"/>
                    <a:pt x="113" y="352"/>
                  </a:cubicBezTo>
                  <a:cubicBezTo>
                    <a:pt x="127" y="361"/>
                    <a:pt x="145" y="366"/>
                    <a:pt x="166" y="366"/>
                  </a:cubicBezTo>
                  <a:cubicBezTo>
                    <a:pt x="227" y="366"/>
                    <a:pt x="227" y="366"/>
                    <a:pt x="227" y="366"/>
                  </a:cubicBezTo>
                  <a:cubicBezTo>
                    <a:pt x="247" y="366"/>
                    <a:pt x="263" y="361"/>
                    <a:pt x="276" y="352"/>
                  </a:cubicBezTo>
                  <a:cubicBezTo>
                    <a:pt x="290" y="342"/>
                    <a:pt x="296" y="328"/>
                    <a:pt x="296" y="310"/>
                  </a:cubicBezTo>
                  <a:cubicBezTo>
                    <a:pt x="296" y="293"/>
                    <a:pt x="289" y="280"/>
                    <a:pt x="276" y="271"/>
                  </a:cubicBezTo>
                  <a:cubicBezTo>
                    <a:pt x="263" y="261"/>
                    <a:pt x="247" y="256"/>
                    <a:pt x="228" y="256"/>
                  </a:cubicBezTo>
                  <a:close/>
                  <a:moveTo>
                    <a:pt x="229" y="220"/>
                  </a:moveTo>
                  <a:cubicBezTo>
                    <a:pt x="160" y="220"/>
                    <a:pt x="160" y="220"/>
                    <a:pt x="160" y="220"/>
                  </a:cubicBezTo>
                  <a:cubicBezTo>
                    <a:pt x="136" y="220"/>
                    <a:pt x="115" y="213"/>
                    <a:pt x="99" y="200"/>
                  </a:cubicBezTo>
                  <a:cubicBezTo>
                    <a:pt x="82" y="187"/>
                    <a:pt x="74" y="168"/>
                    <a:pt x="74" y="146"/>
                  </a:cubicBezTo>
                  <a:cubicBezTo>
                    <a:pt x="74" y="124"/>
                    <a:pt x="82" y="106"/>
                    <a:pt x="99" y="93"/>
                  </a:cubicBezTo>
                  <a:cubicBezTo>
                    <a:pt x="116" y="80"/>
                    <a:pt x="137" y="73"/>
                    <a:pt x="161" y="73"/>
                  </a:cubicBezTo>
                  <a:cubicBezTo>
                    <a:pt x="222" y="73"/>
                    <a:pt x="222" y="73"/>
                    <a:pt x="222" y="73"/>
                  </a:cubicBezTo>
                  <a:cubicBezTo>
                    <a:pt x="248" y="73"/>
                    <a:pt x="270" y="80"/>
                    <a:pt x="288" y="94"/>
                  </a:cubicBezTo>
                  <a:cubicBezTo>
                    <a:pt x="306" y="108"/>
                    <a:pt x="314" y="126"/>
                    <a:pt x="314" y="150"/>
                  </a:cubicBezTo>
                  <a:cubicBezTo>
                    <a:pt x="314" y="160"/>
                    <a:pt x="313" y="169"/>
                    <a:pt x="309" y="177"/>
                  </a:cubicBezTo>
                  <a:cubicBezTo>
                    <a:pt x="292" y="170"/>
                    <a:pt x="292" y="170"/>
                    <a:pt x="292" y="170"/>
                  </a:cubicBezTo>
                  <a:cubicBezTo>
                    <a:pt x="295" y="165"/>
                    <a:pt x="296" y="158"/>
                    <a:pt x="296" y="150"/>
                  </a:cubicBezTo>
                  <a:cubicBezTo>
                    <a:pt x="296" y="132"/>
                    <a:pt x="289" y="117"/>
                    <a:pt x="275" y="107"/>
                  </a:cubicBezTo>
                  <a:cubicBezTo>
                    <a:pt x="261" y="96"/>
                    <a:pt x="243" y="91"/>
                    <a:pt x="222" y="91"/>
                  </a:cubicBezTo>
                  <a:cubicBezTo>
                    <a:pt x="161" y="91"/>
                    <a:pt x="161" y="91"/>
                    <a:pt x="161" y="91"/>
                  </a:cubicBezTo>
                  <a:cubicBezTo>
                    <a:pt x="142" y="91"/>
                    <a:pt x="125" y="96"/>
                    <a:pt x="112" y="106"/>
                  </a:cubicBezTo>
                  <a:cubicBezTo>
                    <a:pt x="99" y="116"/>
                    <a:pt x="92" y="129"/>
                    <a:pt x="92" y="146"/>
                  </a:cubicBezTo>
                  <a:cubicBezTo>
                    <a:pt x="92" y="164"/>
                    <a:pt x="99" y="177"/>
                    <a:pt x="112" y="187"/>
                  </a:cubicBezTo>
                  <a:cubicBezTo>
                    <a:pt x="125" y="197"/>
                    <a:pt x="141" y="201"/>
                    <a:pt x="160" y="201"/>
                  </a:cubicBezTo>
                  <a:cubicBezTo>
                    <a:pt x="230" y="201"/>
                    <a:pt x="230" y="201"/>
                    <a:pt x="230" y="201"/>
                  </a:cubicBezTo>
                  <a:cubicBezTo>
                    <a:pt x="263" y="201"/>
                    <a:pt x="292" y="212"/>
                    <a:pt x="315" y="233"/>
                  </a:cubicBezTo>
                  <a:cubicBezTo>
                    <a:pt x="339" y="254"/>
                    <a:pt x="351" y="280"/>
                    <a:pt x="351" y="310"/>
                  </a:cubicBezTo>
                  <a:cubicBezTo>
                    <a:pt x="351" y="332"/>
                    <a:pt x="345" y="352"/>
                    <a:pt x="334" y="369"/>
                  </a:cubicBezTo>
                  <a:cubicBezTo>
                    <a:pt x="323" y="386"/>
                    <a:pt x="308" y="399"/>
                    <a:pt x="289" y="408"/>
                  </a:cubicBezTo>
                  <a:cubicBezTo>
                    <a:pt x="270" y="417"/>
                    <a:pt x="250" y="421"/>
                    <a:pt x="227" y="421"/>
                  </a:cubicBezTo>
                  <a:cubicBezTo>
                    <a:pt x="166" y="421"/>
                    <a:pt x="166" y="421"/>
                    <a:pt x="166" y="421"/>
                  </a:cubicBezTo>
                  <a:cubicBezTo>
                    <a:pt x="143" y="421"/>
                    <a:pt x="121" y="417"/>
                    <a:pt x="101" y="408"/>
                  </a:cubicBezTo>
                  <a:cubicBezTo>
                    <a:pt x="82" y="399"/>
                    <a:pt x="66" y="386"/>
                    <a:pt x="55" y="369"/>
                  </a:cubicBezTo>
                  <a:cubicBezTo>
                    <a:pt x="43" y="351"/>
                    <a:pt x="37" y="331"/>
                    <a:pt x="37" y="309"/>
                  </a:cubicBezTo>
                  <a:cubicBezTo>
                    <a:pt x="37" y="292"/>
                    <a:pt x="41" y="277"/>
                    <a:pt x="48" y="263"/>
                  </a:cubicBezTo>
                  <a:cubicBezTo>
                    <a:pt x="63" y="272"/>
                    <a:pt x="63" y="272"/>
                    <a:pt x="63" y="272"/>
                  </a:cubicBezTo>
                  <a:cubicBezTo>
                    <a:pt x="58" y="284"/>
                    <a:pt x="55" y="296"/>
                    <a:pt x="55" y="309"/>
                  </a:cubicBezTo>
                  <a:cubicBezTo>
                    <a:pt x="55" y="328"/>
                    <a:pt x="60" y="345"/>
                    <a:pt x="70" y="360"/>
                  </a:cubicBezTo>
                  <a:cubicBezTo>
                    <a:pt x="81" y="374"/>
                    <a:pt x="94" y="385"/>
                    <a:pt x="111" y="392"/>
                  </a:cubicBezTo>
                  <a:cubicBezTo>
                    <a:pt x="127" y="399"/>
                    <a:pt x="146" y="403"/>
                    <a:pt x="166" y="403"/>
                  </a:cubicBezTo>
                  <a:cubicBezTo>
                    <a:pt x="227" y="403"/>
                    <a:pt x="227" y="403"/>
                    <a:pt x="227" y="403"/>
                  </a:cubicBezTo>
                  <a:cubicBezTo>
                    <a:pt x="257" y="403"/>
                    <a:pt x="282" y="395"/>
                    <a:pt x="302" y="378"/>
                  </a:cubicBezTo>
                  <a:cubicBezTo>
                    <a:pt x="323" y="361"/>
                    <a:pt x="333" y="338"/>
                    <a:pt x="333" y="310"/>
                  </a:cubicBezTo>
                  <a:cubicBezTo>
                    <a:pt x="333" y="292"/>
                    <a:pt x="328" y="276"/>
                    <a:pt x="318" y="262"/>
                  </a:cubicBezTo>
                  <a:cubicBezTo>
                    <a:pt x="308" y="248"/>
                    <a:pt x="296" y="237"/>
                    <a:pt x="280" y="230"/>
                  </a:cubicBezTo>
                  <a:cubicBezTo>
                    <a:pt x="264" y="223"/>
                    <a:pt x="247" y="220"/>
                    <a:pt x="229" y="2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138045" y="2603500"/>
            <a:ext cx="7917180" cy="982345"/>
            <a:chOff x="3367" y="3932"/>
            <a:chExt cx="12468" cy="1547"/>
          </a:xfrm>
        </p:grpSpPr>
        <p:sp>
          <p:nvSpPr>
            <p:cNvPr id="6" name="文本框 5"/>
            <p:cNvSpPr txBox="1"/>
            <p:nvPr/>
          </p:nvSpPr>
          <p:spPr>
            <a:xfrm>
              <a:off x="3367" y="3932"/>
              <a:ext cx="12469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spc="800">
                  <a:solidFill>
                    <a:prstClr val="white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汇报完毕，谢谢观赏！</a:t>
              </a:r>
            </a:p>
          </p:txBody>
        </p:sp>
        <p:sp>
          <p:nvSpPr>
            <p:cNvPr id="62" name="PA_文本框 61"/>
            <p:cNvSpPr txBox="1"/>
            <p:nvPr>
              <p:custDataLst>
                <p:tags r:id="rId3"/>
              </p:custDataLst>
            </p:nvPr>
          </p:nvSpPr>
          <p:spPr>
            <a:xfrm>
              <a:off x="3520" y="5045"/>
              <a:ext cx="12160" cy="4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sz="1200" dirty="0">
                  <a:solidFill>
                    <a:prstClr val="white"/>
                  </a:solidFill>
                  <a:latin typeface="Adobe 楷体 Std R" panose="02020400000000000000" pitchFamily="18" charset="-122"/>
                  <a:ea typeface="Adobe 楷体 Std R" panose="02020400000000000000" pitchFamily="18" charset="-122"/>
                </a:rPr>
                <a:t>CHINA WINDBUSINESS END OF THE YEAR REPOER SUMMARY TEMPLATE</a:t>
              </a:r>
            </a:p>
          </p:txBody>
        </p:sp>
      </p:grpSp>
      <p:sp>
        <p:nvSpPr>
          <p:cNvPr id="9" name="文本框 12"/>
          <p:cNvSpPr txBox="1"/>
          <p:nvPr/>
        </p:nvSpPr>
        <p:spPr>
          <a:xfrm>
            <a:off x="4228438" y="3712952"/>
            <a:ext cx="37350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80000"/>
              </a:lnSpc>
            </a:pPr>
            <a:r>
              <a:rPr lang="en-US" altLang="zh-CN" sz="1000" kern="0" dirty="0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Lorem ipsum dolor sit </a:t>
            </a:r>
            <a:r>
              <a:rPr lang="en-US" altLang="zh-CN" sz="1000" kern="0" dirty="0" err="1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amet</a:t>
            </a:r>
            <a:r>
              <a:rPr lang="en-US" altLang="zh-CN" sz="1000" kern="0" dirty="0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, </a:t>
            </a:r>
            <a:r>
              <a:rPr lang="en-US" altLang="zh-CN" sz="1000" kern="0" dirty="0" err="1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consectetuer</a:t>
            </a:r>
            <a:r>
              <a:rPr lang="en-US" altLang="zh-CN" sz="1000" kern="0" dirty="0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000" kern="0" dirty="0" err="1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adipiscing</a:t>
            </a:r>
            <a:r>
              <a:rPr lang="en-US" altLang="zh-CN" sz="1000" kern="0" dirty="0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000" kern="0" dirty="0" err="1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elit</a:t>
            </a:r>
            <a:r>
              <a:rPr lang="en-US" altLang="zh-CN" sz="1000" kern="0" dirty="0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. </a:t>
            </a:r>
            <a:r>
              <a:rPr lang="en-US" altLang="zh-CN" sz="1000" kern="0" dirty="0" err="1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Aenean</a:t>
            </a:r>
            <a:r>
              <a:rPr lang="en-US" altLang="zh-CN" sz="1000" kern="0" dirty="0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sz="1000" kern="0" dirty="0" err="1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commodo</a:t>
            </a:r>
            <a:r>
              <a:rPr lang="en-US" altLang="zh-CN" sz="1000" kern="0" dirty="0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 ligula </a:t>
            </a:r>
            <a:r>
              <a:rPr lang="en-US" altLang="zh-CN" sz="1000" kern="0" dirty="0" err="1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eget</a:t>
            </a:r>
            <a:r>
              <a:rPr lang="en-US" altLang="zh-CN" sz="1000" kern="0" dirty="0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 dolor. Lorem ipsum dolor sit </a:t>
            </a:r>
            <a:r>
              <a:rPr lang="en-US" altLang="zh-CN" sz="1000" kern="0" dirty="0" err="1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amet</a:t>
            </a:r>
            <a:r>
              <a:rPr lang="en-US" altLang="zh-CN" sz="1000" kern="0" dirty="0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. Lorem ipsum dolor sit </a:t>
            </a:r>
            <a:r>
              <a:rPr lang="en-US" altLang="zh-CN" sz="1000" kern="0" dirty="0" err="1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amet</a:t>
            </a:r>
            <a:r>
              <a:rPr lang="en-US" altLang="zh-CN" sz="1000" kern="0" dirty="0">
                <a:solidFill>
                  <a:prstClr val="white"/>
                </a:solidFill>
                <a:latin typeface="Adobe 楷体 Std R" panose="02020400000000000000" pitchFamily="18" charset="-122"/>
                <a:ea typeface="Adobe 楷体 Std R" panose="02020400000000000000" pitchFamily="18" charset="-122"/>
                <a:cs typeface="Arial" panose="020B0604020202020204" pitchFamily="34" charset="0"/>
                <a:sym typeface="+mn-ea"/>
              </a:rPr>
              <a:t>.</a:t>
            </a:r>
          </a:p>
        </p:txBody>
      </p:sp>
      <p:sp>
        <p:nvSpPr>
          <p:cNvPr id="10" name="任意多边形 9"/>
          <p:cNvSpPr/>
          <p:nvPr/>
        </p:nvSpPr>
        <p:spPr>
          <a:xfrm>
            <a:off x="5942330" y="3712845"/>
            <a:ext cx="306705" cy="0"/>
          </a:xfrm>
          <a:custGeom>
            <a:avLst/>
            <a:gdLst>
              <a:gd name="connisteX0" fmla="*/ 0 w 306705"/>
              <a:gd name="connsiteY0" fmla="*/ 0 h 0"/>
              <a:gd name="connisteX1" fmla="*/ 306705 w 306705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306705">
                <a:moveTo>
                  <a:pt x="0" y="0"/>
                </a:moveTo>
                <a:lnTo>
                  <a:pt x="306705" y="0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Adobe 楷体 Std R" panose="02020400000000000000" pitchFamily="18" charset="-122"/>
              <a:ea typeface="Adobe 楷体 Std R" panose="02020400000000000000" pitchFamily="18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3"/>
          <a:srcRect t="9046" r="24342" b="20196"/>
          <a:stretch>
            <a:fillRect/>
          </a:stretch>
        </p:blipFill>
        <p:spPr>
          <a:xfrm>
            <a:off x="3945890" y="487045"/>
            <a:ext cx="4300220" cy="40214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31750" y="-7620"/>
            <a:ext cx="12225655" cy="6901815"/>
            <a:chOff x="-50" y="-12"/>
            <a:chExt cx="19253" cy="10869"/>
          </a:xfrm>
        </p:grpSpPr>
        <p:pic>
          <p:nvPicPr>
            <p:cNvPr id="5" name="图片 4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>
              <a:off x="-50" y="-12"/>
              <a:ext cx="1625" cy="1587"/>
            </a:xfrm>
            <a:prstGeom prst="rect">
              <a:avLst/>
            </a:prstGeom>
          </p:spPr>
        </p:pic>
        <p:pic>
          <p:nvPicPr>
            <p:cNvPr id="6" name="图片 5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 flipV="1">
              <a:off x="0" y="9213"/>
              <a:ext cx="1625" cy="1587"/>
            </a:xfrm>
            <a:prstGeom prst="rect">
              <a:avLst/>
            </a:prstGeom>
          </p:spPr>
        </p:pic>
        <p:pic>
          <p:nvPicPr>
            <p:cNvPr id="7" name="图片 6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 flipH="1">
              <a:off x="17575" y="-12"/>
              <a:ext cx="1625" cy="1587"/>
            </a:xfrm>
            <a:prstGeom prst="rect">
              <a:avLst/>
            </a:prstGeom>
          </p:spPr>
        </p:pic>
        <p:pic>
          <p:nvPicPr>
            <p:cNvPr id="8" name="图片 7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 flipH="1" flipV="1">
              <a:off x="17579" y="9271"/>
              <a:ext cx="1625" cy="1587"/>
            </a:xfrm>
            <a:prstGeom prst="rect">
              <a:avLst/>
            </a:prstGeom>
          </p:spPr>
        </p:pic>
      </p:grpSp>
      <p:sp>
        <p:nvSpPr>
          <p:cNvPr id="20" name="文本框 6"/>
          <p:cNvSpPr txBox="1"/>
          <p:nvPr/>
        </p:nvSpPr>
        <p:spPr>
          <a:xfrm>
            <a:off x="3915410" y="4508500"/>
            <a:ext cx="436181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400">
                <a:solidFill>
                  <a:schemeClr val="bg1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本年度工作概述</a:t>
            </a:r>
          </a:p>
          <a:p>
            <a:pPr algn="ctr"/>
            <a:r>
              <a:rPr lang="en-US" altLang="zh-CN" sz="1400" spc="100">
                <a:solidFill>
                  <a:schemeClr val="bg1"/>
                </a:solidFill>
                <a:latin typeface="+mj-lt"/>
                <a:ea typeface="字悦宋刻本繁体(非商用)" panose="02000500040000020004" charset="-122"/>
                <a:sym typeface="+mn-ea"/>
              </a:rPr>
              <a:t> this year's work overview</a:t>
            </a:r>
          </a:p>
        </p:txBody>
      </p:sp>
      <p:sp>
        <p:nvSpPr>
          <p:cNvPr id="10" name="文本框 12"/>
          <p:cNvSpPr txBox="1"/>
          <p:nvPr/>
        </p:nvSpPr>
        <p:spPr>
          <a:xfrm>
            <a:off x="4228438" y="5391257"/>
            <a:ext cx="37350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80000"/>
              </a:lnSpc>
            </a:pPr>
            <a:r>
              <a:rPr lang="en-US" altLang="zh-CN" sz="1000" kern="0">
                <a:solidFill>
                  <a:schemeClr val="bg1"/>
                </a:solidFill>
                <a:latin typeface="Calibri Light" panose="020F0302020204030204" charset="0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amet. Lorem ipsum dolor sit amet.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942330" y="5391150"/>
            <a:ext cx="306705" cy="0"/>
          </a:xfrm>
          <a:custGeom>
            <a:avLst/>
            <a:gdLst>
              <a:gd name="connisteX0" fmla="*/ 0 w 306705"/>
              <a:gd name="connsiteY0" fmla="*/ 0 h 0"/>
              <a:gd name="connisteX1" fmla="*/ 306705 w 306705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306705">
                <a:moveTo>
                  <a:pt x="0" y="0"/>
                </a:moveTo>
                <a:lnTo>
                  <a:pt x="306705" y="0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本年度工作概述</a:t>
            </a:r>
          </a:p>
          <a:p>
            <a:pPr algn="ctr"/>
            <a:r>
              <a:rPr lang="en-US" altLang="zh-CN" sz="1400" spc="100">
                <a:latin typeface="+mj-lt"/>
                <a:ea typeface="字悦宋刻本繁体(非商用)" panose="02000500040000020004" charset="-122"/>
                <a:sym typeface="+mn-ea"/>
              </a:rPr>
              <a:t> this year's work overview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7924" y="1945042"/>
            <a:ext cx="10560696" cy="2464082"/>
            <a:chOff x="814" y="3357"/>
            <a:chExt cx="17572" cy="4100"/>
          </a:xfrm>
        </p:grpSpPr>
        <p:grpSp>
          <p:nvGrpSpPr>
            <p:cNvPr id="13" name="Group 8"/>
            <p:cNvGrpSpPr/>
            <p:nvPr/>
          </p:nvGrpSpPr>
          <p:grpSpPr>
            <a:xfrm>
              <a:off x="814" y="3357"/>
              <a:ext cx="4103" cy="4100"/>
              <a:chOff x="982663" y="622301"/>
              <a:chExt cx="5183188" cy="5180013"/>
            </a:xfrm>
          </p:grpSpPr>
          <p:sp>
            <p:nvSpPr>
              <p:cNvPr id="53" name="Freeform 5"/>
              <p:cNvSpPr/>
              <p:nvPr/>
            </p:nvSpPr>
            <p:spPr bwMode="auto">
              <a:xfrm>
                <a:off x="982663" y="622301"/>
                <a:ext cx="5183188" cy="5180013"/>
              </a:xfrm>
              <a:custGeom>
                <a:avLst/>
                <a:gdLst>
                  <a:gd name="T0" fmla="*/ 490 w 1379"/>
                  <a:gd name="T1" fmla="*/ 1268 h 1378"/>
                  <a:gd name="T2" fmla="*/ 110 w 1379"/>
                  <a:gd name="T3" fmla="*/ 889 h 1378"/>
                  <a:gd name="T4" fmla="*/ 110 w 1379"/>
                  <a:gd name="T5" fmla="*/ 490 h 1378"/>
                  <a:gd name="T6" fmla="*/ 490 w 1379"/>
                  <a:gd name="T7" fmla="*/ 110 h 1378"/>
                  <a:gd name="T8" fmla="*/ 889 w 1379"/>
                  <a:gd name="T9" fmla="*/ 110 h 1378"/>
                  <a:gd name="T10" fmla="*/ 1269 w 1379"/>
                  <a:gd name="T11" fmla="*/ 490 h 1378"/>
                  <a:gd name="T12" fmla="*/ 1269 w 1379"/>
                  <a:gd name="T13" fmla="*/ 889 h 1378"/>
                  <a:gd name="T14" fmla="*/ 889 w 1379"/>
                  <a:gd name="T15" fmla="*/ 1268 h 1378"/>
                  <a:gd name="T16" fmla="*/ 490 w 1379"/>
                  <a:gd name="T17" fmla="*/ 1268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9" h="1378">
                    <a:moveTo>
                      <a:pt x="490" y="1268"/>
                    </a:moveTo>
                    <a:cubicBezTo>
                      <a:pt x="110" y="889"/>
                      <a:pt x="110" y="889"/>
                      <a:pt x="110" y="889"/>
                    </a:cubicBezTo>
                    <a:cubicBezTo>
                      <a:pt x="0" y="778"/>
                      <a:pt x="0" y="600"/>
                      <a:pt x="110" y="490"/>
                    </a:cubicBezTo>
                    <a:cubicBezTo>
                      <a:pt x="490" y="110"/>
                      <a:pt x="490" y="110"/>
                      <a:pt x="490" y="110"/>
                    </a:cubicBezTo>
                    <a:cubicBezTo>
                      <a:pt x="600" y="0"/>
                      <a:pt x="779" y="0"/>
                      <a:pt x="889" y="110"/>
                    </a:cubicBezTo>
                    <a:cubicBezTo>
                      <a:pt x="1269" y="490"/>
                      <a:pt x="1269" y="490"/>
                      <a:pt x="1269" y="490"/>
                    </a:cubicBezTo>
                    <a:cubicBezTo>
                      <a:pt x="1379" y="600"/>
                      <a:pt x="1379" y="778"/>
                      <a:pt x="1269" y="889"/>
                    </a:cubicBezTo>
                    <a:cubicBezTo>
                      <a:pt x="889" y="1268"/>
                      <a:pt x="889" y="1268"/>
                      <a:pt x="889" y="1268"/>
                    </a:cubicBezTo>
                    <a:cubicBezTo>
                      <a:pt x="779" y="1378"/>
                      <a:pt x="600" y="1378"/>
                      <a:pt x="490" y="126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4" name="Freeform 6"/>
              <p:cNvSpPr/>
              <p:nvPr/>
            </p:nvSpPr>
            <p:spPr bwMode="auto">
              <a:xfrm>
                <a:off x="1057276" y="696913"/>
                <a:ext cx="5032375" cy="5033963"/>
              </a:xfrm>
              <a:custGeom>
                <a:avLst/>
                <a:gdLst>
                  <a:gd name="T0" fmla="*/ 470 w 1339"/>
                  <a:gd name="T1" fmla="*/ 1228 h 1339"/>
                  <a:gd name="T2" fmla="*/ 110 w 1339"/>
                  <a:gd name="T3" fmla="*/ 869 h 1339"/>
                  <a:gd name="T4" fmla="*/ 110 w 1339"/>
                  <a:gd name="T5" fmla="*/ 470 h 1339"/>
                  <a:gd name="T6" fmla="*/ 470 w 1339"/>
                  <a:gd name="T7" fmla="*/ 110 h 1339"/>
                  <a:gd name="T8" fmla="*/ 869 w 1339"/>
                  <a:gd name="T9" fmla="*/ 110 h 1339"/>
                  <a:gd name="T10" fmla="*/ 1229 w 1339"/>
                  <a:gd name="T11" fmla="*/ 470 h 1339"/>
                  <a:gd name="T12" fmla="*/ 1229 w 1339"/>
                  <a:gd name="T13" fmla="*/ 869 h 1339"/>
                  <a:gd name="T14" fmla="*/ 869 w 1339"/>
                  <a:gd name="T15" fmla="*/ 1228 h 1339"/>
                  <a:gd name="T16" fmla="*/ 470 w 1339"/>
                  <a:gd name="T17" fmla="*/ 1228 h 1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9" h="1339">
                    <a:moveTo>
                      <a:pt x="470" y="1228"/>
                    </a:moveTo>
                    <a:cubicBezTo>
                      <a:pt x="110" y="869"/>
                      <a:pt x="110" y="869"/>
                      <a:pt x="110" y="869"/>
                    </a:cubicBezTo>
                    <a:cubicBezTo>
                      <a:pt x="0" y="758"/>
                      <a:pt x="0" y="580"/>
                      <a:pt x="110" y="470"/>
                    </a:cubicBezTo>
                    <a:cubicBezTo>
                      <a:pt x="470" y="110"/>
                      <a:pt x="470" y="110"/>
                      <a:pt x="470" y="110"/>
                    </a:cubicBezTo>
                    <a:cubicBezTo>
                      <a:pt x="580" y="0"/>
                      <a:pt x="759" y="0"/>
                      <a:pt x="869" y="110"/>
                    </a:cubicBezTo>
                    <a:cubicBezTo>
                      <a:pt x="1229" y="470"/>
                      <a:pt x="1229" y="470"/>
                      <a:pt x="1229" y="470"/>
                    </a:cubicBezTo>
                    <a:cubicBezTo>
                      <a:pt x="1339" y="580"/>
                      <a:pt x="1339" y="758"/>
                      <a:pt x="1229" y="869"/>
                    </a:cubicBezTo>
                    <a:cubicBezTo>
                      <a:pt x="869" y="1228"/>
                      <a:pt x="869" y="1228"/>
                      <a:pt x="869" y="1228"/>
                    </a:cubicBezTo>
                    <a:cubicBezTo>
                      <a:pt x="759" y="1339"/>
                      <a:pt x="580" y="1339"/>
                      <a:pt x="470" y="1228"/>
                    </a:cubicBezTo>
                    <a:close/>
                  </a:path>
                </a:pathLst>
              </a:custGeom>
              <a:noFill/>
              <a:ln w="14288" cap="flat">
                <a:solidFill>
                  <a:srgbClr val="DBF5F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5" name="Freeform 7"/>
              <p:cNvSpPr/>
              <p:nvPr/>
            </p:nvSpPr>
            <p:spPr bwMode="auto">
              <a:xfrm>
                <a:off x="1354138" y="1106488"/>
                <a:ext cx="3690938" cy="1601788"/>
              </a:xfrm>
              <a:custGeom>
                <a:avLst/>
                <a:gdLst>
                  <a:gd name="T0" fmla="*/ 865 w 982"/>
                  <a:gd name="T1" fmla="*/ 13 h 426"/>
                  <a:gd name="T2" fmla="*/ 809 w 982"/>
                  <a:gd name="T3" fmla="*/ 1 h 426"/>
                  <a:gd name="T4" fmla="*/ 816 w 982"/>
                  <a:gd name="T5" fmla="*/ 7 h 426"/>
                  <a:gd name="T6" fmla="*/ 478 w 982"/>
                  <a:gd name="T7" fmla="*/ 190 h 426"/>
                  <a:gd name="T8" fmla="*/ 452 w 982"/>
                  <a:gd name="T9" fmla="*/ 173 h 426"/>
                  <a:gd name="T10" fmla="*/ 452 w 982"/>
                  <a:gd name="T11" fmla="*/ 173 h 426"/>
                  <a:gd name="T12" fmla="*/ 247 w 982"/>
                  <a:gd name="T13" fmla="*/ 7 h 426"/>
                  <a:gd name="T14" fmla="*/ 38 w 982"/>
                  <a:gd name="T15" fmla="*/ 200 h 426"/>
                  <a:gd name="T16" fmla="*/ 38 w 982"/>
                  <a:gd name="T17" fmla="*/ 200 h 426"/>
                  <a:gd name="T18" fmla="*/ 38 w 982"/>
                  <a:gd name="T19" fmla="*/ 201 h 426"/>
                  <a:gd name="T20" fmla="*/ 38 w 982"/>
                  <a:gd name="T21" fmla="*/ 214 h 426"/>
                  <a:gd name="T22" fmla="*/ 27 w 982"/>
                  <a:gd name="T23" fmla="*/ 257 h 426"/>
                  <a:gd name="T24" fmla="*/ 27 w 982"/>
                  <a:gd name="T25" fmla="*/ 257 h 426"/>
                  <a:gd name="T26" fmla="*/ 7 w 982"/>
                  <a:gd name="T27" fmla="*/ 365 h 426"/>
                  <a:gd name="T28" fmla="*/ 18 w 982"/>
                  <a:gd name="T29" fmla="*/ 354 h 426"/>
                  <a:gd name="T30" fmla="*/ 33 w 982"/>
                  <a:gd name="T31" fmla="*/ 281 h 426"/>
                  <a:gd name="T32" fmla="*/ 48 w 982"/>
                  <a:gd name="T33" fmla="*/ 283 h 426"/>
                  <a:gd name="T34" fmla="*/ 48 w 982"/>
                  <a:gd name="T35" fmla="*/ 283 h 426"/>
                  <a:gd name="T36" fmla="*/ 247 w 982"/>
                  <a:gd name="T37" fmla="*/ 426 h 426"/>
                  <a:gd name="T38" fmla="*/ 455 w 982"/>
                  <a:gd name="T39" fmla="*/ 238 h 426"/>
                  <a:gd name="T40" fmla="*/ 455 w 982"/>
                  <a:gd name="T41" fmla="*/ 238 h 426"/>
                  <a:gd name="T42" fmla="*/ 455 w 982"/>
                  <a:gd name="T43" fmla="*/ 238 h 426"/>
                  <a:gd name="T44" fmla="*/ 456 w 982"/>
                  <a:gd name="T45" fmla="*/ 235 h 426"/>
                  <a:gd name="T46" fmla="*/ 489 w 982"/>
                  <a:gd name="T47" fmla="*/ 198 h 426"/>
                  <a:gd name="T48" fmla="*/ 489 w 982"/>
                  <a:gd name="T49" fmla="*/ 198 h 426"/>
                  <a:gd name="T50" fmla="*/ 865 w 982"/>
                  <a:gd name="T51" fmla="*/ 13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82" h="426">
                    <a:moveTo>
                      <a:pt x="865" y="13"/>
                    </a:moveTo>
                    <a:cubicBezTo>
                      <a:pt x="852" y="0"/>
                      <a:pt x="809" y="1"/>
                      <a:pt x="809" y="1"/>
                    </a:cubicBezTo>
                    <a:cubicBezTo>
                      <a:pt x="816" y="7"/>
                      <a:pt x="816" y="7"/>
                      <a:pt x="816" y="7"/>
                    </a:cubicBezTo>
                    <a:cubicBezTo>
                      <a:pt x="982" y="17"/>
                      <a:pt x="578" y="157"/>
                      <a:pt x="478" y="190"/>
                    </a:cubicBezTo>
                    <a:cubicBezTo>
                      <a:pt x="478" y="190"/>
                      <a:pt x="458" y="195"/>
                      <a:pt x="452" y="173"/>
                    </a:cubicBezTo>
                    <a:cubicBezTo>
                      <a:pt x="452" y="173"/>
                      <a:pt x="452" y="173"/>
                      <a:pt x="452" y="173"/>
                    </a:cubicBezTo>
                    <a:cubicBezTo>
                      <a:pt x="432" y="78"/>
                      <a:pt x="348" y="7"/>
                      <a:pt x="247" y="7"/>
                    </a:cubicBezTo>
                    <a:cubicBezTo>
                      <a:pt x="137" y="7"/>
                      <a:pt x="47" y="92"/>
                      <a:pt x="38" y="200"/>
                    </a:cubicBezTo>
                    <a:cubicBezTo>
                      <a:pt x="38" y="200"/>
                      <a:pt x="38" y="200"/>
                      <a:pt x="38" y="200"/>
                    </a:cubicBezTo>
                    <a:cubicBezTo>
                      <a:pt x="38" y="200"/>
                      <a:pt x="38" y="200"/>
                      <a:pt x="38" y="201"/>
                    </a:cubicBezTo>
                    <a:cubicBezTo>
                      <a:pt x="38" y="205"/>
                      <a:pt x="38" y="209"/>
                      <a:pt x="38" y="214"/>
                    </a:cubicBezTo>
                    <a:cubicBezTo>
                      <a:pt x="37" y="225"/>
                      <a:pt x="34" y="242"/>
                      <a:pt x="27" y="257"/>
                    </a:cubicBezTo>
                    <a:cubicBezTo>
                      <a:pt x="27" y="257"/>
                      <a:pt x="27" y="257"/>
                      <a:pt x="27" y="257"/>
                    </a:cubicBezTo>
                    <a:cubicBezTo>
                      <a:pt x="12" y="288"/>
                      <a:pt x="0" y="327"/>
                      <a:pt x="7" y="365"/>
                    </a:cubicBezTo>
                    <a:cubicBezTo>
                      <a:pt x="18" y="354"/>
                      <a:pt x="18" y="354"/>
                      <a:pt x="18" y="354"/>
                    </a:cubicBezTo>
                    <a:cubicBezTo>
                      <a:pt x="18" y="354"/>
                      <a:pt x="17" y="311"/>
                      <a:pt x="33" y="281"/>
                    </a:cubicBezTo>
                    <a:cubicBezTo>
                      <a:pt x="34" y="279"/>
                      <a:pt x="41" y="270"/>
                      <a:pt x="48" y="283"/>
                    </a:cubicBezTo>
                    <a:cubicBezTo>
                      <a:pt x="48" y="283"/>
                      <a:pt x="48" y="283"/>
                      <a:pt x="48" y="283"/>
                    </a:cubicBezTo>
                    <a:cubicBezTo>
                      <a:pt x="76" y="366"/>
                      <a:pt x="154" y="426"/>
                      <a:pt x="247" y="426"/>
                    </a:cubicBezTo>
                    <a:cubicBezTo>
                      <a:pt x="355" y="426"/>
                      <a:pt x="444" y="344"/>
                      <a:pt x="455" y="238"/>
                    </a:cubicBezTo>
                    <a:cubicBezTo>
                      <a:pt x="455" y="238"/>
                      <a:pt x="455" y="238"/>
                      <a:pt x="455" y="238"/>
                    </a:cubicBezTo>
                    <a:cubicBezTo>
                      <a:pt x="455" y="238"/>
                      <a:pt x="455" y="238"/>
                      <a:pt x="455" y="238"/>
                    </a:cubicBezTo>
                    <a:cubicBezTo>
                      <a:pt x="455" y="237"/>
                      <a:pt x="456" y="236"/>
                      <a:pt x="456" y="235"/>
                    </a:cubicBezTo>
                    <a:cubicBezTo>
                      <a:pt x="457" y="227"/>
                      <a:pt x="462" y="207"/>
                      <a:pt x="489" y="198"/>
                    </a:cubicBezTo>
                    <a:cubicBezTo>
                      <a:pt x="489" y="198"/>
                      <a:pt x="489" y="198"/>
                      <a:pt x="489" y="198"/>
                    </a:cubicBezTo>
                    <a:cubicBezTo>
                      <a:pt x="835" y="84"/>
                      <a:pt x="884" y="35"/>
                      <a:pt x="865" y="13"/>
                    </a:cubicBezTo>
                    <a:close/>
                  </a:path>
                </a:pathLst>
              </a:custGeom>
              <a:solidFill>
                <a:srgbClr val="466BA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6" name="Freeform 8"/>
              <p:cNvSpPr/>
              <p:nvPr/>
            </p:nvSpPr>
            <p:spPr bwMode="auto">
              <a:xfrm>
                <a:off x="1614488" y="4178301"/>
                <a:ext cx="1552575" cy="1250950"/>
              </a:xfrm>
              <a:custGeom>
                <a:avLst/>
                <a:gdLst>
                  <a:gd name="T0" fmla="*/ 325 w 413"/>
                  <a:gd name="T1" fmla="*/ 117 h 333"/>
                  <a:gd name="T2" fmla="*/ 253 w 413"/>
                  <a:gd name="T3" fmla="*/ 189 h 333"/>
                  <a:gd name="T4" fmla="*/ 258 w 413"/>
                  <a:gd name="T5" fmla="*/ 225 h 333"/>
                  <a:gd name="T6" fmla="*/ 260 w 413"/>
                  <a:gd name="T7" fmla="*/ 238 h 333"/>
                  <a:gd name="T8" fmla="*/ 250 w 413"/>
                  <a:gd name="T9" fmla="*/ 258 h 333"/>
                  <a:gd name="T10" fmla="*/ 250 w 413"/>
                  <a:gd name="T11" fmla="*/ 258 h 333"/>
                  <a:gd name="T12" fmla="*/ 26 w 413"/>
                  <a:gd name="T13" fmla="*/ 26 h 333"/>
                  <a:gd name="T14" fmla="*/ 0 w 413"/>
                  <a:gd name="T15" fmla="*/ 0 h 333"/>
                  <a:gd name="T16" fmla="*/ 262 w 413"/>
                  <a:gd name="T17" fmla="*/ 287 h 333"/>
                  <a:gd name="T18" fmla="*/ 268 w 413"/>
                  <a:gd name="T19" fmla="*/ 285 h 333"/>
                  <a:gd name="T20" fmla="*/ 268 w 413"/>
                  <a:gd name="T21" fmla="*/ 285 h 333"/>
                  <a:gd name="T22" fmla="*/ 271 w 413"/>
                  <a:gd name="T23" fmla="*/ 284 h 333"/>
                  <a:gd name="T24" fmla="*/ 319 w 413"/>
                  <a:gd name="T25" fmla="*/ 274 h 333"/>
                  <a:gd name="T26" fmla="*/ 347 w 413"/>
                  <a:gd name="T27" fmla="*/ 273 h 333"/>
                  <a:gd name="T28" fmla="*/ 411 w 413"/>
                  <a:gd name="T29" fmla="*/ 201 h 333"/>
                  <a:gd name="T30" fmla="*/ 325 w 413"/>
                  <a:gd name="T31" fmla="*/ 117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3" h="333">
                    <a:moveTo>
                      <a:pt x="325" y="117"/>
                    </a:moveTo>
                    <a:cubicBezTo>
                      <a:pt x="287" y="120"/>
                      <a:pt x="256" y="151"/>
                      <a:pt x="253" y="189"/>
                    </a:cubicBezTo>
                    <a:cubicBezTo>
                      <a:pt x="252" y="202"/>
                      <a:pt x="254" y="214"/>
                      <a:pt x="258" y="225"/>
                    </a:cubicBezTo>
                    <a:cubicBezTo>
                      <a:pt x="260" y="229"/>
                      <a:pt x="261" y="234"/>
                      <a:pt x="260" y="238"/>
                    </a:cubicBezTo>
                    <a:cubicBezTo>
                      <a:pt x="259" y="253"/>
                      <a:pt x="250" y="258"/>
                      <a:pt x="250" y="258"/>
                    </a:cubicBezTo>
                    <a:cubicBezTo>
                      <a:pt x="250" y="258"/>
                      <a:pt x="250" y="258"/>
                      <a:pt x="250" y="258"/>
                    </a:cubicBezTo>
                    <a:cubicBezTo>
                      <a:pt x="207" y="274"/>
                      <a:pt x="133" y="245"/>
                      <a:pt x="26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32" y="333"/>
                      <a:pt x="262" y="287"/>
                    </a:cubicBezTo>
                    <a:cubicBezTo>
                      <a:pt x="264" y="287"/>
                      <a:pt x="266" y="286"/>
                      <a:pt x="268" y="285"/>
                    </a:cubicBezTo>
                    <a:cubicBezTo>
                      <a:pt x="268" y="285"/>
                      <a:pt x="268" y="285"/>
                      <a:pt x="268" y="285"/>
                    </a:cubicBezTo>
                    <a:cubicBezTo>
                      <a:pt x="269" y="285"/>
                      <a:pt x="270" y="284"/>
                      <a:pt x="271" y="284"/>
                    </a:cubicBezTo>
                    <a:cubicBezTo>
                      <a:pt x="295" y="273"/>
                      <a:pt x="319" y="274"/>
                      <a:pt x="319" y="274"/>
                    </a:cubicBezTo>
                    <a:cubicBezTo>
                      <a:pt x="328" y="275"/>
                      <a:pt x="337" y="275"/>
                      <a:pt x="347" y="273"/>
                    </a:cubicBezTo>
                    <a:cubicBezTo>
                      <a:pt x="382" y="267"/>
                      <a:pt x="409" y="236"/>
                      <a:pt x="411" y="201"/>
                    </a:cubicBezTo>
                    <a:cubicBezTo>
                      <a:pt x="413" y="152"/>
                      <a:pt x="373" y="113"/>
                      <a:pt x="325" y="117"/>
                    </a:cubicBezTo>
                    <a:close/>
                  </a:path>
                </a:pathLst>
              </a:custGeom>
              <a:solidFill>
                <a:srgbClr val="466BA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4" name="Group 14"/>
            <p:cNvGrpSpPr/>
            <p:nvPr/>
          </p:nvGrpSpPr>
          <p:grpSpPr>
            <a:xfrm>
              <a:off x="5304" y="3357"/>
              <a:ext cx="4103" cy="4100"/>
              <a:chOff x="982663" y="622301"/>
              <a:chExt cx="5183188" cy="5180013"/>
            </a:xfrm>
          </p:grpSpPr>
          <p:sp>
            <p:nvSpPr>
              <p:cNvPr id="49" name="Freeform 5"/>
              <p:cNvSpPr/>
              <p:nvPr/>
            </p:nvSpPr>
            <p:spPr bwMode="auto">
              <a:xfrm>
                <a:off x="982663" y="622301"/>
                <a:ext cx="5183188" cy="5180013"/>
              </a:xfrm>
              <a:custGeom>
                <a:avLst/>
                <a:gdLst>
                  <a:gd name="T0" fmla="*/ 490 w 1379"/>
                  <a:gd name="T1" fmla="*/ 1268 h 1378"/>
                  <a:gd name="T2" fmla="*/ 110 w 1379"/>
                  <a:gd name="T3" fmla="*/ 889 h 1378"/>
                  <a:gd name="T4" fmla="*/ 110 w 1379"/>
                  <a:gd name="T5" fmla="*/ 490 h 1378"/>
                  <a:gd name="T6" fmla="*/ 490 w 1379"/>
                  <a:gd name="T7" fmla="*/ 110 h 1378"/>
                  <a:gd name="T8" fmla="*/ 889 w 1379"/>
                  <a:gd name="T9" fmla="*/ 110 h 1378"/>
                  <a:gd name="T10" fmla="*/ 1269 w 1379"/>
                  <a:gd name="T11" fmla="*/ 490 h 1378"/>
                  <a:gd name="T12" fmla="*/ 1269 w 1379"/>
                  <a:gd name="T13" fmla="*/ 889 h 1378"/>
                  <a:gd name="T14" fmla="*/ 889 w 1379"/>
                  <a:gd name="T15" fmla="*/ 1268 h 1378"/>
                  <a:gd name="T16" fmla="*/ 490 w 1379"/>
                  <a:gd name="T17" fmla="*/ 1268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9" h="1378">
                    <a:moveTo>
                      <a:pt x="490" y="1268"/>
                    </a:moveTo>
                    <a:cubicBezTo>
                      <a:pt x="110" y="889"/>
                      <a:pt x="110" y="889"/>
                      <a:pt x="110" y="889"/>
                    </a:cubicBezTo>
                    <a:cubicBezTo>
                      <a:pt x="0" y="778"/>
                      <a:pt x="0" y="600"/>
                      <a:pt x="110" y="490"/>
                    </a:cubicBezTo>
                    <a:cubicBezTo>
                      <a:pt x="490" y="110"/>
                      <a:pt x="490" y="110"/>
                      <a:pt x="490" y="110"/>
                    </a:cubicBezTo>
                    <a:cubicBezTo>
                      <a:pt x="600" y="0"/>
                      <a:pt x="779" y="0"/>
                      <a:pt x="889" y="110"/>
                    </a:cubicBezTo>
                    <a:cubicBezTo>
                      <a:pt x="1269" y="490"/>
                      <a:pt x="1269" y="490"/>
                      <a:pt x="1269" y="490"/>
                    </a:cubicBezTo>
                    <a:cubicBezTo>
                      <a:pt x="1379" y="600"/>
                      <a:pt x="1379" y="778"/>
                      <a:pt x="1269" y="889"/>
                    </a:cubicBezTo>
                    <a:cubicBezTo>
                      <a:pt x="889" y="1268"/>
                      <a:pt x="889" y="1268"/>
                      <a:pt x="889" y="1268"/>
                    </a:cubicBezTo>
                    <a:cubicBezTo>
                      <a:pt x="779" y="1378"/>
                      <a:pt x="600" y="1378"/>
                      <a:pt x="490" y="126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0" name="Freeform 6"/>
              <p:cNvSpPr/>
              <p:nvPr/>
            </p:nvSpPr>
            <p:spPr bwMode="auto">
              <a:xfrm>
                <a:off x="1057276" y="696913"/>
                <a:ext cx="5032375" cy="5033963"/>
              </a:xfrm>
              <a:custGeom>
                <a:avLst/>
                <a:gdLst>
                  <a:gd name="T0" fmla="*/ 470 w 1339"/>
                  <a:gd name="T1" fmla="*/ 1228 h 1339"/>
                  <a:gd name="T2" fmla="*/ 110 w 1339"/>
                  <a:gd name="T3" fmla="*/ 869 h 1339"/>
                  <a:gd name="T4" fmla="*/ 110 w 1339"/>
                  <a:gd name="T5" fmla="*/ 470 h 1339"/>
                  <a:gd name="T6" fmla="*/ 470 w 1339"/>
                  <a:gd name="T7" fmla="*/ 110 h 1339"/>
                  <a:gd name="T8" fmla="*/ 869 w 1339"/>
                  <a:gd name="T9" fmla="*/ 110 h 1339"/>
                  <a:gd name="T10" fmla="*/ 1229 w 1339"/>
                  <a:gd name="T11" fmla="*/ 470 h 1339"/>
                  <a:gd name="T12" fmla="*/ 1229 w 1339"/>
                  <a:gd name="T13" fmla="*/ 869 h 1339"/>
                  <a:gd name="T14" fmla="*/ 869 w 1339"/>
                  <a:gd name="T15" fmla="*/ 1228 h 1339"/>
                  <a:gd name="T16" fmla="*/ 470 w 1339"/>
                  <a:gd name="T17" fmla="*/ 1228 h 1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9" h="1339">
                    <a:moveTo>
                      <a:pt x="470" y="1228"/>
                    </a:moveTo>
                    <a:cubicBezTo>
                      <a:pt x="110" y="869"/>
                      <a:pt x="110" y="869"/>
                      <a:pt x="110" y="869"/>
                    </a:cubicBezTo>
                    <a:cubicBezTo>
                      <a:pt x="0" y="758"/>
                      <a:pt x="0" y="580"/>
                      <a:pt x="110" y="470"/>
                    </a:cubicBezTo>
                    <a:cubicBezTo>
                      <a:pt x="470" y="110"/>
                      <a:pt x="470" y="110"/>
                      <a:pt x="470" y="110"/>
                    </a:cubicBezTo>
                    <a:cubicBezTo>
                      <a:pt x="580" y="0"/>
                      <a:pt x="759" y="0"/>
                      <a:pt x="869" y="110"/>
                    </a:cubicBezTo>
                    <a:cubicBezTo>
                      <a:pt x="1229" y="470"/>
                      <a:pt x="1229" y="470"/>
                      <a:pt x="1229" y="470"/>
                    </a:cubicBezTo>
                    <a:cubicBezTo>
                      <a:pt x="1339" y="580"/>
                      <a:pt x="1339" y="758"/>
                      <a:pt x="1229" y="869"/>
                    </a:cubicBezTo>
                    <a:cubicBezTo>
                      <a:pt x="869" y="1228"/>
                      <a:pt x="869" y="1228"/>
                      <a:pt x="869" y="1228"/>
                    </a:cubicBezTo>
                    <a:cubicBezTo>
                      <a:pt x="759" y="1339"/>
                      <a:pt x="580" y="1339"/>
                      <a:pt x="470" y="1228"/>
                    </a:cubicBezTo>
                    <a:close/>
                  </a:path>
                </a:pathLst>
              </a:custGeom>
              <a:noFill/>
              <a:ln w="14288" cap="flat">
                <a:solidFill>
                  <a:srgbClr val="DBF5F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1" name="Freeform 7"/>
              <p:cNvSpPr/>
              <p:nvPr/>
            </p:nvSpPr>
            <p:spPr bwMode="auto">
              <a:xfrm>
                <a:off x="1354138" y="1106488"/>
                <a:ext cx="3690938" cy="1601788"/>
              </a:xfrm>
              <a:custGeom>
                <a:avLst/>
                <a:gdLst>
                  <a:gd name="T0" fmla="*/ 865 w 982"/>
                  <a:gd name="T1" fmla="*/ 13 h 426"/>
                  <a:gd name="T2" fmla="*/ 809 w 982"/>
                  <a:gd name="T3" fmla="*/ 1 h 426"/>
                  <a:gd name="T4" fmla="*/ 816 w 982"/>
                  <a:gd name="T5" fmla="*/ 7 h 426"/>
                  <a:gd name="T6" fmla="*/ 478 w 982"/>
                  <a:gd name="T7" fmla="*/ 190 h 426"/>
                  <a:gd name="T8" fmla="*/ 452 w 982"/>
                  <a:gd name="T9" fmla="*/ 173 h 426"/>
                  <a:gd name="T10" fmla="*/ 452 w 982"/>
                  <a:gd name="T11" fmla="*/ 173 h 426"/>
                  <a:gd name="T12" fmla="*/ 247 w 982"/>
                  <a:gd name="T13" fmla="*/ 7 h 426"/>
                  <a:gd name="T14" fmla="*/ 38 w 982"/>
                  <a:gd name="T15" fmla="*/ 200 h 426"/>
                  <a:gd name="T16" fmla="*/ 38 w 982"/>
                  <a:gd name="T17" fmla="*/ 200 h 426"/>
                  <a:gd name="T18" fmla="*/ 38 w 982"/>
                  <a:gd name="T19" fmla="*/ 201 h 426"/>
                  <a:gd name="T20" fmla="*/ 38 w 982"/>
                  <a:gd name="T21" fmla="*/ 214 h 426"/>
                  <a:gd name="T22" fmla="*/ 27 w 982"/>
                  <a:gd name="T23" fmla="*/ 257 h 426"/>
                  <a:gd name="T24" fmla="*/ 27 w 982"/>
                  <a:gd name="T25" fmla="*/ 257 h 426"/>
                  <a:gd name="T26" fmla="*/ 7 w 982"/>
                  <a:gd name="T27" fmla="*/ 365 h 426"/>
                  <a:gd name="T28" fmla="*/ 18 w 982"/>
                  <a:gd name="T29" fmla="*/ 354 h 426"/>
                  <a:gd name="T30" fmla="*/ 33 w 982"/>
                  <a:gd name="T31" fmla="*/ 281 h 426"/>
                  <a:gd name="T32" fmla="*/ 48 w 982"/>
                  <a:gd name="T33" fmla="*/ 283 h 426"/>
                  <a:gd name="T34" fmla="*/ 48 w 982"/>
                  <a:gd name="T35" fmla="*/ 283 h 426"/>
                  <a:gd name="T36" fmla="*/ 247 w 982"/>
                  <a:gd name="T37" fmla="*/ 426 h 426"/>
                  <a:gd name="T38" fmla="*/ 455 w 982"/>
                  <a:gd name="T39" fmla="*/ 238 h 426"/>
                  <a:gd name="T40" fmla="*/ 455 w 982"/>
                  <a:gd name="T41" fmla="*/ 238 h 426"/>
                  <a:gd name="T42" fmla="*/ 455 w 982"/>
                  <a:gd name="T43" fmla="*/ 238 h 426"/>
                  <a:gd name="T44" fmla="*/ 456 w 982"/>
                  <a:gd name="T45" fmla="*/ 235 h 426"/>
                  <a:gd name="T46" fmla="*/ 489 w 982"/>
                  <a:gd name="T47" fmla="*/ 198 h 426"/>
                  <a:gd name="T48" fmla="*/ 489 w 982"/>
                  <a:gd name="T49" fmla="*/ 198 h 426"/>
                  <a:gd name="T50" fmla="*/ 865 w 982"/>
                  <a:gd name="T51" fmla="*/ 13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82" h="426">
                    <a:moveTo>
                      <a:pt x="865" y="13"/>
                    </a:moveTo>
                    <a:cubicBezTo>
                      <a:pt x="852" y="0"/>
                      <a:pt x="809" y="1"/>
                      <a:pt x="809" y="1"/>
                    </a:cubicBezTo>
                    <a:cubicBezTo>
                      <a:pt x="816" y="7"/>
                      <a:pt x="816" y="7"/>
                      <a:pt x="816" y="7"/>
                    </a:cubicBezTo>
                    <a:cubicBezTo>
                      <a:pt x="982" y="17"/>
                      <a:pt x="578" y="157"/>
                      <a:pt x="478" y="190"/>
                    </a:cubicBezTo>
                    <a:cubicBezTo>
                      <a:pt x="478" y="190"/>
                      <a:pt x="458" y="195"/>
                      <a:pt x="452" y="173"/>
                    </a:cubicBezTo>
                    <a:cubicBezTo>
                      <a:pt x="452" y="173"/>
                      <a:pt x="452" y="173"/>
                      <a:pt x="452" y="173"/>
                    </a:cubicBezTo>
                    <a:cubicBezTo>
                      <a:pt x="432" y="78"/>
                      <a:pt x="348" y="7"/>
                      <a:pt x="247" y="7"/>
                    </a:cubicBezTo>
                    <a:cubicBezTo>
                      <a:pt x="137" y="7"/>
                      <a:pt x="47" y="92"/>
                      <a:pt x="38" y="200"/>
                    </a:cubicBezTo>
                    <a:cubicBezTo>
                      <a:pt x="38" y="200"/>
                      <a:pt x="38" y="200"/>
                      <a:pt x="38" y="200"/>
                    </a:cubicBezTo>
                    <a:cubicBezTo>
                      <a:pt x="38" y="200"/>
                      <a:pt x="38" y="200"/>
                      <a:pt x="38" y="201"/>
                    </a:cubicBezTo>
                    <a:cubicBezTo>
                      <a:pt x="38" y="205"/>
                      <a:pt x="38" y="209"/>
                      <a:pt x="38" y="214"/>
                    </a:cubicBezTo>
                    <a:cubicBezTo>
                      <a:pt x="37" y="225"/>
                      <a:pt x="34" y="242"/>
                      <a:pt x="27" y="257"/>
                    </a:cubicBezTo>
                    <a:cubicBezTo>
                      <a:pt x="27" y="257"/>
                      <a:pt x="27" y="257"/>
                      <a:pt x="27" y="257"/>
                    </a:cubicBezTo>
                    <a:cubicBezTo>
                      <a:pt x="12" y="288"/>
                      <a:pt x="0" y="327"/>
                      <a:pt x="7" y="365"/>
                    </a:cubicBezTo>
                    <a:cubicBezTo>
                      <a:pt x="18" y="354"/>
                      <a:pt x="18" y="354"/>
                      <a:pt x="18" y="354"/>
                    </a:cubicBezTo>
                    <a:cubicBezTo>
                      <a:pt x="18" y="354"/>
                      <a:pt x="17" y="311"/>
                      <a:pt x="33" y="281"/>
                    </a:cubicBezTo>
                    <a:cubicBezTo>
                      <a:pt x="34" y="279"/>
                      <a:pt x="41" y="270"/>
                      <a:pt x="48" y="283"/>
                    </a:cubicBezTo>
                    <a:cubicBezTo>
                      <a:pt x="48" y="283"/>
                      <a:pt x="48" y="283"/>
                      <a:pt x="48" y="283"/>
                    </a:cubicBezTo>
                    <a:cubicBezTo>
                      <a:pt x="76" y="366"/>
                      <a:pt x="154" y="426"/>
                      <a:pt x="247" y="426"/>
                    </a:cubicBezTo>
                    <a:cubicBezTo>
                      <a:pt x="355" y="426"/>
                      <a:pt x="444" y="344"/>
                      <a:pt x="455" y="238"/>
                    </a:cubicBezTo>
                    <a:cubicBezTo>
                      <a:pt x="455" y="238"/>
                      <a:pt x="455" y="238"/>
                      <a:pt x="455" y="238"/>
                    </a:cubicBezTo>
                    <a:cubicBezTo>
                      <a:pt x="455" y="238"/>
                      <a:pt x="455" y="238"/>
                      <a:pt x="455" y="238"/>
                    </a:cubicBezTo>
                    <a:cubicBezTo>
                      <a:pt x="455" y="237"/>
                      <a:pt x="456" y="236"/>
                      <a:pt x="456" y="235"/>
                    </a:cubicBezTo>
                    <a:cubicBezTo>
                      <a:pt x="457" y="227"/>
                      <a:pt x="462" y="207"/>
                      <a:pt x="489" y="198"/>
                    </a:cubicBezTo>
                    <a:cubicBezTo>
                      <a:pt x="489" y="198"/>
                      <a:pt x="489" y="198"/>
                      <a:pt x="489" y="198"/>
                    </a:cubicBezTo>
                    <a:cubicBezTo>
                      <a:pt x="835" y="84"/>
                      <a:pt x="884" y="35"/>
                      <a:pt x="865" y="1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52" name="Freeform 8"/>
              <p:cNvSpPr/>
              <p:nvPr/>
            </p:nvSpPr>
            <p:spPr bwMode="auto">
              <a:xfrm>
                <a:off x="1614488" y="4178301"/>
                <a:ext cx="1552575" cy="1250950"/>
              </a:xfrm>
              <a:custGeom>
                <a:avLst/>
                <a:gdLst>
                  <a:gd name="T0" fmla="*/ 325 w 413"/>
                  <a:gd name="T1" fmla="*/ 117 h 333"/>
                  <a:gd name="T2" fmla="*/ 253 w 413"/>
                  <a:gd name="T3" fmla="*/ 189 h 333"/>
                  <a:gd name="T4" fmla="*/ 258 w 413"/>
                  <a:gd name="T5" fmla="*/ 225 h 333"/>
                  <a:gd name="T6" fmla="*/ 260 w 413"/>
                  <a:gd name="T7" fmla="*/ 238 h 333"/>
                  <a:gd name="T8" fmla="*/ 250 w 413"/>
                  <a:gd name="T9" fmla="*/ 258 h 333"/>
                  <a:gd name="T10" fmla="*/ 250 w 413"/>
                  <a:gd name="T11" fmla="*/ 258 h 333"/>
                  <a:gd name="T12" fmla="*/ 26 w 413"/>
                  <a:gd name="T13" fmla="*/ 26 h 333"/>
                  <a:gd name="T14" fmla="*/ 0 w 413"/>
                  <a:gd name="T15" fmla="*/ 0 h 333"/>
                  <a:gd name="T16" fmla="*/ 262 w 413"/>
                  <a:gd name="T17" fmla="*/ 287 h 333"/>
                  <a:gd name="T18" fmla="*/ 268 w 413"/>
                  <a:gd name="T19" fmla="*/ 285 h 333"/>
                  <a:gd name="T20" fmla="*/ 268 w 413"/>
                  <a:gd name="T21" fmla="*/ 285 h 333"/>
                  <a:gd name="T22" fmla="*/ 271 w 413"/>
                  <a:gd name="T23" fmla="*/ 284 h 333"/>
                  <a:gd name="T24" fmla="*/ 319 w 413"/>
                  <a:gd name="T25" fmla="*/ 274 h 333"/>
                  <a:gd name="T26" fmla="*/ 347 w 413"/>
                  <a:gd name="T27" fmla="*/ 273 h 333"/>
                  <a:gd name="T28" fmla="*/ 411 w 413"/>
                  <a:gd name="T29" fmla="*/ 201 h 333"/>
                  <a:gd name="T30" fmla="*/ 325 w 413"/>
                  <a:gd name="T31" fmla="*/ 117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3" h="333">
                    <a:moveTo>
                      <a:pt x="325" y="117"/>
                    </a:moveTo>
                    <a:cubicBezTo>
                      <a:pt x="287" y="120"/>
                      <a:pt x="256" y="151"/>
                      <a:pt x="253" y="189"/>
                    </a:cubicBezTo>
                    <a:cubicBezTo>
                      <a:pt x="252" y="202"/>
                      <a:pt x="254" y="214"/>
                      <a:pt x="258" y="225"/>
                    </a:cubicBezTo>
                    <a:cubicBezTo>
                      <a:pt x="260" y="229"/>
                      <a:pt x="261" y="234"/>
                      <a:pt x="260" y="238"/>
                    </a:cubicBezTo>
                    <a:cubicBezTo>
                      <a:pt x="259" y="253"/>
                      <a:pt x="250" y="258"/>
                      <a:pt x="250" y="258"/>
                    </a:cubicBezTo>
                    <a:cubicBezTo>
                      <a:pt x="250" y="258"/>
                      <a:pt x="250" y="258"/>
                      <a:pt x="250" y="258"/>
                    </a:cubicBezTo>
                    <a:cubicBezTo>
                      <a:pt x="207" y="274"/>
                      <a:pt x="133" y="245"/>
                      <a:pt x="26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32" y="333"/>
                      <a:pt x="262" y="287"/>
                    </a:cubicBezTo>
                    <a:cubicBezTo>
                      <a:pt x="264" y="287"/>
                      <a:pt x="266" y="286"/>
                      <a:pt x="268" y="285"/>
                    </a:cubicBezTo>
                    <a:cubicBezTo>
                      <a:pt x="268" y="285"/>
                      <a:pt x="268" y="285"/>
                      <a:pt x="268" y="285"/>
                    </a:cubicBezTo>
                    <a:cubicBezTo>
                      <a:pt x="269" y="285"/>
                      <a:pt x="270" y="284"/>
                      <a:pt x="271" y="284"/>
                    </a:cubicBezTo>
                    <a:cubicBezTo>
                      <a:pt x="295" y="273"/>
                      <a:pt x="319" y="274"/>
                      <a:pt x="319" y="274"/>
                    </a:cubicBezTo>
                    <a:cubicBezTo>
                      <a:pt x="328" y="275"/>
                      <a:pt x="337" y="275"/>
                      <a:pt x="347" y="273"/>
                    </a:cubicBezTo>
                    <a:cubicBezTo>
                      <a:pt x="382" y="267"/>
                      <a:pt x="409" y="236"/>
                      <a:pt x="411" y="201"/>
                    </a:cubicBezTo>
                    <a:cubicBezTo>
                      <a:pt x="413" y="152"/>
                      <a:pt x="373" y="113"/>
                      <a:pt x="325" y="11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5" name="Group 19"/>
            <p:cNvGrpSpPr/>
            <p:nvPr/>
          </p:nvGrpSpPr>
          <p:grpSpPr>
            <a:xfrm>
              <a:off x="9794" y="3357"/>
              <a:ext cx="4103" cy="4100"/>
              <a:chOff x="982663" y="622301"/>
              <a:chExt cx="5183188" cy="5180013"/>
            </a:xfrm>
          </p:grpSpPr>
          <p:sp>
            <p:nvSpPr>
              <p:cNvPr id="45" name="Freeform 5"/>
              <p:cNvSpPr/>
              <p:nvPr/>
            </p:nvSpPr>
            <p:spPr bwMode="auto">
              <a:xfrm>
                <a:off x="982663" y="622301"/>
                <a:ext cx="5183188" cy="5180013"/>
              </a:xfrm>
              <a:custGeom>
                <a:avLst/>
                <a:gdLst>
                  <a:gd name="T0" fmla="*/ 490 w 1379"/>
                  <a:gd name="T1" fmla="*/ 1268 h 1378"/>
                  <a:gd name="T2" fmla="*/ 110 w 1379"/>
                  <a:gd name="T3" fmla="*/ 889 h 1378"/>
                  <a:gd name="T4" fmla="*/ 110 w 1379"/>
                  <a:gd name="T5" fmla="*/ 490 h 1378"/>
                  <a:gd name="T6" fmla="*/ 490 w 1379"/>
                  <a:gd name="T7" fmla="*/ 110 h 1378"/>
                  <a:gd name="T8" fmla="*/ 889 w 1379"/>
                  <a:gd name="T9" fmla="*/ 110 h 1378"/>
                  <a:gd name="T10" fmla="*/ 1269 w 1379"/>
                  <a:gd name="T11" fmla="*/ 490 h 1378"/>
                  <a:gd name="T12" fmla="*/ 1269 w 1379"/>
                  <a:gd name="T13" fmla="*/ 889 h 1378"/>
                  <a:gd name="T14" fmla="*/ 889 w 1379"/>
                  <a:gd name="T15" fmla="*/ 1268 h 1378"/>
                  <a:gd name="T16" fmla="*/ 490 w 1379"/>
                  <a:gd name="T17" fmla="*/ 1268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9" h="1378">
                    <a:moveTo>
                      <a:pt x="490" y="1268"/>
                    </a:moveTo>
                    <a:cubicBezTo>
                      <a:pt x="110" y="889"/>
                      <a:pt x="110" y="889"/>
                      <a:pt x="110" y="889"/>
                    </a:cubicBezTo>
                    <a:cubicBezTo>
                      <a:pt x="0" y="778"/>
                      <a:pt x="0" y="600"/>
                      <a:pt x="110" y="490"/>
                    </a:cubicBezTo>
                    <a:cubicBezTo>
                      <a:pt x="490" y="110"/>
                      <a:pt x="490" y="110"/>
                      <a:pt x="490" y="110"/>
                    </a:cubicBezTo>
                    <a:cubicBezTo>
                      <a:pt x="600" y="0"/>
                      <a:pt x="779" y="0"/>
                      <a:pt x="889" y="110"/>
                    </a:cubicBezTo>
                    <a:cubicBezTo>
                      <a:pt x="1269" y="490"/>
                      <a:pt x="1269" y="490"/>
                      <a:pt x="1269" y="490"/>
                    </a:cubicBezTo>
                    <a:cubicBezTo>
                      <a:pt x="1379" y="600"/>
                      <a:pt x="1379" y="778"/>
                      <a:pt x="1269" y="889"/>
                    </a:cubicBezTo>
                    <a:cubicBezTo>
                      <a:pt x="889" y="1268"/>
                      <a:pt x="889" y="1268"/>
                      <a:pt x="889" y="1268"/>
                    </a:cubicBezTo>
                    <a:cubicBezTo>
                      <a:pt x="779" y="1378"/>
                      <a:pt x="600" y="1378"/>
                      <a:pt x="490" y="126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46" name="Freeform 6"/>
              <p:cNvSpPr/>
              <p:nvPr/>
            </p:nvSpPr>
            <p:spPr bwMode="auto">
              <a:xfrm>
                <a:off x="1057276" y="696913"/>
                <a:ext cx="5032375" cy="5033963"/>
              </a:xfrm>
              <a:custGeom>
                <a:avLst/>
                <a:gdLst>
                  <a:gd name="T0" fmla="*/ 470 w 1339"/>
                  <a:gd name="T1" fmla="*/ 1228 h 1339"/>
                  <a:gd name="T2" fmla="*/ 110 w 1339"/>
                  <a:gd name="T3" fmla="*/ 869 h 1339"/>
                  <a:gd name="T4" fmla="*/ 110 w 1339"/>
                  <a:gd name="T5" fmla="*/ 470 h 1339"/>
                  <a:gd name="T6" fmla="*/ 470 w 1339"/>
                  <a:gd name="T7" fmla="*/ 110 h 1339"/>
                  <a:gd name="T8" fmla="*/ 869 w 1339"/>
                  <a:gd name="T9" fmla="*/ 110 h 1339"/>
                  <a:gd name="T10" fmla="*/ 1229 w 1339"/>
                  <a:gd name="T11" fmla="*/ 470 h 1339"/>
                  <a:gd name="T12" fmla="*/ 1229 w 1339"/>
                  <a:gd name="T13" fmla="*/ 869 h 1339"/>
                  <a:gd name="T14" fmla="*/ 869 w 1339"/>
                  <a:gd name="T15" fmla="*/ 1228 h 1339"/>
                  <a:gd name="T16" fmla="*/ 470 w 1339"/>
                  <a:gd name="T17" fmla="*/ 1228 h 1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9" h="1339">
                    <a:moveTo>
                      <a:pt x="470" y="1228"/>
                    </a:moveTo>
                    <a:cubicBezTo>
                      <a:pt x="110" y="869"/>
                      <a:pt x="110" y="869"/>
                      <a:pt x="110" y="869"/>
                    </a:cubicBezTo>
                    <a:cubicBezTo>
                      <a:pt x="0" y="758"/>
                      <a:pt x="0" y="580"/>
                      <a:pt x="110" y="470"/>
                    </a:cubicBezTo>
                    <a:cubicBezTo>
                      <a:pt x="470" y="110"/>
                      <a:pt x="470" y="110"/>
                      <a:pt x="470" y="110"/>
                    </a:cubicBezTo>
                    <a:cubicBezTo>
                      <a:pt x="580" y="0"/>
                      <a:pt x="759" y="0"/>
                      <a:pt x="869" y="110"/>
                    </a:cubicBezTo>
                    <a:cubicBezTo>
                      <a:pt x="1229" y="470"/>
                      <a:pt x="1229" y="470"/>
                      <a:pt x="1229" y="470"/>
                    </a:cubicBezTo>
                    <a:cubicBezTo>
                      <a:pt x="1339" y="580"/>
                      <a:pt x="1339" y="758"/>
                      <a:pt x="1229" y="869"/>
                    </a:cubicBezTo>
                    <a:cubicBezTo>
                      <a:pt x="869" y="1228"/>
                      <a:pt x="869" y="1228"/>
                      <a:pt x="869" y="1228"/>
                    </a:cubicBezTo>
                    <a:cubicBezTo>
                      <a:pt x="759" y="1339"/>
                      <a:pt x="580" y="1339"/>
                      <a:pt x="470" y="1228"/>
                    </a:cubicBezTo>
                    <a:close/>
                  </a:path>
                </a:pathLst>
              </a:custGeom>
              <a:noFill/>
              <a:ln w="14288" cap="flat">
                <a:solidFill>
                  <a:srgbClr val="DBF5F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47" name="Freeform 7"/>
              <p:cNvSpPr/>
              <p:nvPr/>
            </p:nvSpPr>
            <p:spPr bwMode="auto">
              <a:xfrm>
                <a:off x="1354138" y="1106488"/>
                <a:ext cx="3690938" cy="1601788"/>
              </a:xfrm>
              <a:custGeom>
                <a:avLst/>
                <a:gdLst>
                  <a:gd name="T0" fmla="*/ 865 w 982"/>
                  <a:gd name="T1" fmla="*/ 13 h 426"/>
                  <a:gd name="T2" fmla="*/ 809 w 982"/>
                  <a:gd name="T3" fmla="*/ 1 h 426"/>
                  <a:gd name="T4" fmla="*/ 816 w 982"/>
                  <a:gd name="T5" fmla="*/ 7 h 426"/>
                  <a:gd name="T6" fmla="*/ 478 w 982"/>
                  <a:gd name="T7" fmla="*/ 190 h 426"/>
                  <a:gd name="T8" fmla="*/ 452 w 982"/>
                  <a:gd name="T9" fmla="*/ 173 h 426"/>
                  <a:gd name="T10" fmla="*/ 452 w 982"/>
                  <a:gd name="T11" fmla="*/ 173 h 426"/>
                  <a:gd name="T12" fmla="*/ 247 w 982"/>
                  <a:gd name="T13" fmla="*/ 7 h 426"/>
                  <a:gd name="T14" fmla="*/ 38 w 982"/>
                  <a:gd name="T15" fmla="*/ 200 h 426"/>
                  <a:gd name="T16" fmla="*/ 38 w 982"/>
                  <a:gd name="T17" fmla="*/ 200 h 426"/>
                  <a:gd name="T18" fmla="*/ 38 w 982"/>
                  <a:gd name="T19" fmla="*/ 201 h 426"/>
                  <a:gd name="T20" fmla="*/ 38 w 982"/>
                  <a:gd name="T21" fmla="*/ 214 h 426"/>
                  <a:gd name="T22" fmla="*/ 27 w 982"/>
                  <a:gd name="T23" fmla="*/ 257 h 426"/>
                  <a:gd name="T24" fmla="*/ 27 w 982"/>
                  <a:gd name="T25" fmla="*/ 257 h 426"/>
                  <a:gd name="T26" fmla="*/ 7 w 982"/>
                  <a:gd name="T27" fmla="*/ 365 h 426"/>
                  <a:gd name="T28" fmla="*/ 18 w 982"/>
                  <a:gd name="T29" fmla="*/ 354 h 426"/>
                  <a:gd name="T30" fmla="*/ 33 w 982"/>
                  <a:gd name="T31" fmla="*/ 281 h 426"/>
                  <a:gd name="T32" fmla="*/ 48 w 982"/>
                  <a:gd name="T33" fmla="*/ 283 h 426"/>
                  <a:gd name="T34" fmla="*/ 48 w 982"/>
                  <a:gd name="T35" fmla="*/ 283 h 426"/>
                  <a:gd name="T36" fmla="*/ 247 w 982"/>
                  <a:gd name="T37" fmla="*/ 426 h 426"/>
                  <a:gd name="T38" fmla="*/ 455 w 982"/>
                  <a:gd name="T39" fmla="*/ 238 h 426"/>
                  <a:gd name="T40" fmla="*/ 455 w 982"/>
                  <a:gd name="T41" fmla="*/ 238 h 426"/>
                  <a:gd name="T42" fmla="*/ 455 w 982"/>
                  <a:gd name="T43" fmla="*/ 238 h 426"/>
                  <a:gd name="T44" fmla="*/ 456 w 982"/>
                  <a:gd name="T45" fmla="*/ 235 h 426"/>
                  <a:gd name="T46" fmla="*/ 489 w 982"/>
                  <a:gd name="T47" fmla="*/ 198 h 426"/>
                  <a:gd name="T48" fmla="*/ 489 w 982"/>
                  <a:gd name="T49" fmla="*/ 198 h 426"/>
                  <a:gd name="T50" fmla="*/ 865 w 982"/>
                  <a:gd name="T51" fmla="*/ 13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82" h="426">
                    <a:moveTo>
                      <a:pt x="865" y="13"/>
                    </a:moveTo>
                    <a:cubicBezTo>
                      <a:pt x="852" y="0"/>
                      <a:pt x="809" y="1"/>
                      <a:pt x="809" y="1"/>
                    </a:cubicBezTo>
                    <a:cubicBezTo>
                      <a:pt x="816" y="7"/>
                      <a:pt x="816" y="7"/>
                      <a:pt x="816" y="7"/>
                    </a:cubicBezTo>
                    <a:cubicBezTo>
                      <a:pt x="982" y="17"/>
                      <a:pt x="578" y="157"/>
                      <a:pt x="478" y="190"/>
                    </a:cubicBezTo>
                    <a:cubicBezTo>
                      <a:pt x="478" y="190"/>
                      <a:pt x="458" y="195"/>
                      <a:pt x="452" y="173"/>
                    </a:cubicBezTo>
                    <a:cubicBezTo>
                      <a:pt x="452" y="173"/>
                      <a:pt x="452" y="173"/>
                      <a:pt x="452" y="173"/>
                    </a:cubicBezTo>
                    <a:cubicBezTo>
                      <a:pt x="432" y="78"/>
                      <a:pt x="348" y="7"/>
                      <a:pt x="247" y="7"/>
                    </a:cubicBezTo>
                    <a:cubicBezTo>
                      <a:pt x="137" y="7"/>
                      <a:pt x="47" y="92"/>
                      <a:pt x="38" y="200"/>
                    </a:cubicBezTo>
                    <a:cubicBezTo>
                      <a:pt x="38" y="200"/>
                      <a:pt x="38" y="200"/>
                      <a:pt x="38" y="200"/>
                    </a:cubicBezTo>
                    <a:cubicBezTo>
                      <a:pt x="38" y="200"/>
                      <a:pt x="38" y="200"/>
                      <a:pt x="38" y="201"/>
                    </a:cubicBezTo>
                    <a:cubicBezTo>
                      <a:pt x="38" y="205"/>
                      <a:pt x="38" y="209"/>
                      <a:pt x="38" y="214"/>
                    </a:cubicBezTo>
                    <a:cubicBezTo>
                      <a:pt x="37" y="225"/>
                      <a:pt x="34" y="242"/>
                      <a:pt x="27" y="257"/>
                    </a:cubicBezTo>
                    <a:cubicBezTo>
                      <a:pt x="27" y="257"/>
                      <a:pt x="27" y="257"/>
                      <a:pt x="27" y="257"/>
                    </a:cubicBezTo>
                    <a:cubicBezTo>
                      <a:pt x="12" y="288"/>
                      <a:pt x="0" y="327"/>
                      <a:pt x="7" y="365"/>
                    </a:cubicBezTo>
                    <a:cubicBezTo>
                      <a:pt x="18" y="354"/>
                      <a:pt x="18" y="354"/>
                      <a:pt x="18" y="354"/>
                    </a:cubicBezTo>
                    <a:cubicBezTo>
                      <a:pt x="18" y="354"/>
                      <a:pt x="17" y="311"/>
                      <a:pt x="33" y="281"/>
                    </a:cubicBezTo>
                    <a:cubicBezTo>
                      <a:pt x="34" y="279"/>
                      <a:pt x="41" y="270"/>
                      <a:pt x="48" y="283"/>
                    </a:cubicBezTo>
                    <a:cubicBezTo>
                      <a:pt x="48" y="283"/>
                      <a:pt x="48" y="283"/>
                      <a:pt x="48" y="283"/>
                    </a:cubicBezTo>
                    <a:cubicBezTo>
                      <a:pt x="76" y="366"/>
                      <a:pt x="154" y="426"/>
                      <a:pt x="247" y="426"/>
                    </a:cubicBezTo>
                    <a:cubicBezTo>
                      <a:pt x="355" y="426"/>
                      <a:pt x="444" y="344"/>
                      <a:pt x="455" y="238"/>
                    </a:cubicBezTo>
                    <a:cubicBezTo>
                      <a:pt x="455" y="238"/>
                      <a:pt x="455" y="238"/>
                      <a:pt x="455" y="238"/>
                    </a:cubicBezTo>
                    <a:cubicBezTo>
                      <a:pt x="455" y="238"/>
                      <a:pt x="455" y="238"/>
                      <a:pt x="455" y="238"/>
                    </a:cubicBezTo>
                    <a:cubicBezTo>
                      <a:pt x="455" y="237"/>
                      <a:pt x="456" y="236"/>
                      <a:pt x="456" y="235"/>
                    </a:cubicBezTo>
                    <a:cubicBezTo>
                      <a:pt x="457" y="227"/>
                      <a:pt x="462" y="207"/>
                      <a:pt x="489" y="198"/>
                    </a:cubicBezTo>
                    <a:cubicBezTo>
                      <a:pt x="489" y="198"/>
                      <a:pt x="489" y="198"/>
                      <a:pt x="489" y="198"/>
                    </a:cubicBezTo>
                    <a:cubicBezTo>
                      <a:pt x="835" y="84"/>
                      <a:pt x="884" y="35"/>
                      <a:pt x="865" y="13"/>
                    </a:cubicBezTo>
                    <a:close/>
                  </a:path>
                </a:pathLst>
              </a:custGeom>
              <a:solidFill>
                <a:srgbClr val="466BA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48" name="Freeform 8"/>
              <p:cNvSpPr/>
              <p:nvPr/>
            </p:nvSpPr>
            <p:spPr bwMode="auto">
              <a:xfrm>
                <a:off x="1614488" y="4178301"/>
                <a:ext cx="1552575" cy="1250950"/>
              </a:xfrm>
              <a:custGeom>
                <a:avLst/>
                <a:gdLst>
                  <a:gd name="T0" fmla="*/ 325 w 413"/>
                  <a:gd name="T1" fmla="*/ 117 h 333"/>
                  <a:gd name="T2" fmla="*/ 253 w 413"/>
                  <a:gd name="T3" fmla="*/ 189 h 333"/>
                  <a:gd name="T4" fmla="*/ 258 w 413"/>
                  <a:gd name="T5" fmla="*/ 225 h 333"/>
                  <a:gd name="T6" fmla="*/ 260 w 413"/>
                  <a:gd name="T7" fmla="*/ 238 h 333"/>
                  <a:gd name="T8" fmla="*/ 250 w 413"/>
                  <a:gd name="T9" fmla="*/ 258 h 333"/>
                  <a:gd name="T10" fmla="*/ 250 w 413"/>
                  <a:gd name="T11" fmla="*/ 258 h 333"/>
                  <a:gd name="T12" fmla="*/ 26 w 413"/>
                  <a:gd name="T13" fmla="*/ 26 h 333"/>
                  <a:gd name="T14" fmla="*/ 0 w 413"/>
                  <a:gd name="T15" fmla="*/ 0 h 333"/>
                  <a:gd name="T16" fmla="*/ 262 w 413"/>
                  <a:gd name="T17" fmla="*/ 287 h 333"/>
                  <a:gd name="T18" fmla="*/ 268 w 413"/>
                  <a:gd name="T19" fmla="*/ 285 h 333"/>
                  <a:gd name="T20" fmla="*/ 268 w 413"/>
                  <a:gd name="T21" fmla="*/ 285 h 333"/>
                  <a:gd name="T22" fmla="*/ 271 w 413"/>
                  <a:gd name="T23" fmla="*/ 284 h 333"/>
                  <a:gd name="T24" fmla="*/ 319 w 413"/>
                  <a:gd name="T25" fmla="*/ 274 h 333"/>
                  <a:gd name="T26" fmla="*/ 347 w 413"/>
                  <a:gd name="T27" fmla="*/ 273 h 333"/>
                  <a:gd name="T28" fmla="*/ 411 w 413"/>
                  <a:gd name="T29" fmla="*/ 201 h 333"/>
                  <a:gd name="T30" fmla="*/ 325 w 413"/>
                  <a:gd name="T31" fmla="*/ 117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3" h="333">
                    <a:moveTo>
                      <a:pt x="325" y="117"/>
                    </a:moveTo>
                    <a:cubicBezTo>
                      <a:pt x="287" y="120"/>
                      <a:pt x="256" y="151"/>
                      <a:pt x="253" y="189"/>
                    </a:cubicBezTo>
                    <a:cubicBezTo>
                      <a:pt x="252" y="202"/>
                      <a:pt x="254" y="214"/>
                      <a:pt x="258" y="225"/>
                    </a:cubicBezTo>
                    <a:cubicBezTo>
                      <a:pt x="260" y="229"/>
                      <a:pt x="261" y="234"/>
                      <a:pt x="260" y="238"/>
                    </a:cubicBezTo>
                    <a:cubicBezTo>
                      <a:pt x="259" y="253"/>
                      <a:pt x="250" y="258"/>
                      <a:pt x="250" y="258"/>
                    </a:cubicBezTo>
                    <a:cubicBezTo>
                      <a:pt x="250" y="258"/>
                      <a:pt x="250" y="258"/>
                      <a:pt x="250" y="258"/>
                    </a:cubicBezTo>
                    <a:cubicBezTo>
                      <a:pt x="207" y="274"/>
                      <a:pt x="133" y="245"/>
                      <a:pt x="26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32" y="333"/>
                      <a:pt x="262" y="287"/>
                    </a:cubicBezTo>
                    <a:cubicBezTo>
                      <a:pt x="264" y="287"/>
                      <a:pt x="266" y="286"/>
                      <a:pt x="268" y="285"/>
                    </a:cubicBezTo>
                    <a:cubicBezTo>
                      <a:pt x="268" y="285"/>
                      <a:pt x="268" y="285"/>
                      <a:pt x="268" y="285"/>
                    </a:cubicBezTo>
                    <a:cubicBezTo>
                      <a:pt x="269" y="285"/>
                      <a:pt x="270" y="284"/>
                      <a:pt x="271" y="284"/>
                    </a:cubicBezTo>
                    <a:cubicBezTo>
                      <a:pt x="295" y="273"/>
                      <a:pt x="319" y="274"/>
                      <a:pt x="319" y="274"/>
                    </a:cubicBezTo>
                    <a:cubicBezTo>
                      <a:pt x="328" y="275"/>
                      <a:pt x="337" y="275"/>
                      <a:pt x="347" y="273"/>
                    </a:cubicBezTo>
                    <a:cubicBezTo>
                      <a:pt x="382" y="267"/>
                      <a:pt x="409" y="236"/>
                      <a:pt x="411" y="201"/>
                    </a:cubicBezTo>
                    <a:cubicBezTo>
                      <a:pt x="413" y="152"/>
                      <a:pt x="373" y="113"/>
                      <a:pt x="325" y="117"/>
                    </a:cubicBezTo>
                    <a:close/>
                  </a:path>
                </a:pathLst>
              </a:custGeom>
              <a:solidFill>
                <a:srgbClr val="466BAC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6" name="Group 24"/>
            <p:cNvGrpSpPr/>
            <p:nvPr/>
          </p:nvGrpSpPr>
          <p:grpSpPr>
            <a:xfrm>
              <a:off x="14283" y="3357"/>
              <a:ext cx="4103" cy="4100"/>
              <a:chOff x="982663" y="622301"/>
              <a:chExt cx="5183188" cy="5180013"/>
            </a:xfrm>
          </p:grpSpPr>
          <p:sp>
            <p:nvSpPr>
              <p:cNvPr id="41" name="Freeform 5"/>
              <p:cNvSpPr/>
              <p:nvPr/>
            </p:nvSpPr>
            <p:spPr bwMode="auto">
              <a:xfrm>
                <a:off x="982663" y="622301"/>
                <a:ext cx="5183188" cy="5180013"/>
              </a:xfrm>
              <a:custGeom>
                <a:avLst/>
                <a:gdLst>
                  <a:gd name="T0" fmla="*/ 490 w 1379"/>
                  <a:gd name="T1" fmla="*/ 1268 h 1378"/>
                  <a:gd name="T2" fmla="*/ 110 w 1379"/>
                  <a:gd name="T3" fmla="*/ 889 h 1378"/>
                  <a:gd name="T4" fmla="*/ 110 w 1379"/>
                  <a:gd name="T5" fmla="*/ 490 h 1378"/>
                  <a:gd name="T6" fmla="*/ 490 w 1379"/>
                  <a:gd name="T7" fmla="*/ 110 h 1378"/>
                  <a:gd name="T8" fmla="*/ 889 w 1379"/>
                  <a:gd name="T9" fmla="*/ 110 h 1378"/>
                  <a:gd name="T10" fmla="*/ 1269 w 1379"/>
                  <a:gd name="T11" fmla="*/ 490 h 1378"/>
                  <a:gd name="T12" fmla="*/ 1269 w 1379"/>
                  <a:gd name="T13" fmla="*/ 889 h 1378"/>
                  <a:gd name="T14" fmla="*/ 889 w 1379"/>
                  <a:gd name="T15" fmla="*/ 1268 h 1378"/>
                  <a:gd name="T16" fmla="*/ 490 w 1379"/>
                  <a:gd name="T17" fmla="*/ 1268 h 1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79" h="1378">
                    <a:moveTo>
                      <a:pt x="490" y="1268"/>
                    </a:moveTo>
                    <a:cubicBezTo>
                      <a:pt x="110" y="889"/>
                      <a:pt x="110" y="889"/>
                      <a:pt x="110" y="889"/>
                    </a:cubicBezTo>
                    <a:cubicBezTo>
                      <a:pt x="0" y="778"/>
                      <a:pt x="0" y="600"/>
                      <a:pt x="110" y="490"/>
                    </a:cubicBezTo>
                    <a:cubicBezTo>
                      <a:pt x="490" y="110"/>
                      <a:pt x="490" y="110"/>
                      <a:pt x="490" y="110"/>
                    </a:cubicBezTo>
                    <a:cubicBezTo>
                      <a:pt x="600" y="0"/>
                      <a:pt x="779" y="0"/>
                      <a:pt x="889" y="110"/>
                    </a:cubicBezTo>
                    <a:cubicBezTo>
                      <a:pt x="1269" y="490"/>
                      <a:pt x="1269" y="490"/>
                      <a:pt x="1269" y="490"/>
                    </a:cubicBezTo>
                    <a:cubicBezTo>
                      <a:pt x="1379" y="600"/>
                      <a:pt x="1379" y="778"/>
                      <a:pt x="1269" y="889"/>
                    </a:cubicBezTo>
                    <a:cubicBezTo>
                      <a:pt x="889" y="1268"/>
                      <a:pt x="889" y="1268"/>
                      <a:pt x="889" y="1268"/>
                    </a:cubicBezTo>
                    <a:cubicBezTo>
                      <a:pt x="779" y="1378"/>
                      <a:pt x="600" y="1378"/>
                      <a:pt x="490" y="1268"/>
                    </a:cubicBezTo>
                    <a:close/>
                  </a:path>
                </a:pathLst>
              </a:cu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42" name="Freeform 6"/>
              <p:cNvSpPr/>
              <p:nvPr/>
            </p:nvSpPr>
            <p:spPr bwMode="auto">
              <a:xfrm>
                <a:off x="1057276" y="696913"/>
                <a:ext cx="5032375" cy="5033963"/>
              </a:xfrm>
              <a:custGeom>
                <a:avLst/>
                <a:gdLst>
                  <a:gd name="T0" fmla="*/ 470 w 1339"/>
                  <a:gd name="T1" fmla="*/ 1228 h 1339"/>
                  <a:gd name="T2" fmla="*/ 110 w 1339"/>
                  <a:gd name="T3" fmla="*/ 869 h 1339"/>
                  <a:gd name="T4" fmla="*/ 110 w 1339"/>
                  <a:gd name="T5" fmla="*/ 470 h 1339"/>
                  <a:gd name="T6" fmla="*/ 470 w 1339"/>
                  <a:gd name="T7" fmla="*/ 110 h 1339"/>
                  <a:gd name="T8" fmla="*/ 869 w 1339"/>
                  <a:gd name="T9" fmla="*/ 110 h 1339"/>
                  <a:gd name="T10" fmla="*/ 1229 w 1339"/>
                  <a:gd name="T11" fmla="*/ 470 h 1339"/>
                  <a:gd name="T12" fmla="*/ 1229 w 1339"/>
                  <a:gd name="T13" fmla="*/ 869 h 1339"/>
                  <a:gd name="T14" fmla="*/ 869 w 1339"/>
                  <a:gd name="T15" fmla="*/ 1228 h 1339"/>
                  <a:gd name="T16" fmla="*/ 470 w 1339"/>
                  <a:gd name="T17" fmla="*/ 1228 h 1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9" h="1339">
                    <a:moveTo>
                      <a:pt x="470" y="1228"/>
                    </a:moveTo>
                    <a:cubicBezTo>
                      <a:pt x="110" y="869"/>
                      <a:pt x="110" y="869"/>
                      <a:pt x="110" y="869"/>
                    </a:cubicBezTo>
                    <a:cubicBezTo>
                      <a:pt x="0" y="758"/>
                      <a:pt x="0" y="580"/>
                      <a:pt x="110" y="470"/>
                    </a:cubicBezTo>
                    <a:cubicBezTo>
                      <a:pt x="470" y="110"/>
                      <a:pt x="470" y="110"/>
                      <a:pt x="470" y="110"/>
                    </a:cubicBezTo>
                    <a:cubicBezTo>
                      <a:pt x="580" y="0"/>
                      <a:pt x="759" y="0"/>
                      <a:pt x="869" y="110"/>
                    </a:cubicBezTo>
                    <a:cubicBezTo>
                      <a:pt x="1229" y="470"/>
                      <a:pt x="1229" y="470"/>
                      <a:pt x="1229" y="470"/>
                    </a:cubicBezTo>
                    <a:cubicBezTo>
                      <a:pt x="1339" y="580"/>
                      <a:pt x="1339" y="758"/>
                      <a:pt x="1229" y="869"/>
                    </a:cubicBezTo>
                    <a:cubicBezTo>
                      <a:pt x="869" y="1228"/>
                      <a:pt x="869" y="1228"/>
                      <a:pt x="869" y="1228"/>
                    </a:cubicBezTo>
                    <a:cubicBezTo>
                      <a:pt x="759" y="1339"/>
                      <a:pt x="580" y="1339"/>
                      <a:pt x="470" y="1228"/>
                    </a:cubicBezTo>
                    <a:close/>
                  </a:path>
                </a:pathLst>
              </a:custGeom>
              <a:noFill/>
              <a:ln w="14288" cap="flat">
                <a:solidFill>
                  <a:srgbClr val="DBF5F9"/>
                </a:solidFill>
                <a:prstDash val="solid"/>
                <a:miter lim="800000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43" name="Freeform 7"/>
              <p:cNvSpPr/>
              <p:nvPr/>
            </p:nvSpPr>
            <p:spPr bwMode="auto">
              <a:xfrm>
                <a:off x="1354138" y="1106488"/>
                <a:ext cx="3690938" cy="1601788"/>
              </a:xfrm>
              <a:custGeom>
                <a:avLst/>
                <a:gdLst>
                  <a:gd name="T0" fmla="*/ 865 w 982"/>
                  <a:gd name="T1" fmla="*/ 13 h 426"/>
                  <a:gd name="T2" fmla="*/ 809 w 982"/>
                  <a:gd name="T3" fmla="*/ 1 h 426"/>
                  <a:gd name="T4" fmla="*/ 816 w 982"/>
                  <a:gd name="T5" fmla="*/ 7 h 426"/>
                  <a:gd name="T6" fmla="*/ 478 w 982"/>
                  <a:gd name="T7" fmla="*/ 190 h 426"/>
                  <a:gd name="T8" fmla="*/ 452 w 982"/>
                  <a:gd name="T9" fmla="*/ 173 h 426"/>
                  <a:gd name="T10" fmla="*/ 452 w 982"/>
                  <a:gd name="T11" fmla="*/ 173 h 426"/>
                  <a:gd name="T12" fmla="*/ 247 w 982"/>
                  <a:gd name="T13" fmla="*/ 7 h 426"/>
                  <a:gd name="T14" fmla="*/ 38 w 982"/>
                  <a:gd name="T15" fmla="*/ 200 h 426"/>
                  <a:gd name="T16" fmla="*/ 38 w 982"/>
                  <a:gd name="T17" fmla="*/ 200 h 426"/>
                  <a:gd name="T18" fmla="*/ 38 w 982"/>
                  <a:gd name="T19" fmla="*/ 201 h 426"/>
                  <a:gd name="T20" fmla="*/ 38 w 982"/>
                  <a:gd name="T21" fmla="*/ 214 h 426"/>
                  <a:gd name="T22" fmla="*/ 27 w 982"/>
                  <a:gd name="T23" fmla="*/ 257 h 426"/>
                  <a:gd name="T24" fmla="*/ 27 w 982"/>
                  <a:gd name="T25" fmla="*/ 257 h 426"/>
                  <a:gd name="T26" fmla="*/ 7 w 982"/>
                  <a:gd name="T27" fmla="*/ 365 h 426"/>
                  <a:gd name="T28" fmla="*/ 18 w 982"/>
                  <a:gd name="T29" fmla="*/ 354 h 426"/>
                  <a:gd name="T30" fmla="*/ 33 w 982"/>
                  <a:gd name="T31" fmla="*/ 281 h 426"/>
                  <a:gd name="T32" fmla="*/ 48 w 982"/>
                  <a:gd name="T33" fmla="*/ 283 h 426"/>
                  <a:gd name="T34" fmla="*/ 48 w 982"/>
                  <a:gd name="T35" fmla="*/ 283 h 426"/>
                  <a:gd name="T36" fmla="*/ 247 w 982"/>
                  <a:gd name="T37" fmla="*/ 426 h 426"/>
                  <a:gd name="T38" fmla="*/ 455 w 982"/>
                  <a:gd name="T39" fmla="*/ 238 h 426"/>
                  <a:gd name="T40" fmla="*/ 455 w 982"/>
                  <a:gd name="T41" fmla="*/ 238 h 426"/>
                  <a:gd name="T42" fmla="*/ 455 w 982"/>
                  <a:gd name="T43" fmla="*/ 238 h 426"/>
                  <a:gd name="T44" fmla="*/ 456 w 982"/>
                  <a:gd name="T45" fmla="*/ 235 h 426"/>
                  <a:gd name="T46" fmla="*/ 489 w 982"/>
                  <a:gd name="T47" fmla="*/ 198 h 426"/>
                  <a:gd name="T48" fmla="*/ 489 w 982"/>
                  <a:gd name="T49" fmla="*/ 198 h 426"/>
                  <a:gd name="T50" fmla="*/ 865 w 982"/>
                  <a:gd name="T51" fmla="*/ 13 h 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82" h="426">
                    <a:moveTo>
                      <a:pt x="865" y="13"/>
                    </a:moveTo>
                    <a:cubicBezTo>
                      <a:pt x="852" y="0"/>
                      <a:pt x="809" y="1"/>
                      <a:pt x="809" y="1"/>
                    </a:cubicBezTo>
                    <a:cubicBezTo>
                      <a:pt x="816" y="7"/>
                      <a:pt x="816" y="7"/>
                      <a:pt x="816" y="7"/>
                    </a:cubicBezTo>
                    <a:cubicBezTo>
                      <a:pt x="982" y="17"/>
                      <a:pt x="578" y="157"/>
                      <a:pt x="478" y="190"/>
                    </a:cubicBezTo>
                    <a:cubicBezTo>
                      <a:pt x="478" y="190"/>
                      <a:pt x="458" y="195"/>
                      <a:pt x="452" y="173"/>
                    </a:cubicBezTo>
                    <a:cubicBezTo>
                      <a:pt x="452" y="173"/>
                      <a:pt x="452" y="173"/>
                      <a:pt x="452" y="173"/>
                    </a:cubicBezTo>
                    <a:cubicBezTo>
                      <a:pt x="432" y="78"/>
                      <a:pt x="348" y="7"/>
                      <a:pt x="247" y="7"/>
                    </a:cubicBezTo>
                    <a:cubicBezTo>
                      <a:pt x="137" y="7"/>
                      <a:pt x="47" y="92"/>
                      <a:pt x="38" y="200"/>
                    </a:cubicBezTo>
                    <a:cubicBezTo>
                      <a:pt x="38" y="200"/>
                      <a:pt x="38" y="200"/>
                      <a:pt x="38" y="200"/>
                    </a:cubicBezTo>
                    <a:cubicBezTo>
                      <a:pt x="38" y="200"/>
                      <a:pt x="38" y="200"/>
                      <a:pt x="38" y="201"/>
                    </a:cubicBezTo>
                    <a:cubicBezTo>
                      <a:pt x="38" y="205"/>
                      <a:pt x="38" y="209"/>
                      <a:pt x="38" y="214"/>
                    </a:cubicBezTo>
                    <a:cubicBezTo>
                      <a:pt x="37" y="225"/>
                      <a:pt x="34" y="242"/>
                      <a:pt x="27" y="257"/>
                    </a:cubicBezTo>
                    <a:cubicBezTo>
                      <a:pt x="27" y="257"/>
                      <a:pt x="27" y="257"/>
                      <a:pt x="27" y="257"/>
                    </a:cubicBezTo>
                    <a:cubicBezTo>
                      <a:pt x="12" y="288"/>
                      <a:pt x="0" y="327"/>
                      <a:pt x="7" y="365"/>
                    </a:cubicBezTo>
                    <a:cubicBezTo>
                      <a:pt x="18" y="354"/>
                      <a:pt x="18" y="354"/>
                      <a:pt x="18" y="354"/>
                    </a:cubicBezTo>
                    <a:cubicBezTo>
                      <a:pt x="18" y="354"/>
                      <a:pt x="17" y="311"/>
                      <a:pt x="33" y="281"/>
                    </a:cubicBezTo>
                    <a:cubicBezTo>
                      <a:pt x="34" y="279"/>
                      <a:pt x="41" y="270"/>
                      <a:pt x="48" y="283"/>
                    </a:cubicBezTo>
                    <a:cubicBezTo>
                      <a:pt x="48" y="283"/>
                      <a:pt x="48" y="283"/>
                      <a:pt x="48" y="283"/>
                    </a:cubicBezTo>
                    <a:cubicBezTo>
                      <a:pt x="76" y="366"/>
                      <a:pt x="154" y="426"/>
                      <a:pt x="247" y="426"/>
                    </a:cubicBezTo>
                    <a:cubicBezTo>
                      <a:pt x="355" y="426"/>
                      <a:pt x="444" y="344"/>
                      <a:pt x="455" y="238"/>
                    </a:cubicBezTo>
                    <a:cubicBezTo>
                      <a:pt x="455" y="238"/>
                      <a:pt x="455" y="238"/>
                      <a:pt x="455" y="238"/>
                    </a:cubicBezTo>
                    <a:cubicBezTo>
                      <a:pt x="455" y="238"/>
                      <a:pt x="455" y="238"/>
                      <a:pt x="455" y="238"/>
                    </a:cubicBezTo>
                    <a:cubicBezTo>
                      <a:pt x="455" y="237"/>
                      <a:pt x="456" y="236"/>
                      <a:pt x="456" y="235"/>
                    </a:cubicBezTo>
                    <a:cubicBezTo>
                      <a:pt x="457" y="227"/>
                      <a:pt x="462" y="207"/>
                      <a:pt x="489" y="198"/>
                    </a:cubicBezTo>
                    <a:cubicBezTo>
                      <a:pt x="489" y="198"/>
                      <a:pt x="489" y="198"/>
                      <a:pt x="489" y="198"/>
                    </a:cubicBezTo>
                    <a:cubicBezTo>
                      <a:pt x="835" y="84"/>
                      <a:pt x="884" y="35"/>
                      <a:pt x="865" y="13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44" name="Freeform 8"/>
              <p:cNvSpPr/>
              <p:nvPr/>
            </p:nvSpPr>
            <p:spPr bwMode="auto">
              <a:xfrm>
                <a:off x="1614488" y="4178301"/>
                <a:ext cx="1552575" cy="1250950"/>
              </a:xfrm>
              <a:custGeom>
                <a:avLst/>
                <a:gdLst>
                  <a:gd name="T0" fmla="*/ 325 w 413"/>
                  <a:gd name="T1" fmla="*/ 117 h 333"/>
                  <a:gd name="T2" fmla="*/ 253 w 413"/>
                  <a:gd name="T3" fmla="*/ 189 h 333"/>
                  <a:gd name="T4" fmla="*/ 258 w 413"/>
                  <a:gd name="T5" fmla="*/ 225 h 333"/>
                  <a:gd name="T6" fmla="*/ 260 w 413"/>
                  <a:gd name="T7" fmla="*/ 238 h 333"/>
                  <a:gd name="T8" fmla="*/ 250 w 413"/>
                  <a:gd name="T9" fmla="*/ 258 h 333"/>
                  <a:gd name="T10" fmla="*/ 250 w 413"/>
                  <a:gd name="T11" fmla="*/ 258 h 333"/>
                  <a:gd name="T12" fmla="*/ 26 w 413"/>
                  <a:gd name="T13" fmla="*/ 26 h 333"/>
                  <a:gd name="T14" fmla="*/ 0 w 413"/>
                  <a:gd name="T15" fmla="*/ 0 h 333"/>
                  <a:gd name="T16" fmla="*/ 262 w 413"/>
                  <a:gd name="T17" fmla="*/ 287 h 333"/>
                  <a:gd name="T18" fmla="*/ 268 w 413"/>
                  <a:gd name="T19" fmla="*/ 285 h 333"/>
                  <a:gd name="T20" fmla="*/ 268 w 413"/>
                  <a:gd name="T21" fmla="*/ 285 h 333"/>
                  <a:gd name="T22" fmla="*/ 271 w 413"/>
                  <a:gd name="T23" fmla="*/ 284 h 333"/>
                  <a:gd name="T24" fmla="*/ 319 w 413"/>
                  <a:gd name="T25" fmla="*/ 274 h 333"/>
                  <a:gd name="T26" fmla="*/ 347 w 413"/>
                  <a:gd name="T27" fmla="*/ 273 h 333"/>
                  <a:gd name="T28" fmla="*/ 411 w 413"/>
                  <a:gd name="T29" fmla="*/ 201 h 333"/>
                  <a:gd name="T30" fmla="*/ 325 w 413"/>
                  <a:gd name="T31" fmla="*/ 117 h 3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3" h="333">
                    <a:moveTo>
                      <a:pt x="325" y="117"/>
                    </a:moveTo>
                    <a:cubicBezTo>
                      <a:pt x="287" y="120"/>
                      <a:pt x="256" y="151"/>
                      <a:pt x="253" y="189"/>
                    </a:cubicBezTo>
                    <a:cubicBezTo>
                      <a:pt x="252" y="202"/>
                      <a:pt x="254" y="214"/>
                      <a:pt x="258" y="225"/>
                    </a:cubicBezTo>
                    <a:cubicBezTo>
                      <a:pt x="260" y="229"/>
                      <a:pt x="261" y="234"/>
                      <a:pt x="260" y="238"/>
                    </a:cubicBezTo>
                    <a:cubicBezTo>
                      <a:pt x="259" y="253"/>
                      <a:pt x="250" y="258"/>
                      <a:pt x="250" y="258"/>
                    </a:cubicBezTo>
                    <a:cubicBezTo>
                      <a:pt x="250" y="258"/>
                      <a:pt x="250" y="258"/>
                      <a:pt x="250" y="258"/>
                    </a:cubicBezTo>
                    <a:cubicBezTo>
                      <a:pt x="207" y="274"/>
                      <a:pt x="133" y="245"/>
                      <a:pt x="26" y="2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32" y="333"/>
                      <a:pt x="262" y="287"/>
                    </a:cubicBezTo>
                    <a:cubicBezTo>
                      <a:pt x="264" y="287"/>
                      <a:pt x="266" y="286"/>
                      <a:pt x="268" y="285"/>
                    </a:cubicBezTo>
                    <a:cubicBezTo>
                      <a:pt x="268" y="285"/>
                      <a:pt x="268" y="285"/>
                      <a:pt x="268" y="285"/>
                    </a:cubicBezTo>
                    <a:cubicBezTo>
                      <a:pt x="269" y="285"/>
                      <a:pt x="270" y="284"/>
                      <a:pt x="271" y="284"/>
                    </a:cubicBezTo>
                    <a:cubicBezTo>
                      <a:pt x="295" y="273"/>
                      <a:pt x="319" y="274"/>
                      <a:pt x="319" y="274"/>
                    </a:cubicBezTo>
                    <a:cubicBezTo>
                      <a:pt x="328" y="275"/>
                      <a:pt x="337" y="275"/>
                      <a:pt x="347" y="273"/>
                    </a:cubicBezTo>
                    <a:cubicBezTo>
                      <a:pt x="382" y="267"/>
                      <a:pt x="409" y="236"/>
                      <a:pt x="411" y="201"/>
                    </a:cubicBezTo>
                    <a:cubicBezTo>
                      <a:pt x="413" y="152"/>
                      <a:pt x="373" y="113"/>
                      <a:pt x="325" y="117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7" name="Group 33"/>
            <p:cNvGrpSpPr/>
            <p:nvPr/>
          </p:nvGrpSpPr>
          <p:grpSpPr>
            <a:xfrm>
              <a:off x="6672" y="4626"/>
              <a:ext cx="1350" cy="1511"/>
              <a:chOff x="3471863" y="1916113"/>
              <a:chExt cx="492125" cy="550863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38" name="Freeform 70"/>
              <p:cNvSpPr>
                <a:spLocks noEditPoints="1"/>
              </p:cNvSpPr>
              <p:nvPr/>
            </p:nvSpPr>
            <p:spPr bwMode="auto">
              <a:xfrm>
                <a:off x="3633788" y="1916113"/>
                <a:ext cx="330200" cy="330200"/>
              </a:xfrm>
              <a:custGeom>
                <a:avLst/>
                <a:gdLst>
                  <a:gd name="T0" fmla="*/ 958 w 2077"/>
                  <a:gd name="T1" fmla="*/ 277 h 2076"/>
                  <a:gd name="T2" fmla="*/ 796 w 2077"/>
                  <a:gd name="T3" fmla="*/ 377 h 2076"/>
                  <a:gd name="T4" fmla="*/ 576 w 2077"/>
                  <a:gd name="T5" fmla="*/ 455 h 2076"/>
                  <a:gd name="T6" fmla="*/ 456 w 2077"/>
                  <a:gd name="T7" fmla="*/ 350 h 2076"/>
                  <a:gd name="T8" fmla="*/ 457 w 2077"/>
                  <a:gd name="T9" fmla="*/ 573 h 2076"/>
                  <a:gd name="T10" fmla="*/ 379 w 2077"/>
                  <a:gd name="T11" fmla="*/ 793 h 2076"/>
                  <a:gd name="T12" fmla="*/ 281 w 2077"/>
                  <a:gd name="T13" fmla="*/ 955 h 2076"/>
                  <a:gd name="T14" fmla="*/ 142 w 2077"/>
                  <a:gd name="T15" fmla="*/ 1105 h 2076"/>
                  <a:gd name="T16" fmla="*/ 300 w 2077"/>
                  <a:gd name="T17" fmla="*/ 1120 h 2076"/>
                  <a:gd name="T18" fmla="*/ 400 w 2077"/>
                  <a:gd name="T19" fmla="*/ 1331 h 2076"/>
                  <a:gd name="T20" fmla="*/ 446 w 2077"/>
                  <a:gd name="T21" fmla="*/ 1515 h 2076"/>
                  <a:gd name="T22" fmla="*/ 459 w 2077"/>
                  <a:gd name="T23" fmla="*/ 1723 h 2076"/>
                  <a:gd name="T24" fmla="*/ 591 w 2077"/>
                  <a:gd name="T25" fmla="*/ 1612 h 2076"/>
                  <a:gd name="T26" fmla="*/ 846 w 2077"/>
                  <a:gd name="T27" fmla="*/ 1714 h 2076"/>
                  <a:gd name="T28" fmla="*/ 957 w 2077"/>
                  <a:gd name="T29" fmla="*/ 1922 h 2076"/>
                  <a:gd name="T30" fmla="*/ 1111 w 2077"/>
                  <a:gd name="T31" fmla="*/ 1934 h 2076"/>
                  <a:gd name="T32" fmla="*/ 1130 w 2077"/>
                  <a:gd name="T33" fmla="*/ 1759 h 2076"/>
                  <a:gd name="T34" fmla="*/ 1382 w 2077"/>
                  <a:gd name="T35" fmla="*/ 1650 h 2076"/>
                  <a:gd name="T36" fmla="*/ 1608 w 2077"/>
                  <a:gd name="T37" fmla="*/ 1720 h 2076"/>
                  <a:gd name="T38" fmla="*/ 1723 w 2077"/>
                  <a:gd name="T39" fmla="*/ 1623 h 2076"/>
                  <a:gd name="T40" fmla="*/ 1613 w 2077"/>
                  <a:gd name="T41" fmla="*/ 1464 h 2076"/>
                  <a:gd name="T42" fmla="*/ 1730 w 2077"/>
                  <a:gd name="T43" fmla="*/ 1175 h 2076"/>
                  <a:gd name="T44" fmla="*/ 1929 w 2077"/>
                  <a:gd name="T45" fmla="*/ 1118 h 2076"/>
                  <a:gd name="T46" fmla="*/ 1934 w 2077"/>
                  <a:gd name="T47" fmla="*/ 962 h 2076"/>
                  <a:gd name="T48" fmla="*/ 1747 w 2077"/>
                  <a:gd name="T49" fmla="*/ 934 h 2076"/>
                  <a:gd name="T50" fmla="*/ 1624 w 2077"/>
                  <a:gd name="T51" fmla="*/ 648 h 2076"/>
                  <a:gd name="T52" fmla="*/ 1728 w 2077"/>
                  <a:gd name="T53" fmla="*/ 463 h 2076"/>
                  <a:gd name="T54" fmla="*/ 1616 w 2077"/>
                  <a:gd name="T55" fmla="*/ 350 h 2076"/>
                  <a:gd name="T56" fmla="*/ 1449 w 2077"/>
                  <a:gd name="T57" fmla="*/ 461 h 2076"/>
                  <a:gd name="T58" fmla="*/ 1159 w 2077"/>
                  <a:gd name="T59" fmla="*/ 341 h 2076"/>
                  <a:gd name="T60" fmla="*/ 1119 w 2077"/>
                  <a:gd name="T61" fmla="*/ 145 h 2076"/>
                  <a:gd name="T62" fmla="*/ 1139 w 2077"/>
                  <a:gd name="T63" fmla="*/ 3 h 2076"/>
                  <a:gd name="T64" fmla="*/ 1260 w 2077"/>
                  <a:gd name="T65" fmla="*/ 152 h 2076"/>
                  <a:gd name="T66" fmla="*/ 1547 w 2077"/>
                  <a:gd name="T67" fmla="*/ 227 h 2076"/>
                  <a:gd name="T68" fmla="*/ 1705 w 2077"/>
                  <a:gd name="T69" fmla="*/ 239 h 2076"/>
                  <a:gd name="T70" fmla="*/ 1866 w 2077"/>
                  <a:gd name="T71" fmla="*/ 474 h 2076"/>
                  <a:gd name="T72" fmla="*/ 1819 w 2077"/>
                  <a:gd name="T73" fmla="*/ 714 h 2076"/>
                  <a:gd name="T74" fmla="*/ 2032 w 2077"/>
                  <a:gd name="T75" fmla="*/ 861 h 2076"/>
                  <a:gd name="T76" fmla="*/ 2065 w 2077"/>
                  <a:gd name="T77" fmla="*/ 1165 h 2076"/>
                  <a:gd name="T78" fmla="*/ 1925 w 2077"/>
                  <a:gd name="T79" fmla="*/ 1259 h 2076"/>
                  <a:gd name="T80" fmla="*/ 1852 w 2077"/>
                  <a:gd name="T81" fmla="*/ 1551 h 2076"/>
                  <a:gd name="T82" fmla="*/ 1821 w 2077"/>
                  <a:gd name="T83" fmla="*/ 1722 h 2076"/>
                  <a:gd name="T84" fmla="*/ 1592 w 2077"/>
                  <a:gd name="T85" fmla="*/ 1863 h 2076"/>
                  <a:gd name="T86" fmla="*/ 1361 w 2077"/>
                  <a:gd name="T87" fmla="*/ 1818 h 2076"/>
                  <a:gd name="T88" fmla="*/ 1216 w 2077"/>
                  <a:gd name="T89" fmla="*/ 2031 h 2076"/>
                  <a:gd name="T90" fmla="*/ 910 w 2077"/>
                  <a:gd name="T91" fmla="*/ 2064 h 2076"/>
                  <a:gd name="T92" fmla="*/ 817 w 2077"/>
                  <a:gd name="T93" fmla="*/ 1852 h 2076"/>
                  <a:gd name="T94" fmla="*/ 508 w 2077"/>
                  <a:gd name="T95" fmla="*/ 1857 h 2076"/>
                  <a:gd name="T96" fmla="*/ 354 w 2077"/>
                  <a:gd name="T97" fmla="*/ 1820 h 2076"/>
                  <a:gd name="T98" fmla="*/ 216 w 2077"/>
                  <a:gd name="T99" fmla="*/ 1577 h 2076"/>
                  <a:gd name="T100" fmla="*/ 240 w 2077"/>
                  <a:gd name="T101" fmla="*/ 1311 h 2076"/>
                  <a:gd name="T102" fmla="*/ 26 w 2077"/>
                  <a:gd name="T103" fmla="*/ 1192 h 2076"/>
                  <a:gd name="T104" fmla="*/ 26 w 2077"/>
                  <a:gd name="T105" fmla="*/ 884 h 2076"/>
                  <a:gd name="T106" fmla="*/ 246 w 2077"/>
                  <a:gd name="T107" fmla="*/ 748 h 2076"/>
                  <a:gd name="T108" fmla="*/ 211 w 2077"/>
                  <a:gd name="T109" fmla="*/ 474 h 2076"/>
                  <a:gd name="T110" fmla="*/ 372 w 2077"/>
                  <a:gd name="T111" fmla="*/ 239 h 2076"/>
                  <a:gd name="T112" fmla="*/ 530 w 2077"/>
                  <a:gd name="T113" fmla="*/ 227 h 2076"/>
                  <a:gd name="T114" fmla="*/ 817 w 2077"/>
                  <a:gd name="T115" fmla="*/ 224 h 2076"/>
                  <a:gd name="T116" fmla="*/ 910 w 2077"/>
                  <a:gd name="T117" fmla="*/ 12 h 20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077" h="2076">
                    <a:moveTo>
                      <a:pt x="971" y="140"/>
                    </a:moveTo>
                    <a:lnTo>
                      <a:pt x="967" y="140"/>
                    </a:lnTo>
                    <a:lnTo>
                      <a:pt x="964" y="142"/>
                    </a:lnTo>
                    <a:lnTo>
                      <a:pt x="961" y="145"/>
                    </a:lnTo>
                    <a:lnTo>
                      <a:pt x="959" y="149"/>
                    </a:lnTo>
                    <a:lnTo>
                      <a:pt x="958" y="152"/>
                    </a:lnTo>
                    <a:lnTo>
                      <a:pt x="958" y="277"/>
                    </a:lnTo>
                    <a:lnTo>
                      <a:pt x="956" y="296"/>
                    </a:lnTo>
                    <a:lnTo>
                      <a:pt x="948" y="314"/>
                    </a:lnTo>
                    <a:lnTo>
                      <a:pt x="936" y="329"/>
                    </a:lnTo>
                    <a:lnTo>
                      <a:pt x="920" y="340"/>
                    </a:lnTo>
                    <a:lnTo>
                      <a:pt x="902" y="346"/>
                    </a:lnTo>
                    <a:lnTo>
                      <a:pt x="849" y="360"/>
                    </a:lnTo>
                    <a:lnTo>
                      <a:pt x="796" y="377"/>
                    </a:lnTo>
                    <a:lnTo>
                      <a:pt x="745" y="397"/>
                    </a:lnTo>
                    <a:lnTo>
                      <a:pt x="697" y="422"/>
                    </a:lnTo>
                    <a:lnTo>
                      <a:pt x="649" y="451"/>
                    </a:lnTo>
                    <a:lnTo>
                      <a:pt x="631" y="460"/>
                    </a:lnTo>
                    <a:lnTo>
                      <a:pt x="612" y="463"/>
                    </a:lnTo>
                    <a:lnTo>
                      <a:pt x="594" y="461"/>
                    </a:lnTo>
                    <a:lnTo>
                      <a:pt x="576" y="455"/>
                    </a:lnTo>
                    <a:lnTo>
                      <a:pt x="561" y="443"/>
                    </a:lnTo>
                    <a:lnTo>
                      <a:pt x="471" y="352"/>
                    </a:lnTo>
                    <a:lnTo>
                      <a:pt x="468" y="350"/>
                    </a:lnTo>
                    <a:lnTo>
                      <a:pt x="465" y="349"/>
                    </a:lnTo>
                    <a:lnTo>
                      <a:pt x="462" y="349"/>
                    </a:lnTo>
                    <a:lnTo>
                      <a:pt x="459" y="349"/>
                    </a:lnTo>
                    <a:lnTo>
                      <a:pt x="456" y="350"/>
                    </a:lnTo>
                    <a:lnTo>
                      <a:pt x="453" y="352"/>
                    </a:lnTo>
                    <a:lnTo>
                      <a:pt x="356" y="450"/>
                    </a:lnTo>
                    <a:lnTo>
                      <a:pt x="353" y="456"/>
                    </a:lnTo>
                    <a:lnTo>
                      <a:pt x="353" y="462"/>
                    </a:lnTo>
                    <a:lnTo>
                      <a:pt x="356" y="467"/>
                    </a:lnTo>
                    <a:lnTo>
                      <a:pt x="446" y="557"/>
                    </a:lnTo>
                    <a:lnTo>
                      <a:pt x="457" y="573"/>
                    </a:lnTo>
                    <a:lnTo>
                      <a:pt x="465" y="591"/>
                    </a:lnTo>
                    <a:lnTo>
                      <a:pt x="466" y="610"/>
                    </a:lnTo>
                    <a:lnTo>
                      <a:pt x="462" y="629"/>
                    </a:lnTo>
                    <a:lnTo>
                      <a:pt x="454" y="645"/>
                    </a:lnTo>
                    <a:lnTo>
                      <a:pt x="425" y="693"/>
                    </a:lnTo>
                    <a:lnTo>
                      <a:pt x="400" y="742"/>
                    </a:lnTo>
                    <a:lnTo>
                      <a:pt x="379" y="793"/>
                    </a:lnTo>
                    <a:lnTo>
                      <a:pt x="362" y="845"/>
                    </a:lnTo>
                    <a:lnTo>
                      <a:pt x="350" y="899"/>
                    </a:lnTo>
                    <a:lnTo>
                      <a:pt x="343" y="918"/>
                    </a:lnTo>
                    <a:lnTo>
                      <a:pt x="332" y="933"/>
                    </a:lnTo>
                    <a:lnTo>
                      <a:pt x="317" y="945"/>
                    </a:lnTo>
                    <a:lnTo>
                      <a:pt x="300" y="952"/>
                    </a:lnTo>
                    <a:lnTo>
                      <a:pt x="281" y="955"/>
                    </a:lnTo>
                    <a:lnTo>
                      <a:pt x="153" y="955"/>
                    </a:lnTo>
                    <a:lnTo>
                      <a:pt x="150" y="955"/>
                    </a:lnTo>
                    <a:lnTo>
                      <a:pt x="147" y="958"/>
                    </a:lnTo>
                    <a:lnTo>
                      <a:pt x="144" y="961"/>
                    </a:lnTo>
                    <a:lnTo>
                      <a:pt x="143" y="964"/>
                    </a:lnTo>
                    <a:lnTo>
                      <a:pt x="142" y="967"/>
                    </a:lnTo>
                    <a:lnTo>
                      <a:pt x="142" y="1105"/>
                    </a:lnTo>
                    <a:lnTo>
                      <a:pt x="143" y="1109"/>
                    </a:lnTo>
                    <a:lnTo>
                      <a:pt x="144" y="1113"/>
                    </a:lnTo>
                    <a:lnTo>
                      <a:pt x="147" y="1115"/>
                    </a:lnTo>
                    <a:lnTo>
                      <a:pt x="150" y="1117"/>
                    </a:lnTo>
                    <a:lnTo>
                      <a:pt x="153" y="1118"/>
                    </a:lnTo>
                    <a:lnTo>
                      <a:pt x="281" y="1118"/>
                    </a:lnTo>
                    <a:lnTo>
                      <a:pt x="300" y="1120"/>
                    </a:lnTo>
                    <a:lnTo>
                      <a:pt x="317" y="1128"/>
                    </a:lnTo>
                    <a:lnTo>
                      <a:pt x="332" y="1140"/>
                    </a:lnTo>
                    <a:lnTo>
                      <a:pt x="343" y="1156"/>
                    </a:lnTo>
                    <a:lnTo>
                      <a:pt x="350" y="1174"/>
                    </a:lnTo>
                    <a:lnTo>
                      <a:pt x="362" y="1228"/>
                    </a:lnTo>
                    <a:lnTo>
                      <a:pt x="379" y="1280"/>
                    </a:lnTo>
                    <a:lnTo>
                      <a:pt x="400" y="1331"/>
                    </a:lnTo>
                    <a:lnTo>
                      <a:pt x="425" y="1379"/>
                    </a:lnTo>
                    <a:lnTo>
                      <a:pt x="454" y="1427"/>
                    </a:lnTo>
                    <a:lnTo>
                      <a:pt x="462" y="1445"/>
                    </a:lnTo>
                    <a:lnTo>
                      <a:pt x="467" y="1464"/>
                    </a:lnTo>
                    <a:lnTo>
                      <a:pt x="465" y="1483"/>
                    </a:lnTo>
                    <a:lnTo>
                      <a:pt x="457" y="1500"/>
                    </a:lnTo>
                    <a:lnTo>
                      <a:pt x="446" y="1515"/>
                    </a:lnTo>
                    <a:lnTo>
                      <a:pt x="356" y="1606"/>
                    </a:lnTo>
                    <a:lnTo>
                      <a:pt x="353" y="1611"/>
                    </a:lnTo>
                    <a:lnTo>
                      <a:pt x="353" y="1617"/>
                    </a:lnTo>
                    <a:lnTo>
                      <a:pt x="356" y="1623"/>
                    </a:lnTo>
                    <a:lnTo>
                      <a:pt x="453" y="1720"/>
                    </a:lnTo>
                    <a:lnTo>
                      <a:pt x="456" y="1722"/>
                    </a:lnTo>
                    <a:lnTo>
                      <a:pt x="459" y="1723"/>
                    </a:lnTo>
                    <a:lnTo>
                      <a:pt x="462" y="1724"/>
                    </a:lnTo>
                    <a:lnTo>
                      <a:pt x="465" y="1723"/>
                    </a:lnTo>
                    <a:lnTo>
                      <a:pt x="468" y="1722"/>
                    </a:lnTo>
                    <a:lnTo>
                      <a:pt x="471" y="1720"/>
                    </a:lnTo>
                    <a:lnTo>
                      <a:pt x="559" y="1630"/>
                    </a:lnTo>
                    <a:lnTo>
                      <a:pt x="574" y="1619"/>
                    </a:lnTo>
                    <a:lnTo>
                      <a:pt x="591" y="1612"/>
                    </a:lnTo>
                    <a:lnTo>
                      <a:pt x="609" y="1610"/>
                    </a:lnTo>
                    <a:lnTo>
                      <a:pt x="629" y="1614"/>
                    </a:lnTo>
                    <a:lnTo>
                      <a:pt x="648" y="1622"/>
                    </a:lnTo>
                    <a:lnTo>
                      <a:pt x="695" y="1651"/>
                    </a:lnTo>
                    <a:lnTo>
                      <a:pt x="744" y="1676"/>
                    </a:lnTo>
                    <a:lnTo>
                      <a:pt x="795" y="1697"/>
                    </a:lnTo>
                    <a:lnTo>
                      <a:pt x="846" y="1714"/>
                    </a:lnTo>
                    <a:lnTo>
                      <a:pt x="900" y="1726"/>
                    </a:lnTo>
                    <a:lnTo>
                      <a:pt x="919" y="1733"/>
                    </a:lnTo>
                    <a:lnTo>
                      <a:pt x="935" y="1744"/>
                    </a:lnTo>
                    <a:lnTo>
                      <a:pt x="947" y="1759"/>
                    </a:lnTo>
                    <a:lnTo>
                      <a:pt x="955" y="1776"/>
                    </a:lnTo>
                    <a:lnTo>
                      <a:pt x="957" y="1796"/>
                    </a:lnTo>
                    <a:lnTo>
                      <a:pt x="957" y="1922"/>
                    </a:lnTo>
                    <a:lnTo>
                      <a:pt x="958" y="1926"/>
                    </a:lnTo>
                    <a:lnTo>
                      <a:pt x="959" y="1929"/>
                    </a:lnTo>
                    <a:lnTo>
                      <a:pt x="963" y="1932"/>
                    </a:lnTo>
                    <a:lnTo>
                      <a:pt x="966" y="1934"/>
                    </a:lnTo>
                    <a:lnTo>
                      <a:pt x="970" y="1934"/>
                    </a:lnTo>
                    <a:lnTo>
                      <a:pt x="1108" y="1934"/>
                    </a:lnTo>
                    <a:lnTo>
                      <a:pt x="1111" y="1934"/>
                    </a:lnTo>
                    <a:lnTo>
                      <a:pt x="1114" y="1932"/>
                    </a:lnTo>
                    <a:lnTo>
                      <a:pt x="1118" y="1929"/>
                    </a:lnTo>
                    <a:lnTo>
                      <a:pt x="1119" y="1926"/>
                    </a:lnTo>
                    <a:lnTo>
                      <a:pt x="1120" y="1922"/>
                    </a:lnTo>
                    <a:lnTo>
                      <a:pt x="1120" y="1796"/>
                    </a:lnTo>
                    <a:lnTo>
                      <a:pt x="1123" y="1776"/>
                    </a:lnTo>
                    <a:lnTo>
                      <a:pt x="1130" y="1759"/>
                    </a:lnTo>
                    <a:lnTo>
                      <a:pt x="1142" y="1744"/>
                    </a:lnTo>
                    <a:lnTo>
                      <a:pt x="1158" y="1733"/>
                    </a:lnTo>
                    <a:lnTo>
                      <a:pt x="1177" y="1726"/>
                    </a:lnTo>
                    <a:lnTo>
                      <a:pt x="1231" y="1714"/>
                    </a:lnTo>
                    <a:lnTo>
                      <a:pt x="1282" y="1697"/>
                    </a:lnTo>
                    <a:lnTo>
                      <a:pt x="1333" y="1676"/>
                    </a:lnTo>
                    <a:lnTo>
                      <a:pt x="1382" y="1650"/>
                    </a:lnTo>
                    <a:lnTo>
                      <a:pt x="1430" y="1622"/>
                    </a:lnTo>
                    <a:lnTo>
                      <a:pt x="1447" y="1614"/>
                    </a:lnTo>
                    <a:lnTo>
                      <a:pt x="1466" y="1610"/>
                    </a:lnTo>
                    <a:lnTo>
                      <a:pt x="1485" y="1611"/>
                    </a:lnTo>
                    <a:lnTo>
                      <a:pt x="1503" y="1619"/>
                    </a:lnTo>
                    <a:lnTo>
                      <a:pt x="1518" y="1630"/>
                    </a:lnTo>
                    <a:lnTo>
                      <a:pt x="1608" y="1720"/>
                    </a:lnTo>
                    <a:lnTo>
                      <a:pt x="1611" y="1722"/>
                    </a:lnTo>
                    <a:lnTo>
                      <a:pt x="1614" y="1723"/>
                    </a:lnTo>
                    <a:lnTo>
                      <a:pt x="1617" y="1724"/>
                    </a:lnTo>
                    <a:lnTo>
                      <a:pt x="1619" y="1723"/>
                    </a:lnTo>
                    <a:lnTo>
                      <a:pt x="1622" y="1722"/>
                    </a:lnTo>
                    <a:lnTo>
                      <a:pt x="1625" y="1720"/>
                    </a:lnTo>
                    <a:lnTo>
                      <a:pt x="1723" y="1623"/>
                    </a:lnTo>
                    <a:lnTo>
                      <a:pt x="1726" y="1618"/>
                    </a:lnTo>
                    <a:lnTo>
                      <a:pt x="1726" y="1611"/>
                    </a:lnTo>
                    <a:lnTo>
                      <a:pt x="1723" y="1606"/>
                    </a:lnTo>
                    <a:lnTo>
                      <a:pt x="1633" y="1516"/>
                    </a:lnTo>
                    <a:lnTo>
                      <a:pt x="1621" y="1501"/>
                    </a:lnTo>
                    <a:lnTo>
                      <a:pt x="1615" y="1483"/>
                    </a:lnTo>
                    <a:lnTo>
                      <a:pt x="1613" y="1464"/>
                    </a:lnTo>
                    <a:lnTo>
                      <a:pt x="1616" y="1446"/>
                    </a:lnTo>
                    <a:lnTo>
                      <a:pt x="1624" y="1428"/>
                    </a:lnTo>
                    <a:lnTo>
                      <a:pt x="1654" y="1380"/>
                    </a:lnTo>
                    <a:lnTo>
                      <a:pt x="1679" y="1332"/>
                    </a:lnTo>
                    <a:lnTo>
                      <a:pt x="1700" y="1281"/>
                    </a:lnTo>
                    <a:lnTo>
                      <a:pt x="1717" y="1229"/>
                    </a:lnTo>
                    <a:lnTo>
                      <a:pt x="1730" y="1175"/>
                    </a:lnTo>
                    <a:lnTo>
                      <a:pt x="1736" y="1156"/>
                    </a:lnTo>
                    <a:lnTo>
                      <a:pt x="1747" y="1141"/>
                    </a:lnTo>
                    <a:lnTo>
                      <a:pt x="1761" y="1128"/>
                    </a:lnTo>
                    <a:lnTo>
                      <a:pt x="1779" y="1121"/>
                    </a:lnTo>
                    <a:lnTo>
                      <a:pt x="1798" y="1119"/>
                    </a:lnTo>
                    <a:lnTo>
                      <a:pt x="1925" y="1119"/>
                    </a:lnTo>
                    <a:lnTo>
                      <a:pt x="1929" y="1118"/>
                    </a:lnTo>
                    <a:lnTo>
                      <a:pt x="1932" y="1117"/>
                    </a:lnTo>
                    <a:lnTo>
                      <a:pt x="1934" y="1114"/>
                    </a:lnTo>
                    <a:lnTo>
                      <a:pt x="1936" y="1110"/>
                    </a:lnTo>
                    <a:lnTo>
                      <a:pt x="1936" y="1107"/>
                    </a:lnTo>
                    <a:lnTo>
                      <a:pt x="1936" y="969"/>
                    </a:lnTo>
                    <a:lnTo>
                      <a:pt x="1936" y="965"/>
                    </a:lnTo>
                    <a:lnTo>
                      <a:pt x="1934" y="962"/>
                    </a:lnTo>
                    <a:lnTo>
                      <a:pt x="1932" y="959"/>
                    </a:lnTo>
                    <a:lnTo>
                      <a:pt x="1929" y="958"/>
                    </a:lnTo>
                    <a:lnTo>
                      <a:pt x="1925" y="957"/>
                    </a:lnTo>
                    <a:lnTo>
                      <a:pt x="1798" y="957"/>
                    </a:lnTo>
                    <a:lnTo>
                      <a:pt x="1779" y="954"/>
                    </a:lnTo>
                    <a:lnTo>
                      <a:pt x="1761" y="946"/>
                    </a:lnTo>
                    <a:lnTo>
                      <a:pt x="1747" y="934"/>
                    </a:lnTo>
                    <a:lnTo>
                      <a:pt x="1736" y="919"/>
                    </a:lnTo>
                    <a:lnTo>
                      <a:pt x="1730" y="900"/>
                    </a:lnTo>
                    <a:lnTo>
                      <a:pt x="1716" y="847"/>
                    </a:lnTo>
                    <a:lnTo>
                      <a:pt x="1699" y="794"/>
                    </a:lnTo>
                    <a:lnTo>
                      <a:pt x="1678" y="744"/>
                    </a:lnTo>
                    <a:lnTo>
                      <a:pt x="1654" y="694"/>
                    </a:lnTo>
                    <a:lnTo>
                      <a:pt x="1624" y="648"/>
                    </a:lnTo>
                    <a:lnTo>
                      <a:pt x="1616" y="630"/>
                    </a:lnTo>
                    <a:lnTo>
                      <a:pt x="1613" y="611"/>
                    </a:lnTo>
                    <a:lnTo>
                      <a:pt x="1615" y="592"/>
                    </a:lnTo>
                    <a:lnTo>
                      <a:pt x="1621" y="574"/>
                    </a:lnTo>
                    <a:lnTo>
                      <a:pt x="1633" y="559"/>
                    </a:lnTo>
                    <a:lnTo>
                      <a:pt x="1724" y="468"/>
                    </a:lnTo>
                    <a:lnTo>
                      <a:pt x="1728" y="463"/>
                    </a:lnTo>
                    <a:lnTo>
                      <a:pt x="1728" y="457"/>
                    </a:lnTo>
                    <a:lnTo>
                      <a:pt x="1724" y="451"/>
                    </a:lnTo>
                    <a:lnTo>
                      <a:pt x="1626" y="354"/>
                    </a:lnTo>
                    <a:lnTo>
                      <a:pt x="1623" y="351"/>
                    </a:lnTo>
                    <a:lnTo>
                      <a:pt x="1621" y="350"/>
                    </a:lnTo>
                    <a:lnTo>
                      <a:pt x="1618" y="350"/>
                    </a:lnTo>
                    <a:lnTo>
                      <a:pt x="1616" y="350"/>
                    </a:lnTo>
                    <a:lnTo>
                      <a:pt x="1613" y="351"/>
                    </a:lnTo>
                    <a:lnTo>
                      <a:pt x="1609" y="354"/>
                    </a:lnTo>
                    <a:lnTo>
                      <a:pt x="1520" y="444"/>
                    </a:lnTo>
                    <a:lnTo>
                      <a:pt x="1504" y="456"/>
                    </a:lnTo>
                    <a:lnTo>
                      <a:pt x="1486" y="462"/>
                    </a:lnTo>
                    <a:lnTo>
                      <a:pt x="1467" y="464"/>
                    </a:lnTo>
                    <a:lnTo>
                      <a:pt x="1449" y="461"/>
                    </a:lnTo>
                    <a:lnTo>
                      <a:pt x="1431" y="452"/>
                    </a:lnTo>
                    <a:lnTo>
                      <a:pt x="1384" y="423"/>
                    </a:lnTo>
                    <a:lnTo>
                      <a:pt x="1335" y="399"/>
                    </a:lnTo>
                    <a:lnTo>
                      <a:pt x="1284" y="378"/>
                    </a:lnTo>
                    <a:lnTo>
                      <a:pt x="1232" y="361"/>
                    </a:lnTo>
                    <a:lnTo>
                      <a:pt x="1178" y="348"/>
                    </a:lnTo>
                    <a:lnTo>
                      <a:pt x="1159" y="341"/>
                    </a:lnTo>
                    <a:lnTo>
                      <a:pt x="1143" y="330"/>
                    </a:lnTo>
                    <a:lnTo>
                      <a:pt x="1131" y="315"/>
                    </a:lnTo>
                    <a:lnTo>
                      <a:pt x="1124" y="298"/>
                    </a:lnTo>
                    <a:lnTo>
                      <a:pt x="1121" y="278"/>
                    </a:lnTo>
                    <a:lnTo>
                      <a:pt x="1121" y="152"/>
                    </a:lnTo>
                    <a:lnTo>
                      <a:pt x="1121" y="149"/>
                    </a:lnTo>
                    <a:lnTo>
                      <a:pt x="1119" y="145"/>
                    </a:lnTo>
                    <a:lnTo>
                      <a:pt x="1117" y="142"/>
                    </a:lnTo>
                    <a:lnTo>
                      <a:pt x="1112" y="140"/>
                    </a:lnTo>
                    <a:lnTo>
                      <a:pt x="1109" y="140"/>
                    </a:lnTo>
                    <a:lnTo>
                      <a:pt x="971" y="140"/>
                    </a:lnTo>
                    <a:close/>
                    <a:moveTo>
                      <a:pt x="970" y="0"/>
                    </a:moveTo>
                    <a:lnTo>
                      <a:pt x="1108" y="0"/>
                    </a:lnTo>
                    <a:lnTo>
                      <a:pt x="1139" y="3"/>
                    </a:lnTo>
                    <a:lnTo>
                      <a:pt x="1167" y="12"/>
                    </a:lnTo>
                    <a:lnTo>
                      <a:pt x="1193" y="25"/>
                    </a:lnTo>
                    <a:lnTo>
                      <a:pt x="1216" y="44"/>
                    </a:lnTo>
                    <a:lnTo>
                      <a:pt x="1234" y="66"/>
                    </a:lnTo>
                    <a:lnTo>
                      <a:pt x="1248" y="93"/>
                    </a:lnTo>
                    <a:lnTo>
                      <a:pt x="1257" y="121"/>
                    </a:lnTo>
                    <a:lnTo>
                      <a:pt x="1260" y="152"/>
                    </a:lnTo>
                    <a:lnTo>
                      <a:pt x="1260" y="223"/>
                    </a:lnTo>
                    <a:lnTo>
                      <a:pt x="1329" y="245"/>
                    </a:lnTo>
                    <a:lnTo>
                      <a:pt x="1394" y="272"/>
                    </a:lnTo>
                    <a:lnTo>
                      <a:pt x="1457" y="305"/>
                    </a:lnTo>
                    <a:lnTo>
                      <a:pt x="1508" y="255"/>
                    </a:lnTo>
                    <a:lnTo>
                      <a:pt x="1527" y="239"/>
                    </a:lnTo>
                    <a:lnTo>
                      <a:pt x="1547" y="227"/>
                    </a:lnTo>
                    <a:lnTo>
                      <a:pt x="1569" y="217"/>
                    </a:lnTo>
                    <a:lnTo>
                      <a:pt x="1592" y="212"/>
                    </a:lnTo>
                    <a:lnTo>
                      <a:pt x="1616" y="210"/>
                    </a:lnTo>
                    <a:lnTo>
                      <a:pt x="1640" y="212"/>
                    </a:lnTo>
                    <a:lnTo>
                      <a:pt x="1663" y="217"/>
                    </a:lnTo>
                    <a:lnTo>
                      <a:pt x="1684" y="227"/>
                    </a:lnTo>
                    <a:lnTo>
                      <a:pt x="1705" y="239"/>
                    </a:lnTo>
                    <a:lnTo>
                      <a:pt x="1723" y="255"/>
                    </a:lnTo>
                    <a:lnTo>
                      <a:pt x="1821" y="352"/>
                    </a:lnTo>
                    <a:lnTo>
                      <a:pt x="1839" y="373"/>
                    </a:lnTo>
                    <a:lnTo>
                      <a:pt x="1852" y="397"/>
                    </a:lnTo>
                    <a:lnTo>
                      <a:pt x="1862" y="422"/>
                    </a:lnTo>
                    <a:lnTo>
                      <a:pt x="1866" y="447"/>
                    </a:lnTo>
                    <a:lnTo>
                      <a:pt x="1866" y="474"/>
                    </a:lnTo>
                    <a:lnTo>
                      <a:pt x="1862" y="499"/>
                    </a:lnTo>
                    <a:lnTo>
                      <a:pt x="1852" y="523"/>
                    </a:lnTo>
                    <a:lnTo>
                      <a:pt x="1839" y="546"/>
                    </a:lnTo>
                    <a:lnTo>
                      <a:pt x="1821" y="567"/>
                    </a:lnTo>
                    <a:lnTo>
                      <a:pt x="1771" y="618"/>
                    </a:lnTo>
                    <a:lnTo>
                      <a:pt x="1796" y="665"/>
                    </a:lnTo>
                    <a:lnTo>
                      <a:pt x="1819" y="714"/>
                    </a:lnTo>
                    <a:lnTo>
                      <a:pt x="1837" y="765"/>
                    </a:lnTo>
                    <a:lnTo>
                      <a:pt x="1853" y="816"/>
                    </a:lnTo>
                    <a:lnTo>
                      <a:pt x="1925" y="816"/>
                    </a:lnTo>
                    <a:lnTo>
                      <a:pt x="1955" y="818"/>
                    </a:lnTo>
                    <a:lnTo>
                      <a:pt x="1984" y="828"/>
                    </a:lnTo>
                    <a:lnTo>
                      <a:pt x="2010" y="842"/>
                    </a:lnTo>
                    <a:lnTo>
                      <a:pt x="2032" y="861"/>
                    </a:lnTo>
                    <a:lnTo>
                      <a:pt x="2051" y="883"/>
                    </a:lnTo>
                    <a:lnTo>
                      <a:pt x="2065" y="909"/>
                    </a:lnTo>
                    <a:lnTo>
                      <a:pt x="2075" y="938"/>
                    </a:lnTo>
                    <a:lnTo>
                      <a:pt x="2077" y="968"/>
                    </a:lnTo>
                    <a:lnTo>
                      <a:pt x="2077" y="1106"/>
                    </a:lnTo>
                    <a:lnTo>
                      <a:pt x="2075" y="1137"/>
                    </a:lnTo>
                    <a:lnTo>
                      <a:pt x="2065" y="1165"/>
                    </a:lnTo>
                    <a:lnTo>
                      <a:pt x="2051" y="1192"/>
                    </a:lnTo>
                    <a:lnTo>
                      <a:pt x="2032" y="1214"/>
                    </a:lnTo>
                    <a:lnTo>
                      <a:pt x="2010" y="1233"/>
                    </a:lnTo>
                    <a:lnTo>
                      <a:pt x="1984" y="1247"/>
                    </a:lnTo>
                    <a:lnTo>
                      <a:pt x="1955" y="1255"/>
                    </a:lnTo>
                    <a:lnTo>
                      <a:pt x="1925" y="1258"/>
                    </a:lnTo>
                    <a:lnTo>
                      <a:pt x="1925" y="1259"/>
                    </a:lnTo>
                    <a:lnTo>
                      <a:pt x="1853" y="1259"/>
                    </a:lnTo>
                    <a:lnTo>
                      <a:pt x="1831" y="1328"/>
                    </a:lnTo>
                    <a:lnTo>
                      <a:pt x="1803" y="1393"/>
                    </a:lnTo>
                    <a:lnTo>
                      <a:pt x="1771" y="1456"/>
                    </a:lnTo>
                    <a:lnTo>
                      <a:pt x="1821" y="1507"/>
                    </a:lnTo>
                    <a:lnTo>
                      <a:pt x="1839" y="1528"/>
                    </a:lnTo>
                    <a:lnTo>
                      <a:pt x="1852" y="1551"/>
                    </a:lnTo>
                    <a:lnTo>
                      <a:pt x="1862" y="1577"/>
                    </a:lnTo>
                    <a:lnTo>
                      <a:pt x="1866" y="1602"/>
                    </a:lnTo>
                    <a:lnTo>
                      <a:pt x="1866" y="1628"/>
                    </a:lnTo>
                    <a:lnTo>
                      <a:pt x="1862" y="1654"/>
                    </a:lnTo>
                    <a:lnTo>
                      <a:pt x="1852" y="1678"/>
                    </a:lnTo>
                    <a:lnTo>
                      <a:pt x="1839" y="1701"/>
                    </a:lnTo>
                    <a:lnTo>
                      <a:pt x="1821" y="1722"/>
                    </a:lnTo>
                    <a:lnTo>
                      <a:pt x="1723" y="1820"/>
                    </a:lnTo>
                    <a:lnTo>
                      <a:pt x="1705" y="1836"/>
                    </a:lnTo>
                    <a:lnTo>
                      <a:pt x="1684" y="1849"/>
                    </a:lnTo>
                    <a:lnTo>
                      <a:pt x="1663" y="1857"/>
                    </a:lnTo>
                    <a:lnTo>
                      <a:pt x="1640" y="1863"/>
                    </a:lnTo>
                    <a:lnTo>
                      <a:pt x="1616" y="1864"/>
                    </a:lnTo>
                    <a:lnTo>
                      <a:pt x="1592" y="1863"/>
                    </a:lnTo>
                    <a:lnTo>
                      <a:pt x="1569" y="1857"/>
                    </a:lnTo>
                    <a:lnTo>
                      <a:pt x="1547" y="1849"/>
                    </a:lnTo>
                    <a:lnTo>
                      <a:pt x="1527" y="1836"/>
                    </a:lnTo>
                    <a:lnTo>
                      <a:pt x="1508" y="1820"/>
                    </a:lnTo>
                    <a:lnTo>
                      <a:pt x="1457" y="1770"/>
                    </a:lnTo>
                    <a:lnTo>
                      <a:pt x="1410" y="1796"/>
                    </a:lnTo>
                    <a:lnTo>
                      <a:pt x="1361" y="1818"/>
                    </a:lnTo>
                    <a:lnTo>
                      <a:pt x="1312" y="1837"/>
                    </a:lnTo>
                    <a:lnTo>
                      <a:pt x="1260" y="1852"/>
                    </a:lnTo>
                    <a:lnTo>
                      <a:pt x="1260" y="1924"/>
                    </a:lnTo>
                    <a:lnTo>
                      <a:pt x="1257" y="1954"/>
                    </a:lnTo>
                    <a:lnTo>
                      <a:pt x="1248" y="1983"/>
                    </a:lnTo>
                    <a:lnTo>
                      <a:pt x="1234" y="2009"/>
                    </a:lnTo>
                    <a:lnTo>
                      <a:pt x="1216" y="2031"/>
                    </a:lnTo>
                    <a:lnTo>
                      <a:pt x="1193" y="2050"/>
                    </a:lnTo>
                    <a:lnTo>
                      <a:pt x="1167" y="2064"/>
                    </a:lnTo>
                    <a:lnTo>
                      <a:pt x="1139" y="2073"/>
                    </a:lnTo>
                    <a:lnTo>
                      <a:pt x="1108" y="2076"/>
                    </a:lnTo>
                    <a:lnTo>
                      <a:pt x="970" y="2076"/>
                    </a:lnTo>
                    <a:lnTo>
                      <a:pt x="938" y="2073"/>
                    </a:lnTo>
                    <a:lnTo>
                      <a:pt x="910" y="2064"/>
                    </a:lnTo>
                    <a:lnTo>
                      <a:pt x="884" y="2050"/>
                    </a:lnTo>
                    <a:lnTo>
                      <a:pt x="861" y="2031"/>
                    </a:lnTo>
                    <a:lnTo>
                      <a:pt x="843" y="2009"/>
                    </a:lnTo>
                    <a:lnTo>
                      <a:pt x="829" y="1983"/>
                    </a:lnTo>
                    <a:lnTo>
                      <a:pt x="820" y="1954"/>
                    </a:lnTo>
                    <a:lnTo>
                      <a:pt x="817" y="1924"/>
                    </a:lnTo>
                    <a:lnTo>
                      <a:pt x="817" y="1852"/>
                    </a:lnTo>
                    <a:lnTo>
                      <a:pt x="748" y="1831"/>
                    </a:lnTo>
                    <a:lnTo>
                      <a:pt x="683" y="1802"/>
                    </a:lnTo>
                    <a:lnTo>
                      <a:pt x="620" y="1770"/>
                    </a:lnTo>
                    <a:lnTo>
                      <a:pt x="569" y="1820"/>
                    </a:lnTo>
                    <a:lnTo>
                      <a:pt x="550" y="1836"/>
                    </a:lnTo>
                    <a:lnTo>
                      <a:pt x="530" y="1849"/>
                    </a:lnTo>
                    <a:lnTo>
                      <a:pt x="508" y="1857"/>
                    </a:lnTo>
                    <a:lnTo>
                      <a:pt x="486" y="1863"/>
                    </a:lnTo>
                    <a:lnTo>
                      <a:pt x="461" y="1864"/>
                    </a:lnTo>
                    <a:lnTo>
                      <a:pt x="437" y="1863"/>
                    </a:lnTo>
                    <a:lnTo>
                      <a:pt x="414" y="1857"/>
                    </a:lnTo>
                    <a:lnTo>
                      <a:pt x="393" y="1849"/>
                    </a:lnTo>
                    <a:lnTo>
                      <a:pt x="372" y="1836"/>
                    </a:lnTo>
                    <a:lnTo>
                      <a:pt x="354" y="1820"/>
                    </a:lnTo>
                    <a:lnTo>
                      <a:pt x="256" y="1722"/>
                    </a:lnTo>
                    <a:lnTo>
                      <a:pt x="238" y="1701"/>
                    </a:lnTo>
                    <a:lnTo>
                      <a:pt x="225" y="1678"/>
                    </a:lnTo>
                    <a:lnTo>
                      <a:pt x="216" y="1654"/>
                    </a:lnTo>
                    <a:lnTo>
                      <a:pt x="211" y="1628"/>
                    </a:lnTo>
                    <a:lnTo>
                      <a:pt x="211" y="1602"/>
                    </a:lnTo>
                    <a:lnTo>
                      <a:pt x="216" y="1577"/>
                    </a:lnTo>
                    <a:lnTo>
                      <a:pt x="225" y="1551"/>
                    </a:lnTo>
                    <a:lnTo>
                      <a:pt x="238" y="1528"/>
                    </a:lnTo>
                    <a:lnTo>
                      <a:pt x="256" y="1507"/>
                    </a:lnTo>
                    <a:lnTo>
                      <a:pt x="306" y="1456"/>
                    </a:lnTo>
                    <a:lnTo>
                      <a:pt x="281" y="1410"/>
                    </a:lnTo>
                    <a:lnTo>
                      <a:pt x="259" y="1360"/>
                    </a:lnTo>
                    <a:lnTo>
                      <a:pt x="240" y="1311"/>
                    </a:lnTo>
                    <a:lnTo>
                      <a:pt x="224" y="1259"/>
                    </a:lnTo>
                    <a:lnTo>
                      <a:pt x="152" y="1259"/>
                    </a:lnTo>
                    <a:lnTo>
                      <a:pt x="122" y="1256"/>
                    </a:lnTo>
                    <a:lnTo>
                      <a:pt x="93" y="1248"/>
                    </a:lnTo>
                    <a:lnTo>
                      <a:pt x="67" y="1233"/>
                    </a:lnTo>
                    <a:lnTo>
                      <a:pt x="45" y="1215"/>
                    </a:lnTo>
                    <a:lnTo>
                      <a:pt x="26" y="1192"/>
                    </a:lnTo>
                    <a:lnTo>
                      <a:pt x="12" y="1166"/>
                    </a:lnTo>
                    <a:lnTo>
                      <a:pt x="3" y="1138"/>
                    </a:lnTo>
                    <a:lnTo>
                      <a:pt x="0" y="1107"/>
                    </a:lnTo>
                    <a:lnTo>
                      <a:pt x="0" y="969"/>
                    </a:lnTo>
                    <a:lnTo>
                      <a:pt x="3" y="938"/>
                    </a:lnTo>
                    <a:lnTo>
                      <a:pt x="12" y="909"/>
                    </a:lnTo>
                    <a:lnTo>
                      <a:pt x="26" y="884"/>
                    </a:lnTo>
                    <a:lnTo>
                      <a:pt x="45" y="861"/>
                    </a:lnTo>
                    <a:lnTo>
                      <a:pt x="67" y="843"/>
                    </a:lnTo>
                    <a:lnTo>
                      <a:pt x="93" y="829"/>
                    </a:lnTo>
                    <a:lnTo>
                      <a:pt x="122" y="819"/>
                    </a:lnTo>
                    <a:lnTo>
                      <a:pt x="152" y="816"/>
                    </a:lnTo>
                    <a:lnTo>
                      <a:pt x="224" y="816"/>
                    </a:lnTo>
                    <a:lnTo>
                      <a:pt x="246" y="748"/>
                    </a:lnTo>
                    <a:lnTo>
                      <a:pt x="274" y="682"/>
                    </a:lnTo>
                    <a:lnTo>
                      <a:pt x="306" y="619"/>
                    </a:lnTo>
                    <a:lnTo>
                      <a:pt x="256" y="568"/>
                    </a:lnTo>
                    <a:lnTo>
                      <a:pt x="238" y="547"/>
                    </a:lnTo>
                    <a:lnTo>
                      <a:pt x="225" y="524"/>
                    </a:lnTo>
                    <a:lnTo>
                      <a:pt x="216" y="500"/>
                    </a:lnTo>
                    <a:lnTo>
                      <a:pt x="211" y="474"/>
                    </a:lnTo>
                    <a:lnTo>
                      <a:pt x="211" y="448"/>
                    </a:lnTo>
                    <a:lnTo>
                      <a:pt x="216" y="422"/>
                    </a:lnTo>
                    <a:lnTo>
                      <a:pt x="225" y="398"/>
                    </a:lnTo>
                    <a:lnTo>
                      <a:pt x="238" y="374"/>
                    </a:lnTo>
                    <a:lnTo>
                      <a:pt x="256" y="353"/>
                    </a:lnTo>
                    <a:lnTo>
                      <a:pt x="354" y="255"/>
                    </a:lnTo>
                    <a:lnTo>
                      <a:pt x="372" y="239"/>
                    </a:lnTo>
                    <a:lnTo>
                      <a:pt x="393" y="227"/>
                    </a:lnTo>
                    <a:lnTo>
                      <a:pt x="414" y="218"/>
                    </a:lnTo>
                    <a:lnTo>
                      <a:pt x="437" y="213"/>
                    </a:lnTo>
                    <a:lnTo>
                      <a:pt x="461" y="211"/>
                    </a:lnTo>
                    <a:lnTo>
                      <a:pt x="486" y="213"/>
                    </a:lnTo>
                    <a:lnTo>
                      <a:pt x="508" y="218"/>
                    </a:lnTo>
                    <a:lnTo>
                      <a:pt x="530" y="227"/>
                    </a:lnTo>
                    <a:lnTo>
                      <a:pt x="550" y="239"/>
                    </a:lnTo>
                    <a:lnTo>
                      <a:pt x="569" y="255"/>
                    </a:lnTo>
                    <a:lnTo>
                      <a:pt x="620" y="306"/>
                    </a:lnTo>
                    <a:lnTo>
                      <a:pt x="667" y="281"/>
                    </a:lnTo>
                    <a:lnTo>
                      <a:pt x="716" y="258"/>
                    </a:lnTo>
                    <a:lnTo>
                      <a:pt x="765" y="239"/>
                    </a:lnTo>
                    <a:lnTo>
                      <a:pt x="817" y="224"/>
                    </a:lnTo>
                    <a:lnTo>
                      <a:pt x="817" y="152"/>
                    </a:lnTo>
                    <a:lnTo>
                      <a:pt x="820" y="121"/>
                    </a:lnTo>
                    <a:lnTo>
                      <a:pt x="829" y="93"/>
                    </a:lnTo>
                    <a:lnTo>
                      <a:pt x="843" y="66"/>
                    </a:lnTo>
                    <a:lnTo>
                      <a:pt x="861" y="44"/>
                    </a:lnTo>
                    <a:lnTo>
                      <a:pt x="884" y="25"/>
                    </a:lnTo>
                    <a:lnTo>
                      <a:pt x="910" y="12"/>
                    </a:lnTo>
                    <a:lnTo>
                      <a:pt x="938" y="3"/>
                    </a:lnTo>
                    <a:lnTo>
                      <a:pt x="9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9" name="Freeform 71"/>
              <p:cNvSpPr>
                <a:spLocks noEditPoints="1"/>
              </p:cNvSpPr>
              <p:nvPr/>
            </p:nvSpPr>
            <p:spPr bwMode="auto">
              <a:xfrm>
                <a:off x="3729038" y="2011363"/>
                <a:ext cx="139700" cy="139700"/>
              </a:xfrm>
              <a:custGeom>
                <a:avLst/>
                <a:gdLst>
                  <a:gd name="T0" fmla="*/ 398 w 886"/>
                  <a:gd name="T1" fmla="*/ 143 h 884"/>
                  <a:gd name="T2" fmla="*/ 316 w 886"/>
                  <a:gd name="T3" fmla="*/ 169 h 884"/>
                  <a:gd name="T4" fmla="*/ 245 w 886"/>
                  <a:gd name="T5" fmla="*/ 214 h 884"/>
                  <a:gd name="T6" fmla="*/ 189 w 886"/>
                  <a:gd name="T7" fmla="*/ 277 h 884"/>
                  <a:gd name="T8" fmla="*/ 153 w 886"/>
                  <a:gd name="T9" fmla="*/ 355 h 884"/>
                  <a:gd name="T10" fmla="*/ 141 w 886"/>
                  <a:gd name="T11" fmla="*/ 442 h 884"/>
                  <a:gd name="T12" fmla="*/ 153 w 886"/>
                  <a:gd name="T13" fmla="*/ 529 h 884"/>
                  <a:gd name="T14" fmla="*/ 189 w 886"/>
                  <a:gd name="T15" fmla="*/ 606 h 884"/>
                  <a:gd name="T16" fmla="*/ 245 w 886"/>
                  <a:gd name="T17" fmla="*/ 669 h 884"/>
                  <a:gd name="T18" fmla="*/ 316 w 886"/>
                  <a:gd name="T19" fmla="*/ 716 h 884"/>
                  <a:gd name="T20" fmla="*/ 398 w 886"/>
                  <a:gd name="T21" fmla="*/ 740 h 884"/>
                  <a:gd name="T22" fmla="*/ 488 w 886"/>
                  <a:gd name="T23" fmla="*/ 740 h 884"/>
                  <a:gd name="T24" fmla="*/ 570 w 886"/>
                  <a:gd name="T25" fmla="*/ 716 h 884"/>
                  <a:gd name="T26" fmla="*/ 641 w 886"/>
                  <a:gd name="T27" fmla="*/ 669 h 884"/>
                  <a:gd name="T28" fmla="*/ 696 w 886"/>
                  <a:gd name="T29" fmla="*/ 606 h 884"/>
                  <a:gd name="T30" fmla="*/ 732 w 886"/>
                  <a:gd name="T31" fmla="*/ 529 h 884"/>
                  <a:gd name="T32" fmla="*/ 745 w 886"/>
                  <a:gd name="T33" fmla="*/ 442 h 884"/>
                  <a:gd name="T34" fmla="*/ 732 w 886"/>
                  <a:gd name="T35" fmla="*/ 355 h 884"/>
                  <a:gd name="T36" fmla="*/ 696 w 886"/>
                  <a:gd name="T37" fmla="*/ 277 h 884"/>
                  <a:gd name="T38" fmla="*/ 641 w 886"/>
                  <a:gd name="T39" fmla="*/ 214 h 884"/>
                  <a:gd name="T40" fmla="*/ 570 w 886"/>
                  <a:gd name="T41" fmla="*/ 169 h 884"/>
                  <a:gd name="T42" fmla="*/ 488 w 886"/>
                  <a:gd name="T43" fmla="*/ 143 h 884"/>
                  <a:gd name="T44" fmla="*/ 443 w 886"/>
                  <a:gd name="T45" fmla="*/ 0 h 884"/>
                  <a:gd name="T46" fmla="*/ 544 w 886"/>
                  <a:gd name="T47" fmla="*/ 11 h 884"/>
                  <a:gd name="T48" fmla="*/ 638 w 886"/>
                  <a:gd name="T49" fmla="*/ 45 h 884"/>
                  <a:gd name="T50" fmla="*/ 719 w 886"/>
                  <a:gd name="T51" fmla="*/ 97 h 884"/>
                  <a:gd name="T52" fmla="*/ 788 w 886"/>
                  <a:gd name="T53" fmla="*/ 165 h 884"/>
                  <a:gd name="T54" fmla="*/ 840 w 886"/>
                  <a:gd name="T55" fmla="*/ 248 h 884"/>
                  <a:gd name="T56" fmla="*/ 873 w 886"/>
                  <a:gd name="T57" fmla="*/ 340 h 884"/>
                  <a:gd name="T58" fmla="*/ 886 w 886"/>
                  <a:gd name="T59" fmla="*/ 442 h 884"/>
                  <a:gd name="T60" fmla="*/ 873 w 886"/>
                  <a:gd name="T61" fmla="*/ 543 h 884"/>
                  <a:gd name="T62" fmla="*/ 840 w 886"/>
                  <a:gd name="T63" fmla="*/ 636 h 884"/>
                  <a:gd name="T64" fmla="*/ 788 w 886"/>
                  <a:gd name="T65" fmla="*/ 718 h 884"/>
                  <a:gd name="T66" fmla="*/ 719 w 886"/>
                  <a:gd name="T67" fmla="*/ 787 h 884"/>
                  <a:gd name="T68" fmla="*/ 638 w 886"/>
                  <a:gd name="T69" fmla="*/ 839 h 884"/>
                  <a:gd name="T70" fmla="*/ 544 w 886"/>
                  <a:gd name="T71" fmla="*/ 872 h 884"/>
                  <a:gd name="T72" fmla="*/ 443 w 886"/>
                  <a:gd name="T73" fmla="*/ 884 h 884"/>
                  <a:gd name="T74" fmla="*/ 341 w 886"/>
                  <a:gd name="T75" fmla="*/ 872 h 884"/>
                  <a:gd name="T76" fmla="*/ 248 w 886"/>
                  <a:gd name="T77" fmla="*/ 839 h 884"/>
                  <a:gd name="T78" fmla="*/ 166 w 886"/>
                  <a:gd name="T79" fmla="*/ 787 h 884"/>
                  <a:gd name="T80" fmla="*/ 97 w 886"/>
                  <a:gd name="T81" fmla="*/ 718 h 884"/>
                  <a:gd name="T82" fmla="*/ 46 w 886"/>
                  <a:gd name="T83" fmla="*/ 636 h 884"/>
                  <a:gd name="T84" fmla="*/ 12 w 886"/>
                  <a:gd name="T85" fmla="*/ 543 h 884"/>
                  <a:gd name="T86" fmla="*/ 0 w 886"/>
                  <a:gd name="T87" fmla="*/ 442 h 884"/>
                  <a:gd name="T88" fmla="*/ 12 w 886"/>
                  <a:gd name="T89" fmla="*/ 340 h 884"/>
                  <a:gd name="T90" fmla="*/ 46 w 886"/>
                  <a:gd name="T91" fmla="*/ 248 h 884"/>
                  <a:gd name="T92" fmla="*/ 97 w 886"/>
                  <a:gd name="T93" fmla="*/ 165 h 884"/>
                  <a:gd name="T94" fmla="*/ 166 w 886"/>
                  <a:gd name="T95" fmla="*/ 97 h 884"/>
                  <a:gd name="T96" fmla="*/ 248 w 886"/>
                  <a:gd name="T97" fmla="*/ 45 h 884"/>
                  <a:gd name="T98" fmla="*/ 341 w 886"/>
                  <a:gd name="T99" fmla="*/ 11 h 884"/>
                  <a:gd name="T100" fmla="*/ 443 w 886"/>
                  <a:gd name="T101" fmla="*/ 0 h 8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86" h="884">
                    <a:moveTo>
                      <a:pt x="443" y="140"/>
                    </a:moveTo>
                    <a:lnTo>
                      <a:pt x="398" y="143"/>
                    </a:lnTo>
                    <a:lnTo>
                      <a:pt x="356" y="153"/>
                    </a:lnTo>
                    <a:lnTo>
                      <a:pt x="316" y="169"/>
                    </a:lnTo>
                    <a:lnTo>
                      <a:pt x="279" y="189"/>
                    </a:lnTo>
                    <a:lnTo>
                      <a:pt x="245" y="214"/>
                    </a:lnTo>
                    <a:lnTo>
                      <a:pt x="215" y="243"/>
                    </a:lnTo>
                    <a:lnTo>
                      <a:pt x="189" y="277"/>
                    </a:lnTo>
                    <a:lnTo>
                      <a:pt x="169" y="315"/>
                    </a:lnTo>
                    <a:lnTo>
                      <a:pt x="153" y="355"/>
                    </a:lnTo>
                    <a:lnTo>
                      <a:pt x="144" y="397"/>
                    </a:lnTo>
                    <a:lnTo>
                      <a:pt x="141" y="442"/>
                    </a:lnTo>
                    <a:lnTo>
                      <a:pt x="144" y="486"/>
                    </a:lnTo>
                    <a:lnTo>
                      <a:pt x="153" y="529"/>
                    </a:lnTo>
                    <a:lnTo>
                      <a:pt x="169" y="569"/>
                    </a:lnTo>
                    <a:lnTo>
                      <a:pt x="189" y="606"/>
                    </a:lnTo>
                    <a:lnTo>
                      <a:pt x="215" y="640"/>
                    </a:lnTo>
                    <a:lnTo>
                      <a:pt x="245" y="669"/>
                    </a:lnTo>
                    <a:lnTo>
                      <a:pt x="279" y="695"/>
                    </a:lnTo>
                    <a:lnTo>
                      <a:pt x="316" y="716"/>
                    </a:lnTo>
                    <a:lnTo>
                      <a:pt x="356" y="731"/>
                    </a:lnTo>
                    <a:lnTo>
                      <a:pt x="398" y="740"/>
                    </a:lnTo>
                    <a:lnTo>
                      <a:pt x="443" y="743"/>
                    </a:lnTo>
                    <a:lnTo>
                      <a:pt x="488" y="740"/>
                    </a:lnTo>
                    <a:lnTo>
                      <a:pt x="530" y="731"/>
                    </a:lnTo>
                    <a:lnTo>
                      <a:pt x="570" y="716"/>
                    </a:lnTo>
                    <a:lnTo>
                      <a:pt x="607" y="695"/>
                    </a:lnTo>
                    <a:lnTo>
                      <a:pt x="641" y="669"/>
                    </a:lnTo>
                    <a:lnTo>
                      <a:pt x="670" y="640"/>
                    </a:lnTo>
                    <a:lnTo>
                      <a:pt x="696" y="606"/>
                    </a:lnTo>
                    <a:lnTo>
                      <a:pt x="717" y="569"/>
                    </a:lnTo>
                    <a:lnTo>
                      <a:pt x="732" y="529"/>
                    </a:lnTo>
                    <a:lnTo>
                      <a:pt x="741" y="486"/>
                    </a:lnTo>
                    <a:lnTo>
                      <a:pt x="745" y="442"/>
                    </a:lnTo>
                    <a:lnTo>
                      <a:pt x="741" y="397"/>
                    </a:lnTo>
                    <a:lnTo>
                      <a:pt x="732" y="355"/>
                    </a:lnTo>
                    <a:lnTo>
                      <a:pt x="717" y="315"/>
                    </a:lnTo>
                    <a:lnTo>
                      <a:pt x="696" y="277"/>
                    </a:lnTo>
                    <a:lnTo>
                      <a:pt x="670" y="243"/>
                    </a:lnTo>
                    <a:lnTo>
                      <a:pt x="641" y="214"/>
                    </a:lnTo>
                    <a:lnTo>
                      <a:pt x="607" y="189"/>
                    </a:lnTo>
                    <a:lnTo>
                      <a:pt x="570" y="169"/>
                    </a:lnTo>
                    <a:lnTo>
                      <a:pt x="530" y="153"/>
                    </a:lnTo>
                    <a:lnTo>
                      <a:pt x="488" y="143"/>
                    </a:lnTo>
                    <a:lnTo>
                      <a:pt x="443" y="140"/>
                    </a:lnTo>
                    <a:close/>
                    <a:moveTo>
                      <a:pt x="443" y="0"/>
                    </a:moveTo>
                    <a:lnTo>
                      <a:pt x="494" y="3"/>
                    </a:lnTo>
                    <a:lnTo>
                      <a:pt x="544" y="11"/>
                    </a:lnTo>
                    <a:lnTo>
                      <a:pt x="592" y="25"/>
                    </a:lnTo>
                    <a:lnTo>
                      <a:pt x="638" y="45"/>
                    </a:lnTo>
                    <a:lnTo>
                      <a:pt x="680" y="68"/>
                    </a:lnTo>
                    <a:lnTo>
                      <a:pt x="719" y="97"/>
                    </a:lnTo>
                    <a:lnTo>
                      <a:pt x="756" y="130"/>
                    </a:lnTo>
                    <a:lnTo>
                      <a:pt x="788" y="165"/>
                    </a:lnTo>
                    <a:lnTo>
                      <a:pt x="816" y="205"/>
                    </a:lnTo>
                    <a:lnTo>
                      <a:pt x="840" y="248"/>
                    </a:lnTo>
                    <a:lnTo>
                      <a:pt x="859" y="293"/>
                    </a:lnTo>
                    <a:lnTo>
                      <a:pt x="873" y="340"/>
                    </a:lnTo>
                    <a:lnTo>
                      <a:pt x="883" y="390"/>
                    </a:lnTo>
                    <a:lnTo>
                      <a:pt x="886" y="442"/>
                    </a:lnTo>
                    <a:lnTo>
                      <a:pt x="883" y="493"/>
                    </a:lnTo>
                    <a:lnTo>
                      <a:pt x="873" y="543"/>
                    </a:lnTo>
                    <a:lnTo>
                      <a:pt x="859" y="590"/>
                    </a:lnTo>
                    <a:lnTo>
                      <a:pt x="840" y="636"/>
                    </a:lnTo>
                    <a:lnTo>
                      <a:pt x="816" y="679"/>
                    </a:lnTo>
                    <a:lnTo>
                      <a:pt x="788" y="718"/>
                    </a:lnTo>
                    <a:lnTo>
                      <a:pt x="756" y="754"/>
                    </a:lnTo>
                    <a:lnTo>
                      <a:pt x="719" y="787"/>
                    </a:lnTo>
                    <a:lnTo>
                      <a:pt x="680" y="815"/>
                    </a:lnTo>
                    <a:lnTo>
                      <a:pt x="638" y="839"/>
                    </a:lnTo>
                    <a:lnTo>
                      <a:pt x="592" y="858"/>
                    </a:lnTo>
                    <a:lnTo>
                      <a:pt x="544" y="872"/>
                    </a:lnTo>
                    <a:lnTo>
                      <a:pt x="494" y="880"/>
                    </a:lnTo>
                    <a:lnTo>
                      <a:pt x="443" y="884"/>
                    </a:lnTo>
                    <a:lnTo>
                      <a:pt x="392" y="880"/>
                    </a:lnTo>
                    <a:lnTo>
                      <a:pt x="341" y="872"/>
                    </a:lnTo>
                    <a:lnTo>
                      <a:pt x="294" y="858"/>
                    </a:lnTo>
                    <a:lnTo>
                      <a:pt x="248" y="839"/>
                    </a:lnTo>
                    <a:lnTo>
                      <a:pt x="206" y="815"/>
                    </a:lnTo>
                    <a:lnTo>
                      <a:pt x="166" y="787"/>
                    </a:lnTo>
                    <a:lnTo>
                      <a:pt x="130" y="754"/>
                    </a:lnTo>
                    <a:lnTo>
                      <a:pt x="97" y="718"/>
                    </a:lnTo>
                    <a:lnTo>
                      <a:pt x="70" y="679"/>
                    </a:lnTo>
                    <a:lnTo>
                      <a:pt x="46" y="636"/>
                    </a:lnTo>
                    <a:lnTo>
                      <a:pt x="27" y="590"/>
                    </a:lnTo>
                    <a:lnTo>
                      <a:pt x="12" y="543"/>
                    </a:lnTo>
                    <a:lnTo>
                      <a:pt x="4" y="493"/>
                    </a:lnTo>
                    <a:lnTo>
                      <a:pt x="0" y="442"/>
                    </a:lnTo>
                    <a:lnTo>
                      <a:pt x="4" y="390"/>
                    </a:lnTo>
                    <a:lnTo>
                      <a:pt x="12" y="340"/>
                    </a:lnTo>
                    <a:lnTo>
                      <a:pt x="27" y="293"/>
                    </a:lnTo>
                    <a:lnTo>
                      <a:pt x="46" y="248"/>
                    </a:lnTo>
                    <a:lnTo>
                      <a:pt x="70" y="205"/>
                    </a:lnTo>
                    <a:lnTo>
                      <a:pt x="97" y="165"/>
                    </a:lnTo>
                    <a:lnTo>
                      <a:pt x="130" y="130"/>
                    </a:lnTo>
                    <a:lnTo>
                      <a:pt x="166" y="97"/>
                    </a:lnTo>
                    <a:lnTo>
                      <a:pt x="206" y="68"/>
                    </a:lnTo>
                    <a:lnTo>
                      <a:pt x="248" y="45"/>
                    </a:lnTo>
                    <a:lnTo>
                      <a:pt x="294" y="25"/>
                    </a:lnTo>
                    <a:lnTo>
                      <a:pt x="341" y="11"/>
                    </a:lnTo>
                    <a:lnTo>
                      <a:pt x="392" y="3"/>
                    </a:lnTo>
                    <a:lnTo>
                      <a:pt x="4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40" name="Freeform 72"/>
              <p:cNvSpPr/>
              <p:nvPr/>
            </p:nvSpPr>
            <p:spPr bwMode="auto">
              <a:xfrm>
                <a:off x="3471863" y="2006601"/>
                <a:ext cx="403225" cy="460375"/>
              </a:xfrm>
              <a:custGeom>
                <a:avLst/>
                <a:gdLst>
                  <a:gd name="T0" fmla="*/ 1098 w 2541"/>
                  <a:gd name="T1" fmla="*/ 8 h 2906"/>
                  <a:gd name="T2" fmla="*/ 1133 w 2541"/>
                  <a:gd name="T3" fmla="*/ 48 h 2906"/>
                  <a:gd name="T4" fmla="*/ 1130 w 2541"/>
                  <a:gd name="T5" fmla="*/ 102 h 2906"/>
                  <a:gd name="T6" fmla="*/ 1090 w 2541"/>
                  <a:gd name="T7" fmla="*/ 136 h 2906"/>
                  <a:gd name="T8" fmla="*/ 917 w 2541"/>
                  <a:gd name="T9" fmla="*/ 214 h 2906"/>
                  <a:gd name="T10" fmla="*/ 736 w 2541"/>
                  <a:gd name="T11" fmla="*/ 341 h 2906"/>
                  <a:gd name="T12" fmla="*/ 590 w 2541"/>
                  <a:gd name="T13" fmla="*/ 501 h 2906"/>
                  <a:gd name="T14" fmla="*/ 479 w 2541"/>
                  <a:gd name="T15" fmla="*/ 688 h 2906"/>
                  <a:gd name="T16" fmla="*/ 409 w 2541"/>
                  <a:gd name="T17" fmla="*/ 895 h 2906"/>
                  <a:gd name="T18" fmla="*/ 386 w 2541"/>
                  <a:gd name="T19" fmla="*/ 1114 h 2906"/>
                  <a:gd name="T20" fmla="*/ 378 w 2541"/>
                  <a:gd name="T21" fmla="*/ 1330 h 2906"/>
                  <a:gd name="T22" fmla="*/ 141 w 2541"/>
                  <a:gd name="T23" fmla="*/ 1791 h 2906"/>
                  <a:gd name="T24" fmla="*/ 145 w 2541"/>
                  <a:gd name="T25" fmla="*/ 1829 h 2906"/>
                  <a:gd name="T26" fmla="*/ 188 w 2541"/>
                  <a:gd name="T27" fmla="*/ 1851 h 2906"/>
                  <a:gd name="T28" fmla="*/ 336 w 2541"/>
                  <a:gd name="T29" fmla="*/ 1855 h 2906"/>
                  <a:gd name="T30" fmla="*/ 377 w 2541"/>
                  <a:gd name="T31" fmla="*/ 1887 h 2906"/>
                  <a:gd name="T32" fmla="*/ 386 w 2541"/>
                  <a:gd name="T33" fmla="*/ 2330 h 2906"/>
                  <a:gd name="T34" fmla="*/ 414 w 2541"/>
                  <a:gd name="T35" fmla="*/ 2418 h 2906"/>
                  <a:gd name="T36" fmla="*/ 482 w 2541"/>
                  <a:gd name="T37" fmla="*/ 2477 h 2906"/>
                  <a:gd name="T38" fmla="*/ 856 w 2541"/>
                  <a:gd name="T39" fmla="*/ 2445 h 2906"/>
                  <a:gd name="T40" fmla="*/ 899 w 2541"/>
                  <a:gd name="T41" fmla="*/ 2452 h 2906"/>
                  <a:gd name="T42" fmla="*/ 933 w 2541"/>
                  <a:gd name="T43" fmla="*/ 2494 h 2906"/>
                  <a:gd name="T44" fmla="*/ 2099 w 2541"/>
                  <a:gd name="T45" fmla="*/ 2764 h 2906"/>
                  <a:gd name="T46" fmla="*/ 2109 w 2541"/>
                  <a:gd name="T47" fmla="*/ 1888 h 2906"/>
                  <a:gd name="T48" fmla="*/ 2224 w 2541"/>
                  <a:gd name="T49" fmla="*/ 1763 h 2906"/>
                  <a:gd name="T50" fmla="*/ 2347 w 2541"/>
                  <a:gd name="T51" fmla="*/ 1575 h 2906"/>
                  <a:gd name="T52" fmla="*/ 2412 w 2541"/>
                  <a:gd name="T53" fmla="*/ 1419 h 2906"/>
                  <a:gd name="T54" fmla="*/ 2455 w 2541"/>
                  <a:gd name="T55" fmla="*/ 1389 h 2906"/>
                  <a:gd name="T56" fmla="*/ 2509 w 2541"/>
                  <a:gd name="T57" fmla="*/ 1400 h 2906"/>
                  <a:gd name="T58" fmla="*/ 2539 w 2541"/>
                  <a:gd name="T59" fmla="*/ 1443 h 2906"/>
                  <a:gd name="T60" fmla="*/ 2509 w 2541"/>
                  <a:gd name="T61" fmla="*/ 1556 h 2906"/>
                  <a:gd name="T62" fmla="*/ 2395 w 2541"/>
                  <a:gd name="T63" fmla="*/ 1770 h 2906"/>
                  <a:gd name="T64" fmla="*/ 2239 w 2541"/>
                  <a:gd name="T65" fmla="*/ 1955 h 2906"/>
                  <a:gd name="T66" fmla="*/ 2230 w 2541"/>
                  <a:gd name="T67" fmla="*/ 2871 h 2906"/>
                  <a:gd name="T68" fmla="*/ 2187 w 2541"/>
                  <a:gd name="T69" fmla="*/ 2902 h 2906"/>
                  <a:gd name="T70" fmla="*/ 847 w 2541"/>
                  <a:gd name="T71" fmla="*/ 2902 h 2906"/>
                  <a:gd name="T72" fmla="*/ 805 w 2541"/>
                  <a:gd name="T73" fmla="*/ 2871 h 2906"/>
                  <a:gd name="T74" fmla="*/ 796 w 2541"/>
                  <a:gd name="T75" fmla="*/ 2596 h 2906"/>
                  <a:gd name="T76" fmla="*/ 551 w 2541"/>
                  <a:gd name="T77" fmla="*/ 2631 h 2906"/>
                  <a:gd name="T78" fmla="*/ 461 w 2541"/>
                  <a:gd name="T79" fmla="*/ 2618 h 2906"/>
                  <a:gd name="T80" fmla="*/ 350 w 2541"/>
                  <a:gd name="T81" fmla="*/ 2557 h 2906"/>
                  <a:gd name="T82" fmla="*/ 274 w 2541"/>
                  <a:gd name="T83" fmla="*/ 2455 h 2906"/>
                  <a:gd name="T84" fmla="*/ 246 w 2541"/>
                  <a:gd name="T85" fmla="*/ 2329 h 2906"/>
                  <a:gd name="T86" fmla="*/ 176 w 2541"/>
                  <a:gd name="T87" fmla="*/ 1989 h 2906"/>
                  <a:gd name="T88" fmla="*/ 87 w 2541"/>
                  <a:gd name="T89" fmla="*/ 1961 h 2906"/>
                  <a:gd name="T90" fmla="*/ 24 w 2541"/>
                  <a:gd name="T91" fmla="*/ 1900 h 2906"/>
                  <a:gd name="T92" fmla="*/ 0 w 2541"/>
                  <a:gd name="T93" fmla="*/ 1817 h 2906"/>
                  <a:gd name="T94" fmla="*/ 16 w 2541"/>
                  <a:gd name="T95" fmla="*/ 1724 h 2906"/>
                  <a:gd name="T96" fmla="*/ 247 w 2541"/>
                  <a:gd name="T97" fmla="*/ 1114 h 2906"/>
                  <a:gd name="T98" fmla="*/ 271 w 2541"/>
                  <a:gd name="T99" fmla="*/ 878 h 2906"/>
                  <a:gd name="T100" fmla="*/ 341 w 2541"/>
                  <a:gd name="T101" fmla="*/ 655 h 2906"/>
                  <a:gd name="T102" fmla="*/ 453 w 2541"/>
                  <a:gd name="T103" fmla="*/ 453 h 2906"/>
                  <a:gd name="T104" fmla="*/ 602 w 2541"/>
                  <a:gd name="T105" fmla="*/ 274 h 2906"/>
                  <a:gd name="T106" fmla="*/ 785 w 2541"/>
                  <a:gd name="T107" fmla="*/ 129 h 2906"/>
                  <a:gd name="T108" fmla="*/ 983 w 2541"/>
                  <a:gd name="T109" fmla="*/ 27 h 29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541" h="2906">
                    <a:moveTo>
                      <a:pt x="1063" y="0"/>
                    </a:moveTo>
                    <a:lnTo>
                      <a:pt x="1082" y="1"/>
                    </a:lnTo>
                    <a:lnTo>
                      <a:pt x="1098" y="8"/>
                    </a:lnTo>
                    <a:lnTo>
                      <a:pt x="1113" y="17"/>
                    </a:lnTo>
                    <a:lnTo>
                      <a:pt x="1125" y="31"/>
                    </a:lnTo>
                    <a:lnTo>
                      <a:pt x="1133" y="48"/>
                    </a:lnTo>
                    <a:lnTo>
                      <a:pt x="1137" y="66"/>
                    </a:lnTo>
                    <a:lnTo>
                      <a:pt x="1135" y="85"/>
                    </a:lnTo>
                    <a:lnTo>
                      <a:pt x="1130" y="102"/>
                    </a:lnTo>
                    <a:lnTo>
                      <a:pt x="1121" y="116"/>
                    </a:lnTo>
                    <a:lnTo>
                      <a:pt x="1107" y="128"/>
                    </a:lnTo>
                    <a:lnTo>
                      <a:pt x="1090" y="136"/>
                    </a:lnTo>
                    <a:lnTo>
                      <a:pt x="1036" y="156"/>
                    </a:lnTo>
                    <a:lnTo>
                      <a:pt x="983" y="180"/>
                    </a:lnTo>
                    <a:lnTo>
                      <a:pt x="917" y="214"/>
                    </a:lnTo>
                    <a:lnTo>
                      <a:pt x="854" y="252"/>
                    </a:lnTo>
                    <a:lnTo>
                      <a:pt x="793" y="295"/>
                    </a:lnTo>
                    <a:lnTo>
                      <a:pt x="736" y="341"/>
                    </a:lnTo>
                    <a:lnTo>
                      <a:pt x="684" y="392"/>
                    </a:lnTo>
                    <a:lnTo>
                      <a:pt x="634" y="444"/>
                    </a:lnTo>
                    <a:lnTo>
                      <a:pt x="590" y="501"/>
                    </a:lnTo>
                    <a:lnTo>
                      <a:pt x="549" y="561"/>
                    </a:lnTo>
                    <a:lnTo>
                      <a:pt x="512" y="624"/>
                    </a:lnTo>
                    <a:lnTo>
                      <a:pt x="479" y="688"/>
                    </a:lnTo>
                    <a:lnTo>
                      <a:pt x="452" y="755"/>
                    </a:lnTo>
                    <a:lnTo>
                      <a:pt x="428" y="824"/>
                    </a:lnTo>
                    <a:lnTo>
                      <a:pt x="409" y="895"/>
                    </a:lnTo>
                    <a:lnTo>
                      <a:pt x="397" y="966"/>
                    </a:lnTo>
                    <a:lnTo>
                      <a:pt x="388" y="1040"/>
                    </a:lnTo>
                    <a:lnTo>
                      <a:pt x="386" y="1114"/>
                    </a:lnTo>
                    <a:lnTo>
                      <a:pt x="386" y="1297"/>
                    </a:lnTo>
                    <a:lnTo>
                      <a:pt x="384" y="1314"/>
                    </a:lnTo>
                    <a:lnTo>
                      <a:pt x="378" y="1330"/>
                    </a:lnTo>
                    <a:lnTo>
                      <a:pt x="154" y="1758"/>
                    </a:lnTo>
                    <a:lnTo>
                      <a:pt x="147" y="1775"/>
                    </a:lnTo>
                    <a:lnTo>
                      <a:pt x="141" y="1791"/>
                    </a:lnTo>
                    <a:lnTo>
                      <a:pt x="139" y="1806"/>
                    </a:lnTo>
                    <a:lnTo>
                      <a:pt x="140" y="1818"/>
                    </a:lnTo>
                    <a:lnTo>
                      <a:pt x="145" y="1829"/>
                    </a:lnTo>
                    <a:lnTo>
                      <a:pt x="154" y="1838"/>
                    </a:lnTo>
                    <a:lnTo>
                      <a:pt x="169" y="1846"/>
                    </a:lnTo>
                    <a:lnTo>
                      <a:pt x="188" y="1851"/>
                    </a:lnTo>
                    <a:lnTo>
                      <a:pt x="211" y="1852"/>
                    </a:lnTo>
                    <a:lnTo>
                      <a:pt x="317" y="1852"/>
                    </a:lnTo>
                    <a:lnTo>
                      <a:pt x="336" y="1855"/>
                    </a:lnTo>
                    <a:lnTo>
                      <a:pt x="352" y="1862"/>
                    </a:lnTo>
                    <a:lnTo>
                      <a:pt x="366" y="1873"/>
                    </a:lnTo>
                    <a:lnTo>
                      <a:pt x="377" y="1887"/>
                    </a:lnTo>
                    <a:lnTo>
                      <a:pt x="384" y="1904"/>
                    </a:lnTo>
                    <a:lnTo>
                      <a:pt x="386" y="1923"/>
                    </a:lnTo>
                    <a:lnTo>
                      <a:pt x="386" y="2330"/>
                    </a:lnTo>
                    <a:lnTo>
                      <a:pt x="389" y="2362"/>
                    </a:lnTo>
                    <a:lnTo>
                      <a:pt x="399" y="2392"/>
                    </a:lnTo>
                    <a:lnTo>
                      <a:pt x="414" y="2418"/>
                    </a:lnTo>
                    <a:lnTo>
                      <a:pt x="433" y="2443"/>
                    </a:lnTo>
                    <a:lnTo>
                      <a:pt x="456" y="2463"/>
                    </a:lnTo>
                    <a:lnTo>
                      <a:pt x="482" y="2477"/>
                    </a:lnTo>
                    <a:lnTo>
                      <a:pt x="512" y="2487"/>
                    </a:lnTo>
                    <a:lnTo>
                      <a:pt x="543" y="2491"/>
                    </a:lnTo>
                    <a:lnTo>
                      <a:pt x="856" y="2445"/>
                    </a:lnTo>
                    <a:lnTo>
                      <a:pt x="870" y="2444"/>
                    </a:lnTo>
                    <a:lnTo>
                      <a:pt x="885" y="2447"/>
                    </a:lnTo>
                    <a:lnTo>
                      <a:pt x="899" y="2452"/>
                    </a:lnTo>
                    <a:lnTo>
                      <a:pt x="912" y="2461"/>
                    </a:lnTo>
                    <a:lnTo>
                      <a:pt x="924" y="2476"/>
                    </a:lnTo>
                    <a:lnTo>
                      <a:pt x="933" y="2494"/>
                    </a:lnTo>
                    <a:lnTo>
                      <a:pt x="936" y="2514"/>
                    </a:lnTo>
                    <a:lnTo>
                      <a:pt x="936" y="2764"/>
                    </a:lnTo>
                    <a:lnTo>
                      <a:pt x="2099" y="2764"/>
                    </a:lnTo>
                    <a:lnTo>
                      <a:pt x="2099" y="1925"/>
                    </a:lnTo>
                    <a:lnTo>
                      <a:pt x="2101" y="1906"/>
                    </a:lnTo>
                    <a:lnTo>
                      <a:pt x="2109" y="1888"/>
                    </a:lnTo>
                    <a:lnTo>
                      <a:pt x="2121" y="1873"/>
                    </a:lnTo>
                    <a:lnTo>
                      <a:pt x="2175" y="1820"/>
                    </a:lnTo>
                    <a:lnTo>
                      <a:pt x="2224" y="1763"/>
                    </a:lnTo>
                    <a:lnTo>
                      <a:pt x="2270" y="1703"/>
                    </a:lnTo>
                    <a:lnTo>
                      <a:pt x="2310" y="1640"/>
                    </a:lnTo>
                    <a:lnTo>
                      <a:pt x="2347" y="1575"/>
                    </a:lnTo>
                    <a:lnTo>
                      <a:pt x="2377" y="1506"/>
                    </a:lnTo>
                    <a:lnTo>
                      <a:pt x="2404" y="1436"/>
                    </a:lnTo>
                    <a:lnTo>
                      <a:pt x="2412" y="1419"/>
                    </a:lnTo>
                    <a:lnTo>
                      <a:pt x="2424" y="1405"/>
                    </a:lnTo>
                    <a:lnTo>
                      <a:pt x="2438" y="1395"/>
                    </a:lnTo>
                    <a:lnTo>
                      <a:pt x="2455" y="1389"/>
                    </a:lnTo>
                    <a:lnTo>
                      <a:pt x="2474" y="1388"/>
                    </a:lnTo>
                    <a:lnTo>
                      <a:pt x="2492" y="1391"/>
                    </a:lnTo>
                    <a:lnTo>
                      <a:pt x="2509" y="1400"/>
                    </a:lnTo>
                    <a:lnTo>
                      <a:pt x="2523" y="1411"/>
                    </a:lnTo>
                    <a:lnTo>
                      <a:pt x="2533" y="1426"/>
                    </a:lnTo>
                    <a:lnTo>
                      <a:pt x="2539" y="1443"/>
                    </a:lnTo>
                    <a:lnTo>
                      <a:pt x="2541" y="1461"/>
                    </a:lnTo>
                    <a:lnTo>
                      <a:pt x="2537" y="1480"/>
                    </a:lnTo>
                    <a:lnTo>
                      <a:pt x="2509" y="1556"/>
                    </a:lnTo>
                    <a:lnTo>
                      <a:pt x="2476" y="1630"/>
                    </a:lnTo>
                    <a:lnTo>
                      <a:pt x="2438" y="1701"/>
                    </a:lnTo>
                    <a:lnTo>
                      <a:pt x="2395" y="1770"/>
                    </a:lnTo>
                    <a:lnTo>
                      <a:pt x="2348" y="1835"/>
                    </a:lnTo>
                    <a:lnTo>
                      <a:pt x="2295" y="1896"/>
                    </a:lnTo>
                    <a:lnTo>
                      <a:pt x="2239" y="1955"/>
                    </a:lnTo>
                    <a:lnTo>
                      <a:pt x="2239" y="2835"/>
                    </a:lnTo>
                    <a:lnTo>
                      <a:pt x="2236" y="2854"/>
                    </a:lnTo>
                    <a:lnTo>
                      <a:pt x="2230" y="2871"/>
                    </a:lnTo>
                    <a:lnTo>
                      <a:pt x="2218" y="2884"/>
                    </a:lnTo>
                    <a:lnTo>
                      <a:pt x="2204" y="2896"/>
                    </a:lnTo>
                    <a:lnTo>
                      <a:pt x="2187" y="2902"/>
                    </a:lnTo>
                    <a:lnTo>
                      <a:pt x="2168" y="2906"/>
                    </a:lnTo>
                    <a:lnTo>
                      <a:pt x="865" y="2906"/>
                    </a:lnTo>
                    <a:lnTo>
                      <a:pt x="847" y="2902"/>
                    </a:lnTo>
                    <a:lnTo>
                      <a:pt x="830" y="2896"/>
                    </a:lnTo>
                    <a:lnTo>
                      <a:pt x="816" y="2884"/>
                    </a:lnTo>
                    <a:lnTo>
                      <a:pt x="805" y="2871"/>
                    </a:lnTo>
                    <a:lnTo>
                      <a:pt x="798" y="2854"/>
                    </a:lnTo>
                    <a:lnTo>
                      <a:pt x="796" y="2835"/>
                    </a:lnTo>
                    <a:lnTo>
                      <a:pt x="796" y="2596"/>
                    </a:lnTo>
                    <a:lnTo>
                      <a:pt x="558" y="2631"/>
                    </a:lnTo>
                    <a:lnTo>
                      <a:pt x="555" y="2631"/>
                    </a:lnTo>
                    <a:lnTo>
                      <a:pt x="551" y="2631"/>
                    </a:lnTo>
                    <a:lnTo>
                      <a:pt x="549" y="2630"/>
                    </a:lnTo>
                    <a:lnTo>
                      <a:pt x="503" y="2627"/>
                    </a:lnTo>
                    <a:lnTo>
                      <a:pt x="461" y="2618"/>
                    </a:lnTo>
                    <a:lnTo>
                      <a:pt x="421" y="2602"/>
                    </a:lnTo>
                    <a:lnTo>
                      <a:pt x="384" y="2582"/>
                    </a:lnTo>
                    <a:lnTo>
                      <a:pt x="350" y="2557"/>
                    </a:lnTo>
                    <a:lnTo>
                      <a:pt x="321" y="2526"/>
                    </a:lnTo>
                    <a:lnTo>
                      <a:pt x="295" y="2493"/>
                    </a:lnTo>
                    <a:lnTo>
                      <a:pt x="274" y="2455"/>
                    </a:lnTo>
                    <a:lnTo>
                      <a:pt x="260" y="2415"/>
                    </a:lnTo>
                    <a:lnTo>
                      <a:pt x="249" y="2373"/>
                    </a:lnTo>
                    <a:lnTo>
                      <a:pt x="246" y="2329"/>
                    </a:lnTo>
                    <a:lnTo>
                      <a:pt x="246" y="1991"/>
                    </a:lnTo>
                    <a:lnTo>
                      <a:pt x="211" y="1991"/>
                    </a:lnTo>
                    <a:lnTo>
                      <a:pt x="176" y="1989"/>
                    </a:lnTo>
                    <a:lnTo>
                      <a:pt x="143" y="1983"/>
                    </a:lnTo>
                    <a:lnTo>
                      <a:pt x="114" y="1973"/>
                    </a:lnTo>
                    <a:lnTo>
                      <a:pt x="87" y="1961"/>
                    </a:lnTo>
                    <a:lnTo>
                      <a:pt x="62" y="1944"/>
                    </a:lnTo>
                    <a:lnTo>
                      <a:pt x="41" y="1924"/>
                    </a:lnTo>
                    <a:lnTo>
                      <a:pt x="24" y="1900"/>
                    </a:lnTo>
                    <a:lnTo>
                      <a:pt x="12" y="1874"/>
                    </a:lnTo>
                    <a:lnTo>
                      <a:pt x="3" y="1846"/>
                    </a:lnTo>
                    <a:lnTo>
                      <a:pt x="0" y="1817"/>
                    </a:lnTo>
                    <a:lnTo>
                      <a:pt x="0" y="1787"/>
                    </a:lnTo>
                    <a:lnTo>
                      <a:pt x="5" y="1756"/>
                    </a:lnTo>
                    <a:lnTo>
                      <a:pt x="16" y="1724"/>
                    </a:lnTo>
                    <a:lnTo>
                      <a:pt x="30" y="1693"/>
                    </a:lnTo>
                    <a:lnTo>
                      <a:pt x="247" y="1279"/>
                    </a:lnTo>
                    <a:lnTo>
                      <a:pt x="247" y="1114"/>
                    </a:lnTo>
                    <a:lnTo>
                      <a:pt x="250" y="1034"/>
                    </a:lnTo>
                    <a:lnTo>
                      <a:pt x="257" y="956"/>
                    </a:lnTo>
                    <a:lnTo>
                      <a:pt x="271" y="878"/>
                    </a:lnTo>
                    <a:lnTo>
                      <a:pt x="289" y="802"/>
                    </a:lnTo>
                    <a:lnTo>
                      <a:pt x="313" y="728"/>
                    </a:lnTo>
                    <a:lnTo>
                      <a:pt x="341" y="655"/>
                    </a:lnTo>
                    <a:lnTo>
                      <a:pt x="374" y="586"/>
                    </a:lnTo>
                    <a:lnTo>
                      <a:pt x="412" y="518"/>
                    </a:lnTo>
                    <a:lnTo>
                      <a:pt x="453" y="453"/>
                    </a:lnTo>
                    <a:lnTo>
                      <a:pt x="498" y="390"/>
                    </a:lnTo>
                    <a:lnTo>
                      <a:pt x="549" y="330"/>
                    </a:lnTo>
                    <a:lnTo>
                      <a:pt x="602" y="274"/>
                    </a:lnTo>
                    <a:lnTo>
                      <a:pt x="659" y="223"/>
                    </a:lnTo>
                    <a:lnTo>
                      <a:pt x="721" y="173"/>
                    </a:lnTo>
                    <a:lnTo>
                      <a:pt x="785" y="129"/>
                    </a:lnTo>
                    <a:lnTo>
                      <a:pt x="854" y="89"/>
                    </a:lnTo>
                    <a:lnTo>
                      <a:pt x="924" y="52"/>
                    </a:lnTo>
                    <a:lnTo>
                      <a:pt x="983" y="27"/>
                    </a:lnTo>
                    <a:lnTo>
                      <a:pt x="1045" y="3"/>
                    </a:lnTo>
                    <a:lnTo>
                      <a:pt x="106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8" name="Group 37"/>
            <p:cNvGrpSpPr/>
            <p:nvPr/>
          </p:nvGrpSpPr>
          <p:grpSpPr>
            <a:xfrm>
              <a:off x="2188" y="4642"/>
              <a:ext cx="1459" cy="1521"/>
              <a:chOff x="708025" y="1916113"/>
              <a:chExt cx="531813" cy="554037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34" name="Freeform 93"/>
              <p:cNvSpPr/>
              <p:nvPr/>
            </p:nvSpPr>
            <p:spPr bwMode="auto">
              <a:xfrm>
                <a:off x="708025" y="1916113"/>
                <a:ext cx="307975" cy="457200"/>
              </a:xfrm>
              <a:custGeom>
                <a:avLst/>
                <a:gdLst>
                  <a:gd name="T0" fmla="*/ 1457 w 1939"/>
                  <a:gd name="T1" fmla="*/ 4 h 2887"/>
                  <a:gd name="T2" fmla="*/ 1621 w 1939"/>
                  <a:gd name="T3" fmla="*/ 49 h 2887"/>
                  <a:gd name="T4" fmla="*/ 1761 w 1939"/>
                  <a:gd name="T5" fmla="*/ 140 h 2887"/>
                  <a:gd name="T6" fmla="*/ 1865 w 1939"/>
                  <a:gd name="T7" fmla="*/ 268 h 2887"/>
                  <a:gd name="T8" fmla="*/ 1927 w 1939"/>
                  <a:gd name="T9" fmla="*/ 426 h 2887"/>
                  <a:gd name="T10" fmla="*/ 1939 w 1939"/>
                  <a:gd name="T11" fmla="*/ 1064 h 2887"/>
                  <a:gd name="T12" fmla="*/ 1918 w 1939"/>
                  <a:gd name="T13" fmla="*/ 1175 h 2887"/>
                  <a:gd name="T14" fmla="*/ 1861 w 1939"/>
                  <a:gd name="T15" fmla="*/ 1269 h 2887"/>
                  <a:gd name="T16" fmla="*/ 1831 w 1939"/>
                  <a:gd name="T17" fmla="*/ 1784 h 2887"/>
                  <a:gd name="T18" fmla="*/ 1799 w 1939"/>
                  <a:gd name="T19" fmla="*/ 1825 h 2887"/>
                  <a:gd name="T20" fmla="*/ 1745 w 1939"/>
                  <a:gd name="T21" fmla="*/ 1832 h 2887"/>
                  <a:gd name="T22" fmla="*/ 1703 w 1939"/>
                  <a:gd name="T23" fmla="*/ 1801 h 2887"/>
                  <a:gd name="T24" fmla="*/ 1694 w 1939"/>
                  <a:gd name="T25" fmla="*/ 1260 h 2887"/>
                  <a:gd name="T26" fmla="*/ 1712 w 1939"/>
                  <a:gd name="T27" fmla="*/ 1213 h 2887"/>
                  <a:gd name="T28" fmla="*/ 1764 w 1939"/>
                  <a:gd name="T29" fmla="*/ 1165 h 2887"/>
                  <a:gd name="T30" fmla="*/ 1796 w 1939"/>
                  <a:gd name="T31" fmla="*/ 1092 h 2887"/>
                  <a:gd name="T32" fmla="*/ 1796 w 1939"/>
                  <a:gd name="T33" fmla="*/ 492 h 2887"/>
                  <a:gd name="T34" fmla="*/ 1751 w 1939"/>
                  <a:gd name="T35" fmla="*/ 354 h 2887"/>
                  <a:gd name="T36" fmla="*/ 1664 w 1939"/>
                  <a:gd name="T37" fmla="*/ 242 h 2887"/>
                  <a:gd name="T38" fmla="*/ 1543 w 1939"/>
                  <a:gd name="T39" fmla="*/ 168 h 2887"/>
                  <a:gd name="T40" fmla="*/ 1398 w 1939"/>
                  <a:gd name="T41" fmla="*/ 141 h 2887"/>
                  <a:gd name="T42" fmla="*/ 1186 w 1939"/>
                  <a:gd name="T43" fmla="*/ 154 h 2887"/>
                  <a:gd name="T44" fmla="*/ 1057 w 1939"/>
                  <a:gd name="T45" fmla="*/ 213 h 2887"/>
                  <a:gd name="T46" fmla="*/ 957 w 1939"/>
                  <a:gd name="T47" fmla="*/ 313 h 2887"/>
                  <a:gd name="T48" fmla="*/ 897 w 1939"/>
                  <a:gd name="T49" fmla="*/ 443 h 2887"/>
                  <a:gd name="T50" fmla="*/ 884 w 1939"/>
                  <a:gd name="T51" fmla="*/ 1064 h 2887"/>
                  <a:gd name="T52" fmla="*/ 904 w 1939"/>
                  <a:gd name="T53" fmla="*/ 1143 h 2887"/>
                  <a:gd name="T54" fmla="*/ 958 w 1939"/>
                  <a:gd name="T55" fmla="*/ 1203 h 2887"/>
                  <a:gd name="T56" fmla="*/ 987 w 1939"/>
                  <a:gd name="T57" fmla="*/ 1243 h 2887"/>
                  <a:gd name="T58" fmla="*/ 987 w 1939"/>
                  <a:gd name="T59" fmla="*/ 1786 h 2887"/>
                  <a:gd name="T60" fmla="*/ 954 w 1939"/>
                  <a:gd name="T61" fmla="*/ 1838 h 2887"/>
                  <a:gd name="T62" fmla="*/ 904 w 1939"/>
                  <a:gd name="T63" fmla="*/ 1865 h 2887"/>
                  <a:gd name="T64" fmla="*/ 824 w 1939"/>
                  <a:gd name="T65" fmla="*/ 1908 h 2887"/>
                  <a:gd name="T66" fmla="*/ 710 w 1939"/>
                  <a:gd name="T67" fmla="*/ 1972 h 2887"/>
                  <a:gd name="T68" fmla="*/ 572 w 1939"/>
                  <a:gd name="T69" fmla="*/ 2055 h 2887"/>
                  <a:gd name="T70" fmla="*/ 420 w 1939"/>
                  <a:gd name="T71" fmla="*/ 2156 h 2887"/>
                  <a:gd name="T72" fmla="*/ 261 w 1939"/>
                  <a:gd name="T73" fmla="*/ 2274 h 2887"/>
                  <a:gd name="T74" fmla="*/ 165 w 1939"/>
                  <a:gd name="T75" fmla="*/ 2367 h 2887"/>
                  <a:gd name="T76" fmla="*/ 140 w 1939"/>
                  <a:gd name="T77" fmla="*/ 2458 h 2887"/>
                  <a:gd name="T78" fmla="*/ 131 w 1939"/>
                  <a:gd name="T79" fmla="*/ 2852 h 2887"/>
                  <a:gd name="T80" fmla="*/ 88 w 1939"/>
                  <a:gd name="T81" fmla="*/ 2885 h 2887"/>
                  <a:gd name="T82" fmla="*/ 34 w 1939"/>
                  <a:gd name="T83" fmla="*/ 2877 h 2887"/>
                  <a:gd name="T84" fmla="*/ 2 w 1939"/>
                  <a:gd name="T85" fmla="*/ 2836 h 2887"/>
                  <a:gd name="T86" fmla="*/ 2 w 1939"/>
                  <a:gd name="T87" fmla="*/ 2418 h 2887"/>
                  <a:gd name="T88" fmla="*/ 39 w 1939"/>
                  <a:gd name="T89" fmla="*/ 2303 h 2887"/>
                  <a:gd name="T90" fmla="*/ 118 w 1939"/>
                  <a:gd name="T91" fmla="*/ 2209 h 2887"/>
                  <a:gd name="T92" fmla="*/ 287 w 1939"/>
                  <a:gd name="T93" fmla="*/ 2078 h 2887"/>
                  <a:gd name="T94" fmla="*/ 452 w 1939"/>
                  <a:gd name="T95" fmla="*/ 1965 h 2887"/>
                  <a:gd name="T96" fmla="*/ 603 w 1939"/>
                  <a:gd name="T97" fmla="*/ 1871 h 2887"/>
                  <a:gd name="T98" fmla="*/ 731 w 1939"/>
                  <a:gd name="T99" fmla="*/ 1798 h 2887"/>
                  <a:gd name="T100" fmla="*/ 826 w 1939"/>
                  <a:gd name="T101" fmla="*/ 1747 h 2887"/>
                  <a:gd name="T102" fmla="*/ 822 w 1939"/>
                  <a:gd name="T103" fmla="*/ 1269 h 2887"/>
                  <a:gd name="T104" fmla="*/ 764 w 1939"/>
                  <a:gd name="T105" fmla="*/ 1175 h 2887"/>
                  <a:gd name="T106" fmla="*/ 744 w 1939"/>
                  <a:gd name="T107" fmla="*/ 1064 h 2887"/>
                  <a:gd name="T108" fmla="*/ 756 w 1939"/>
                  <a:gd name="T109" fmla="*/ 426 h 2887"/>
                  <a:gd name="T110" fmla="*/ 818 w 1939"/>
                  <a:gd name="T111" fmla="*/ 268 h 2887"/>
                  <a:gd name="T112" fmla="*/ 922 w 1939"/>
                  <a:gd name="T113" fmla="*/ 140 h 2887"/>
                  <a:gd name="T114" fmla="*/ 1062 w 1939"/>
                  <a:gd name="T115" fmla="*/ 49 h 2887"/>
                  <a:gd name="T116" fmla="*/ 1226 w 1939"/>
                  <a:gd name="T117" fmla="*/ 4 h 2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939" h="2887">
                    <a:moveTo>
                      <a:pt x="1285" y="0"/>
                    </a:moveTo>
                    <a:lnTo>
                      <a:pt x="1398" y="0"/>
                    </a:lnTo>
                    <a:lnTo>
                      <a:pt x="1457" y="4"/>
                    </a:lnTo>
                    <a:lnTo>
                      <a:pt x="1514" y="13"/>
                    </a:lnTo>
                    <a:lnTo>
                      <a:pt x="1569" y="28"/>
                    </a:lnTo>
                    <a:lnTo>
                      <a:pt x="1621" y="49"/>
                    </a:lnTo>
                    <a:lnTo>
                      <a:pt x="1670" y="75"/>
                    </a:lnTo>
                    <a:lnTo>
                      <a:pt x="1717" y="106"/>
                    </a:lnTo>
                    <a:lnTo>
                      <a:pt x="1761" y="140"/>
                    </a:lnTo>
                    <a:lnTo>
                      <a:pt x="1799" y="179"/>
                    </a:lnTo>
                    <a:lnTo>
                      <a:pt x="1834" y="223"/>
                    </a:lnTo>
                    <a:lnTo>
                      <a:pt x="1865" y="268"/>
                    </a:lnTo>
                    <a:lnTo>
                      <a:pt x="1891" y="318"/>
                    </a:lnTo>
                    <a:lnTo>
                      <a:pt x="1912" y="371"/>
                    </a:lnTo>
                    <a:lnTo>
                      <a:pt x="1927" y="426"/>
                    </a:lnTo>
                    <a:lnTo>
                      <a:pt x="1936" y="483"/>
                    </a:lnTo>
                    <a:lnTo>
                      <a:pt x="1939" y="542"/>
                    </a:lnTo>
                    <a:lnTo>
                      <a:pt x="1939" y="1064"/>
                    </a:lnTo>
                    <a:lnTo>
                      <a:pt x="1936" y="1103"/>
                    </a:lnTo>
                    <a:lnTo>
                      <a:pt x="1930" y="1140"/>
                    </a:lnTo>
                    <a:lnTo>
                      <a:pt x="1918" y="1175"/>
                    </a:lnTo>
                    <a:lnTo>
                      <a:pt x="1903" y="1208"/>
                    </a:lnTo>
                    <a:lnTo>
                      <a:pt x="1884" y="1240"/>
                    </a:lnTo>
                    <a:lnTo>
                      <a:pt x="1861" y="1269"/>
                    </a:lnTo>
                    <a:lnTo>
                      <a:pt x="1834" y="1295"/>
                    </a:lnTo>
                    <a:lnTo>
                      <a:pt x="1834" y="1764"/>
                    </a:lnTo>
                    <a:lnTo>
                      <a:pt x="1831" y="1784"/>
                    </a:lnTo>
                    <a:lnTo>
                      <a:pt x="1825" y="1801"/>
                    </a:lnTo>
                    <a:lnTo>
                      <a:pt x="1814" y="1814"/>
                    </a:lnTo>
                    <a:lnTo>
                      <a:pt x="1799" y="1825"/>
                    </a:lnTo>
                    <a:lnTo>
                      <a:pt x="1782" y="1832"/>
                    </a:lnTo>
                    <a:lnTo>
                      <a:pt x="1764" y="1835"/>
                    </a:lnTo>
                    <a:lnTo>
                      <a:pt x="1745" y="1832"/>
                    </a:lnTo>
                    <a:lnTo>
                      <a:pt x="1728" y="1825"/>
                    </a:lnTo>
                    <a:lnTo>
                      <a:pt x="1714" y="1814"/>
                    </a:lnTo>
                    <a:lnTo>
                      <a:pt x="1703" y="1801"/>
                    </a:lnTo>
                    <a:lnTo>
                      <a:pt x="1696" y="1784"/>
                    </a:lnTo>
                    <a:lnTo>
                      <a:pt x="1694" y="1764"/>
                    </a:lnTo>
                    <a:lnTo>
                      <a:pt x="1694" y="1260"/>
                    </a:lnTo>
                    <a:lnTo>
                      <a:pt x="1696" y="1243"/>
                    </a:lnTo>
                    <a:lnTo>
                      <a:pt x="1701" y="1227"/>
                    </a:lnTo>
                    <a:lnTo>
                      <a:pt x="1712" y="1213"/>
                    </a:lnTo>
                    <a:lnTo>
                      <a:pt x="1725" y="1203"/>
                    </a:lnTo>
                    <a:lnTo>
                      <a:pt x="1746" y="1186"/>
                    </a:lnTo>
                    <a:lnTo>
                      <a:pt x="1764" y="1165"/>
                    </a:lnTo>
                    <a:lnTo>
                      <a:pt x="1779" y="1143"/>
                    </a:lnTo>
                    <a:lnTo>
                      <a:pt x="1790" y="1119"/>
                    </a:lnTo>
                    <a:lnTo>
                      <a:pt x="1796" y="1092"/>
                    </a:lnTo>
                    <a:lnTo>
                      <a:pt x="1798" y="1064"/>
                    </a:lnTo>
                    <a:lnTo>
                      <a:pt x="1798" y="542"/>
                    </a:lnTo>
                    <a:lnTo>
                      <a:pt x="1796" y="492"/>
                    </a:lnTo>
                    <a:lnTo>
                      <a:pt x="1786" y="443"/>
                    </a:lnTo>
                    <a:lnTo>
                      <a:pt x="1772" y="397"/>
                    </a:lnTo>
                    <a:lnTo>
                      <a:pt x="1751" y="354"/>
                    </a:lnTo>
                    <a:lnTo>
                      <a:pt x="1727" y="313"/>
                    </a:lnTo>
                    <a:lnTo>
                      <a:pt x="1697" y="276"/>
                    </a:lnTo>
                    <a:lnTo>
                      <a:pt x="1664" y="242"/>
                    </a:lnTo>
                    <a:lnTo>
                      <a:pt x="1627" y="213"/>
                    </a:lnTo>
                    <a:lnTo>
                      <a:pt x="1586" y="188"/>
                    </a:lnTo>
                    <a:lnTo>
                      <a:pt x="1543" y="168"/>
                    </a:lnTo>
                    <a:lnTo>
                      <a:pt x="1496" y="154"/>
                    </a:lnTo>
                    <a:lnTo>
                      <a:pt x="1448" y="144"/>
                    </a:lnTo>
                    <a:lnTo>
                      <a:pt x="1398" y="141"/>
                    </a:lnTo>
                    <a:lnTo>
                      <a:pt x="1285" y="141"/>
                    </a:lnTo>
                    <a:lnTo>
                      <a:pt x="1235" y="144"/>
                    </a:lnTo>
                    <a:lnTo>
                      <a:pt x="1186" y="154"/>
                    </a:lnTo>
                    <a:lnTo>
                      <a:pt x="1141" y="168"/>
                    </a:lnTo>
                    <a:lnTo>
                      <a:pt x="1097" y="189"/>
                    </a:lnTo>
                    <a:lnTo>
                      <a:pt x="1057" y="213"/>
                    </a:lnTo>
                    <a:lnTo>
                      <a:pt x="1019" y="243"/>
                    </a:lnTo>
                    <a:lnTo>
                      <a:pt x="985" y="276"/>
                    </a:lnTo>
                    <a:lnTo>
                      <a:pt x="957" y="313"/>
                    </a:lnTo>
                    <a:lnTo>
                      <a:pt x="931" y="354"/>
                    </a:lnTo>
                    <a:lnTo>
                      <a:pt x="912" y="397"/>
                    </a:lnTo>
                    <a:lnTo>
                      <a:pt x="897" y="443"/>
                    </a:lnTo>
                    <a:lnTo>
                      <a:pt x="887" y="492"/>
                    </a:lnTo>
                    <a:lnTo>
                      <a:pt x="884" y="542"/>
                    </a:lnTo>
                    <a:lnTo>
                      <a:pt x="884" y="1064"/>
                    </a:lnTo>
                    <a:lnTo>
                      <a:pt x="886" y="1092"/>
                    </a:lnTo>
                    <a:lnTo>
                      <a:pt x="894" y="1119"/>
                    </a:lnTo>
                    <a:lnTo>
                      <a:pt x="904" y="1143"/>
                    </a:lnTo>
                    <a:lnTo>
                      <a:pt x="918" y="1165"/>
                    </a:lnTo>
                    <a:lnTo>
                      <a:pt x="936" y="1186"/>
                    </a:lnTo>
                    <a:lnTo>
                      <a:pt x="958" y="1203"/>
                    </a:lnTo>
                    <a:lnTo>
                      <a:pt x="971" y="1213"/>
                    </a:lnTo>
                    <a:lnTo>
                      <a:pt x="981" y="1227"/>
                    </a:lnTo>
                    <a:lnTo>
                      <a:pt x="987" y="1243"/>
                    </a:lnTo>
                    <a:lnTo>
                      <a:pt x="989" y="1260"/>
                    </a:lnTo>
                    <a:lnTo>
                      <a:pt x="989" y="1764"/>
                    </a:lnTo>
                    <a:lnTo>
                      <a:pt x="987" y="1786"/>
                    </a:lnTo>
                    <a:lnTo>
                      <a:pt x="980" y="1805"/>
                    </a:lnTo>
                    <a:lnTo>
                      <a:pt x="969" y="1823"/>
                    </a:lnTo>
                    <a:lnTo>
                      <a:pt x="954" y="1838"/>
                    </a:lnTo>
                    <a:lnTo>
                      <a:pt x="937" y="1849"/>
                    </a:lnTo>
                    <a:lnTo>
                      <a:pt x="924" y="1856"/>
                    </a:lnTo>
                    <a:lnTo>
                      <a:pt x="904" y="1865"/>
                    </a:lnTo>
                    <a:lnTo>
                      <a:pt x="882" y="1877"/>
                    </a:lnTo>
                    <a:lnTo>
                      <a:pt x="854" y="1891"/>
                    </a:lnTo>
                    <a:lnTo>
                      <a:pt x="824" y="1908"/>
                    </a:lnTo>
                    <a:lnTo>
                      <a:pt x="789" y="1926"/>
                    </a:lnTo>
                    <a:lnTo>
                      <a:pt x="751" y="1947"/>
                    </a:lnTo>
                    <a:lnTo>
                      <a:pt x="710" y="1972"/>
                    </a:lnTo>
                    <a:lnTo>
                      <a:pt x="666" y="1997"/>
                    </a:lnTo>
                    <a:lnTo>
                      <a:pt x="620" y="2025"/>
                    </a:lnTo>
                    <a:lnTo>
                      <a:pt x="572" y="2055"/>
                    </a:lnTo>
                    <a:lnTo>
                      <a:pt x="523" y="2087"/>
                    </a:lnTo>
                    <a:lnTo>
                      <a:pt x="472" y="2121"/>
                    </a:lnTo>
                    <a:lnTo>
                      <a:pt x="420" y="2156"/>
                    </a:lnTo>
                    <a:lnTo>
                      <a:pt x="367" y="2194"/>
                    </a:lnTo>
                    <a:lnTo>
                      <a:pt x="314" y="2234"/>
                    </a:lnTo>
                    <a:lnTo>
                      <a:pt x="261" y="2274"/>
                    </a:lnTo>
                    <a:lnTo>
                      <a:pt x="206" y="2318"/>
                    </a:lnTo>
                    <a:lnTo>
                      <a:pt x="184" y="2340"/>
                    </a:lnTo>
                    <a:lnTo>
                      <a:pt x="165" y="2367"/>
                    </a:lnTo>
                    <a:lnTo>
                      <a:pt x="151" y="2395"/>
                    </a:lnTo>
                    <a:lnTo>
                      <a:pt x="144" y="2426"/>
                    </a:lnTo>
                    <a:lnTo>
                      <a:pt x="140" y="2458"/>
                    </a:lnTo>
                    <a:lnTo>
                      <a:pt x="140" y="2817"/>
                    </a:lnTo>
                    <a:lnTo>
                      <a:pt x="137" y="2836"/>
                    </a:lnTo>
                    <a:lnTo>
                      <a:pt x="131" y="2852"/>
                    </a:lnTo>
                    <a:lnTo>
                      <a:pt x="120" y="2867"/>
                    </a:lnTo>
                    <a:lnTo>
                      <a:pt x="105" y="2877"/>
                    </a:lnTo>
                    <a:lnTo>
                      <a:pt x="88" y="2885"/>
                    </a:lnTo>
                    <a:lnTo>
                      <a:pt x="70" y="2887"/>
                    </a:lnTo>
                    <a:lnTo>
                      <a:pt x="51" y="2885"/>
                    </a:lnTo>
                    <a:lnTo>
                      <a:pt x="34" y="2877"/>
                    </a:lnTo>
                    <a:lnTo>
                      <a:pt x="20" y="2867"/>
                    </a:lnTo>
                    <a:lnTo>
                      <a:pt x="10" y="2852"/>
                    </a:lnTo>
                    <a:lnTo>
                      <a:pt x="2" y="2836"/>
                    </a:lnTo>
                    <a:lnTo>
                      <a:pt x="0" y="2817"/>
                    </a:lnTo>
                    <a:lnTo>
                      <a:pt x="0" y="2458"/>
                    </a:lnTo>
                    <a:lnTo>
                      <a:pt x="2" y="2418"/>
                    </a:lnTo>
                    <a:lnTo>
                      <a:pt x="10" y="2377"/>
                    </a:lnTo>
                    <a:lnTo>
                      <a:pt x="22" y="2339"/>
                    </a:lnTo>
                    <a:lnTo>
                      <a:pt x="39" y="2303"/>
                    </a:lnTo>
                    <a:lnTo>
                      <a:pt x="62" y="2269"/>
                    </a:lnTo>
                    <a:lnTo>
                      <a:pt x="87" y="2237"/>
                    </a:lnTo>
                    <a:lnTo>
                      <a:pt x="118" y="2209"/>
                    </a:lnTo>
                    <a:lnTo>
                      <a:pt x="174" y="2163"/>
                    </a:lnTo>
                    <a:lnTo>
                      <a:pt x="231" y="2120"/>
                    </a:lnTo>
                    <a:lnTo>
                      <a:pt x="287" y="2078"/>
                    </a:lnTo>
                    <a:lnTo>
                      <a:pt x="344" y="2039"/>
                    </a:lnTo>
                    <a:lnTo>
                      <a:pt x="398" y="2001"/>
                    </a:lnTo>
                    <a:lnTo>
                      <a:pt x="452" y="1965"/>
                    </a:lnTo>
                    <a:lnTo>
                      <a:pt x="504" y="1931"/>
                    </a:lnTo>
                    <a:lnTo>
                      <a:pt x="555" y="1901"/>
                    </a:lnTo>
                    <a:lnTo>
                      <a:pt x="603" y="1871"/>
                    </a:lnTo>
                    <a:lnTo>
                      <a:pt x="649" y="1844"/>
                    </a:lnTo>
                    <a:lnTo>
                      <a:pt x="692" y="1820"/>
                    </a:lnTo>
                    <a:lnTo>
                      <a:pt x="731" y="1798"/>
                    </a:lnTo>
                    <a:lnTo>
                      <a:pt x="767" y="1778"/>
                    </a:lnTo>
                    <a:lnTo>
                      <a:pt x="799" y="1761"/>
                    </a:lnTo>
                    <a:lnTo>
                      <a:pt x="826" y="1747"/>
                    </a:lnTo>
                    <a:lnTo>
                      <a:pt x="849" y="1736"/>
                    </a:lnTo>
                    <a:lnTo>
                      <a:pt x="849" y="1295"/>
                    </a:lnTo>
                    <a:lnTo>
                      <a:pt x="822" y="1269"/>
                    </a:lnTo>
                    <a:lnTo>
                      <a:pt x="799" y="1240"/>
                    </a:lnTo>
                    <a:lnTo>
                      <a:pt x="780" y="1208"/>
                    </a:lnTo>
                    <a:lnTo>
                      <a:pt x="764" y="1175"/>
                    </a:lnTo>
                    <a:lnTo>
                      <a:pt x="753" y="1140"/>
                    </a:lnTo>
                    <a:lnTo>
                      <a:pt x="746" y="1103"/>
                    </a:lnTo>
                    <a:lnTo>
                      <a:pt x="744" y="1064"/>
                    </a:lnTo>
                    <a:lnTo>
                      <a:pt x="744" y="542"/>
                    </a:lnTo>
                    <a:lnTo>
                      <a:pt x="747" y="483"/>
                    </a:lnTo>
                    <a:lnTo>
                      <a:pt x="756" y="426"/>
                    </a:lnTo>
                    <a:lnTo>
                      <a:pt x="771" y="371"/>
                    </a:lnTo>
                    <a:lnTo>
                      <a:pt x="792" y="318"/>
                    </a:lnTo>
                    <a:lnTo>
                      <a:pt x="818" y="268"/>
                    </a:lnTo>
                    <a:lnTo>
                      <a:pt x="848" y="223"/>
                    </a:lnTo>
                    <a:lnTo>
                      <a:pt x="883" y="179"/>
                    </a:lnTo>
                    <a:lnTo>
                      <a:pt x="922" y="140"/>
                    </a:lnTo>
                    <a:lnTo>
                      <a:pt x="966" y="106"/>
                    </a:lnTo>
                    <a:lnTo>
                      <a:pt x="1012" y="75"/>
                    </a:lnTo>
                    <a:lnTo>
                      <a:pt x="1062" y="49"/>
                    </a:lnTo>
                    <a:lnTo>
                      <a:pt x="1114" y="28"/>
                    </a:lnTo>
                    <a:lnTo>
                      <a:pt x="1169" y="13"/>
                    </a:lnTo>
                    <a:lnTo>
                      <a:pt x="1226" y="4"/>
                    </a:lnTo>
                    <a:lnTo>
                      <a:pt x="1285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5" name="Freeform 94"/>
              <p:cNvSpPr>
                <a:spLocks noEditPoints="1"/>
              </p:cNvSpPr>
              <p:nvPr/>
            </p:nvSpPr>
            <p:spPr bwMode="auto">
              <a:xfrm>
                <a:off x="882650" y="2206625"/>
                <a:ext cx="77788" cy="263525"/>
              </a:xfrm>
              <a:custGeom>
                <a:avLst/>
                <a:gdLst>
                  <a:gd name="T0" fmla="*/ 144 w 487"/>
                  <a:gd name="T1" fmla="*/ 1406 h 1657"/>
                  <a:gd name="T2" fmla="*/ 335 w 487"/>
                  <a:gd name="T3" fmla="*/ 1404 h 1657"/>
                  <a:gd name="T4" fmla="*/ 264 w 487"/>
                  <a:gd name="T5" fmla="*/ 313 h 1657"/>
                  <a:gd name="T6" fmla="*/ 217 w 487"/>
                  <a:gd name="T7" fmla="*/ 313 h 1657"/>
                  <a:gd name="T8" fmla="*/ 416 w 487"/>
                  <a:gd name="T9" fmla="*/ 0 h 1657"/>
                  <a:gd name="T10" fmla="*/ 452 w 487"/>
                  <a:gd name="T11" fmla="*/ 9 h 1657"/>
                  <a:gd name="T12" fmla="*/ 477 w 487"/>
                  <a:gd name="T13" fmla="*/ 35 h 1657"/>
                  <a:gd name="T14" fmla="*/ 487 w 487"/>
                  <a:gd name="T15" fmla="*/ 70 h 1657"/>
                  <a:gd name="T16" fmla="*/ 476 w 487"/>
                  <a:gd name="T17" fmla="*/ 142 h 1657"/>
                  <a:gd name="T18" fmla="*/ 445 w 487"/>
                  <a:gd name="T19" fmla="*/ 206 h 1657"/>
                  <a:gd name="T20" fmla="*/ 477 w 487"/>
                  <a:gd name="T21" fmla="*/ 1431 h 1657"/>
                  <a:gd name="T22" fmla="*/ 466 w 487"/>
                  <a:gd name="T23" fmla="*/ 1470 h 1657"/>
                  <a:gd name="T24" fmla="*/ 284 w 487"/>
                  <a:gd name="T25" fmla="*/ 1638 h 1657"/>
                  <a:gd name="T26" fmla="*/ 254 w 487"/>
                  <a:gd name="T27" fmla="*/ 1655 h 1657"/>
                  <a:gd name="T28" fmla="*/ 221 w 487"/>
                  <a:gd name="T29" fmla="*/ 1655 h 1657"/>
                  <a:gd name="T30" fmla="*/ 190 w 487"/>
                  <a:gd name="T31" fmla="*/ 1639 h 1657"/>
                  <a:gd name="T32" fmla="*/ 14 w 487"/>
                  <a:gd name="T33" fmla="*/ 1478 h 1657"/>
                  <a:gd name="T34" fmla="*/ 2 w 487"/>
                  <a:gd name="T35" fmla="*/ 1450 h 1657"/>
                  <a:gd name="T36" fmla="*/ 54 w 487"/>
                  <a:gd name="T37" fmla="*/ 223 h 1657"/>
                  <a:gd name="T38" fmla="*/ 20 w 487"/>
                  <a:gd name="T39" fmla="*/ 168 h 1657"/>
                  <a:gd name="T40" fmla="*/ 2 w 487"/>
                  <a:gd name="T41" fmla="*/ 105 h 1657"/>
                  <a:gd name="T42" fmla="*/ 2 w 487"/>
                  <a:gd name="T43" fmla="*/ 52 h 1657"/>
                  <a:gd name="T44" fmla="*/ 20 w 487"/>
                  <a:gd name="T45" fmla="*/ 21 h 1657"/>
                  <a:gd name="T46" fmla="*/ 51 w 487"/>
                  <a:gd name="T47" fmla="*/ 3 h 1657"/>
                  <a:gd name="T48" fmla="*/ 88 w 487"/>
                  <a:gd name="T49" fmla="*/ 3 h 1657"/>
                  <a:gd name="T50" fmla="*/ 120 w 487"/>
                  <a:gd name="T51" fmla="*/ 21 h 1657"/>
                  <a:gd name="T52" fmla="*/ 137 w 487"/>
                  <a:gd name="T53" fmla="*/ 52 h 1657"/>
                  <a:gd name="T54" fmla="*/ 143 w 487"/>
                  <a:gd name="T55" fmla="*/ 95 h 1657"/>
                  <a:gd name="T56" fmla="*/ 163 w 487"/>
                  <a:gd name="T57" fmla="*/ 135 h 1657"/>
                  <a:gd name="T58" fmla="*/ 198 w 487"/>
                  <a:gd name="T59" fmla="*/ 164 h 1657"/>
                  <a:gd name="T60" fmla="*/ 244 w 487"/>
                  <a:gd name="T61" fmla="*/ 174 h 1657"/>
                  <a:gd name="T62" fmla="*/ 283 w 487"/>
                  <a:gd name="T63" fmla="*/ 166 h 1657"/>
                  <a:gd name="T64" fmla="*/ 306 w 487"/>
                  <a:gd name="T65" fmla="*/ 151 h 1657"/>
                  <a:gd name="T66" fmla="*/ 327 w 487"/>
                  <a:gd name="T67" fmla="*/ 131 h 1657"/>
                  <a:gd name="T68" fmla="*/ 344 w 487"/>
                  <a:gd name="T69" fmla="*/ 92 h 1657"/>
                  <a:gd name="T70" fmla="*/ 349 w 487"/>
                  <a:gd name="T71" fmla="*/ 52 h 1657"/>
                  <a:gd name="T72" fmla="*/ 366 w 487"/>
                  <a:gd name="T73" fmla="*/ 21 h 1657"/>
                  <a:gd name="T74" fmla="*/ 398 w 487"/>
                  <a:gd name="T75" fmla="*/ 3 h 16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87" h="1657">
                    <a:moveTo>
                      <a:pt x="190" y="308"/>
                    </a:moveTo>
                    <a:lnTo>
                      <a:pt x="144" y="1406"/>
                    </a:lnTo>
                    <a:lnTo>
                      <a:pt x="237" y="1492"/>
                    </a:lnTo>
                    <a:lnTo>
                      <a:pt x="335" y="1404"/>
                    </a:lnTo>
                    <a:lnTo>
                      <a:pt x="285" y="311"/>
                    </a:lnTo>
                    <a:lnTo>
                      <a:pt x="264" y="313"/>
                    </a:lnTo>
                    <a:lnTo>
                      <a:pt x="244" y="314"/>
                    </a:lnTo>
                    <a:lnTo>
                      <a:pt x="217" y="313"/>
                    </a:lnTo>
                    <a:lnTo>
                      <a:pt x="190" y="308"/>
                    </a:lnTo>
                    <a:close/>
                    <a:moveTo>
                      <a:pt x="416" y="0"/>
                    </a:moveTo>
                    <a:lnTo>
                      <a:pt x="435" y="3"/>
                    </a:lnTo>
                    <a:lnTo>
                      <a:pt x="452" y="9"/>
                    </a:lnTo>
                    <a:lnTo>
                      <a:pt x="466" y="21"/>
                    </a:lnTo>
                    <a:lnTo>
                      <a:pt x="477" y="35"/>
                    </a:lnTo>
                    <a:lnTo>
                      <a:pt x="484" y="52"/>
                    </a:lnTo>
                    <a:lnTo>
                      <a:pt x="487" y="70"/>
                    </a:lnTo>
                    <a:lnTo>
                      <a:pt x="484" y="107"/>
                    </a:lnTo>
                    <a:lnTo>
                      <a:pt x="476" y="142"/>
                    </a:lnTo>
                    <a:lnTo>
                      <a:pt x="463" y="176"/>
                    </a:lnTo>
                    <a:lnTo>
                      <a:pt x="445" y="206"/>
                    </a:lnTo>
                    <a:lnTo>
                      <a:pt x="422" y="234"/>
                    </a:lnTo>
                    <a:lnTo>
                      <a:pt x="477" y="1431"/>
                    </a:lnTo>
                    <a:lnTo>
                      <a:pt x="475" y="1451"/>
                    </a:lnTo>
                    <a:lnTo>
                      <a:pt x="466" y="1470"/>
                    </a:lnTo>
                    <a:lnTo>
                      <a:pt x="453" y="1486"/>
                    </a:lnTo>
                    <a:lnTo>
                      <a:pt x="284" y="1638"/>
                    </a:lnTo>
                    <a:lnTo>
                      <a:pt x="270" y="1649"/>
                    </a:lnTo>
                    <a:lnTo>
                      <a:pt x="254" y="1655"/>
                    </a:lnTo>
                    <a:lnTo>
                      <a:pt x="237" y="1657"/>
                    </a:lnTo>
                    <a:lnTo>
                      <a:pt x="221" y="1655"/>
                    </a:lnTo>
                    <a:lnTo>
                      <a:pt x="205" y="1649"/>
                    </a:lnTo>
                    <a:lnTo>
                      <a:pt x="190" y="1639"/>
                    </a:lnTo>
                    <a:lnTo>
                      <a:pt x="24" y="1489"/>
                    </a:lnTo>
                    <a:lnTo>
                      <a:pt x="14" y="1478"/>
                    </a:lnTo>
                    <a:lnTo>
                      <a:pt x="6" y="1465"/>
                    </a:lnTo>
                    <a:lnTo>
                      <a:pt x="2" y="1450"/>
                    </a:lnTo>
                    <a:lnTo>
                      <a:pt x="1" y="1434"/>
                    </a:lnTo>
                    <a:lnTo>
                      <a:pt x="54" y="223"/>
                    </a:lnTo>
                    <a:lnTo>
                      <a:pt x="35" y="198"/>
                    </a:lnTo>
                    <a:lnTo>
                      <a:pt x="20" y="168"/>
                    </a:lnTo>
                    <a:lnTo>
                      <a:pt x="10" y="137"/>
                    </a:lnTo>
                    <a:lnTo>
                      <a:pt x="2" y="105"/>
                    </a:lnTo>
                    <a:lnTo>
                      <a:pt x="0" y="71"/>
                    </a:lnTo>
                    <a:lnTo>
                      <a:pt x="2" y="52"/>
                    </a:lnTo>
                    <a:lnTo>
                      <a:pt x="10" y="36"/>
                    </a:lnTo>
                    <a:lnTo>
                      <a:pt x="20" y="21"/>
                    </a:lnTo>
                    <a:lnTo>
                      <a:pt x="34" y="10"/>
                    </a:lnTo>
                    <a:lnTo>
                      <a:pt x="51" y="3"/>
                    </a:lnTo>
                    <a:lnTo>
                      <a:pt x="70" y="1"/>
                    </a:lnTo>
                    <a:lnTo>
                      <a:pt x="88" y="3"/>
                    </a:lnTo>
                    <a:lnTo>
                      <a:pt x="105" y="10"/>
                    </a:lnTo>
                    <a:lnTo>
                      <a:pt x="120" y="21"/>
                    </a:lnTo>
                    <a:lnTo>
                      <a:pt x="131" y="36"/>
                    </a:lnTo>
                    <a:lnTo>
                      <a:pt x="137" y="52"/>
                    </a:lnTo>
                    <a:lnTo>
                      <a:pt x="140" y="71"/>
                    </a:lnTo>
                    <a:lnTo>
                      <a:pt x="143" y="95"/>
                    </a:lnTo>
                    <a:lnTo>
                      <a:pt x="151" y="116"/>
                    </a:lnTo>
                    <a:lnTo>
                      <a:pt x="163" y="135"/>
                    </a:lnTo>
                    <a:lnTo>
                      <a:pt x="179" y="151"/>
                    </a:lnTo>
                    <a:lnTo>
                      <a:pt x="198" y="164"/>
                    </a:lnTo>
                    <a:lnTo>
                      <a:pt x="219" y="171"/>
                    </a:lnTo>
                    <a:lnTo>
                      <a:pt x="244" y="174"/>
                    </a:lnTo>
                    <a:lnTo>
                      <a:pt x="264" y="172"/>
                    </a:lnTo>
                    <a:lnTo>
                      <a:pt x="283" y="166"/>
                    </a:lnTo>
                    <a:lnTo>
                      <a:pt x="301" y="156"/>
                    </a:lnTo>
                    <a:lnTo>
                      <a:pt x="306" y="151"/>
                    </a:lnTo>
                    <a:lnTo>
                      <a:pt x="313" y="147"/>
                    </a:lnTo>
                    <a:lnTo>
                      <a:pt x="327" y="131"/>
                    </a:lnTo>
                    <a:lnTo>
                      <a:pt x="337" y="113"/>
                    </a:lnTo>
                    <a:lnTo>
                      <a:pt x="344" y="92"/>
                    </a:lnTo>
                    <a:lnTo>
                      <a:pt x="346" y="70"/>
                    </a:lnTo>
                    <a:lnTo>
                      <a:pt x="349" y="52"/>
                    </a:lnTo>
                    <a:lnTo>
                      <a:pt x="355" y="35"/>
                    </a:lnTo>
                    <a:lnTo>
                      <a:pt x="366" y="21"/>
                    </a:lnTo>
                    <a:lnTo>
                      <a:pt x="381" y="9"/>
                    </a:lnTo>
                    <a:lnTo>
                      <a:pt x="398" y="3"/>
                    </a:lnTo>
                    <a:lnTo>
                      <a:pt x="4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6" name="Freeform 95"/>
              <p:cNvSpPr>
                <a:spLocks noEditPoints="1"/>
              </p:cNvSpPr>
              <p:nvPr/>
            </p:nvSpPr>
            <p:spPr bwMode="auto">
              <a:xfrm>
                <a:off x="1139825" y="2171700"/>
                <a:ext cx="100013" cy="100013"/>
              </a:xfrm>
              <a:custGeom>
                <a:avLst/>
                <a:gdLst>
                  <a:gd name="T0" fmla="*/ 140 w 632"/>
                  <a:gd name="T1" fmla="*/ 147 h 632"/>
                  <a:gd name="T2" fmla="*/ 140 w 632"/>
                  <a:gd name="T3" fmla="*/ 492 h 632"/>
                  <a:gd name="T4" fmla="*/ 487 w 632"/>
                  <a:gd name="T5" fmla="*/ 492 h 632"/>
                  <a:gd name="T6" fmla="*/ 476 w 632"/>
                  <a:gd name="T7" fmla="*/ 447 h 632"/>
                  <a:gd name="T8" fmla="*/ 460 w 632"/>
                  <a:gd name="T9" fmla="*/ 402 h 632"/>
                  <a:gd name="T10" fmla="*/ 440 w 632"/>
                  <a:gd name="T11" fmla="*/ 361 h 632"/>
                  <a:gd name="T12" fmla="*/ 416 w 632"/>
                  <a:gd name="T13" fmla="*/ 320 h 632"/>
                  <a:gd name="T14" fmla="*/ 387 w 632"/>
                  <a:gd name="T15" fmla="*/ 283 h 632"/>
                  <a:gd name="T16" fmla="*/ 352 w 632"/>
                  <a:gd name="T17" fmla="*/ 249 h 632"/>
                  <a:gd name="T18" fmla="*/ 314 w 632"/>
                  <a:gd name="T19" fmla="*/ 219 h 632"/>
                  <a:gd name="T20" fmla="*/ 274 w 632"/>
                  <a:gd name="T21" fmla="*/ 194 h 632"/>
                  <a:gd name="T22" fmla="*/ 232 w 632"/>
                  <a:gd name="T23" fmla="*/ 174 h 632"/>
                  <a:gd name="T24" fmla="*/ 187 w 632"/>
                  <a:gd name="T25" fmla="*/ 158 h 632"/>
                  <a:gd name="T26" fmla="*/ 140 w 632"/>
                  <a:gd name="T27" fmla="*/ 147 h 632"/>
                  <a:gd name="T28" fmla="*/ 70 w 632"/>
                  <a:gd name="T29" fmla="*/ 0 h 632"/>
                  <a:gd name="T30" fmla="*/ 123 w 632"/>
                  <a:gd name="T31" fmla="*/ 2 h 632"/>
                  <a:gd name="T32" fmla="*/ 176 w 632"/>
                  <a:gd name="T33" fmla="*/ 10 h 632"/>
                  <a:gd name="T34" fmla="*/ 227 w 632"/>
                  <a:gd name="T35" fmla="*/ 22 h 632"/>
                  <a:gd name="T36" fmla="*/ 277 w 632"/>
                  <a:gd name="T37" fmla="*/ 40 h 632"/>
                  <a:gd name="T38" fmla="*/ 325 w 632"/>
                  <a:gd name="T39" fmla="*/ 61 h 632"/>
                  <a:gd name="T40" fmla="*/ 371 w 632"/>
                  <a:gd name="T41" fmla="*/ 87 h 632"/>
                  <a:gd name="T42" fmla="*/ 413 w 632"/>
                  <a:gd name="T43" fmla="*/ 117 h 632"/>
                  <a:gd name="T44" fmla="*/ 454 w 632"/>
                  <a:gd name="T45" fmla="*/ 151 h 632"/>
                  <a:gd name="T46" fmla="*/ 491 w 632"/>
                  <a:gd name="T47" fmla="*/ 190 h 632"/>
                  <a:gd name="T48" fmla="*/ 523 w 632"/>
                  <a:gd name="T49" fmla="*/ 230 h 632"/>
                  <a:gd name="T50" fmla="*/ 552 w 632"/>
                  <a:gd name="T51" fmla="*/ 273 h 632"/>
                  <a:gd name="T52" fmla="*/ 575 w 632"/>
                  <a:gd name="T53" fmla="*/ 317 h 632"/>
                  <a:gd name="T54" fmla="*/ 595 w 632"/>
                  <a:gd name="T55" fmla="*/ 363 h 632"/>
                  <a:gd name="T56" fmla="*/ 611 w 632"/>
                  <a:gd name="T57" fmla="*/ 412 h 632"/>
                  <a:gd name="T58" fmla="*/ 623 w 632"/>
                  <a:gd name="T59" fmla="*/ 461 h 632"/>
                  <a:gd name="T60" fmla="*/ 629 w 632"/>
                  <a:gd name="T61" fmla="*/ 511 h 632"/>
                  <a:gd name="T62" fmla="*/ 632 w 632"/>
                  <a:gd name="T63" fmla="*/ 562 h 632"/>
                  <a:gd name="T64" fmla="*/ 629 w 632"/>
                  <a:gd name="T65" fmla="*/ 581 h 632"/>
                  <a:gd name="T66" fmla="*/ 622 w 632"/>
                  <a:gd name="T67" fmla="*/ 598 h 632"/>
                  <a:gd name="T68" fmla="*/ 611 w 632"/>
                  <a:gd name="T69" fmla="*/ 612 h 632"/>
                  <a:gd name="T70" fmla="*/ 598 w 632"/>
                  <a:gd name="T71" fmla="*/ 623 h 632"/>
                  <a:gd name="T72" fmla="*/ 580 w 632"/>
                  <a:gd name="T73" fmla="*/ 630 h 632"/>
                  <a:gd name="T74" fmla="*/ 561 w 632"/>
                  <a:gd name="T75" fmla="*/ 632 h 632"/>
                  <a:gd name="T76" fmla="*/ 70 w 632"/>
                  <a:gd name="T77" fmla="*/ 632 h 632"/>
                  <a:gd name="T78" fmla="*/ 52 w 632"/>
                  <a:gd name="T79" fmla="*/ 630 h 632"/>
                  <a:gd name="T80" fmla="*/ 35 w 632"/>
                  <a:gd name="T81" fmla="*/ 623 h 632"/>
                  <a:gd name="T82" fmla="*/ 21 w 632"/>
                  <a:gd name="T83" fmla="*/ 612 h 632"/>
                  <a:gd name="T84" fmla="*/ 9 w 632"/>
                  <a:gd name="T85" fmla="*/ 598 h 632"/>
                  <a:gd name="T86" fmla="*/ 3 w 632"/>
                  <a:gd name="T87" fmla="*/ 581 h 632"/>
                  <a:gd name="T88" fmla="*/ 0 w 632"/>
                  <a:gd name="T89" fmla="*/ 562 h 632"/>
                  <a:gd name="T90" fmla="*/ 0 w 632"/>
                  <a:gd name="T91" fmla="*/ 70 h 632"/>
                  <a:gd name="T92" fmla="*/ 3 w 632"/>
                  <a:gd name="T93" fmla="*/ 51 h 632"/>
                  <a:gd name="T94" fmla="*/ 9 w 632"/>
                  <a:gd name="T95" fmla="*/ 34 h 632"/>
                  <a:gd name="T96" fmla="*/ 20 w 632"/>
                  <a:gd name="T97" fmla="*/ 20 h 632"/>
                  <a:gd name="T98" fmla="*/ 35 w 632"/>
                  <a:gd name="T99" fmla="*/ 10 h 632"/>
                  <a:gd name="T100" fmla="*/ 52 w 632"/>
                  <a:gd name="T101" fmla="*/ 2 h 632"/>
                  <a:gd name="T102" fmla="*/ 70 w 632"/>
                  <a:gd name="T103" fmla="*/ 0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632" h="632">
                    <a:moveTo>
                      <a:pt x="140" y="147"/>
                    </a:moveTo>
                    <a:lnTo>
                      <a:pt x="140" y="492"/>
                    </a:lnTo>
                    <a:lnTo>
                      <a:pt x="487" y="492"/>
                    </a:lnTo>
                    <a:lnTo>
                      <a:pt x="476" y="447"/>
                    </a:lnTo>
                    <a:lnTo>
                      <a:pt x="460" y="402"/>
                    </a:lnTo>
                    <a:lnTo>
                      <a:pt x="440" y="361"/>
                    </a:lnTo>
                    <a:lnTo>
                      <a:pt x="416" y="320"/>
                    </a:lnTo>
                    <a:lnTo>
                      <a:pt x="387" y="283"/>
                    </a:lnTo>
                    <a:lnTo>
                      <a:pt x="352" y="249"/>
                    </a:lnTo>
                    <a:lnTo>
                      <a:pt x="314" y="219"/>
                    </a:lnTo>
                    <a:lnTo>
                      <a:pt x="274" y="194"/>
                    </a:lnTo>
                    <a:lnTo>
                      <a:pt x="232" y="174"/>
                    </a:lnTo>
                    <a:lnTo>
                      <a:pt x="187" y="158"/>
                    </a:lnTo>
                    <a:lnTo>
                      <a:pt x="140" y="147"/>
                    </a:lnTo>
                    <a:close/>
                    <a:moveTo>
                      <a:pt x="70" y="0"/>
                    </a:moveTo>
                    <a:lnTo>
                      <a:pt x="123" y="2"/>
                    </a:lnTo>
                    <a:lnTo>
                      <a:pt x="176" y="10"/>
                    </a:lnTo>
                    <a:lnTo>
                      <a:pt x="227" y="22"/>
                    </a:lnTo>
                    <a:lnTo>
                      <a:pt x="277" y="40"/>
                    </a:lnTo>
                    <a:lnTo>
                      <a:pt x="325" y="61"/>
                    </a:lnTo>
                    <a:lnTo>
                      <a:pt x="371" y="87"/>
                    </a:lnTo>
                    <a:lnTo>
                      <a:pt x="413" y="117"/>
                    </a:lnTo>
                    <a:lnTo>
                      <a:pt x="454" y="151"/>
                    </a:lnTo>
                    <a:lnTo>
                      <a:pt x="491" y="190"/>
                    </a:lnTo>
                    <a:lnTo>
                      <a:pt x="523" y="230"/>
                    </a:lnTo>
                    <a:lnTo>
                      <a:pt x="552" y="273"/>
                    </a:lnTo>
                    <a:lnTo>
                      <a:pt x="575" y="317"/>
                    </a:lnTo>
                    <a:lnTo>
                      <a:pt x="595" y="363"/>
                    </a:lnTo>
                    <a:lnTo>
                      <a:pt x="611" y="412"/>
                    </a:lnTo>
                    <a:lnTo>
                      <a:pt x="623" y="461"/>
                    </a:lnTo>
                    <a:lnTo>
                      <a:pt x="629" y="511"/>
                    </a:lnTo>
                    <a:lnTo>
                      <a:pt x="632" y="562"/>
                    </a:lnTo>
                    <a:lnTo>
                      <a:pt x="629" y="581"/>
                    </a:lnTo>
                    <a:lnTo>
                      <a:pt x="622" y="598"/>
                    </a:lnTo>
                    <a:lnTo>
                      <a:pt x="611" y="612"/>
                    </a:lnTo>
                    <a:lnTo>
                      <a:pt x="598" y="623"/>
                    </a:lnTo>
                    <a:lnTo>
                      <a:pt x="580" y="630"/>
                    </a:lnTo>
                    <a:lnTo>
                      <a:pt x="561" y="632"/>
                    </a:lnTo>
                    <a:lnTo>
                      <a:pt x="70" y="632"/>
                    </a:lnTo>
                    <a:lnTo>
                      <a:pt x="52" y="630"/>
                    </a:lnTo>
                    <a:lnTo>
                      <a:pt x="35" y="623"/>
                    </a:lnTo>
                    <a:lnTo>
                      <a:pt x="21" y="612"/>
                    </a:lnTo>
                    <a:lnTo>
                      <a:pt x="9" y="598"/>
                    </a:lnTo>
                    <a:lnTo>
                      <a:pt x="3" y="581"/>
                    </a:lnTo>
                    <a:lnTo>
                      <a:pt x="0" y="562"/>
                    </a:lnTo>
                    <a:lnTo>
                      <a:pt x="0" y="70"/>
                    </a:lnTo>
                    <a:lnTo>
                      <a:pt x="3" y="51"/>
                    </a:lnTo>
                    <a:lnTo>
                      <a:pt x="9" y="34"/>
                    </a:lnTo>
                    <a:lnTo>
                      <a:pt x="20" y="20"/>
                    </a:lnTo>
                    <a:lnTo>
                      <a:pt x="35" y="10"/>
                    </a:lnTo>
                    <a:lnTo>
                      <a:pt x="52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7" name="Freeform 96"/>
              <p:cNvSpPr>
                <a:spLocks noEditPoints="1"/>
              </p:cNvSpPr>
              <p:nvPr/>
            </p:nvSpPr>
            <p:spPr bwMode="auto">
              <a:xfrm>
                <a:off x="996950" y="2192338"/>
                <a:ext cx="220663" cy="220663"/>
              </a:xfrm>
              <a:custGeom>
                <a:avLst/>
                <a:gdLst>
                  <a:gd name="T0" fmla="*/ 569 w 1395"/>
                  <a:gd name="T1" fmla="*/ 156 h 1394"/>
                  <a:gd name="T2" fmla="*/ 461 w 1395"/>
                  <a:gd name="T3" fmla="*/ 194 h 1394"/>
                  <a:gd name="T4" fmla="*/ 364 w 1395"/>
                  <a:gd name="T5" fmla="*/ 252 h 1394"/>
                  <a:gd name="T6" fmla="*/ 281 w 1395"/>
                  <a:gd name="T7" fmla="*/ 328 h 1394"/>
                  <a:gd name="T8" fmla="*/ 215 w 1395"/>
                  <a:gd name="T9" fmla="*/ 419 h 1394"/>
                  <a:gd name="T10" fmla="*/ 168 w 1395"/>
                  <a:gd name="T11" fmla="*/ 524 h 1394"/>
                  <a:gd name="T12" fmla="*/ 144 w 1395"/>
                  <a:gd name="T13" fmla="*/ 638 h 1394"/>
                  <a:gd name="T14" fmla="*/ 144 w 1395"/>
                  <a:gd name="T15" fmla="*/ 758 h 1394"/>
                  <a:gd name="T16" fmla="*/ 169 w 1395"/>
                  <a:gd name="T17" fmla="*/ 873 h 1394"/>
                  <a:gd name="T18" fmla="*/ 217 w 1395"/>
                  <a:gd name="T19" fmla="*/ 978 h 1394"/>
                  <a:gd name="T20" fmla="*/ 284 w 1395"/>
                  <a:gd name="T21" fmla="*/ 1069 h 1394"/>
                  <a:gd name="T22" fmla="*/ 369 w 1395"/>
                  <a:gd name="T23" fmla="*/ 1146 h 1394"/>
                  <a:gd name="T24" fmla="*/ 468 w 1395"/>
                  <a:gd name="T25" fmla="*/ 1205 h 1394"/>
                  <a:gd name="T26" fmla="*/ 578 w 1395"/>
                  <a:gd name="T27" fmla="*/ 1241 h 1394"/>
                  <a:gd name="T28" fmla="*/ 697 w 1395"/>
                  <a:gd name="T29" fmla="*/ 1254 h 1394"/>
                  <a:gd name="T30" fmla="*/ 815 w 1395"/>
                  <a:gd name="T31" fmla="*/ 1242 h 1394"/>
                  <a:gd name="T32" fmla="*/ 925 w 1395"/>
                  <a:gd name="T33" fmla="*/ 1206 h 1394"/>
                  <a:gd name="T34" fmla="*/ 1023 w 1395"/>
                  <a:gd name="T35" fmla="*/ 1148 h 1394"/>
                  <a:gd name="T36" fmla="*/ 1107 w 1395"/>
                  <a:gd name="T37" fmla="*/ 1074 h 1394"/>
                  <a:gd name="T38" fmla="*/ 1175 w 1395"/>
                  <a:gd name="T39" fmla="*/ 983 h 1394"/>
                  <a:gd name="T40" fmla="*/ 1223 w 1395"/>
                  <a:gd name="T41" fmla="*/ 880 h 1394"/>
                  <a:gd name="T42" fmla="*/ 1249 w 1395"/>
                  <a:gd name="T43" fmla="*/ 767 h 1394"/>
                  <a:gd name="T44" fmla="*/ 679 w 1395"/>
                  <a:gd name="T45" fmla="*/ 765 h 1394"/>
                  <a:gd name="T46" fmla="*/ 648 w 1395"/>
                  <a:gd name="T47" fmla="*/ 747 h 1394"/>
                  <a:gd name="T48" fmla="*/ 630 w 1395"/>
                  <a:gd name="T49" fmla="*/ 716 h 1394"/>
                  <a:gd name="T50" fmla="*/ 628 w 1395"/>
                  <a:gd name="T51" fmla="*/ 145 h 1394"/>
                  <a:gd name="T52" fmla="*/ 716 w 1395"/>
                  <a:gd name="T53" fmla="*/ 2 h 1394"/>
                  <a:gd name="T54" fmla="*/ 747 w 1395"/>
                  <a:gd name="T55" fmla="*/ 20 h 1394"/>
                  <a:gd name="T56" fmla="*/ 765 w 1395"/>
                  <a:gd name="T57" fmla="*/ 51 h 1394"/>
                  <a:gd name="T58" fmla="*/ 768 w 1395"/>
                  <a:gd name="T59" fmla="*/ 627 h 1394"/>
                  <a:gd name="T60" fmla="*/ 1343 w 1395"/>
                  <a:gd name="T61" fmla="*/ 629 h 1394"/>
                  <a:gd name="T62" fmla="*/ 1375 w 1395"/>
                  <a:gd name="T63" fmla="*/ 647 h 1394"/>
                  <a:gd name="T64" fmla="*/ 1392 w 1395"/>
                  <a:gd name="T65" fmla="*/ 678 h 1394"/>
                  <a:gd name="T66" fmla="*/ 1392 w 1395"/>
                  <a:gd name="T67" fmla="*/ 764 h 1394"/>
                  <a:gd name="T68" fmla="*/ 1367 w 1395"/>
                  <a:gd name="T69" fmla="*/ 893 h 1394"/>
                  <a:gd name="T70" fmla="*/ 1320 w 1395"/>
                  <a:gd name="T71" fmla="*/ 1012 h 1394"/>
                  <a:gd name="T72" fmla="*/ 1252 w 1395"/>
                  <a:gd name="T73" fmla="*/ 1118 h 1394"/>
                  <a:gd name="T74" fmla="*/ 1167 w 1395"/>
                  <a:gd name="T75" fmla="*/ 1212 h 1394"/>
                  <a:gd name="T76" fmla="*/ 1067 w 1395"/>
                  <a:gd name="T77" fmla="*/ 1288 h 1394"/>
                  <a:gd name="T78" fmla="*/ 953 w 1395"/>
                  <a:gd name="T79" fmla="*/ 1345 h 1394"/>
                  <a:gd name="T80" fmla="*/ 830 w 1395"/>
                  <a:gd name="T81" fmla="*/ 1381 h 1394"/>
                  <a:gd name="T82" fmla="*/ 697 w 1395"/>
                  <a:gd name="T83" fmla="*/ 1394 h 1394"/>
                  <a:gd name="T84" fmla="*/ 565 w 1395"/>
                  <a:gd name="T85" fmla="*/ 1381 h 1394"/>
                  <a:gd name="T86" fmla="*/ 442 w 1395"/>
                  <a:gd name="T87" fmla="*/ 1345 h 1394"/>
                  <a:gd name="T88" fmla="*/ 328 w 1395"/>
                  <a:gd name="T89" fmla="*/ 1288 h 1394"/>
                  <a:gd name="T90" fmla="*/ 228 w 1395"/>
                  <a:gd name="T91" fmla="*/ 1212 h 1394"/>
                  <a:gd name="T92" fmla="*/ 143 w 1395"/>
                  <a:gd name="T93" fmla="*/ 1118 h 1394"/>
                  <a:gd name="T94" fmla="*/ 76 w 1395"/>
                  <a:gd name="T95" fmla="*/ 1012 h 1394"/>
                  <a:gd name="T96" fmla="*/ 28 w 1395"/>
                  <a:gd name="T97" fmla="*/ 893 h 1394"/>
                  <a:gd name="T98" fmla="*/ 3 w 1395"/>
                  <a:gd name="T99" fmla="*/ 764 h 1394"/>
                  <a:gd name="T100" fmla="*/ 3 w 1395"/>
                  <a:gd name="T101" fmla="*/ 630 h 1394"/>
                  <a:gd name="T102" fmla="*/ 28 w 1395"/>
                  <a:gd name="T103" fmla="*/ 501 h 1394"/>
                  <a:gd name="T104" fmla="*/ 76 w 1395"/>
                  <a:gd name="T105" fmla="*/ 382 h 1394"/>
                  <a:gd name="T106" fmla="*/ 143 w 1395"/>
                  <a:gd name="T107" fmla="*/ 276 h 1394"/>
                  <a:gd name="T108" fmla="*/ 228 w 1395"/>
                  <a:gd name="T109" fmla="*/ 182 h 1394"/>
                  <a:gd name="T110" fmla="*/ 328 w 1395"/>
                  <a:gd name="T111" fmla="*/ 107 h 1394"/>
                  <a:gd name="T112" fmla="*/ 442 w 1395"/>
                  <a:gd name="T113" fmla="*/ 49 h 1394"/>
                  <a:gd name="T114" fmla="*/ 565 w 1395"/>
                  <a:gd name="T115" fmla="*/ 12 h 1394"/>
                  <a:gd name="T116" fmla="*/ 697 w 1395"/>
                  <a:gd name="T117" fmla="*/ 0 h 13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95" h="1394">
                    <a:moveTo>
                      <a:pt x="628" y="145"/>
                    </a:moveTo>
                    <a:lnTo>
                      <a:pt x="569" y="156"/>
                    </a:lnTo>
                    <a:lnTo>
                      <a:pt x="514" y="172"/>
                    </a:lnTo>
                    <a:lnTo>
                      <a:pt x="461" y="194"/>
                    </a:lnTo>
                    <a:lnTo>
                      <a:pt x="411" y="220"/>
                    </a:lnTo>
                    <a:lnTo>
                      <a:pt x="364" y="252"/>
                    </a:lnTo>
                    <a:lnTo>
                      <a:pt x="320" y="287"/>
                    </a:lnTo>
                    <a:lnTo>
                      <a:pt x="281" y="328"/>
                    </a:lnTo>
                    <a:lnTo>
                      <a:pt x="246" y="372"/>
                    </a:lnTo>
                    <a:lnTo>
                      <a:pt x="215" y="419"/>
                    </a:lnTo>
                    <a:lnTo>
                      <a:pt x="190" y="470"/>
                    </a:lnTo>
                    <a:lnTo>
                      <a:pt x="168" y="524"/>
                    </a:lnTo>
                    <a:lnTo>
                      <a:pt x="153" y="579"/>
                    </a:lnTo>
                    <a:lnTo>
                      <a:pt x="144" y="638"/>
                    </a:lnTo>
                    <a:lnTo>
                      <a:pt x="141" y="697"/>
                    </a:lnTo>
                    <a:lnTo>
                      <a:pt x="144" y="758"/>
                    </a:lnTo>
                    <a:lnTo>
                      <a:pt x="153" y="816"/>
                    </a:lnTo>
                    <a:lnTo>
                      <a:pt x="169" y="873"/>
                    </a:lnTo>
                    <a:lnTo>
                      <a:pt x="191" y="927"/>
                    </a:lnTo>
                    <a:lnTo>
                      <a:pt x="217" y="978"/>
                    </a:lnTo>
                    <a:lnTo>
                      <a:pt x="248" y="1026"/>
                    </a:lnTo>
                    <a:lnTo>
                      <a:pt x="284" y="1069"/>
                    </a:lnTo>
                    <a:lnTo>
                      <a:pt x="325" y="1110"/>
                    </a:lnTo>
                    <a:lnTo>
                      <a:pt x="369" y="1146"/>
                    </a:lnTo>
                    <a:lnTo>
                      <a:pt x="417" y="1178"/>
                    </a:lnTo>
                    <a:lnTo>
                      <a:pt x="468" y="1205"/>
                    </a:lnTo>
                    <a:lnTo>
                      <a:pt x="522" y="1226"/>
                    </a:lnTo>
                    <a:lnTo>
                      <a:pt x="578" y="1241"/>
                    </a:lnTo>
                    <a:lnTo>
                      <a:pt x="638" y="1250"/>
                    </a:lnTo>
                    <a:lnTo>
                      <a:pt x="697" y="1254"/>
                    </a:lnTo>
                    <a:lnTo>
                      <a:pt x="758" y="1250"/>
                    </a:lnTo>
                    <a:lnTo>
                      <a:pt x="815" y="1242"/>
                    </a:lnTo>
                    <a:lnTo>
                      <a:pt x="872" y="1226"/>
                    </a:lnTo>
                    <a:lnTo>
                      <a:pt x="925" y="1206"/>
                    </a:lnTo>
                    <a:lnTo>
                      <a:pt x="975" y="1179"/>
                    </a:lnTo>
                    <a:lnTo>
                      <a:pt x="1023" y="1148"/>
                    </a:lnTo>
                    <a:lnTo>
                      <a:pt x="1066" y="1113"/>
                    </a:lnTo>
                    <a:lnTo>
                      <a:pt x="1107" y="1074"/>
                    </a:lnTo>
                    <a:lnTo>
                      <a:pt x="1143" y="1030"/>
                    </a:lnTo>
                    <a:lnTo>
                      <a:pt x="1175" y="983"/>
                    </a:lnTo>
                    <a:lnTo>
                      <a:pt x="1201" y="933"/>
                    </a:lnTo>
                    <a:lnTo>
                      <a:pt x="1223" y="880"/>
                    </a:lnTo>
                    <a:lnTo>
                      <a:pt x="1239" y="825"/>
                    </a:lnTo>
                    <a:lnTo>
                      <a:pt x="1249" y="767"/>
                    </a:lnTo>
                    <a:lnTo>
                      <a:pt x="697" y="767"/>
                    </a:lnTo>
                    <a:lnTo>
                      <a:pt x="679" y="765"/>
                    </a:lnTo>
                    <a:lnTo>
                      <a:pt x="662" y="758"/>
                    </a:lnTo>
                    <a:lnTo>
                      <a:pt x="648" y="747"/>
                    </a:lnTo>
                    <a:lnTo>
                      <a:pt x="636" y="732"/>
                    </a:lnTo>
                    <a:lnTo>
                      <a:pt x="630" y="716"/>
                    </a:lnTo>
                    <a:lnTo>
                      <a:pt x="628" y="697"/>
                    </a:lnTo>
                    <a:lnTo>
                      <a:pt x="628" y="145"/>
                    </a:lnTo>
                    <a:close/>
                    <a:moveTo>
                      <a:pt x="697" y="0"/>
                    </a:moveTo>
                    <a:lnTo>
                      <a:pt x="716" y="2"/>
                    </a:lnTo>
                    <a:lnTo>
                      <a:pt x="733" y="10"/>
                    </a:lnTo>
                    <a:lnTo>
                      <a:pt x="747" y="20"/>
                    </a:lnTo>
                    <a:lnTo>
                      <a:pt x="759" y="34"/>
                    </a:lnTo>
                    <a:lnTo>
                      <a:pt x="765" y="51"/>
                    </a:lnTo>
                    <a:lnTo>
                      <a:pt x="768" y="70"/>
                    </a:lnTo>
                    <a:lnTo>
                      <a:pt x="768" y="627"/>
                    </a:lnTo>
                    <a:lnTo>
                      <a:pt x="1325" y="627"/>
                    </a:lnTo>
                    <a:lnTo>
                      <a:pt x="1343" y="629"/>
                    </a:lnTo>
                    <a:lnTo>
                      <a:pt x="1360" y="636"/>
                    </a:lnTo>
                    <a:lnTo>
                      <a:pt x="1375" y="647"/>
                    </a:lnTo>
                    <a:lnTo>
                      <a:pt x="1385" y="662"/>
                    </a:lnTo>
                    <a:lnTo>
                      <a:pt x="1392" y="678"/>
                    </a:lnTo>
                    <a:lnTo>
                      <a:pt x="1395" y="697"/>
                    </a:lnTo>
                    <a:lnTo>
                      <a:pt x="1392" y="764"/>
                    </a:lnTo>
                    <a:lnTo>
                      <a:pt x="1382" y="829"/>
                    </a:lnTo>
                    <a:lnTo>
                      <a:pt x="1367" y="893"/>
                    </a:lnTo>
                    <a:lnTo>
                      <a:pt x="1346" y="954"/>
                    </a:lnTo>
                    <a:lnTo>
                      <a:pt x="1320" y="1012"/>
                    </a:lnTo>
                    <a:lnTo>
                      <a:pt x="1289" y="1066"/>
                    </a:lnTo>
                    <a:lnTo>
                      <a:pt x="1252" y="1118"/>
                    </a:lnTo>
                    <a:lnTo>
                      <a:pt x="1212" y="1167"/>
                    </a:lnTo>
                    <a:lnTo>
                      <a:pt x="1167" y="1212"/>
                    </a:lnTo>
                    <a:lnTo>
                      <a:pt x="1119" y="1252"/>
                    </a:lnTo>
                    <a:lnTo>
                      <a:pt x="1067" y="1288"/>
                    </a:lnTo>
                    <a:lnTo>
                      <a:pt x="1012" y="1320"/>
                    </a:lnTo>
                    <a:lnTo>
                      <a:pt x="953" y="1345"/>
                    </a:lnTo>
                    <a:lnTo>
                      <a:pt x="893" y="1366"/>
                    </a:lnTo>
                    <a:lnTo>
                      <a:pt x="830" y="1381"/>
                    </a:lnTo>
                    <a:lnTo>
                      <a:pt x="765" y="1391"/>
                    </a:lnTo>
                    <a:lnTo>
                      <a:pt x="697" y="1394"/>
                    </a:lnTo>
                    <a:lnTo>
                      <a:pt x="630" y="1391"/>
                    </a:lnTo>
                    <a:lnTo>
                      <a:pt x="565" y="1381"/>
                    </a:lnTo>
                    <a:lnTo>
                      <a:pt x="502" y="1366"/>
                    </a:lnTo>
                    <a:lnTo>
                      <a:pt x="442" y="1345"/>
                    </a:lnTo>
                    <a:lnTo>
                      <a:pt x="383" y="1320"/>
                    </a:lnTo>
                    <a:lnTo>
                      <a:pt x="328" y="1288"/>
                    </a:lnTo>
                    <a:lnTo>
                      <a:pt x="276" y="1252"/>
                    </a:lnTo>
                    <a:lnTo>
                      <a:pt x="228" y="1212"/>
                    </a:lnTo>
                    <a:lnTo>
                      <a:pt x="183" y="1167"/>
                    </a:lnTo>
                    <a:lnTo>
                      <a:pt x="143" y="1118"/>
                    </a:lnTo>
                    <a:lnTo>
                      <a:pt x="107" y="1066"/>
                    </a:lnTo>
                    <a:lnTo>
                      <a:pt x="76" y="1012"/>
                    </a:lnTo>
                    <a:lnTo>
                      <a:pt x="49" y="954"/>
                    </a:lnTo>
                    <a:lnTo>
                      <a:pt x="28" y="893"/>
                    </a:lnTo>
                    <a:lnTo>
                      <a:pt x="13" y="829"/>
                    </a:lnTo>
                    <a:lnTo>
                      <a:pt x="3" y="764"/>
                    </a:lnTo>
                    <a:lnTo>
                      <a:pt x="0" y="697"/>
                    </a:lnTo>
                    <a:lnTo>
                      <a:pt x="3" y="630"/>
                    </a:lnTo>
                    <a:lnTo>
                      <a:pt x="13" y="565"/>
                    </a:lnTo>
                    <a:lnTo>
                      <a:pt x="28" y="501"/>
                    </a:lnTo>
                    <a:lnTo>
                      <a:pt x="49" y="441"/>
                    </a:lnTo>
                    <a:lnTo>
                      <a:pt x="76" y="382"/>
                    </a:lnTo>
                    <a:lnTo>
                      <a:pt x="107" y="328"/>
                    </a:lnTo>
                    <a:lnTo>
                      <a:pt x="143" y="276"/>
                    </a:lnTo>
                    <a:lnTo>
                      <a:pt x="183" y="227"/>
                    </a:lnTo>
                    <a:lnTo>
                      <a:pt x="228" y="182"/>
                    </a:lnTo>
                    <a:lnTo>
                      <a:pt x="276" y="142"/>
                    </a:lnTo>
                    <a:lnTo>
                      <a:pt x="328" y="107"/>
                    </a:lnTo>
                    <a:lnTo>
                      <a:pt x="383" y="75"/>
                    </a:lnTo>
                    <a:lnTo>
                      <a:pt x="442" y="49"/>
                    </a:lnTo>
                    <a:lnTo>
                      <a:pt x="502" y="28"/>
                    </a:lnTo>
                    <a:lnTo>
                      <a:pt x="565" y="12"/>
                    </a:lnTo>
                    <a:lnTo>
                      <a:pt x="630" y="3"/>
                    </a:lnTo>
                    <a:lnTo>
                      <a:pt x="69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19" name="Group 42"/>
            <p:cNvGrpSpPr/>
            <p:nvPr/>
          </p:nvGrpSpPr>
          <p:grpSpPr>
            <a:xfrm>
              <a:off x="15714" y="4566"/>
              <a:ext cx="1322" cy="1510"/>
              <a:chOff x="9990138" y="2690813"/>
              <a:chExt cx="481013" cy="550863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29" name="Freeform 107"/>
              <p:cNvSpPr/>
              <p:nvPr/>
            </p:nvSpPr>
            <p:spPr bwMode="auto">
              <a:xfrm>
                <a:off x="10121901" y="3182938"/>
                <a:ext cx="219075" cy="58738"/>
              </a:xfrm>
              <a:custGeom>
                <a:avLst/>
                <a:gdLst>
                  <a:gd name="T0" fmla="*/ 689 w 1378"/>
                  <a:gd name="T1" fmla="*/ 0 h 371"/>
                  <a:gd name="T2" fmla="*/ 708 w 1378"/>
                  <a:gd name="T3" fmla="*/ 2 h 371"/>
                  <a:gd name="T4" fmla="*/ 724 w 1378"/>
                  <a:gd name="T5" fmla="*/ 10 h 371"/>
                  <a:gd name="T6" fmla="*/ 739 w 1378"/>
                  <a:gd name="T7" fmla="*/ 20 h 371"/>
                  <a:gd name="T8" fmla="*/ 749 w 1378"/>
                  <a:gd name="T9" fmla="*/ 35 h 371"/>
                  <a:gd name="T10" fmla="*/ 757 w 1378"/>
                  <a:gd name="T11" fmla="*/ 51 h 371"/>
                  <a:gd name="T12" fmla="*/ 759 w 1378"/>
                  <a:gd name="T13" fmla="*/ 70 h 371"/>
                  <a:gd name="T14" fmla="*/ 759 w 1378"/>
                  <a:gd name="T15" fmla="*/ 230 h 371"/>
                  <a:gd name="T16" fmla="*/ 1307 w 1378"/>
                  <a:gd name="T17" fmla="*/ 230 h 371"/>
                  <a:gd name="T18" fmla="*/ 1326 w 1378"/>
                  <a:gd name="T19" fmla="*/ 232 h 371"/>
                  <a:gd name="T20" fmla="*/ 1343 w 1378"/>
                  <a:gd name="T21" fmla="*/ 239 h 371"/>
                  <a:gd name="T22" fmla="*/ 1357 w 1378"/>
                  <a:gd name="T23" fmla="*/ 250 h 371"/>
                  <a:gd name="T24" fmla="*/ 1368 w 1378"/>
                  <a:gd name="T25" fmla="*/ 265 h 371"/>
                  <a:gd name="T26" fmla="*/ 1375 w 1378"/>
                  <a:gd name="T27" fmla="*/ 282 h 371"/>
                  <a:gd name="T28" fmla="*/ 1378 w 1378"/>
                  <a:gd name="T29" fmla="*/ 300 h 371"/>
                  <a:gd name="T30" fmla="*/ 1376 w 1378"/>
                  <a:gd name="T31" fmla="*/ 319 h 371"/>
                  <a:gd name="T32" fmla="*/ 1368 w 1378"/>
                  <a:gd name="T33" fmla="*/ 336 h 371"/>
                  <a:gd name="T34" fmla="*/ 1358 w 1378"/>
                  <a:gd name="T35" fmla="*/ 349 h 371"/>
                  <a:gd name="T36" fmla="*/ 1343 w 1378"/>
                  <a:gd name="T37" fmla="*/ 361 h 371"/>
                  <a:gd name="T38" fmla="*/ 1326 w 1378"/>
                  <a:gd name="T39" fmla="*/ 367 h 371"/>
                  <a:gd name="T40" fmla="*/ 1308 w 1378"/>
                  <a:gd name="T41" fmla="*/ 371 h 371"/>
                  <a:gd name="T42" fmla="*/ 71 w 1378"/>
                  <a:gd name="T43" fmla="*/ 371 h 371"/>
                  <a:gd name="T44" fmla="*/ 52 w 1378"/>
                  <a:gd name="T45" fmla="*/ 367 h 371"/>
                  <a:gd name="T46" fmla="*/ 35 w 1378"/>
                  <a:gd name="T47" fmla="*/ 361 h 371"/>
                  <a:gd name="T48" fmla="*/ 21 w 1378"/>
                  <a:gd name="T49" fmla="*/ 349 h 371"/>
                  <a:gd name="T50" fmla="*/ 9 w 1378"/>
                  <a:gd name="T51" fmla="*/ 336 h 371"/>
                  <a:gd name="T52" fmla="*/ 3 w 1378"/>
                  <a:gd name="T53" fmla="*/ 319 h 371"/>
                  <a:gd name="T54" fmla="*/ 0 w 1378"/>
                  <a:gd name="T55" fmla="*/ 300 h 371"/>
                  <a:gd name="T56" fmla="*/ 3 w 1378"/>
                  <a:gd name="T57" fmla="*/ 282 h 371"/>
                  <a:gd name="T58" fmla="*/ 9 w 1378"/>
                  <a:gd name="T59" fmla="*/ 265 h 371"/>
                  <a:gd name="T60" fmla="*/ 21 w 1378"/>
                  <a:gd name="T61" fmla="*/ 250 h 371"/>
                  <a:gd name="T62" fmla="*/ 35 w 1378"/>
                  <a:gd name="T63" fmla="*/ 239 h 371"/>
                  <a:gd name="T64" fmla="*/ 52 w 1378"/>
                  <a:gd name="T65" fmla="*/ 232 h 371"/>
                  <a:gd name="T66" fmla="*/ 71 w 1378"/>
                  <a:gd name="T67" fmla="*/ 230 h 371"/>
                  <a:gd name="T68" fmla="*/ 618 w 1378"/>
                  <a:gd name="T69" fmla="*/ 230 h 371"/>
                  <a:gd name="T70" fmla="*/ 618 w 1378"/>
                  <a:gd name="T71" fmla="*/ 70 h 371"/>
                  <a:gd name="T72" fmla="*/ 621 w 1378"/>
                  <a:gd name="T73" fmla="*/ 51 h 371"/>
                  <a:gd name="T74" fmla="*/ 627 w 1378"/>
                  <a:gd name="T75" fmla="*/ 35 h 371"/>
                  <a:gd name="T76" fmla="*/ 639 w 1378"/>
                  <a:gd name="T77" fmla="*/ 20 h 371"/>
                  <a:gd name="T78" fmla="*/ 653 w 1378"/>
                  <a:gd name="T79" fmla="*/ 10 h 371"/>
                  <a:gd name="T80" fmla="*/ 670 w 1378"/>
                  <a:gd name="T81" fmla="*/ 2 h 371"/>
                  <a:gd name="T82" fmla="*/ 689 w 1378"/>
                  <a:gd name="T83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378" h="371">
                    <a:moveTo>
                      <a:pt x="689" y="0"/>
                    </a:moveTo>
                    <a:lnTo>
                      <a:pt x="708" y="2"/>
                    </a:lnTo>
                    <a:lnTo>
                      <a:pt x="724" y="10"/>
                    </a:lnTo>
                    <a:lnTo>
                      <a:pt x="739" y="20"/>
                    </a:lnTo>
                    <a:lnTo>
                      <a:pt x="749" y="35"/>
                    </a:lnTo>
                    <a:lnTo>
                      <a:pt x="757" y="51"/>
                    </a:lnTo>
                    <a:lnTo>
                      <a:pt x="759" y="70"/>
                    </a:lnTo>
                    <a:lnTo>
                      <a:pt x="759" y="230"/>
                    </a:lnTo>
                    <a:lnTo>
                      <a:pt x="1307" y="230"/>
                    </a:lnTo>
                    <a:lnTo>
                      <a:pt x="1326" y="232"/>
                    </a:lnTo>
                    <a:lnTo>
                      <a:pt x="1343" y="239"/>
                    </a:lnTo>
                    <a:lnTo>
                      <a:pt x="1357" y="250"/>
                    </a:lnTo>
                    <a:lnTo>
                      <a:pt x="1368" y="265"/>
                    </a:lnTo>
                    <a:lnTo>
                      <a:pt x="1375" y="282"/>
                    </a:lnTo>
                    <a:lnTo>
                      <a:pt x="1378" y="300"/>
                    </a:lnTo>
                    <a:lnTo>
                      <a:pt x="1376" y="319"/>
                    </a:lnTo>
                    <a:lnTo>
                      <a:pt x="1368" y="336"/>
                    </a:lnTo>
                    <a:lnTo>
                      <a:pt x="1358" y="349"/>
                    </a:lnTo>
                    <a:lnTo>
                      <a:pt x="1343" y="361"/>
                    </a:lnTo>
                    <a:lnTo>
                      <a:pt x="1326" y="367"/>
                    </a:lnTo>
                    <a:lnTo>
                      <a:pt x="1308" y="371"/>
                    </a:lnTo>
                    <a:lnTo>
                      <a:pt x="71" y="371"/>
                    </a:lnTo>
                    <a:lnTo>
                      <a:pt x="52" y="367"/>
                    </a:lnTo>
                    <a:lnTo>
                      <a:pt x="35" y="361"/>
                    </a:lnTo>
                    <a:lnTo>
                      <a:pt x="21" y="349"/>
                    </a:lnTo>
                    <a:lnTo>
                      <a:pt x="9" y="336"/>
                    </a:lnTo>
                    <a:lnTo>
                      <a:pt x="3" y="319"/>
                    </a:lnTo>
                    <a:lnTo>
                      <a:pt x="0" y="300"/>
                    </a:lnTo>
                    <a:lnTo>
                      <a:pt x="3" y="282"/>
                    </a:lnTo>
                    <a:lnTo>
                      <a:pt x="9" y="265"/>
                    </a:lnTo>
                    <a:lnTo>
                      <a:pt x="21" y="250"/>
                    </a:lnTo>
                    <a:lnTo>
                      <a:pt x="35" y="239"/>
                    </a:lnTo>
                    <a:lnTo>
                      <a:pt x="52" y="232"/>
                    </a:lnTo>
                    <a:lnTo>
                      <a:pt x="71" y="230"/>
                    </a:lnTo>
                    <a:lnTo>
                      <a:pt x="618" y="230"/>
                    </a:lnTo>
                    <a:lnTo>
                      <a:pt x="618" y="70"/>
                    </a:lnTo>
                    <a:lnTo>
                      <a:pt x="621" y="51"/>
                    </a:lnTo>
                    <a:lnTo>
                      <a:pt x="627" y="35"/>
                    </a:lnTo>
                    <a:lnTo>
                      <a:pt x="639" y="20"/>
                    </a:lnTo>
                    <a:lnTo>
                      <a:pt x="653" y="10"/>
                    </a:lnTo>
                    <a:lnTo>
                      <a:pt x="670" y="2"/>
                    </a:lnTo>
                    <a:lnTo>
                      <a:pt x="68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0" name="Freeform 108"/>
              <p:cNvSpPr>
                <a:spLocks noEditPoints="1"/>
              </p:cNvSpPr>
              <p:nvPr/>
            </p:nvSpPr>
            <p:spPr bwMode="auto">
              <a:xfrm>
                <a:off x="9990138" y="2809875"/>
                <a:ext cx="481013" cy="347663"/>
              </a:xfrm>
              <a:custGeom>
                <a:avLst/>
                <a:gdLst>
                  <a:gd name="T0" fmla="*/ 1388 w 3034"/>
                  <a:gd name="T1" fmla="*/ 1364 h 2187"/>
                  <a:gd name="T2" fmla="*/ 1263 w 3034"/>
                  <a:gd name="T3" fmla="*/ 1465 h 2187"/>
                  <a:gd name="T4" fmla="*/ 1808 w 3034"/>
                  <a:gd name="T5" fmla="*/ 1577 h 2187"/>
                  <a:gd name="T6" fmla="*/ 1732 w 3034"/>
                  <a:gd name="T7" fmla="*/ 1434 h 2187"/>
                  <a:gd name="T8" fmla="*/ 1594 w 3034"/>
                  <a:gd name="T9" fmla="*/ 1351 h 2187"/>
                  <a:gd name="T10" fmla="*/ 2873 w 3034"/>
                  <a:gd name="T11" fmla="*/ 0 h 2187"/>
                  <a:gd name="T12" fmla="*/ 2986 w 3034"/>
                  <a:gd name="T13" fmla="*/ 47 h 2187"/>
                  <a:gd name="T14" fmla="*/ 3034 w 3034"/>
                  <a:gd name="T15" fmla="*/ 160 h 2187"/>
                  <a:gd name="T16" fmla="*/ 3006 w 3034"/>
                  <a:gd name="T17" fmla="*/ 2117 h 2187"/>
                  <a:gd name="T18" fmla="*/ 2906 w 3034"/>
                  <a:gd name="T19" fmla="*/ 2184 h 2187"/>
                  <a:gd name="T20" fmla="*/ 98 w 3034"/>
                  <a:gd name="T21" fmla="*/ 2175 h 2187"/>
                  <a:gd name="T22" fmla="*/ 13 w 3034"/>
                  <a:gd name="T23" fmla="*/ 2089 h 2187"/>
                  <a:gd name="T24" fmla="*/ 2 w 3034"/>
                  <a:gd name="T25" fmla="*/ 1625 h 2187"/>
                  <a:gd name="T26" fmla="*/ 51 w 3034"/>
                  <a:gd name="T27" fmla="*/ 1576 h 2187"/>
                  <a:gd name="T28" fmla="*/ 645 w 3034"/>
                  <a:gd name="T29" fmla="*/ 1577 h 2187"/>
                  <a:gd name="T30" fmla="*/ 716 w 3034"/>
                  <a:gd name="T31" fmla="*/ 1411 h 2187"/>
                  <a:gd name="T32" fmla="*/ 851 w 3034"/>
                  <a:gd name="T33" fmla="*/ 1296 h 2187"/>
                  <a:gd name="T34" fmla="*/ 1030 w 3034"/>
                  <a:gd name="T35" fmla="*/ 1252 h 2187"/>
                  <a:gd name="T36" fmla="*/ 1090 w 3034"/>
                  <a:gd name="T37" fmla="*/ 1287 h 2187"/>
                  <a:gd name="T38" fmla="*/ 1090 w 3034"/>
                  <a:gd name="T39" fmla="*/ 1358 h 2187"/>
                  <a:gd name="T40" fmla="*/ 1030 w 3034"/>
                  <a:gd name="T41" fmla="*/ 1393 h 2187"/>
                  <a:gd name="T42" fmla="*/ 892 w 3034"/>
                  <a:gd name="T43" fmla="*/ 1434 h 2187"/>
                  <a:gd name="T44" fmla="*/ 801 w 3034"/>
                  <a:gd name="T45" fmla="*/ 1542 h 2187"/>
                  <a:gd name="T46" fmla="*/ 1096 w 3034"/>
                  <a:gd name="T47" fmla="*/ 1482 h 2187"/>
                  <a:gd name="T48" fmla="*/ 1200 w 3034"/>
                  <a:gd name="T49" fmla="*/ 1324 h 2187"/>
                  <a:gd name="T50" fmla="*/ 1362 w 3034"/>
                  <a:gd name="T51" fmla="*/ 1224 h 2187"/>
                  <a:gd name="T52" fmla="*/ 1432 w 3034"/>
                  <a:gd name="T53" fmla="*/ 1206 h 2187"/>
                  <a:gd name="T54" fmla="*/ 1519 w 3034"/>
                  <a:gd name="T55" fmla="*/ 1199 h 2187"/>
                  <a:gd name="T56" fmla="*/ 1695 w 3034"/>
                  <a:gd name="T57" fmla="*/ 1238 h 2187"/>
                  <a:gd name="T58" fmla="*/ 1849 w 3034"/>
                  <a:gd name="T59" fmla="*/ 1356 h 2187"/>
                  <a:gd name="T60" fmla="*/ 1940 w 3034"/>
                  <a:gd name="T61" fmla="*/ 1528 h 2187"/>
                  <a:gd name="T62" fmla="*/ 2201 w 3034"/>
                  <a:gd name="T63" fmla="*/ 1511 h 2187"/>
                  <a:gd name="T64" fmla="*/ 2096 w 3034"/>
                  <a:gd name="T65" fmla="*/ 1417 h 2187"/>
                  <a:gd name="T66" fmla="*/ 1970 w 3034"/>
                  <a:gd name="T67" fmla="*/ 1391 h 2187"/>
                  <a:gd name="T68" fmla="*/ 1920 w 3034"/>
                  <a:gd name="T69" fmla="*/ 1342 h 2187"/>
                  <a:gd name="T70" fmla="*/ 1938 w 3034"/>
                  <a:gd name="T71" fmla="*/ 1273 h 2187"/>
                  <a:gd name="T72" fmla="*/ 2035 w 3034"/>
                  <a:gd name="T73" fmla="*/ 1255 h 2187"/>
                  <a:gd name="T74" fmla="*/ 2206 w 3034"/>
                  <a:gd name="T75" fmla="*/ 1319 h 2187"/>
                  <a:gd name="T76" fmla="*/ 2328 w 3034"/>
                  <a:gd name="T77" fmla="*/ 1449 h 2187"/>
                  <a:gd name="T78" fmla="*/ 2674 w 3034"/>
                  <a:gd name="T79" fmla="*/ 1577 h 2187"/>
                  <a:gd name="T80" fmla="*/ 2734 w 3034"/>
                  <a:gd name="T81" fmla="*/ 1612 h 2187"/>
                  <a:gd name="T82" fmla="*/ 2734 w 3034"/>
                  <a:gd name="T83" fmla="*/ 1683 h 2187"/>
                  <a:gd name="T84" fmla="*/ 2674 w 3034"/>
                  <a:gd name="T85" fmla="*/ 1718 h 2187"/>
                  <a:gd name="T86" fmla="*/ 150 w 3034"/>
                  <a:gd name="T87" fmla="*/ 2045 h 2187"/>
                  <a:gd name="T88" fmla="*/ 2891 w 3034"/>
                  <a:gd name="T89" fmla="*/ 2037 h 2187"/>
                  <a:gd name="T90" fmla="*/ 2883 w 3034"/>
                  <a:gd name="T91" fmla="*/ 143 h 2187"/>
                  <a:gd name="T92" fmla="*/ 2078 w 3034"/>
                  <a:gd name="T93" fmla="*/ 131 h 2187"/>
                  <a:gd name="T94" fmla="*/ 2044 w 3034"/>
                  <a:gd name="T95" fmla="*/ 70 h 2187"/>
                  <a:gd name="T96" fmla="*/ 2078 w 3034"/>
                  <a:gd name="T97" fmla="*/ 9 h 2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034" h="2187">
                    <a:moveTo>
                      <a:pt x="1510" y="1339"/>
                    </a:moveTo>
                    <a:lnTo>
                      <a:pt x="1467" y="1342"/>
                    </a:lnTo>
                    <a:lnTo>
                      <a:pt x="1427" y="1351"/>
                    </a:lnTo>
                    <a:lnTo>
                      <a:pt x="1388" y="1364"/>
                    </a:lnTo>
                    <a:lnTo>
                      <a:pt x="1352" y="1383"/>
                    </a:lnTo>
                    <a:lnTo>
                      <a:pt x="1318" y="1407"/>
                    </a:lnTo>
                    <a:lnTo>
                      <a:pt x="1288" y="1434"/>
                    </a:lnTo>
                    <a:lnTo>
                      <a:pt x="1263" y="1465"/>
                    </a:lnTo>
                    <a:lnTo>
                      <a:pt x="1242" y="1500"/>
                    </a:lnTo>
                    <a:lnTo>
                      <a:pt x="1225" y="1537"/>
                    </a:lnTo>
                    <a:lnTo>
                      <a:pt x="1213" y="1577"/>
                    </a:lnTo>
                    <a:lnTo>
                      <a:pt x="1808" y="1577"/>
                    </a:lnTo>
                    <a:lnTo>
                      <a:pt x="1795" y="1537"/>
                    </a:lnTo>
                    <a:lnTo>
                      <a:pt x="1778" y="1500"/>
                    </a:lnTo>
                    <a:lnTo>
                      <a:pt x="1757" y="1465"/>
                    </a:lnTo>
                    <a:lnTo>
                      <a:pt x="1732" y="1434"/>
                    </a:lnTo>
                    <a:lnTo>
                      <a:pt x="1702" y="1407"/>
                    </a:lnTo>
                    <a:lnTo>
                      <a:pt x="1669" y="1383"/>
                    </a:lnTo>
                    <a:lnTo>
                      <a:pt x="1633" y="1364"/>
                    </a:lnTo>
                    <a:lnTo>
                      <a:pt x="1594" y="1351"/>
                    </a:lnTo>
                    <a:lnTo>
                      <a:pt x="1553" y="1342"/>
                    </a:lnTo>
                    <a:lnTo>
                      <a:pt x="1510" y="1339"/>
                    </a:lnTo>
                    <a:close/>
                    <a:moveTo>
                      <a:pt x="2114" y="0"/>
                    </a:moveTo>
                    <a:lnTo>
                      <a:pt x="2873" y="0"/>
                    </a:lnTo>
                    <a:lnTo>
                      <a:pt x="2906" y="3"/>
                    </a:lnTo>
                    <a:lnTo>
                      <a:pt x="2935" y="12"/>
                    </a:lnTo>
                    <a:lnTo>
                      <a:pt x="2963" y="27"/>
                    </a:lnTo>
                    <a:lnTo>
                      <a:pt x="2986" y="47"/>
                    </a:lnTo>
                    <a:lnTo>
                      <a:pt x="3006" y="71"/>
                    </a:lnTo>
                    <a:lnTo>
                      <a:pt x="3021" y="98"/>
                    </a:lnTo>
                    <a:lnTo>
                      <a:pt x="3030" y="128"/>
                    </a:lnTo>
                    <a:lnTo>
                      <a:pt x="3034" y="160"/>
                    </a:lnTo>
                    <a:lnTo>
                      <a:pt x="3034" y="2027"/>
                    </a:lnTo>
                    <a:lnTo>
                      <a:pt x="3030" y="2058"/>
                    </a:lnTo>
                    <a:lnTo>
                      <a:pt x="3021" y="2089"/>
                    </a:lnTo>
                    <a:lnTo>
                      <a:pt x="3006" y="2117"/>
                    </a:lnTo>
                    <a:lnTo>
                      <a:pt x="2986" y="2140"/>
                    </a:lnTo>
                    <a:lnTo>
                      <a:pt x="2963" y="2160"/>
                    </a:lnTo>
                    <a:lnTo>
                      <a:pt x="2935" y="2175"/>
                    </a:lnTo>
                    <a:lnTo>
                      <a:pt x="2906" y="2184"/>
                    </a:lnTo>
                    <a:lnTo>
                      <a:pt x="2873" y="2187"/>
                    </a:lnTo>
                    <a:lnTo>
                      <a:pt x="161" y="2187"/>
                    </a:lnTo>
                    <a:lnTo>
                      <a:pt x="128" y="2184"/>
                    </a:lnTo>
                    <a:lnTo>
                      <a:pt x="98" y="2175"/>
                    </a:lnTo>
                    <a:lnTo>
                      <a:pt x="71" y="2160"/>
                    </a:lnTo>
                    <a:lnTo>
                      <a:pt x="47" y="2140"/>
                    </a:lnTo>
                    <a:lnTo>
                      <a:pt x="28" y="2117"/>
                    </a:lnTo>
                    <a:lnTo>
                      <a:pt x="13" y="2089"/>
                    </a:lnTo>
                    <a:lnTo>
                      <a:pt x="3" y="2058"/>
                    </a:lnTo>
                    <a:lnTo>
                      <a:pt x="0" y="2027"/>
                    </a:lnTo>
                    <a:lnTo>
                      <a:pt x="0" y="1644"/>
                    </a:lnTo>
                    <a:lnTo>
                      <a:pt x="2" y="1625"/>
                    </a:lnTo>
                    <a:lnTo>
                      <a:pt x="10" y="1608"/>
                    </a:lnTo>
                    <a:lnTo>
                      <a:pt x="20" y="1594"/>
                    </a:lnTo>
                    <a:lnTo>
                      <a:pt x="34" y="1582"/>
                    </a:lnTo>
                    <a:lnTo>
                      <a:pt x="51" y="1576"/>
                    </a:lnTo>
                    <a:lnTo>
                      <a:pt x="70" y="1573"/>
                    </a:lnTo>
                    <a:lnTo>
                      <a:pt x="80" y="1574"/>
                    </a:lnTo>
                    <a:lnTo>
                      <a:pt x="91" y="1577"/>
                    </a:lnTo>
                    <a:lnTo>
                      <a:pt x="645" y="1577"/>
                    </a:lnTo>
                    <a:lnTo>
                      <a:pt x="655" y="1532"/>
                    </a:lnTo>
                    <a:lnTo>
                      <a:pt x="671" y="1489"/>
                    </a:lnTo>
                    <a:lnTo>
                      <a:pt x="691" y="1448"/>
                    </a:lnTo>
                    <a:lnTo>
                      <a:pt x="716" y="1411"/>
                    </a:lnTo>
                    <a:lnTo>
                      <a:pt x="744" y="1376"/>
                    </a:lnTo>
                    <a:lnTo>
                      <a:pt x="777" y="1345"/>
                    </a:lnTo>
                    <a:lnTo>
                      <a:pt x="813" y="1318"/>
                    </a:lnTo>
                    <a:lnTo>
                      <a:pt x="851" y="1296"/>
                    </a:lnTo>
                    <a:lnTo>
                      <a:pt x="893" y="1277"/>
                    </a:lnTo>
                    <a:lnTo>
                      <a:pt x="937" y="1264"/>
                    </a:lnTo>
                    <a:lnTo>
                      <a:pt x="982" y="1255"/>
                    </a:lnTo>
                    <a:lnTo>
                      <a:pt x="1030" y="1252"/>
                    </a:lnTo>
                    <a:lnTo>
                      <a:pt x="1049" y="1254"/>
                    </a:lnTo>
                    <a:lnTo>
                      <a:pt x="1066" y="1262"/>
                    </a:lnTo>
                    <a:lnTo>
                      <a:pt x="1080" y="1272"/>
                    </a:lnTo>
                    <a:lnTo>
                      <a:pt x="1090" y="1287"/>
                    </a:lnTo>
                    <a:lnTo>
                      <a:pt x="1098" y="1304"/>
                    </a:lnTo>
                    <a:lnTo>
                      <a:pt x="1100" y="1322"/>
                    </a:lnTo>
                    <a:lnTo>
                      <a:pt x="1098" y="1341"/>
                    </a:lnTo>
                    <a:lnTo>
                      <a:pt x="1090" y="1358"/>
                    </a:lnTo>
                    <a:lnTo>
                      <a:pt x="1080" y="1372"/>
                    </a:lnTo>
                    <a:lnTo>
                      <a:pt x="1066" y="1383"/>
                    </a:lnTo>
                    <a:lnTo>
                      <a:pt x="1049" y="1390"/>
                    </a:lnTo>
                    <a:lnTo>
                      <a:pt x="1030" y="1393"/>
                    </a:lnTo>
                    <a:lnTo>
                      <a:pt x="993" y="1395"/>
                    </a:lnTo>
                    <a:lnTo>
                      <a:pt x="957" y="1404"/>
                    </a:lnTo>
                    <a:lnTo>
                      <a:pt x="923" y="1416"/>
                    </a:lnTo>
                    <a:lnTo>
                      <a:pt x="892" y="1434"/>
                    </a:lnTo>
                    <a:lnTo>
                      <a:pt x="864" y="1456"/>
                    </a:lnTo>
                    <a:lnTo>
                      <a:pt x="838" y="1482"/>
                    </a:lnTo>
                    <a:lnTo>
                      <a:pt x="818" y="1510"/>
                    </a:lnTo>
                    <a:lnTo>
                      <a:pt x="801" y="1542"/>
                    </a:lnTo>
                    <a:lnTo>
                      <a:pt x="789" y="1577"/>
                    </a:lnTo>
                    <a:lnTo>
                      <a:pt x="1070" y="1577"/>
                    </a:lnTo>
                    <a:lnTo>
                      <a:pt x="1080" y="1528"/>
                    </a:lnTo>
                    <a:lnTo>
                      <a:pt x="1096" y="1482"/>
                    </a:lnTo>
                    <a:lnTo>
                      <a:pt x="1116" y="1438"/>
                    </a:lnTo>
                    <a:lnTo>
                      <a:pt x="1140" y="1397"/>
                    </a:lnTo>
                    <a:lnTo>
                      <a:pt x="1169" y="1359"/>
                    </a:lnTo>
                    <a:lnTo>
                      <a:pt x="1200" y="1324"/>
                    </a:lnTo>
                    <a:lnTo>
                      <a:pt x="1236" y="1292"/>
                    </a:lnTo>
                    <a:lnTo>
                      <a:pt x="1275" y="1265"/>
                    </a:lnTo>
                    <a:lnTo>
                      <a:pt x="1318" y="1242"/>
                    </a:lnTo>
                    <a:lnTo>
                      <a:pt x="1362" y="1224"/>
                    </a:lnTo>
                    <a:lnTo>
                      <a:pt x="1410" y="1210"/>
                    </a:lnTo>
                    <a:lnTo>
                      <a:pt x="1412" y="1209"/>
                    </a:lnTo>
                    <a:lnTo>
                      <a:pt x="1419" y="1208"/>
                    </a:lnTo>
                    <a:lnTo>
                      <a:pt x="1432" y="1206"/>
                    </a:lnTo>
                    <a:lnTo>
                      <a:pt x="1448" y="1204"/>
                    </a:lnTo>
                    <a:lnTo>
                      <a:pt x="1468" y="1201"/>
                    </a:lnTo>
                    <a:lnTo>
                      <a:pt x="1492" y="1199"/>
                    </a:lnTo>
                    <a:lnTo>
                      <a:pt x="1519" y="1199"/>
                    </a:lnTo>
                    <a:lnTo>
                      <a:pt x="1550" y="1200"/>
                    </a:lnTo>
                    <a:lnTo>
                      <a:pt x="1600" y="1208"/>
                    </a:lnTo>
                    <a:lnTo>
                      <a:pt x="1648" y="1220"/>
                    </a:lnTo>
                    <a:lnTo>
                      <a:pt x="1695" y="1238"/>
                    </a:lnTo>
                    <a:lnTo>
                      <a:pt x="1738" y="1262"/>
                    </a:lnTo>
                    <a:lnTo>
                      <a:pt x="1778" y="1289"/>
                    </a:lnTo>
                    <a:lnTo>
                      <a:pt x="1815" y="1320"/>
                    </a:lnTo>
                    <a:lnTo>
                      <a:pt x="1849" y="1356"/>
                    </a:lnTo>
                    <a:lnTo>
                      <a:pt x="1879" y="1394"/>
                    </a:lnTo>
                    <a:lnTo>
                      <a:pt x="1903" y="1436"/>
                    </a:lnTo>
                    <a:lnTo>
                      <a:pt x="1924" y="1481"/>
                    </a:lnTo>
                    <a:lnTo>
                      <a:pt x="1940" y="1528"/>
                    </a:lnTo>
                    <a:lnTo>
                      <a:pt x="1950" y="1577"/>
                    </a:lnTo>
                    <a:lnTo>
                      <a:pt x="2229" y="1577"/>
                    </a:lnTo>
                    <a:lnTo>
                      <a:pt x="2218" y="1543"/>
                    </a:lnTo>
                    <a:lnTo>
                      <a:pt x="2201" y="1511"/>
                    </a:lnTo>
                    <a:lnTo>
                      <a:pt x="2179" y="1483"/>
                    </a:lnTo>
                    <a:lnTo>
                      <a:pt x="2155" y="1456"/>
                    </a:lnTo>
                    <a:lnTo>
                      <a:pt x="2127" y="1435"/>
                    </a:lnTo>
                    <a:lnTo>
                      <a:pt x="2096" y="1417"/>
                    </a:lnTo>
                    <a:lnTo>
                      <a:pt x="2062" y="1405"/>
                    </a:lnTo>
                    <a:lnTo>
                      <a:pt x="2026" y="1396"/>
                    </a:lnTo>
                    <a:lnTo>
                      <a:pt x="1988" y="1393"/>
                    </a:lnTo>
                    <a:lnTo>
                      <a:pt x="1970" y="1391"/>
                    </a:lnTo>
                    <a:lnTo>
                      <a:pt x="1953" y="1383"/>
                    </a:lnTo>
                    <a:lnTo>
                      <a:pt x="1938" y="1373"/>
                    </a:lnTo>
                    <a:lnTo>
                      <a:pt x="1928" y="1359"/>
                    </a:lnTo>
                    <a:lnTo>
                      <a:pt x="1920" y="1342"/>
                    </a:lnTo>
                    <a:lnTo>
                      <a:pt x="1918" y="1323"/>
                    </a:lnTo>
                    <a:lnTo>
                      <a:pt x="1920" y="1304"/>
                    </a:lnTo>
                    <a:lnTo>
                      <a:pt x="1928" y="1287"/>
                    </a:lnTo>
                    <a:lnTo>
                      <a:pt x="1938" y="1273"/>
                    </a:lnTo>
                    <a:lnTo>
                      <a:pt x="1953" y="1263"/>
                    </a:lnTo>
                    <a:lnTo>
                      <a:pt x="1970" y="1255"/>
                    </a:lnTo>
                    <a:lnTo>
                      <a:pt x="1988" y="1253"/>
                    </a:lnTo>
                    <a:lnTo>
                      <a:pt x="2035" y="1255"/>
                    </a:lnTo>
                    <a:lnTo>
                      <a:pt x="2082" y="1264"/>
                    </a:lnTo>
                    <a:lnTo>
                      <a:pt x="2125" y="1278"/>
                    </a:lnTo>
                    <a:lnTo>
                      <a:pt x="2167" y="1296"/>
                    </a:lnTo>
                    <a:lnTo>
                      <a:pt x="2206" y="1319"/>
                    </a:lnTo>
                    <a:lnTo>
                      <a:pt x="2242" y="1346"/>
                    </a:lnTo>
                    <a:lnTo>
                      <a:pt x="2274" y="1377"/>
                    </a:lnTo>
                    <a:lnTo>
                      <a:pt x="2302" y="1412"/>
                    </a:lnTo>
                    <a:lnTo>
                      <a:pt x="2328" y="1449"/>
                    </a:lnTo>
                    <a:lnTo>
                      <a:pt x="2348" y="1489"/>
                    </a:lnTo>
                    <a:lnTo>
                      <a:pt x="2363" y="1533"/>
                    </a:lnTo>
                    <a:lnTo>
                      <a:pt x="2373" y="1577"/>
                    </a:lnTo>
                    <a:lnTo>
                      <a:pt x="2674" y="1577"/>
                    </a:lnTo>
                    <a:lnTo>
                      <a:pt x="2692" y="1580"/>
                    </a:lnTo>
                    <a:lnTo>
                      <a:pt x="2709" y="1588"/>
                    </a:lnTo>
                    <a:lnTo>
                      <a:pt x="2724" y="1598"/>
                    </a:lnTo>
                    <a:lnTo>
                      <a:pt x="2734" y="1612"/>
                    </a:lnTo>
                    <a:lnTo>
                      <a:pt x="2742" y="1629"/>
                    </a:lnTo>
                    <a:lnTo>
                      <a:pt x="2744" y="1648"/>
                    </a:lnTo>
                    <a:lnTo>
                      <a:pt x="2742" y="1667"/>
                    </a:lnTo>
                    <a:lnTo>
                      <a:pt x="2734" y="1683"/>
                    </a:lnTo>
                    <a:lnTo>
                      <a:pt x="2724" y="1698"/>
                    </a:lnTo>
                    <a:lnTo>
                      <a:pt x="2709" y="1708"/>
                    </a:lnTo>
                    <a:lnTo>
                      <a:pt x="2692" y="1716"/>
                    </a:lnTo>
                    <a:lnTo>
                      <a:pt x="2674" y="1718"/>
                    </a:lnTo>
                    <a:lnTo>
                      <a:pt x="140" y="1718"/>
                    </a:lnTo>
                    <a:lnTo>
                      <a:pt x="140" y="2027"/>
                    </a:lnTo>
                    <a:lnTo>
                      <a:pt x="143" y="2037"/>
                    </a:lnTo>
                    <a:lnTo>
                      <a:pt x="150" y="2045"/>
                    </a:lnTo>
                    <a:lnTo>
                      <a:pt x="161" y="2048"/>
                    </a:lnTo>
                    <a:lnTo>
                      <a:pt x="2873" y="2048"/>
                    </a:lnTo>
                    <a:lnTo>
                      <a:pt x="2883" y="2045"/>
                    </a:lnTo>
                    <a:lnTo>
                      <a:pt x="2891" y="2037"/>
                    </a:lnTo>
                    <a:lnTo>
                      <a:pt x="2893" y="2027"/>
                    </a:lnTo>
                    <a:lnTo>
                      <a:pt x="2893" y="160"/>
                    </a:lnTo>
                    <a:lnTo>
                      <a:pt x="2891" y="150"/>
                    </a:lnTo>
                    <a:lnTo>
                      <a:pt x="2883" y="143"/>
                    </a:lnTo>
                    <a:lnTo>
                      <a:pt x="2873" y="140"/>
                    </a:lnTo>
                    <a:lnTo>
                      <a:pt x="2114" y="140"/>
                    </a:lnTo>
                    <a:lnTo>
                      <a:pt x="2095" y="137"/>
                    </a:lnTo>
                    <a:lnTo>
                      <a:pt x="2078" y="131"/>
                    </a:lnTo>
                    <a:lnTo>
                      <a:pt x="2064" y="119"/>
                    </a:lnTo>
                    <a:lnTo>
                      <a:pt x="2053" y="105"/>
                    </a:lnTo>
                    <a:lnTo>
                      <a:pt x="2046" y="89"/>
                    </a:lnTo>
                    <a:lnTo>
                      <a:pt x="2044" y="70"/>
                    </a:lnTo>
                    <a:lnTo>
                      <a:pt x="2046" y="52"/>
                    </a:lnTo>
                    <a:lnTo>
                      <a:pt x="2053" y="35"/>
                    </a:lnTo>
                    <a:lnTo>
                      <a:pt x="2064" y="20"/>
                    </a:lnTo>
                    <a:lnTo>
                      <a:pt x="2078" y="9"/>
                    </a:lnTo>
                    <a:lnTo>
                      <a:pt x="2095" y="2"/>
                    </a:lnTo>
                    <a:lnTo>
                      <a:pt x="211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1" name="Freeform 109"/>
              <p:cNvSpPr/>
              <p:nvPr/>
            </p:nvSpPr>
            <p:spPr bwMode="auto">
              <a:xfrm>
                <a:off x="9990138" y="2809875"/>
                <a:ext cx="157163" cy="231775"/>
              </a:xfrm>
              <a:custGeom>
                <a:avLst/>
                <a:gdLst>
                  <a:gd name="T0" fmla="*/ 161 w 993"/>
                  <a:gd name="T1" fmla="*/ 0 h 1455"/>
                  <a:gd name="T2" fmla="*/ 922 w 993"/>
                  <a:gd name="T3" fmla="*/ 0 h 1455"/>
                  <a:gd name="T4" fmla="*/ 941 w 993"/>
                  <a:gd name="T5" fmla="*/ 2 h 1455"/>
                  <a:gd name="T6" fmla="*/ 958 w 993"/>
                  <a:gd name="T7" fmla="*/ 9 h 1455"/>
                  <a:gd name="T8" fmla="*/ 972 w 993"/>
                  <a:gd name="T9" fmla="*/ 20 h 1455"/>
                  <a:gd name="T10" fmla="*/ 983 w 993"/>
                  <a:gd name="T11" fmla="*/ 35 h 1455"/>
                  <a:gd name="T12" fmla="*/ 990 w 993"/>
                  <a:gd name="T13" fmla="*/ 52 h 1455"/>
                  <a:gd name="T14" fmla="*/ 993 w 993"/>
                  <a:gd name="T15" fmla="*/ 70 h 1455"/>
                  <a:gd name="T16" fmla="*/ 990 w 993"/>
                  <a:gd name="T17" fmla="*/ 89 h 1455"/>
                  <a:gd name="T18" fmla="*/ 983 w 993"/>
                  <a:gd name="T19" fmla="*/ 105 h 1455"/>
                  <a:gd name="T20" fmla="*/ 972 w 993"/>
                  <a:gd name="T21" fmla="*/ 119 h 1455"/>
                  <a:gd name="T22" fmla="*/ 958 w 993"/>
                  <a:gd name="T23" fmla="*/ 131 h 1455"/>
                  <a:gd name="T24" fmla="*/ 941 w 993"/>
                  <a:gd name="T25" fmla="*/ 137 h 1455"/>
                  <a:gd name="T26" fmla="*/ 922 w 993"/>
                  <a:gd name="T27" fmla="*/ 140 h 1455"/>
                  <a:gd name="T28" fmla="*/ 161 w 993"/>
                  <a:gd name="T29" fmla="*/ 140 h 1455"/>
                  <a:gd name="T30" fmla="*/ 150 w 993"/>
                  <a:gd name="T31" fmla="*/ 143 h 1455"/>
                  <a:gd name="T32" fmla="*/ 143 w 993"/>
                  <a:gd name="T33" fmla="*/ 150 h 1455"/>
                  <a:gd name="T34" fmla="*/ 140 w 993"/>
                  <a:gd name="T35" fmla="*/ 160 h 1455"/>
                  <a:gd name="T36" fmla="*/ 140 w 993"/>
                  <a:gd name="T37" fmla="*/ 1384 h 1455"/>
                  <a:gd name="T38" fmla="*/ 138 w 993"/>
                  <a:gd name="T39" fmla="*/ 1404 h 1455"/>
                  <a:gd name="T40" fmla="*/ 130 w 993"/>
                  <a:gd name="T41" fmla="*/ 1420 h 1455"/>
                  <a:gd name="T42" fmla="*/ 120 w 993"/>
                  <a:gd name="T43" fmla="*/ 1434 h 1455"/>
                  <a:gd name="T44" fmla="*/ 105 w 993"/>
                  <a:gd name="T45" fmla="*/ 1446 h 1455"/>
                  <a:gd name="T46" fmla="*/ 89 w 993"/>
                  <a:gd name="T47" fmla="*/ 1452 h 1455"/>
                  <a:gd name="T48" fmla="*/ 70 w 993"/>
                  <a:gd name="T49" fmla="*/ 1455 h 1455"/>
                  <a:gd name="T50" fmla="*/ 51 w 993"/>
                  <a:gd name="T51" fmla="*/ 1452 h 1455"/>
                  <a:gd name="T52" fmla="*/ 34 w 993"/>
                  <a:gd name="T53" fmla="*/ 1446 h 1455"/>
                  <a:gd name="T54" fmla="*/ 20 w 993"/>
                  <a:gd name="T55" fmla="*/ 1434 h 1455"/>
                  <a:gd name="T56" fmla="*/ 10 w 993"/>
                  <a:gd name="T57" fmla="*/ 1420 h 1455"/>
                  <a:gd name="T58" fmla="*/ 2 w 993"/>
                  <a:gd name="T59" fmla="*/ 1404 h 1455"/>
                  <a:gd name="T60" fmla="*/ 0 w 993"/>
                  <a:gd name="T61" fmla="*/ 1384 h 1455"/>
                  <a:gd name="T62" fmla="*/ 0 w 993"/>
                  <a:gd name="T63" fmla="*/ 160 h 1455"/>
                  <a:gd name="T64" fmla="*/ 3 w 993"/>
                  <a:gd name="T65" fmla="*/ 128 h 1455"/>
                  <a:gd name="T66" fmla="*/ 13 w 993"/>
                  <a:gd name="T67" fmla="*/ 98 h 1455"/>
                  <a:gd name="T68" fmla="*/ 28 w 993"/>
                  <a:gd name="T69" fmla="*/ 71 h 1455"/>
                  <a:gd name="T70" fmla="*/ 47 w 993"/>
                  <a:gd name="T71" fmla="*/ 47 h 1455"/>
                  <a:gd name="T72" fmla="*/ 71 w 993"/>
                  <a:gd name="T73" fmla="*/ 27 h 1455"/>
                  <a:gd name="T74" fmla="*/ 98 w 993"/>
                  <a:gd name="T75" fmla="*/ 12 h 1455"/>
                  <a:gd name="T76" fmla="*/ 128 w 993"/>
                  <a:gd name="T77" fmla="*/ 3 h 1455"/>
                  <a:gd name="T78" fmla="*/ 161 w 993"/>
                  <a:gd name="T79" fmla="*/ 0 h 14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993" h="1455">
                    <a:moveTo>
                      <a:pt x="161" y="0"/>
                    </a:moveTo>
                    <a:lnTo>
                      <a:pt x="922" y="0"/>
                    </a:lnTo>
                    <a:lnTo>
                      <a:pt x="941" y="2"/>
                    </a:lnTo>
                    <a:lnTo>
                      <a:pt x="958" y="9"/>
                    </a:lnTo>
                    <a:lnTo>
                      <a:pt x="972" y="20"/>
                    </a:lnTo>
                    <a:lnTo>
                      <a:pt x="983" y="35"/>
                    </a:lnTo>
                    <a:lnTo>
                      <a:pt x="990" y="52"/>
                    </a:lnTo>
                    <a:lnTo>
                      <a:pt x="993" y="70"/>
                    </a:lnTo>
                    <a:lnTo>
                      <a:pt x="990" y="89"/>
                    </a:lnTo>
                    <a:lnTo>
                      <a:pt x="983" y="105"/>
                    </a:lnTo>
                    <a:lnTo>
                      <a:pt x="972" y="119"/>
                    </a:lnTo>
                    <a:lnTo>
                      <a:pt x="958" y="131"/>
                    </a:lnTo>
                    <a:lnTo>
                      <a:pt x="941" y="137"/>
                    </a:lnTo>
                    <a:lnTo>
                      <a:pt x="922" y="140"/>
                    </a:lnTo>
                    <a:lnTo>
                      <a:pt x="161" y="140"/>
                    </a:lnTo>
                    <a:lnTo>
                      <a:pt x="150" y="143"/>
                    </a:lnTo>
                    <a:lnTo>
                      <a:pt x="143" y="150"/>
                    </a:lnTo>
                    <a:lnTo>
                      <a:pt x="140" y="160"/>
                    </a:lnTo>
                    <a:lnTo>
                      <a:pt x="140" y="1384"/>
                    </a:lnTo>
                    <a:lnTo>
                      <a:pt x="138" y="1404"/>
                    </a:lnTo>
                    <a:lnTo>
                      <a:pt x="130" y="1420"/>
                    </a:lnTo>
                    <a:lnTo>
                      <a:pt x="120" y="1434"/>
                    </a:lnTo>
                    <a:lnTo>
                      <a:pt x="105" y="1446"/>
                    </a:lnTo>
                    <a:lnTo>
                      <a:pt x="89" y="1452"/>
                    </a:lnTo>
                    <a:lnTo>
                      <a:pt x="70" y="1455"/>
                    </a:lnTo>
                    <a:lnTo>
                      <a:pt x="51" y="1452"/>
                    </a:lnTo>
                    <a:lnTo>
                      <a:pt x="34" y="1446"/>
                    </a:lnTo>
                    <a:lnTo>
                      <a:pt x="20" y="1434"/>
                    </a:lnTo>
                    <a:lnTo>
                      <a:pt x="10" y="1420"/>
                    </a:lnTo>
                    <a:lnTo>
                      <a:pt x="2" y="1404"/>
                    </a:lnTo>
                    <a:lnTo>
                      <a:pt x="0" y="1384"/>
                    </a:lnTo>
                    <a:lnTo>
                      <a:pt x="0" y="160"/>
                    </a:lnTo>
                    <a:lnTo>
                      <a:pt x="3" y="128"/>
                    </a:lnTo>
                    <a:lnTo>
                      <a:pt x="13" y="98"/>
                    </a:lnTo>
                    <a:lnTo>
                      <a:pt x="28" y="71"/>
                    </a:lnTo>
                    <a:lnTo>
                      <a:pt x="47" y="47"/>
                    </a:lnTo>
                    <a:lnTo>
                      <a:pt x="71" y="27"/>
                    </a:lnTo>
                    <a:lnTo>
                      <a:pt x="98" y="12"/>
                    </a:lnTo>
                    <a:lnTo>
                      <a:pt x="128" y="3"/>
                    </a:lnTo>
                    <a:lnTo>
                      <a:pt x="1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2" name="Freeform 110"/>
              <p:cNvSpPr/>
              <p:nvPr/>
            </p:nvSpPr>
            <p:spPr bwMode="auto">
              <a:xfrm>
                <a:off x="10139363" y="2690813"/>
                <a:ext cx="179388" cy="300038"/>
              </a:xfrm>
              <a:custGeom>
                <a:avLst/>
                <a:gdLst>
                  <a:gd name="T0" fmla="*/ 603 w 1137"/>
                  <a:gd name="T1" fmla="*/ 7 h 1894"/>
                  <a:gd name="T2" fmla="*/ 887 w 1137"/>
                  <a:gd name="T3" fmla="*/ 325 h 1894"/>
                  <a:gd name="T4" fmla="*/ 951 w 1137"/>
                  <a:gd name="T5" fmla="*/ 433 h 1894"/>
                  <a:gd name="T6" fmla="*/ 974 w 1137"/>
                  <a:gd name="T7" fmla="*/ 557 h 1894"/>
                  <a:gd name="T8" fmla="*/ 980 w 1137"/>
                  <a:gd name="T9" fmla="*/ 1155 h 1894"/>
                  <a:gd name="T10" fmla="*/ 1114 w 1137"/>
                  <a:gd name="T11" fmla="*/ 1375 h 1894"/>
                  <a:gd name="T12" fmla="*/ 1137 w 1137"/>
                  <a:gd name="T13" fmla="*/ 1477 h 1894"/>
                  <a:gd name="T14" fmla="*/ 1127 w 1137"/>
                  <a:gd name="T15" fmla="*/ 1653 h 1894"/>
                  <a:gd name="T16" fmla="*/ 1086 w 1137"/>
                  <a:gd name="T17" fmla="*/ 1685 h 1894"/>
                  <a:gd name="T18" fmla="*/ 912 w 1137"/>
                  <a:gd name="T19" fmla="*/ 1823 h 1894"/>
                  <a:gd name="T20" fmla="*/ 891 w 1137"/>
                  <a:gd name="T21" fmla="*/ 1873 h 1894"/>
                  <a:gd name="T22" fmla="*/ 841 w 1137"/>
                  <a:gd name="T23" fmla="*/ 1893 h 1894"/>
                  <a:gd name="T24" fmla="*/ 793 w 1137"/>
                  <a:gd name="T25" fmla="*/ 1873 h 1894"/>
                  <a:gd name="T26" fmla="*/ 771 w 1137"/>
                  <a:gd name="T27" fmla="*/ 1823 h 1894"/>
                  <a:gd name="T28" fmla="*/ 747 w 1137"/>
                  <a:gd name="T29" fmla="*/ 1652 h 1894"/>
                  <a:gd name="T30" fmla="*/ 740 w 1137"/>
                  <a:gd name="T31" fmla="*/ 1598 h 1894"/>
                  <a:gd name="T32" fmla="*/ 772 w 1137"/>
                  <a:gd name="T33" fmla="*/ 1556 h 1894"/>
                  <a:gd name="T34" fmla="*/ 996 w 1137"/>
                  <a:gd name="T35" fmla="*/ 1546 h 1894"/>
                  <a:gd name="T36" fmla="*/ 988 w 1137"/>
                  <a:gd name="T37" fmla="*/ 1436 h 1894"/>
                  <a:gd name="T38" fmla="*/ 854 w 1137"/>
                  <a:gd name="T39" fmla="*/ 1216 h 1894"/>
                  <a:gd name="T40" fmla="*/ 833 w 1137"/>
                  <a:gd name="T41" fmla="*/ 1116 h 1894"/>
                  <a:gd name="T42" fmla="*/ 824 w 1137"/>
                  <a:gd name="T43" fmla="*/ 497 h 1894"/>
                  <a:gd name="T44" fmla="*/ 781 w 1137"/>
                  <a:gd name="T45" fmla="*/ 416 h 1894"/>
                  <a:gd name="T46" fmla="*/ 352 w 1137"/>
                  <a:gd name="T47" fmla="*/ 442 h 1894"/>
                  <a:gd name="T48" fmla="*/ 321 w 1137"/>
                  <a:gd name="T49" fmla="*/ 526 h 1894"/>
                  <a:gd name="T50" fmla="*/ 316 w 1137"/>
                  <a:gd name="T51" fmla="*/ 1149 h 1894"/>
                  <a:gd name="T52" fmla="*/ 276 w 1137"/>
                  <a:gd name="T53" fmla="*/ 1252 h 1894"/>
                  <a:gd name="T54" fmla="*/ 143 w 1137"/>
                  <a:gd name="T55" fmla="*/ 1459 h 1894"/>
                  <a:gd name="T56" fmla="*/ 338 w 1137"/>
                  <a:gd name="T57" fmla="*/ 1547 h 1894"/>
                  <a:gd name="T58" fmla="*/ 388 w 1137"/>
                  <a:gd name="T59" fmla="*/ 1567 h 1894"/>
                  <a:gd name="T60" fmla="*/ 409 w 1137"/>
                  <a:gd name="T61" fmla="*/ 1617 h 1894"/>
                  <a:gd name="T62" fmla="*/ 388 w 1137"/>
                  <a:gd name="T63" fmla="*/ 1667 h 1894"/>
                  <a:gd name="T64" fmla="*/ 338 w 1137"/>
                  <a:gd name="T65" fmla="*/ 1688 h 1894"/>
                  <a:gd name="T66" fmla="*/ 335 w 1137"/>
                  <a:gd name="T67" fmla="*/ 1842 h 1894"/>
                  <a:gd name="T68" fmla="*/ 303 w 1137"/>
                  <a:gd name="T69" fmla="*/ 1885 h 1894"/>
                  <a:gd name="T70" fmla="*/ 250 w 1137"/>
                  <a:gd name="T71" fmla="*/ 1891 h 1894"/>
                  <a:gd name="T72" fmla="*/ 207 w 1137"/>
                  <a:gd name="T73" fmla="*/ 1859 h 1894"/>
                  <a:gd name="T74" fmla="*/ 198 w 1137"/>
                  <a:gd name="T75" fmla="*/ 1688 h 1894"/>
                  <a:gd name="T76" fmla="*/ 35 w 1137"/>
                  <a:gd name="T77" fmla="*/ 1678 h 1894"/>
                  <a:gd name="T78" fmla="*/ 2 w 1137"/>
                  <a:gd name="T79" fmla="*/ 1636 h 1894"/>
                  <a:gd name="T80" fmla="*/ 3 w 1137"/>
                  <a:gd name="T81" fmla="*/ 1443 h 1894"/>
                  <a:gd name="T82" fmla="*/ 45 w 1137"/>
                  <a:gd name="T83" fmla="*/ 1338 h 1894"/>
                  <a:gd name="T84" fmla="*/ 178 w 1137"/>
                  <a:gd name="T85" fmla="*/ 1134 h 1894"/>
                  <a:gd name="T86" fmla="*/ 182 w 1137"/>
                  <a:gd name="T87" fmla="*/ 515 h 1894"/>
                  <a:gd name="T88" fmla="*/ 218 w 1137"/>
                  <a:gd name="T89" fmla="*/ 395 h 1894"/>
                  <a:gd name="T90" fmla="*/ 522 w 1137"/>
                  <a:gd name="T91" fmla="*/ 25 h 1894"/>
                  <a:gd name="T92" fmla="*/ 574 w 1137"/>
                  <a:gd name="T93" fmla="*/ 0 h 18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137" h="1894">
                    <a:moveTo>
                      <a:pt x="574" y="0"/>
                    </a:moveTo>
                    <a:lnTo>
                      <a:pt x="589" y="3"/>
                    </a:lnTo>
                    <a:lnTo>
                      <a:pt x="603" y="7"/>
                    </a:lnTo>
                    <a:lnTo>
                      <a:pt x="617" y="14"/>
                    </a:lnTo>
                    <a:lnTo>
                      <a:pt x="627" y="25"/>
                    </a:lnTo>
                    <a:lnTo>
                      <a:pt x="887" y="325"/>
                    </a:lnTo>
                    <a:lnTo>
                      <a:pt x="913" y="359"/>
                    </a:lnTo>
                    <a:lnTo>
                      <a:pt x="934" y="395"/>
                    </a:lnTo>
                    <a:lnTo>
                      <a:pt x="951" y="433"/>
                    </a:lnTo>
                    <a:lnTo>
                      <a:pt x="964" y="473"/>
                    </a:lnTo>
                    <a:lnTo>
                      <a:pt x="971" y="515"/>
                    </a:lnTo>
                    <a:lnTo>
                      <a:pt x="974" y="557"/>
                    </a:lnTo>
                    <a:lnTo>
                      <a:pt x="974" y="1118"/>
                    </a:lnTo>
                    <a:lnTo>
                      <a:pt x="976" y="1137"/>
                    </a:lnTo>
                    <a:lnTo>
                      <a:pt x="980" y="1155"/>
                    </a:lnTo>
                    <a:lnTo>
                      <a:pt x="989" y="1173"/>
                    </a:lnTo>
                    <a:lnTo>
                      <a:pt x="1097" y="1343"/>
                    </a:lnTo>
                    <a:lnTo>
                      <a:pt x="1114" y="1375"/>
                    </a:lnTo>
                    <a:lnTo>
                      <a:pt x="1127" y="1407"/>
                    </a:lnTo>
                    <a:lnTo>
                      <a:pt x="1134" y="1442"/>
                    </a:lnTo>
                    <a:lnTo>
                      <a:pt x="1137" y="1477"/>
                    </a:lnTo>
                    <a:lnTo>
                      <a:pt x="1137" y="1617"/>
                    </a:lnTo>
                    <a:lnTo>
                      <a:pt x="1134" y="1636"/>
                    </a:lnTo>
                    <a:lnTo>
                      <a:pt x="1127" y="1653"/>
                    </a:lnTo>
                    <a:lnTo>
                      <a:pt x="1116" y="1667"/>
                    </a:lnTo>
                    <a:lnTo>
                      <a:pt x="1102" y="1678"/>
                    </a:lnTo>
                    <a:lnTo>
                      <a:pt x="1086" y="1685"/>
                    </a:lnTo>
                    <a:lnTo>
                      <a:pt x="1067" y="1688"/>
                    </a:lnTo>
                    <a:lnTo>
                      <a:pt x="912" y="1688"/>
                    </a:lnTo>
                    <a:lnTo>
                      <a:pt x="912" y="1823"/>
                    </a:lnTo>
                    <a:lnTo>
                      <a:pt x="909" y="1841"/>
                    </a:lnTo>
                    <a:lnTo>
                      <a:pt x="903" y="1858"/>
                    </a:lnTo>
                    <a:lnTo>
                      <a:pt x="891" y="1873"/>
                    </a:lnTo>
                    <a:lnTo>
                      <a:pt x="877" y="1883"/>
                    </a:lnTo>
                    <a:lnTo>
                      <a:pt x="860" y="1891"/>
                    </a:lnTo>
                    <a:lnTo>
                      <a:pt x="841" y="1893"/>
                    </a:lnTo>
                    <a:lnTo>
                      <a:pt x="823" y="1891"/>
                    </a:lnTo>
                    <a:lnTo>
                      <a:pt x="806" y="1883"/>
                    </a:lnTo>
                    <a:lnTo>
                      <a:pt x="793" y="1873"/>
                    </a:lnTo>
                    <a:lnTo>
                      <a:pt x="781" y="1858"/>
                    </a:lnTo>
                    <a:lnTo>
                      <a:pt x="773" y="1841"/>
                    </a:lnTo>
                    <a:lnTo>
                      <a:pt x="771" y="1823"/>
                    </a:lnTo>
                    <a:lnTo>
                      <a:pt x="771" y="1676"/>
                    </a:lnTo>
                    <a:lnTo>
                      <a:pt x="758" y="1666"/>
                    </a:lnTo>
                    <a:lnTo>
                      <a:pt x="747" y="1652"/>
                    </a:lnTo>
                    <a:lnTo>
                      <a:pt x="740" y="1635"/>
                    </a:lnTo>
                    <a:lnTo>
                      <a:pt x="737" y="1617"/>
                    </a:lnTo>
                    <a:lnTo>
                      <a:pt x="740" y="1598"/>
                    </a:lnTo>
                    <a:lnTo>
                      <a:pt x="747" y="1581"/>
                    </a:lnTo>
                    <a:lnTo>
                      <a:pt x="758" y="1567"/>
                    </a:lnTo>
                    <a:lnTo>
                      <a:pt x="772" y="1556"/>
                    </a:lnTo>
                    <a:lnTo>
                      <a:pt x="789" y="1549"/>
                    </a:lnTo>
                    <a:lnTo>
                      <a:pt x="807" y="1546"/>
                    </a:lnTo>
                    <a:lnTo>
                      <a:pt x="996" y="1546"/>
                    </a:lnTo>
                    <a:lnTo>
                      <a:pt x="996" y="1477"/>
                    </a:lnTo>
                    <a:lnTo>
                      <a:pt x="995" y="1456"/>
                    </a:lnTo>
                    <a:lnTo>
                      <a:pt x="988" y="1436"/>
                    </a:lnTo>
                    <a:lnTo>
                      <a:pt x="979" y="1417"/>
                    </a:lnTo>
                    <a:lnTo>
                      <a:pt x="871" y="1247"/>
                    </a:lnTo>
                    <a:lnTo>
                      <a:pt x="854" y="1216"/>
                    </a:lnTo>
                    <a:lnTo>
                      <a:pt x="842" y="1184"/>
                    </a:lnTo>
                    <a:lnTo>
                      <a:pt x="836" y="1151"/>
                    </a:lnTo>
                    <a:lnTo>
                      <a:pt x="833" y="1116"/>
                    </a:lnTo>
                    <a:lnTo>
                      <a:pt x="833" y="556"/>
                    </a:lnTo>
                    <a:lnTo>
                      <a:pt x="831" y="526"/>
                    </a:lnTo>
                    <a:lnTo>
                      <a:pt x="824" y="497"/>
                    </a:lnTo>
                    <a:lnTo>
                      <a:pt x="814" y="468"/>
                    </a:lnTo>
                    <a:lnTo>
                      <a:pt x="800" y="442"/>
                    </a:lnTo>
                    <a:lnTo>
                      <a:pt x="781" y="416"/>
                    </a:lnTo>
                    <a:lnTo>
                      <a:pt x="576" y="178"/>
                    </a:lnTo>
                    <a:lnTo>
                      <a:pt x="370" y="417"/>
                    </a:lnTo>
                    <a:lnTo>
                      <a:pt x="352" y="442"/>
                    </a:lnTo>
                    <a:lnTo>
                      <a:pt x="338" y="468"/>
                    </a:lnTo>
                    <a:lnTo>
                      <a:pt x="328" y="497"/>
                    </a:lnTo>
                    <a:lnTo>
                      <a:pt x="321" y="526"/>
                    </a:lnTo>
                    <a:lnTo>
                      <a:pt x="319" y="556"/>
                    </a:lnTo>
                    <a:lnTo>
                      <a:pt x="319" y="1112"/>
                    </a:lnTo>
                    <a:lnTo>
                      <a:pt x="316" y="1149"/>
                    </a:lnTo>
                    <a:lnTo>
                      <a:pt x="308" y="1185"/>
                    </a:lnTo>
                    <a:lnTo>
                      <a:pt x="294" y="1219"/>
                    </a:lnTo>
                    <a:lnTo>
                      <a:pt x="276" y="1252"/>
                    </a:lnTo>
                    <a:lnTo>
                      <a:pt x="160" y="1418"/>
                    </a:lnTo>
                    <a:lnTo>
                      <a:pt x="149" y="1438"/>
                    </a:lnTo>
                    <a:lnTo>
                      <a:pt x="143" y="1459"/>
                    </a:lnTo>
                    <a:lnTo>
                      <a:pt x="140" y="1481"/>
                    </a:lnTo>
                    <a:lnTo>
                      <a:pt x="140" y="1547"/>
                    </a:lnTo>
                    <a:lnTo>
                      <a:pt x="338" y="1547"/>
                    </a:lnTo>
                    <a:lnTo>
                      <a:pt x="357" y="1549"/>
                    </a:lnTo>
                    <a:lnTo>
                      <a:pt x="374" y="1557"/>
                    </a:lnTo>
                    <a:lnTo>
                      <a:pt x="388" y="1567"/>
                    </a:lnTo>
                    <a:lnTo>
                      <a:pt x="400" y="1582"/>
                    </a:lnTo>
                    <a:lnTo>
                      <a:pt x="406" y="1599"/>
                    </a:lnTo>
                    <a:lnTo>
                      <a:pt x="409" y="1617"/>
                    </a:lnTo>
                    <a:lnTo>
                      <a:pt x="406" y="1636"/>
                    </a:lnTo>
                    <a:lnTo>
                      <a:pt x="400" y="1653"/>
                    </a:lnTo>
                    <a:lnTo>
                      <a:pt x="388" y="1667"/>
                    </a:lnTo>
                    <a:lnTo>
                      <a:pt x="374" y="1678"/>
                    </a:lnTo>
                    <a:lnTo>
                      <a:pt x="357" y="1685"/>
                    </a:lnTo>
                    <a:lnTo>
                      <a:pt x="338" y="1688"/>
                    </a:lnTo>
                    <a:lnTo>
                      <a:pt x="338" y="1688"/>
                    </a:lnTo>
                    <a:lnTo>
                      <a:pt x="338" y="1823"/>
                    </a:lnTo>
                    <a:lnTo>
                      <a:pt x="335" y="1842"/>
                    </a:lnTo>
                    <a:lnTo>
                      <a:pt x="329" y="1859"/>
                    </a:lnTo>
                    <a:lnTo>
                      <a:pt x="317" y="1873"/>
                    </a:lnTo>
                    <a:lnTo>
                      <a:pt x="303" y="1885"/>
                    </a:lnTo>
                    <a:lnTo>
                      <a:pt x="287" y="1891"/>
                    </a:lnTo>
                    <a:lnTo>
                      <a:pt x="268" y="1894"/>
                    </a:lnTo>
                    <a:lnTo>
                      <a:pt x="250" y="1891"/>
                    </a:lnTo>
                    <a:lnTo>
                      <a:pt x="233" y="1885"/>
                    </a:lnTo>
                    <a:lnTo>
                      <a:pt x="218" y="1873"/>
                    </a:lnTo>
                    <a:lnTo>
                      <a:pt x="207" y="1859"/>
                    </a:lnTo>
                    <a:lnTo>
                      <a:pt x="200" y="1842"/>
                    </a:lnTo>
                    <a:lnTo>
                      <a:pt x="198" y="1823"/>
                    </a:lnTo>
                    <a:lnTo>
                      <a:pt x="198" y="1688"/>
                    </a:lnTo>
                    <a:lnTo>
                      <a:pt x="70" y="1688"/>
                    </a:lnTo>
                    <a:lnTo>
                      <a:pt x="52" y="1685"/>
                    </a:lnTo>
                    <a:lnTo>
                      <a:pt x="35" y="1678"/>
                    </a:lnTo>
                    <a:lnTo>
                      <a:pt x="20" y="1667"/>
                    </a:lnTo>
                    <a:lnTo>
                      <a:pt x="9" y="1653"/>
                    </a:lnTo>
                    <a:lnTo>
                      <a:pt x="2" y="1636"/>
                    </a:lnTo>
                    <a:lnTo>
                      <a:pt x="0" y="1617"/>
                    </a:lnTo>
                    <a:lnTo>
                      <a:pt x="0" y="1481"/>
                    </a:lnTo>
                    <a:lnTo>
                      <a:pt x="3" y="1443"/>
                    </a:lnTo>
                    <a:lnTo>
                      <a:pt x="11" y="1406"/>
                    </a:lnTo>
                    <a:lnTo>
                      <a:pt x="25" y="1371"/>
                    </a:lnTo>
                    <a:lnTo>
                      <a:pt x="45" y="1338"/>
                    </a:lnTo>
                    <a:lnTo>
                      <a:pt x="161" y="1171"/>
                    </a:lnTo>
                    <a:lnTo>
                      <a:pt x="171" y="1154"/>
                    </a:lnTo>
                    <a:lnTo>
                      <a:pt x="178" y="1134"/>
                    </a:lnTo>
                    <a:lnTo>
                      <a:pt x="180" y="1113"/>
                    </a:lnTo>
                    <a:lnTo>
                      <a:pt x="180" y="556"/>
                    </a:lnTo>
                    <a:lnTo>
                      <a:pt x="182" y="515"/>
                    </a:lnTo>
                    <a:lnTo>
                      <a:pt x="189" y="473"/>
                    </a:lnTo>
                    <a:lnTo>
                      <a:pt x="201" y="433"/>
                    </a:lnTo>
                    <a:lnTo>
                      <a:pt x="218" y="395"/>
                    </a:lnTo>
                    <a:lnTo>
                      <a:pt x="239" y="359"/>
                    </a:lnTo>
                    <a:lnTo>
                      <a:pt x="264" y="326"/>
                    </a:lnTo>
                    <a:lnTo>
                      <a:pt x="522" y="25"/>
                    </a:lnTo>
                    <a:lnTo>
                      <a:pt x="536" y="12"/>
                    </a:lnTo>
                    <a:lnTo>
                      <a:pt x="554" y="4"/>
                    </a:lnTo>
                    <a:lnTo>
                      <a:pt x="57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33" name="Freeform 111"/>
              <p:cNvSpPr/>
              <p:nvPr/>
            </p:nvSpPr>
            <p:spPr bwMode="auto">
              <a:xfrm>
                <a:off x="10217151" y="2943225"/>
                <a:ext cx="22225" cy="71438"/>
              </a:xfrm>
              <a:custGeom>
                <a:avLst/>
                <a:gdLst>
                  <a:gd name="T0" fmla="*/ 70 w 140"/>
                  <a:gd name="T1" fmla="*/ 0 h 445"/>
                  <a:gd name="T2" fmla="*/ 89 w 140"/>
                  <a:gd name="T3" fmla="*/ 2 h 445"/>
                  <a:gd name="T4" fmla="*/ 106 w 140"/>
                  <a:gd name="T5" fmla="*/ 9 h 445"/>
                  <a:gd name="T6" fmla="*/ 120 w 140"/>
                  <a:gd name="T7" fmla="*/ 20 h 445"/>
                  <a:gd name="T8" fmla="*/ 130 w 140"/>
                  <a:gd name="T9" fmla="*/ 35 h 445"/>
                  <a:gd name="T10" fmla="*/ 138 w 140"/>
                  <a:gd name="T11" fmla="*/ 52 h 445"/>
                  <a:gd name="T12" fmla="*/ 140 w 140"/>
                  <a:gd name="T13" fmla="*/ 70 h 445"/>
                  <a:gd name="T14" fmla="*/ 140 w 140"/>
                  <a:gd name="T15" fmla="*/ 375 h 445"/>
                  <a:gd name="T16" fmla="*/ 138 w 140"/>
                  <a:gd name="T17" fmla="*/ 394 h 445"/>
                  <a:gd name="T18" fmla="*/ 130 w 140"/>
                  <a:gd name="T19" fmla="*/ 412 h 445"/>
                  <a:gd name="T20" fmla="*/ 119 w 140"/>
                  <a:gd name="T21" fmla="*/ 426 h 445"/>
                  <a:gd name="T22" fmla="*/ 103 w 140"/>
                  <a:gd name="T23" fmla="*/ 438 h 445"/>
                  <a:gd name="T24" fmla="*/ 86 w 140"/>
                  <a:gd name="T25" fmla="*/ 444 h 445"/>
                  <a:gd name="T26" fmla="*/ 66 w 140"/>
                  <a:gd name="T27" fmla="*/ 445 h 445"/>
                  <a:gd name="T28" fmla="*/ 48 w 140"/>
                  <a:gd name="T29" fmla="*/ 442 h 445"/>
                  <a:gd name="T30" fmla="*/ 32 w 140"/>
                  <a:gd name="T31" fmla="*/ 435 h 445"/>
                  <a:gd name="T32" fmla="*/ 19 w 140"/>
                  <a:gd name="T33" fmla="*/ 422 h 445"/>
                  <a:gd name="T34" fmla="*/ 9 w 140"/>
                  <a:gd name="T35" fmla="*/ 408 h 445"/>
                  <a:gd name="T36" fmla="*/ 2 w 140"/>
                  <a:gd name="T37" fmla="*/ 391 h 445"/>
                  <a:gd name="T38" fmla="*/ 0 w 140"/>
                  <a:gd name="T39" fmla="*/ 372 h 445"/>
                  <a:gd name="T40" fmla="*/ 0 w 140"/>
                  <a:gd name="T41" fmla="*/ 70 h 445"/>
                  <a:gd name="T42" fmla="*/ 2 w 140"/>
                  <a:gd name="T43" fmla="*/ 52 h 445"/>
                  <a:gd name="T44" fmla="*/ 10 w 140"/>
                  <a:gd name="T45" fmla="*/ 35 h 445"/>
                  <a:gd name="T46" fmla="*/ 20 w 140"/>
                  <a:gd name="T47" fmla="*/ 20 h 445"/>
                  <a:gd name="T48" fmla="*/ 35 w 140"/>
                  <a:gd name="T49" fmla="*/ 9 h 445"/>
                  <a:gd name="T50" fmla="*/ 51 w 140"/>
                  <a:gd name="T51" fmla="*/ 2 h 445"/>
                  <a:gd name="T52" fmla="*/ 70 w 140"/>
                  <a:gd name="T53" fmla="*/ 0 h 4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40" h="445">
                    <a:moveTo>
                      <a:pt x="70" y="0"/>
                    </a:moveTo>
                    <a:lnTo>
                      <a:pt x="89" y="2"/>
                    </a:lnTo>
                    <a:lnTo>
                      <a:pt x="106" y="9"/>
                    </a:lnTo>
                    <a:lnTo>
                      <a:pt x="120" y="20"/>
                    </a:lnTo>
                    <a:lnTo>
                      <a:pt x="130" y="35"/>
                    </a:lnTo>
                    <a:lnTo>
                      <a:pt x="138" y="52"/>
                    </a:lnTo>
                    <a:lnTo>
                      <a:pt x="140" y="70"/>
                    </a:lnTo>
                    <a:lnTo>
                      <a:pt x="140" y="375"/>
                    </a:lnTo>
                    <a:lnTo>
                      <a:pt x="138" y="394"/>
                    </a:lnTo>
                    <a:lnTo>
                      <a:pt x="130" y="412"/>
                    </a:lnTo>
                    <a:lnTo>
                      <a:pt x="119" y="426"/>
                    </a:lnTo>
                    <a:lnTo>
                      <a:pt x="103" y="438"/>
                    </a:lnTo>
                    <a:lnTo>
                      <a:pt x="86" y="444"/>
                    </a:lnTo>
                    <a:lnTo>
                      <a:pt x="66" y="445"/>
                    </a:lnTo>
                    <a:lnTo>
                      <a:pt x="48" y="442"/>
                    </a:lnTo>
                    <a:lnTo>
                      <a:pt x="32" y="435"/>
                    </a:lnTo>
                    <a:lnTo>
                      <a:pt x="19" y="422"/>
                    </a:lnTo>
                    <a:lnTo>
                      <a:pt x="9" y="408"/>
                    </a:lnTo>
                    <a:lnTo>
                      <a:pt x="2" y="391"/>
                    </a:lnTo>
                    <a:lnTo>
                      <a:pt x="0" y="372"/>
                    </a:lnTo>
                    <a:lnTo>
                      <a:pt x="0" y="70"/>
                    </a:lnTo>
                    <a:lnTo>
                      <a:pt x="2" y="52"/>
                    </a:lnTo>
                    <a:lnTo>
                      <a:pt x="10" y="35"/>
                    </a:lnTo>
                    <a:lnTo>
                      <a:pt x="20" y="20"/>
                    </a:lnTo>
                    <a:lnTo>
                      <a:pt x="35" y="9"/>
                    </a:lnTo>
                    <a:lnTo>
                      <a:pt x="51" y="2"/>
                    </a:lnTo>
                    <a:lnTo>
                      <a:pt x="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grpSp>
          <p:nvGrpSpPr>
            <p:cNvPr id="20" name="Group 48"/>
            <p:cNvGrpSpPr/>
            <p:nvPr/>
          </p:nvGrpSpPr>
          <p:grpSpPr>
            <a:xfrm>
              <a:off x="11094" y="4616"/>
              <a:ext cx="1518" cy="1499"/>
              <a:chOff x="4356100" y="3465513"/>
              <a:chExt cx="552450" cy="546100"/>
            </a:xfrm>
            <a:solidFill>
              <a:sysClr val="windowText" lastClr="000000">
                <a:lumMod val="75000"/>
                <a:lumOff val="25000"/>
              </a:sysClr>
            </a:solidFill>
          </p:grpSpPr>
          <p:sp>
            <p:nvSpPr>
              <p:cNvPr id="25" name="Freeform 242"/>
              <p:cNvSpPr/>
              <p:nvPr/>
            </p:nvSpPr>
            <p:spPr bwMode="auto">
              <a:xfrm>
                <a:off x="4486275" y="3465513"/>
                <a:ext cx="422275" cy="422275"/>
              </a:xfrm>
              <a:custGeom>
                <a:avLst/>
                <a:gdLst>
                  <a:gd name="T0" fmla="*/ 2000 w 2664"/>
                  <a:gd name="T1" fmla="*/ 115 h 2664"/>
                  <a:gd name="T2" fmla="*/ 2063 w 2664"/>
                  <a:gd name="T3" fmla="*/ 268 h 2664"/>
                  <a:gd name="T4" fmla="*/ 2150 w 2664"/>
                  <a:gd name="T5" fmla="*/ 560 h 2664"/>
                  <a:gd name="T6" fmla="*/ 2425 w 2664"/>
                  <a:gd name="T7" fmla="*/ 602 h 2664"/>
                  <a:gd name="T8" fmla="*/ 2566 w 2664"/>
                  <a:gd name="T9" fmla="*/ 688 h 2664"/>
                  <a:gd name="T10" fmla="*/ 2660 w 2664"/>
                  <a:gd name="T11" fmla="*/ 999 h 2664"/>
                  <a:gd name="T12" fmla="*/ 2552 w 2664"/>
                  <a:gd name="T13" fmla="*/ 1126 h 2664"/>
                  <a:gd name="T14" fmla="*/ 2552 w 2664"/>
                  <a:gd name="T15" fmla="*/ 1538 h 2664"/>
                  <a:gd name="T16" fmla="*/ 2660 w 2664"/>
                  <a:gd name="T17" fmla="*/ 1662 h 2664"/>
                  <a:gd name="T18" fmla="*/ 2565 w 2664"/>
                  <a:gd name="T19" fmla="*/ 1976 h 2664"/>
                  <a:gd name="T20" fmla="*/ 2426 w 2664"/>
                  <a:gd name="T21" fmla="*/ 2062 h 2664"/>
                  <a:gd name="T22" fmla="*/ 2149 w 2664"/>
                  <a:gd name="T23" fmla="*/ 2103 h 2664"/>
                  <a:gd name="T24" fmla="*/ 2062 w 2664"/>
                  <a:gd name="T25" fmla="*/ 2395 h 2664"/>
                  <a:gd name="T26" fmla="*/ 1999 w 2664"/>
                  <a:gd name="T27" fmla="*/ 2548 h 2664"/>
                  <a:gd name="T28" fmla="*/ 1706 w 2664"/>
                  <a:gd name="T29" fmla="*/ 2664 h 2664"/>
                  <a:gd name="T30" fmla="*/ 1551 w 2664"/>
                  <a:gd name="T31" fmla="*/ 2576 h 2664"/>
                  <a:gd name="T32" fmla="*/ 1481 w 2664"/>
                  <a:gd name="T33" fmla="*/ 2322 h 2664"/>
                  <a:gd name="T34" fmla="*/ 1579 w 2664"/>
                  <a:gd name="T35" fmla="*/ 2308 h 2664"/>
                  <a:gd name="T36" fmla="*/ 1691 w 2664"/>
                  <a:gd name="T37" fmla="*/ 2520 h 2664"/>
                  <a:gd name="T38" fmla="*/ 1914 w 2664"/>
                  <a:gd name="T39" fmla="*/ 2435 h 2664"/>
                  <a:gd name="T40" fmla="*/ 1849 w 2664"/>
                  <a:gd name="T41" fmla="*/ 2216 h 2664"/>
                  <a:gd name="T42" fmla="*/ 1982 w 2664"/>
                  <a:gd name="T43" fmla="*/ 2071 h 2664"/>
                  <a:gd name="T44" fmla="*/ 2179 w 2664"/>
                  <a:gd name="T45" fmla="*/ 1854 h 2664"/>
                  <a:gd name="T46" fmla="*/ 2421 w 2664"/>
                  <a:gd name="T47" fmla="*/ 1921 h 2664"/>
                  <a:gd name="T48" fmla="*/ 2524 w 2664"/>
                  <a:gd name="T49" fmla="*/ 1696 h 2664"/>
                  <a:gd name="T50" fmla="*/ 2310 w 2664"/>
                  <a:gd name="T51" fmla="*/ 1578 h 2664"/>
                  <a:gd name="T52" fmla="*/ 2316 w 2664"/>
                  <a:gd name="T53" fmla="*/ 1293 h 2664"/>
                  <a:gd name="T54" fmla="*/ 2322 w 2664"/>
                  <a:gd name="T55" fmla="*/ 1072 h 2664"/>
                  <a:gd name="T56" fmla="*/ 2525 w 2664"/>
                  <a:gd name="T57" fmla="*/ 962 h 2664"/>
                  <a:gd name="T58" fmla="*/ 2428 w 2664"/>
                  <a:gd name="T59" fmla="*/ 745 h 2664"/>
                  <a:gd name="T60" fmla="*/ 2180 w 2664"/>
                  <a:gd name="T61" fmla="*/ 810 h 2664"/>
                  <a:gd name="T62" fmla="*/ 1983 w 2664"/>
                  <a:gd name="T63" fmla="*/ 593 h 2664"/>
                  <a:gd name="T64" fmla="*/ 1850 w 2664"/>
                  <a:gd name="T65" fmla="*/ 448 h 2664"/>
                  <a:gd name="T66" fmla="*/ 1915 w 2664"/>
                  <a:gd name="T67" fmla="*/ 228 h 2664"/>
                  <a:gd name="T68" fmla="*/ 1686 w 2664"/>
                  <a:gd name="T69" fmla="*/ 146 h 2664"/>
                  <a:gd name="T70" fmla="*/ 1563 w 2664"/>
                  <a:gd name="T71" fmla="*/ 364 h 2664"/>
                  <a:gd name="T72" fmla="*/ 1218 w 2664"/>
                  <a:gd name="T73" fmla="*/ 354 h 2664"/>
                  <a:gd name="T74" fmla="*/ 1063 w 2664"/>
                  <a:gd name="T75" fmla="*/ 325 h 2664"/>
                  <a:gd name="T76" fmla="*/ 953 w 2664"/>
                  <a:gd name="T77" fmla="*/ 139 h 2664"/>
                  <a:gd name="T78" fmla="*/ 743 w 2664"/>
                  <a:gd name="T79" fmla="*/ 255 h 2664"/>
                  <a:gd name="T80" fmla="*/ 801 w 2664"/>
                  <a:gd name="T81" fmla="*/ 501 h 2664"/>
                  <a:gd name="T82" fmla="*/ 553 w 2664"/>
                  <a:gd name="T83" fmla="*/ 732 h 2664"/>
                  <a:gd name="T84" fmla="*/ 430 w 2664"/>
                  <a:gd name="T85" fmla="*/ 810 h 2664"/>
                  <a:gd name="T86" fmla="*/ 221 w 2664"/>
                  <a:gd name="T87" fmla="*/ 757 h 2664"/>
                  <a:gd name="T88" fmla="*/ 154 w 2664"/>
                  <a:gd name="T89" fmla="*/ 988 h 2664"/>
                  <a:gd name="T90" fmla="*/ 368 w 2664"/>
                  <a:gd name="T91" fmla="*/ 1116 h 2664"/>
                  <a:gd name="T92" fmla="*/ 309 w 2664"/>
                  <a:gd name="T93" fmla="*/ 1195 h 2664"/>
                  <a:gd name="T94" fmla="*/ 43 w 2664"/>
                  <a:gd name="T95" fmla="*/ 1074 h 2664"/>
                  <a:gd name="T96" fmla="*/ 4 w 2664"/>
                  <a:gd name="T97" fmla="*/ 915 h 2664"/>
                  <a:gd name="T98" fmla="*/ 159 w 2664"/>
                  <a:gd name="T99" fmla="*/ 627 h 2664"/>
                  <a:gd name="T100" fmla="*/ 324 w 2664"/>
                  <a:gd name="T101" fmla="*/ 615 h 2664"/>
                  <a:gd name="T102" fmla="*/ 660 w 2664"/>
                  <a:gd name="T103" fmla="*/ 430 h 2664"/>
                  <a:gd name="T104" fmla="*/ 616 w 2664"/>
                  <a:gd name="T105" fmla="*/ 184 h 2664"/>
                  <a:gd name="T106" fmla="*/ 889 w 2664"/>
                  <a:gd name="T107" fmla="*/ 13 h 2664"/>
                  <a:gd name="T108" fmla="*/ 1054 w 2664"/>
                  <a:gd name="T109" fmla="*/ 27 h 2664"/>
                  <a:gd name="T110" fmla="*/ 1252 w 2664"/>
                  <a:gd name="T111" fmla="*/ 211 h 2664"/>
                  <a:gd name="T112" fmla="*/ 1570 w 2664"/>
                  <a:gd name="T113" fmla="*/ 62 h 2664"/>
                  <a:gd name="T114" fmla="*/ 1720 w 2664"/>
                  <a:gd name="T115" fmla="*/ 0 h 26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2664" h="2664">
                    <a:moveTo>
                      <a:pt x="1720" y="0"/>
                    </a:moveTo>
                    <a:lnTo>
                      <a:pt x="1749" y="4"/>
                    </a:lnTo>
                    <a:lnTo>
                      <a:pt x="1777" y="13"/>
                    </a:lnTo>
                    <a:lnTo>
                      <a:pt x="1951" y="86"/>
                    </a:lnTo>
                    <a:lnTo>
                      <a:pt x="1977" y="98"/>
                    </a:lnTo>
                    <a:lnTo>
                      <a:pt x="2000" y="115"/>
                    </a:lnTo>
                    <a:lnTo>
                      <a:pt x="2020" y="135"/>
                    </a:lnTo>
                    <a:lnTo>
                      <a:pt x="2036" y="158"/>
                    </a:lnTo>
                    <a:lnTo>
                      <a:pt x="2050" y="185"/>
                    </a:lnTo>
                    <a:lnTo>
                      <a:pt x="2059" y="212"/>
                    </a:lnTo>
                    <a:lnTo>
                      <a:pt x="2063" y="240"/>
                    </a:lnTo>
                    <a:lnTo>
                      <a:pt x="2063" y="268"/>
                    </a:lnTo>
                    <a:lnTo>
                      <a:pt x="2059" y="296"/>
                    </a:lnTo>
                    <a:lnTo>
                      <a:pt x="2050" y="324"/>
                    </a:lnTo>
                    <a:lnTo>
                      <a:pt x="2005" y="431"/>
                    </a:lnTo>
                    <a:lnTo>
                      <a:pt x="2055" y="471"/>
                    </a:lnTo>
                    <a:lnTo>
                      <a:pt x="2104" y="515"/>
                    </a:lnTo>
                    <a:lnTo>
                      <a:pt x="2150" y="560"/>
                    </a:lnTo>
                    <a:lnTo>
                      <a:pt x="2193" y="608"/>
                    </a:lnTo>
                    <a:lnTo>
                      <a:pt x="2234" y="660"/>
                    </a:lnTo>
                    <a:lnTo>
                      <a:pt x="2341" y="615"/>
                    </a:lnTo>
                    <a:lnTo>
                      <a:pt x="2369" y="606"/>
                    </a:lnTo>
                    <a:lnTo>
                      <a:pt x="2396" y="602"/>
                    </a:lnTo>
                    <a:lnTo>
                      <a:pt x="2425" y="602"/>
                    </a:lnTo>
                    <a:lnTo>
                      <a:pt x="2453" y="606"/>
                    </a:lnTo>
                    <a:lnTo>
                      <a:pt x="2480" y="615"/>
                    </a:lnTo>
                    <a:lnTo>
                      <a:pt x="2506" y="628"/>
                    </a:lnTo>
                    <a:lnTo>
                      <a:pt x="2529" y="645"/>
                    </a:lnTo>
                    <a:lnTo>
                      <a:pt x="2549" y="665"/>
                    </a:lnTo>
                    <a:lnTo>
                      <a:pt x="2566" y="688"/>
                    </a:lnTo>
                    <a:lnTo>
                      <a:pt x="2580" y="714"/>
                    </a:lnTo>
                    <a:lnTo>
                      <a:pt x="2651" y="888"/>
                    </a:lnTo>
                    <a:lnTo>
                      <a:pt x="2660" y="915"/>
                    </a:lnTo>
                    <a:lnTo>
                      <a:pt x="2664" y="944"/>
                    </a:lnTo>
                    <a:lnTo>
                      <a:pt x="2664" y="971"/>
                    </a:lnTo>
                    <a:lnTo>
                      <a:pt x="2660" y="999"/>
                    </a:lnTo>
                    <a:lnTo>
                      <a:pt x="2651" y="1027"/>
                    </a:lnTo>
                    <a:lnTo>
                      <a:pt x="2638" y="1052"/>
                    </a:lnTo>
                    <a:lnTo>
                      <a:pt x="2621" y="1075"/>
                    </a:lnTo>
                    <a:lnTo>
                      <a:pt x="2601" y="1095"/>
                    </a:lnTo>
                    <a:lnTo>
                      <a:pt x="2577" y="1112"/>
                    </a:lnTo>
                    <a:lnTo>
                      <a:pt x="2552" y="1126"/>
                    </a:lnTo>
                    <a:lnTo>
                      <a:pt x="2445" y="1170"/>
                    </a:lnTo>
                    <a:lnTo>
                      <a:pt x="2453" y="1251"/>
                    </a:lnTo>
                    <a:lnTo>
                      <a:pt x="2456" y="1331"/>
                    </a:lnTo>
                    <a:lnTo>
                      <a:pt x="2453" y="1413"/>
                    </a:lnTo>
                    <a:lnTo>
                      <a:pt x="2445" y="1493"/>
                    </a:lnTo>
                    <a:lnTo>
                      <a:pt x="2552" y="1538"/>
                    </a:lnTo>
                    <a:lnTo>
                      <a:pt x="2579" y="1552"/>
                    </a:lnTo>
                    <a:lnTo>
                      <a:pt x="2602" y="1568"/>
                    </a:lnTo>
                    <a:lnTo>
                      <a:pt x="2622" y="1589"/>
                    </a:lnTo>
                    <a:lnTo>
                      <a:pt x="2638" y="1612"/>
                    </a:lnTo>
                    <a:lnTo>
                      <a:pt x="2650" y="1636"/>
                    </a:lnTo>
                    <a:lnTo>
                      <a:pt x="2660" y="1662"/>
                    </a:lnTo>
                    <a:lnTo>
                      <a:pt x="2664" y="1691"/>
                    </a:lnTo>
                    <a:lnTo>
                      <a:pt x="2664" y="1719"/>
                    </a:lnTo>
                    <a:lnTo>
                      <a:pt x="2660" y="1748"/>
                    </a:lnTo>
                    <a:lnTo>
                      <a:pt x="2651" y="1775"/>
                    </a:lnTo>
                    <a:lnTo>
                      <a:pt x="2579" y="1949"/>
                    </a:lnTo>
                    <a:lnTo>
                      <a:pt x="2565" y="1976"/>
                    </a:lnTo>
                    <a:lnTo>
                      <a:pt x="2548" y="2000"/>
                    </a:lnTo>
                    <a:lnTo>
                      <a:pt x="2528" y="2019"/>
                    </a:lnTo>
                    <a:lnTo>
                      <a:pt x="2505" y="2035"/>
                    </a:lnTo>
                    <a:lnTo>
                      <a:pt x="2479" y="2048"/>
                    </a:lnTo>
                    <a:lnTo>
                      <a:pt x="2453" y="2056"/>
                    </a:lnTo>
                    <a:lnTo>
                      <a:pt x="2426" y="2062"/>
                    </a:lnTo>
                    <a:lnTo>
                      <a:pt x="2397" y="2062"/>
                    </a:lnTo>
                    <a:lnTo>
                      <a:pt x="2369" y="2058"/>
                    </a:lnTo>
                    <a:lnTo>
                      <a:pt x="2340" y="2048"/>
                    </a:lnTo>
                    <a:lnTo>
                      <a:pt x="2233" y="2004"/>
                    </a:lnTo>
                    <a:lnTo>
                      <a:pt x="2192" y="2054"/>
                    </a:lnTo>
                    <a:lnTo>
                      <a:pt x="2149" y="2103"/>
                    </a:lnTo>
                    <a:lnTo>
                      <a:pt x="2103" y="2149"/>
                    </a:lnTo>
                    <a:lnTo>
                      <a:pt x="2054" y="2191"/>
                    </a:lnTo>
                    <a:lnTo>
                      <a:pt x="2004" y="2232"/>
                    </a:lnTo>
                    <a:lnTo>
                      <a:pt x="2048" y="2340"/>
                    </a:lnTo>
                    <a:lnTo>
                      <a:pt x="2058" y="2367"/>
                    </a:lnTo>
                    <a:lnTo>
                      <a:pt x="2062" y="2395"/>
                    </a:lnTo>
                    <a:lnTo>
                      <a:pt x="2062" y="2423"/>
                    </a:lnTo>
                    <a:lnTo>
                      <a:pt x="2058" y="2452"/>
                    </a:lnTo>
                    <a:lnTo>
                      <a:pt x="2048" y="2479"/>
                    </a:lnTo>
                    <a:lnTo>
                      <a:pt x="2035" y="2504"/>
                    </a:lnTo>
                    <a:lnTo>
                      <a:pt x="2019" y="2528"/>
                    </a:lnTo>
                    <a:lnTo>
                      <a:pt x="1999" y="2548"/>
                    </a:lnTo>
                    <a:lnTo>
                      <a:pt x="1975" y="2564"/>
                    </a:lnTo>
                    <a:lnTo>
                      <a:pt x="1950" y="2578"/>
                    </a:lnTo>
                    <a:lnTo>
                      <a:pt x="1776" y="2650"/>
                    </a:lnTo>
                    <a:lnTo>
                      <a:pt x="1753" y="2657"/>
                    </a:lnTo>
                    <a:lnTo>
                      <a:pt x="1730" y="2661"/>
                    </a:lnTo>
                    <a:lnTo>
                      <a:pt x="1706" y="2664"/>
                    </a:lnTo>
                    <a:lnTo>
                      <a:pt x="1672" y="2660"/>
                    </a:lnTo>
                    <a:lnTo>
                      <a:pt x="1637" y="2650"/>
                    </a:lnTo>
                    <a:lnTo>
                      <a:pt x="1610" y="2636"/>
                    </a:lnTo>
                    <a:lnTo>
                      <a:pt x="1588" y="2619"/>
                    </a:lnTo>
                    <a:lnTo>
                      <a:pt x="1568" y="2599"/>
                    </a:lnTo>
                    <a:lnTo>
                      <a:pt x="1551" y="2576"/>
                    </a:lnTo>
                    <a:lnTo>
                      <a:pt x="1538" y="2551"/>
                    </a:lnTo>
                    <a:lnTo>
                      <a:pt x="1472" y="2391"/>
                    </a:lnTo>
                    <a:lnTo>
                      <a:pt x="1467" y="2373"/>
                    </a:lnTo>
                    <a:lnTo>
                      <a:pt x="1467" y="2355"/>
                    </a:lnTo>
                    <a:lnTo>
                      <a:pt x="1472" y="2338"/>
                    </a:lnTo>
                    <a:lnTo>
                      <a:pt x="1481" y="2322"/>
                    </a:lnTo>
                    <a:lnTo>
                      <a:pt x="1493" y="2309"/>
                    </a:lnTo>
                    <a:lnTo>
                      <a:pt x="1510" y="2299"/>
                    </a:lnTo>
                    <a:lnTo>
                      <a:pt x="1528" y="2295"/>
                    </a:lnTo>
                    <a:lnTo>
                      <a:pt x="1546" y="2295"/>
                    </a:lnTo>
                    <a:lnTo>
                      <a:pt x="1564" y="2300"/>
                    </a:lnTo>
                    <a:lnTo>
                      <a:pt x="1579" y="2308"/>
                    </a:lnTo>
                    <a:lnTo>
                      <a:pt x="1593" y="2321"/>
                    </a:lnTo>
                    <a:lnTo>
                      <a:pt x="1602" y="2338"/>
                    </a:lnTo>
                    <a:lnTo>
                      <a:pt x="1667" y="2497"/>
                    </a:lnTo>
                    <a:lnTo>
                      <a:pt x="1674" y="2508"/>
                    </a:lnTo>
                    <a:lnTo>
                      <a:pt x="1681" y="2515"/>
                    </a:lnTo>
                    <a:lnTo>
                      <a:pt x="1691" y="2520"/>
                    </a:lnTo>
                    <a:lnTo>
                      <a:pt x="1701" y="2523"/>
                    </a:lnTo>
                    <a:lnTo>
                      <a:pt x="1713" y="2523"/>
                    </a:lnTo>
                    <a:lnTo>
                      <a:pt x="1722" y="2520"/>
                    </a:lnTo>
                    <a:lnTo>
                      <a:pt x="1896" y="2449"/>
                    </a:lnTo>
                    <a:lnTo>
                      <a:pt x="1906" y="2443"/>
                    </a:lnTo>
                    <a:lnTo>
                      <a:pt x="1914" y="2435"/>
                    </a:lnTo>
                    <a:lnTo>
                      <a:pt x="1919" y="2425"/>
                    </a:lnTo>
                    <a:lnTo>
                      <a:pt x="1923" y="2415"/>
                    </a:lnTo>
                    <a:lnTo>
                      <a:pt x="1923" y="2404"/>
                    </a:lnTo>
                    <a:lnTo>
                      <a:pt x="1919" y="2394"/>
                    </a:lnTo>
                    <a:lnTo>
                      <a:pt x="1853" y="2235"/>
                    </a:lnTo>
                    <a:lnTo>
                      <a:pt x="1849" y="2216"/>
                    </a:lnTo>
                    <a:lnTo>
                      <a:pt x="1849" y="2197"/>
                    </a:lnTo>
                    <a:lnTo>
                      <a:pt x="1855" y="2178"/>
                    </a:lnTo>
                    <a:lnTo>
                      <a:pt x="1865" y="2162"/>
                    </a:lnTo>
                    <a:lnTo>
                      <a:pt x="1879" y="2149"/>
                    </a:lnTo>
                    <a:lnTo>
                      <a:pt x="1932" y="2111"/>
                    </a:lnTo>
                    <a:lnTo>
                      <a:pt x="1982" y="2071"/>
                    </a:lnTo>
                    <a:lnTo>
                      <a:pt x="2028" y="2027"/>
                    </a:lnTo>
                    <a:lnTo>
                      <a:pt x="2072" y="1981"/>
                    </a:lnTo>
                    <a:lnTo>
                      <a:pt x="2112" y="1931"/>
                    </a:lnTo>
                    <a:lnTo>
                      <a:pt x="2150" y="1878"/>
                    </a:lnTo>
                    <a:lnTo>
                      <a:pt x="2163" y="1864"/>
                    </a:lnTo>
                    <a:lnTo>
                      <a:pt x="2179" y="1854"/>
                    </a:lnTo>
                    <a:lnTo>
                      <a:pt x="2197" y="1849"/>
                    </a:lnTo>
                    <a:lnTo>
                      <a:pt x="2216" y="1848"/>
                    </a:lnTo>
                    <a:lnTo>
                      <a:pt x="2236" y="1853"/>
                    </a:lnTo>
                    <a:lnTo>
                      <a:pt x="2395" y="1919"/>
                    </a:lnTo>
                    <a:lnTo>
                      <a:pt x="2408" y="1922"/>
                    </a:lnTo>
                    <a:lnTo>
                      <a:pt x="2421" y="1921"/>
                    </a:lnTo>
                    <a:lnTo>
                      <a:pt x="2433" y="1916"/>
                    </a:lnTo>
                    <a:lnTo>
                      <a:pt x="2442" y="1908"/>
                    </a:lnTo>
                    <a:lnTo>
                      <a:pt x="2450" y="1896"/>
                    </a:lnTo>
                    <a:lnTo>
                      <a:pt x="2523" y="1722"/>
                    </a:lnTo>
                    <a:lnTo>
                      <a:pt x="2525" y="1710"/>
                    </a:lnTo>
                    <a:lnTo>
                      <a:pt x="2524" y="1696"/>
                    </a:lnTo>
                    <a:lnTo>
                      <a:pt x="2519" y="1684"/>
                    </a:lnTo>
                    <a:lnTo>
                      <a:pt x="2511" y="1675"/>
                    </a:lnTo>
                    <a:lnTo>
                      <a:pt x="2499" y="1668"/>
                    </a:lnTo>
                    <a:lnTo>
                      <a:pt x="2340" y="1602"/>
                    </a:lnTo>
                    <a:lnTo>
                      <a:pt x="2323" y="1592"/>
                    </a:lnTo>
                    <a:lnTo>
                      <a:pt x="2310" y="1578"/>
                    </a:lnTo>
                    <a:lnTo>
                      <a:pt x="2301" y="1561"/>
                    </a:lnTo>
                    <a:lnTo>
                      <a:pt x="2297" y="1542"/>
                    </a:lnTo>
                    <a:lnTo>
                      <a:pt x="2298" y="1523"/>
                    </a:lnTo>
                    <a:lnTo>
                      <a:pt x="2310" y="1447"/>
                    </a:lnTo>
                    <a:lnTo>
                      <a:pt x="2316" y="1370"/>
                    </a:lnTo>
                    <a:lnTo>
                      <a:pt x="2316" y="1293"/>
                    </a:lnTo>
                    <a:lnTo>
                      <a:pt x="2310" y="1218"/>
                    </a:lnTo>
                    <a:lnTo>
                      <a:pt x="2298" y="1141"/>
                    </a:lnTo>
                    <a:lnTo>
                      <a:pt x="2297" y="1122"/>
                    </a:lnTo>
                    <a:lnTo>
                      <a:pt x="2301" y="1103"/>
                    </a:lnTo>
                    <a:lnTo>
                      <a:pt x="2310" y="1086"/>
                    </a:lnTo>
                    <a:lnTo>
                      <a:pt x="2322" y="1072"/>
                    </a:lnTo>
                    <a:lnTo>
                      <a:pt x="2340" y="1063"/>
                    </a:lnTo>
                    <a:lnTo>
                      <a:pt x="2499" y="996"/>
                    </a:lnTo>
                    <a:lnTo>
                      <a:pt x="2509" y="991"/>
                    </a:lnTo>
                    <a:lnTo>
                      <a:pt x="2517" y="983"/>
                    </a:lnTo>
                    <a:lnTo>
                      <a:pt x="2523" y="973"/>
                    </a:lnTo>
                    <a:lnTo>
                      <a:pt x="2525" y="962"/>
                    </a:lnTo>
                    <a:lnTo>
                      <a:pt x="2525" y="952"/>
                    </a:lnTo>
                    <a:lnTo>
                      <a:pt x="2523" y="941"/>
                    </a:lnTo>
                    <a:lnTo>
                      <a:pt x="2451" y="768"/>
                    </a:lnTo>
                    <a:lnTo>
                      <a:pt x="2445" y="758"/>
                    </a:lnTo>
                    <a:lnTo>
                      <a:pt x="2437" y="751"/>
                    </a:lnTo>
                    <a:lnTo>
                      <a:pt x="2428" y="745"/>
                    </a:lnTo>
                    <a:lnTo>
                      <a:pt x="2412" y="742"/>
                    </a:lnTo>
                    <a:lnTo>
                      <a:pt x="2396" y="745"/>
                    </a:lnTo>
                    <a:lnTo>
                      <a:pt x="2236" y="811"/>
                    </a:lnTo>
                    <a:lnTo>
                      <a:pt x="2217" y="816"/>
                    </a:lnTo>
                    <a:lnTo>
                      <a:pt x="2198" y="815"/>
                    </a:lnTo>
                    <a:lnTo>
                      <a:pt x="2180" y="810"/>
                    </a:lnTo>
                    <a:lnTo>
                      <a:pt x="2164" y="799"/>
                    </a:lnTo>
                    <a:lnTo>
                      <a:pt x="2150" y="784"/>
                    </a:lnTo>
                    <a:lnTo>
                      <a:pt x="2113" y="732"/>
                    </a:lnTo>
                    <a:lnTo>
                      <a:pt x="2072" y="682"/>
                    </a:lnTo>
                    <a:lnTo>
                      <a:pt x="2029" y="636"/>
                    </a:lnTo>
                    <a:lnTo>
                      <a:pt x="1983" y="593"/>
                    </a:lnTo>
                    <a:lnTo>
                      <a:pt x="1933" y="551"/>
                    </a:lnTo>
                    <a:lnTo>
                      <a:pt x="1880" y="515"/>
                    </a:lnTo>
                    <a:lnTo>
                      <a:pt x="1866" y="501"/>
                    </a:lnTo>
                    <a:lnTo>
                      <a:pt x="1855" y="485"/>
                    </a:lnTo>
                    <a:lnTo>
                      <a:pt x="1850" y="467"/>
                    </a:lnTo>
                    <a:lnTo>
                      <a:pt x="1850" y="448"/>
                    </a:lnTo>
                    <a:lnTo>
                      <a:pt x="1855" y="429"/>
                    </a:lnTo>
                    <a:lnTo>
                      <a:pt x="1920" y="269"/>
                    </a:lnTo>
                    <a:lnTo>
                      <a:pt x="1924" y="258"/>
                    </a:lnTo>
                    <a:lnTo>
                      <a:pt x="1924" y="248"/>
                    </a:lnTo>
                    <a:lnTo>
                      <a:pt x="1920" y="237"/>
                    </a:lnTo>
                    <a:lnTo>
                      <a:pt x="1915" y="228"/>
                    </a:lnTo>
                    <a:lnTo>
                      <a:pt x="1908" y="221"/>
                    </a:lnTo>
                    <a:lnTo>
                      <a:pt x="1898" y="215"/>
                    </a:lnTo>
                    <a:lnTo>
                      <a:pt x="1724" y="143"/>
                    </a:lnTo>
                    <a:lnTo>
                      <a:pt x="1711" y="139"/>
                    </a:lnTo>
                    <a:lnTo>
                      <a:pt x="1698" y="140"/>
                    </a:lnTo>
                    <a:lnTo>
                      <a:pt x="1686" y="146"/>
                    </a:lnTo>
                    <a:lnTo>
                      <a:pt x="1676" y="154"/>
                    </a:lnTo>
                    <a:lnTo>
                      <a:pt x="1670" y="165"/>
                    </a:lnTo>
                    <a:lnTo>
                      <a:pt x="1603" y="325"/>
                    </a:lnTo>
                    <a:lnTo>
                      <a:pt x="1594" y="342"/>
                    </a:lnTo>
                    <a:lnTo>
                      <a:pt x="1580" y="354"/>
                    </a:lnTo>
                    <a:lnTo>
                      <a:pt x="1563" y="364"/>
                    </a:lnTo>
                    <a:lnTo>
                      <a:pt x="1544" y="368"/>
                    </a:lnTo>
                    <a:lnTo>
                      <a:pt x="1524" y="367"/>
                    </a:lnTo>
                    <a:lnTo>
                      <a:pt x="1448" y="354"/>
                    </a:lnTo>
                    <a:lnTo>
                      <a:pt x="1372" y="348"/>
                    </a:lnTo>
                    <a:lnTo>
                      <a:pt x="1295" y="348"/>
                    </a:lnTo>
                    <a:lnTo>
                      <a:pt x="1218" y="354"/>
                    </a:lnTo>
                    <a:lnTo>
                      <a:pt x="1142" y="367"/>
                    </a:lnTo>
                    <a:lnTo>
                      <a:pt x="1122" y="368"/>
                    </a:lnTo>
                    <a:lnTo>
                      <a:pt x="1104" y="364"/>
                    </a:lnTo>
                    <a:lnTo>
                      <a:pt x="1087" y="355"/>
                    </a:lnTo>
                    <a:lnTo>
                      <a:pt x="1074" y="342"/>
                    </a:lnTo>
                    <a:lnTo>
                      <a:pt x="1063" y="325"/>
                    </a:lnTo>
                    <a:lnTo>
                      <a:pt x="998" y="165"/>
                    </a:lnTo>
                    <a:lnTo>
                      <a:pt x="991" y="155"/>
                    </a:lnTo>
                    <a:lnTo>
                      <a:pt x="984" y="148"/>
                    </a:lnTo>
                    <a:lnTo>
                      <a:pt x="975" y="143"/>
                    </a:lnTo>
                    <a:lnTo>
                      <a:pt x="964" y="139"/>
                    </a:lnTo>
                    <a:lnTo>
                      <a:pt x="953" y="139"/>
                    </a:lnTo>
                    <a:lnTo>
                      <a:pt x="943" y="143"/>
                    </a:lnTo>
                    <a:lnTo>
                      <a:pt x="769" y="214"/>
                    </a:lnTo>
                    <a:lnTo>
                      <a:pt x="757" y="222"/>
                    </a:lnTo>
                    <a:lnTo>
                      <a:pt x="749" y="231"/>
                    </a:lnTo>
                    <a:lnTo>
                      <a:pt x="745" y="243"/>
                    </a:lnTo>
                    <a:lnTo>
                      <a:pt x="743" y="255"/>
                    </a:lnTo>
                    <a:lnTo>
                      <a:pt x="746" y="269"/>
                    </a:lnTo>
                    <a:lnTo>
                      <a:pt x="812" y="428"/>
                    </a:lnTo>
                    <a:lnTo>
                      <a:pt x="817" y="447"/>
                    </a:lnTo>
                    <a:lnTo>
                      <a:pt x="816" y="466"/>
                    </a:lnTo>
                    <a:lnTo>
                      <a:pt x="811" y="484"/>
                    </a:lnTo>
                    <a:lnTo>
                      <a:pt x="801" y="501"/>
                    </a:lnTo>
                    <a:lnTo>
                      <a:pt x="786" y="514"/>
                    </a:lnTo>
                    <a:lnTo>
                      <a:pt x="733" y="551"/>
                    </a:lnTo>
                    <a:lnTo>
                      <a:pt x="684" y="592"/>
                    </a:lnTo>
                    <a:lnTo>
                      <a:pt x="637" y="635"/>
                    </a:lnTo>
                    <a:lnTo>
                      <a:pt x="593" y="682"/>
                    </a:lnTo>
                    <a:lnTo>
                      <a:pt x="553" y="732"/>
                    </a:lnTo>
                    <a:lnTo>
                      <a:pt x="515" y="784"/>
                    </a:lnTo>
                    <a:lnTo>
                      <a:pt x="502" y="798"/>
                    </a:lnTo>
                    <a:lnTo>
                      <a:pt x="486" y="809"/>
                    </a:lnTo>
                    <a:lnTo>
                      <a:pt x="468" y="814"/>
                    </a:lnTo>
                    <a:lnTo>
                      <a:pt x="449" y="815"/>
                    </a:lnTo>
                    <a:lnTo>
                      <a:pt x="430" y="810"/>
                    </a:lnTo>
                    <a:lnTo>
                      <a:pt x="270" y="743"/>
                    </a:lnTo>
                    <a:lnTo>
                      <a:pt x="260" y="741"/>
                    </a:lnTo>
                    <a:lnTo>
                      <a:pt x="249" y="741"/>
                    </a:lnTo>
                    <a:lnTo>
                      <a:pt x="238" y="743"/>
                    </a:lnTo>
                    <a:lnTo>
                      <a:pt x="229" y="750"/>
                    </a:lnTo>
                    <a:lnTo>
                      <a:pt x="221" y="757"/>
                    </a:lnTo>
                    <a:lnTo>
                      <a:pt x="215" y="766"/>
                    </a:lnTo>
                    <a:lnTo>
                      <a:pt x="144" y="940"/>
                    </a:lnTo>
                    <a:lnTo>
                      <a:pt x="140" y="953"/>
                    </a:lnTo>
                    <a:lnTo>
                      <a:pt x="141" y="966"/>
                    </a:lnTo>
                    <a:lnTo>
                      <a:pt x="146" y="978"/>
                    </a:lnTo>
                    <a:lnTo>
                      <a:pt x="154" y="988"/>
                    </a:lnTo>
                    <a:lnTo>
                      <a:pt x="166" y="995"/>
                    </a:lnTo>
                    <a:lnTo>
                      <a:pt x="326" y="1061"/>
                    </a:lnTo>
                    <a:lnTo>
                      <a:pt x="342" y="1070"/>
                    </a:lnTo>
                    <a:lnTo>
                      <a:pt x="354" y="1083"/>
                    </a:lnTo>
                    <a:lnTo>
                      <a:pt x="364" y="1098"/>
                    </a:lnTo>
                    <a:lnTo>
                      <a:pt x="368" y="1116"/>
                    </a:lnTo>
                    <a:lnTo>
                      <a:pt x="369" y="1134"/>
                    </a:lnTo>
                    <a:lnTo>
                      <a:pt x="364" y="1152"/>
                    </a:lnTo>
                    <a:lnTo>
                      <a:pt x="354" y="1169"/>
                    </a:lnTo>
                    <a:lnTo>
                      <a:pt x="342" y="1182"/>
                    </a:lnTo>
                    <a:lnTo>
                      <a:pt x="326" y="1191"/>
                    </a:lnTo>
                    <a:lnTo>
                      <a:pt x="309" y="1195"/>
                    </a:lnTo>
                    <a:lnTo>
                      <a:pt x="290" y="1195"/>
                    </a:lnTo>
                    <a:lnTo>
                      <a:pt x="272" y="1191"/>
                    </a:lnTo>
                    <a:lnTo>
                      <a:pt x="113" y="1125"/>
                    </a:lnTo>
                    <a:lnTo>
                      <a:pt x="87" y="1111"/>
                    </a:lnTo>
                    <a:lnTo>
                      <a:pt x="62" y="1094"/>
                    </a:lnTo>
                    <a:lnTo>
                      <a:pt x="43" y="1074"/>
                    </a:lnTo>
                    <a:lnTo>
                      <a:pt x="27" y="1051"/>
                    </a:lnTo>
                    <a:lnTo>
                      <a:pt x="14" y="1027"/>
                    </a:lnTo>
                    <a:lnTo>
                      <a:pt x="5" y="999"/>
                    </a:lnTo>
                    <a:lnTo>
                      <a:pt x="0" y="972"/>
                    </a:lnTo>
                    <a:lnTo>
                      <a:pt x="0" y="944"/>
                    </a:lnTo>
                    <a:lnTo>
                      <a:pt x="4" y="915"/>
                    </a:lnTo>
                    <a:lnTo>
                      <a:pt x="14" y="887"/>
                    </a:lnTo>
                    <a:lnTo>
                      <a:pt x="87" y="713"/>
                    </a:lnTo>
                    <a:lnTo>
                      <a:pt x="99" y="687"/>
                    </a:lnTo>
                    <a:lnTo>
                      <a:pt x="116" y="664"/>
                    </a:lnTo>
                    <a:lnTo>
                      <a:pt x="136" y="644"/>
                    </a:lnTo>
                    <a:lnTo>
                      <a:pt x="159" y="627"/>
                    </a:lnTo>
                    <a:lnTo>
                      <a:pt x="185" y="615"/>
                    </a:lnTo>
                    <a:lnTo>
                      <a:pt x="212" y="605"/>
                    </a:lnTo>
                    <a:lnTo>
                      <a:pt x="241" y="601"/>
                    </a:lnTo>
                    <a:lnTo>
                      <a:pt x="269" y="601"/>
                    </a:lnTo>
                    <a:lnTo>
                      <a:pt x="296" y="605"/>
                    </a:lnTo>
                    <a:lnTo>
                      <a:pt x="324" y="615"/>
                    </a:lnTo>
                    <a:lnTo>
                      <a:pt x="433" y="659"/>
                    </a:lnTo>
                    <a:lnTo>
                      <a:pt x="473" y="608"/>
                    </a:lnTo>
                    <a:lnTo>
                      <a:pt x="516" y="560"/>
                    </a:lnTo>
                    <a:lnTo>
                      <a:pt x="561" y="514"/>
                    </a:lnTo>
                    <a:lnTo>
                      <a:pt x="610" y="470"/>
                    </a:lnTo>
                    <a:lnTo>
                      <a:pt x="660" y="430"/>
                    </a:lnTo>
                    <a:lnTo>
                      <a:pt x="616" y="323"/>
                    </a:lnTo>
                    <a:lnTo>
                      <a:pt x="607" y="294"/>
                    </a:lnTo>
                    <a:lnTo>
                      <a:pt x="602" y="266"/>
                    </a:lnTo>
                    <a:lnTo>
                      <a:pt x="603" y="237"/>
                    </a:lnTo>
                    <a:lnTo>
                      <a:pt x="608" y="210"/>
                    </a:lnTo>
                    <a:lnTo>
                      <a:pt x="616" y="184"/>
                    </a:lnTo>
                    <a:lnTo>
                      <a:pt x="629" y="158"/>
                    </a:lnTo>
                    <a:lnTo>
                      <a:pt x="646" y="136"/>
                    </a:lnTo>
                    <a:lnTo>
                      <a:pt x="666" y="115"/>
                    </a:lnTo>
                    <a:lnTo>
                      <a:pt x="689" y="98"/>
                    </a:lnTo>
                    <a:lnTo>
                      <a:pt x="715" y="85"/>
                    </a:lnTo>
                    <a:lnTo>
                      <a:pt x="889" y="13"/>
                    </a:lnTo>
                    <a:lnTo>
                      <a:pt x="917" y="4"/>
                    </a:lnTo>
                    <a:lnTo>
                      <a:pt x="944" y="0"/>
                    </a:lnTo>
                    <a:lnTo>
                      <a:pt x="972" y="0"/>
                    </a:lnTo>
                    <a:lnTo>
                      <a:pt x="1001" y="4"/>
                    </a:lnTo>
                    <a:lnTo>
                      <a:pt x="1028" y="13"/>
                    </a:lnTo>
                    <a:lnTo>
                      <a:pt x="1054" y="27"/>
                    </a:lnTo>
                    <a:lnTo>
                      <a:pt x="1077" y="43"/>
                    </a:lnTo>
                    <a:lnTo>
                      <a:pt x="1097" y="64"/>
                    </a:lnTo>
                    <a:lnTo>
                      <a:pt x="1114" y="87"/>
                    </a:lnTo>
                    <a:lnTo>
                      <a:pt x="1126" y="112"/>
                    </a:lnTo>
                    <a:lnTo>
                      <a:pt x="1172" y="219"/>
                    </a:lnTo>
                    <a:lnTo>
                      <a:pt x="1252" y="211"/>
                    </a:lnTo>
                    <a:lnTo>
                      <a:pt x="1333" y="208"/>
                    </a:lnTo>
                    <a:lnTo>
                      <a:pt x="1414" y="211"/>
                    </a:lnTo>
                    <a:lnTo>
                      <a:pt x="1494" y="219"/>
                    </a:lnTo>
                    <a:lnTo>
                      <a:pt x="1540" y="112"/>
                    </a:lnTo>
                    <a:lnTo>
                      <a:pt x="1552" y="86"/>
                    </a:lnTo>
                    <a:lnTo>
                      <a:pt x="1570" y="62"/>
                    </a:lnTo>
                    <a:lnTo>
                      <a:pt x="1590" y="42"/>
                    </a:lnTo>
                    <a:lnTo>
                      <a:pt x="1613" y="26"/>
                    </a:lnTo>
                    <a:lnTo>
                      <a:pt x="1638" y="13"/>
                    </a:lnTo>
                    <a:lnTo>
                      <a:pt x="1664" y="4"/>
                    </a:lnTo>
                    <a:lnTo>
                      <a:pt x="1692" y="0"/>
                    </a:lnTo>
                    <a:lnTo>
                      <a:pt x="172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26" name="Freeform 243"/>
              <p:cNvSpPr/>
              <p:nvPr/>
            </p:nvSpPr>
            <p:spPr bwMode="auto">
              <a:xfrm>
                <a:off x="4606925" y="3586163"/>
                <a:ext cx="180975" cy="180975"/>
              </a:xfrm>
              <a:custGeom>
                <a:avLst/>
                <a:gdLst>
                  <a:gd name="T0" fmla="*/ 573 w 1145"/>
                  <a:gd name="T1" fmla="*/ 0 h 1143"/>
                  <a:gd name="T2" fmla="*/ 694 w 1145"/>
                  <a:gd name="T3" fmla="*/ 13 h 1143"/>
                  <a:gd name="T4" fmla="*/ 807 w 1145"/>
                  <a:gd name="T5" fmla="*/ 51 h 1143"/>
                  <a:gd name="T6" fmla="*/ 908 w 1145"/>
                  <a:gd name="T7" fmla="*/ 109 h 1143"/>
                  <a:gd name="T8" fmla="*/ 995 w 1145"/>
                  <a:gd name="T9" fmla="*/ 187 h 1143"/>
                  <a:gd name="T10" fmla="*/ 1065 w 1145"/>
                  <a:gd name="T11" fmla="*/ 280 h 1143"/>
                  <a:gd name="T12" fmla="*/ 1114 w 1145"/>
                  <a:gd name="T13" fmla="*/ 388 h 1143"/>
                  <a:gd name="T14" fmla="*/ 1140 w 1145"/>
                  <a:gd name="T15" fmla="*/ 505 h 1143"/>
                  <a:gd name="T16" fmla="*/ 1142 w 1145"/>
                  <a:gd name="T17" fmla="*/ 625 h 1143"/>
                  <a:gd name="T18" fmla="*/ 1119 w 1145"/>
                  <a:gd name="T19" fmla="*/ 737 h 1143"/>
                  <a:gd name="T20" fmla="*/ 1077 w 1145"/>
                  <a:gd name="T21" fmla="*/ 840 h 1143"/>
                  <a:gd name="T22" fmla="*/ 1016 w 1145"/>
                  <a:gd name="T23" fmla="*/ 932 h 1143"/>
                  <a:gd name="T24" fmla="*/ 939 w 1145"/>
                  <a:gd name="T25" fmla="*/ 1010 h 1143"/>
                  <a:gd name="T26" fmla="*/ 848 w 1145"/>
                  <a:gd name="T27" fmla="*/ 1072 h 1143"/>
                  <a:gd name="T28" fmla="*/ 746 w 1145"/>
                  <a:gd name="T29" fmla="*/ 1116 h 1143"/>
                  <a:gd name="T30" fmla="*/ 634 w 1145"/>
                  <a:gd name="T31" fmla="*/ 1139 h 1143"/>
                  <a:gd name="T32" fmla="*/ 575 w 1145"/>
                  <a:gd name="T33" fmla="*/ 1143 h 1143"/>
                  <a:gd name="T34" fmla="*/ 540 w 1145"/>
                  <a:gd name="T35" fmla="*/ 1133 h 1143"/>
                  <a:gd name="T36" fmla="*/ 515 w 1145"/>
                  <a:gd name="T37" fmla="*/ 1108 h 1143"/>
                  <a:gd name="T38" fmla="*/ 506 w 1145"/>
                  <a:gd name="T39" fmla="*/ 1073 h 1143"/>
                  <a:gd name="T40" fmla="*/ 514 w 1145"/>
                  <a:gd name="T41" fmla="*/ 1037 h 1143"/>
                  <a:gd name="T42" fmla="*/ 539 w 1145"/>
                  <a:gd name="T43" fmla="*/ 1012 h 1143"/>
                  <a:gd name="T44" fmla="*/ 575 w 1145"/>
                  <a:gd name="T45" fmla="*/ 1002 h 1143"/>
                  <a:gd name="T46" fmla="*/ 673 w 1145"/>
                  <a:gd name="T47" fmla="*/ 990 h 1143"/>
                  <a:gd name="T48" fmla="*/ 764 w 1145"/>
                  <a:gd name="T49" fmla="*/ 957 h 1143"/>
                  <a:gd name="T50" fmla="*/ 844 w 1145"/>
                  <a:gd name="T51" fmla="*/ 905 h 1143"/>
                  <a:gd name="T52" fmla="*/ 910 w 1145"/>
                  <a:gd name="T53" fmla="*/ 838 h 1143"/>
                  <a:gd name="T54" fmla="*/ 960 w 1145"/>
                  <a:gd name="T55" fmla="*/ 758 h 1143"/>
                  <a:gd name="T56" fmla="*/ 992 w 1145"/>
                  <a:gd name="T57" fmla="*/ 666 h 1143"/>
                  <a:gd name="T58" fmla="*/ 1003 w 1145"/>
                  <a:gd name="T59" fmla="*/ 568 h 1143"/>
                  <a:gd name="T60" fmla="*/ 990 w 1145"/>
                  <a:gd name="T61" fmla="*/ 463 h 1143"/>
                  <a:gd name="T62" fmla="*/ 952 w 1145"/>
                  <a:gd name="T63" fmla="*/ 367 h 1143"/>
                  <a:gd name="T64" fmla="*/ 893 w 1145"/>
                  <a:gd name="T65" fmla="*/ 284 h 1143"/>
                  <a:gd name="T66" fmla="*/ 817 w 1145"/>
                  <a:gd name="T67" fmla="*/ 216 h 1143"/>
                  <a:gd name="T68" fmla="*/ 727 w 1145"/>
                  <a:gd name="T69" fmla="*/ 169 h 1143"/>
                  <a:gd name="T70" fmla="*/ 626 w 1145"/>
                  <a:gd name="T71" fmla="*/ 143 h 1143"/>
                  <a:gd name="T72" fmla="*/ 569 w 1145"/>
                  <a:gd name="T73" fmla="*/ 139 h 1143"/>
                  <a:gd name="T74" fmla="*/ 473 w 1145"/>
                  <a:gd name="T75" fmla="*/ 151 h 1143"/>
                  <a:gd name="T76" fmla="*/ 382 w 1145"/>
                  <a:gd name="T77" fmla="*/ 184 h 1143"/>
                  <a:gd name="T78" fmla="*/ 301 w 1145"/>
                  <a:gd name="T79" fmla="*/ 235 h 1143"/>
                  <a:gd name="T80" fmla="*/ 232 w 1145"/>
                  <a:gd name="T81" fmla="*/ 305 h 1143"/>
                  <a:gd name="T82" fmla="*/ 182 w 1145"/>
                  <a:gd name="T83" fmla="*/ 387 h 1143"/>
                  <a:gd name="T84" fmla="*/ 151 w 1145"/>
                  <a:gd name="T85" fmla="*/ 478 h 1143"/>
                  <a:gd name="T86" fmla="*/ 141 w 1145"/>
                  <a:gd name="T87" fmla="*/ 575 h 1143"/>
                  <a:gd name="T88" fmla="*/ 132 w 1145"/>
                  <a:gd name="T89" fmla="*/ 610 h 1143"/>
                  <a:gd name="T90" fmla="*/ 107 w 1145"/>
                  <a:gd name="T91" fmla="*/ 636 h 1143"/>
                  <a:gd name="T92" fmla="*/ 71 w 1145"/>
                  <a:gd name="T93" fmla="*/ 645 h 1143"/>
                  <a:gd name="T94" fmla="*/ 52 w 1145"/>
                  <a:gd name="T95" fmla="*/ 643 h 1143"/>
                  <a:gd name="T96" fmla="*/ 21 w 1145"/>
                  <a:gd name="T97" fmla="*/ 625 h 1143"/>
                  <a:gd name="T98" fmla="*/ 3 w 1145"/>
                  <a:gd name="T99" fmla="*/ 593 h 1143"/>
                  <a:gd name="T100" fmla="*/ 3 w 1145"/>
                  <a:gd name="T101" fmla="*/ 519 h 1143"/>
                  <a:gd name="T102" fmla="*/ 24 w 1145"/>
                  <a:gd name="T103" fmla="*/ 409 h 1143"/>
                  <a:gd name="T104" fmla="*/ 66 w 1145"/>
                  <a:gd name="T105" fmla="*/ 306 h 1143"/>
                  <a:gd name="T106" fmla="*/ 127 w 1145"/>
                  <a:gd name="T107" fmla="*/ 213 h 1143"/>
                  <a:gd name="T108" fmla="*/ 207 w 1145"/>
                  <a:gd name="T109" fmla="*/ 132 h 1143"/>
                  <a:gd name="T110" fmla="*/ 300 w 1145"/>
                  <a:gd name="T111" fmla="*/ 69 h 1143"/>
                  <a:gd name="T112" fmla="*/ 402 w 1145"/>
                  <a:gd name="T113" fmla="*/ 25 h 1143"/>
                  <a:gd name="T114" fmla="*/ 512 w 1145"/>
                  <a:gd name="T115" fmla="*/ 3 h 1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145" h="1143">
                    <a:moveTo>
                      <a:pt x="569" y="0"/>
                    </a:moveTo>
                    <a:lnTo>
                      <a:pt x="573" y="0"/>
                    </a:lnTo>
                    <a:lnTo>
                      <a:pt x="634" y="3"/>
                    </a:lnTo>
                    <a:lnTo>
                      <a:pt x="694" y="13"/>
                    </a:lnTo>
                    <a:lnTo>
                      <a:pt x="752" y="29"/>
                    </a:lnTo>
                    <a:lnTo>
                      <a:pt x="807" y="51"/>
                    </a:lnTo>
                    <a:lnTo>
                      <a:pt x="860" y="77"/>
                    </a:lnTo>
                    <a:lnTo>
                      <a:pt x="908" y="109"/>
                    </a:lnTo>
                    <a:lnTo>
                      <a:pt x="954" y="146"/>
                    </a:lnTo>
                    <a:lnTo>
                      <a:pt x="995" y="187"/>
                    </a:lnTo>
                    <a:lnTo>
                      <a:pt x="1033" y="232"/>
                    </a:lnTo>
                    <a:lnTo>
                      <a:pt x="1065" y="280"/>
                    </a:lnTo>
                    <a:lnTo>
                      <a:pt x="1092" y="332"/>
                    </a:lnTo>
                    <a:lnTo>
                      <a:pt x="1114" y="388"/>
                    </a:lnTo>
                    <a:lnTo>
                      <a:pt x="1130" y="445"/>
                    </a:lnTo>
                    <a:lnTo>
                      <a:pt x="1140" y="505"/>
                    </a:lnTo>
                    <a:lnTo>
                      <a:pt x="1145" y="567"/>
                    </a:lnTo>
                    <a:lnTo>
                      <a:pt x="1142" y="625"/>
                    </a:lnTo>
                    <a:lnTo>
                      <a:pt x="1133" y="682"/>
                    </a:lnTo>
                    <a:lnTo>
                      <a:pt x="1119" y="737"/>
                    </a:lnTo>
                    <a:lnTo>
                      <a:pt x="1101" y="790"/>
                    </a:lnTo>
                    <a:lnTo>
                      <a:pt x="1077" y="840"/>
                    </a:lnTo>
                    <a:lnTo>
                      <a:pt x="1049" y="888"/>
                    </a:lnTo>
                    <a:lnTo>
                      <a:pt x="1016" y="932"/>
                    </a:lnTo>
                    <a:lnTo>
                      <a:pt x="979" y="972"/>
                    </a:lnTo>
                    <a:lnTo>
                      <a:pt x="939" y="1010"/>
                    </a:lnTo>
                    <a:lnTo>
                      <a:pt x="896" y="1042"/>
                    </a:lnTo>
                    <a:lnTo>
                      <a:pt x="848" y="1072"/>
                    </a:lnTo>
                    <a:lnTo>
                      <a:pt x="799" y="1096"/>
                    </a:lnTo>
                    <a:lnTo>
                      <a:pt x="746" y="1116"/>
                    </a:lnTo>
                    <a:lnTo>
                      <a:pt x="691" y="1130"/>
                    </a:lnTo>
                    <a:lnTo>
                      <a:pt x="634" y="1139"/>
                    </a:lnTo>
                    <a:lnTo>
                      <a:pt x="576" y="1143"/>
                    </a:lnTo>
                    <a:lnTo>
                      <a:pt x="575" y="1143"/>
                    </a:lnTo>
                    <a:lnTo>
                      <a:pt x="557" y="1140"/>
                    </a:lnTo>
                    <a:lnTo>
                      <a:pt x="540" y="1133"/>
                    </a:lnTo>
                    <a:lnTo>
                      <a:pt x="526" y="1123"/>
                    </a:lnTo>
                    <a:lnTo>
                      <a:pt x="515" y="1108"/>
                    </a:lnTo>
                    <a:lnTo>
                      <a:pt x="508" y="1092"/>
                    </a:lnTo>
                    <a:lnTo>
                      <a:pt x="506" y="1073"/>
                    </a:lnTo>
                    <a:lnTo>
                      <a:pt x="508" y="1054"/>
                    </a:lnTo>
                    <a:lnTo>
                      <a:pt x="514" y="1037"/>
                    </a:lnTo>
                    <a:lnTo>
                      <a:pt x="525" y="1022"/>
                    </a:lnTo>
                    <a:lnTo>
                      <a:pt x="539" y="1012"/>
                    </a:lnTo>
                    <a:lnTo>
                      <a:pt x="556" y="1005"/>
                    </a:lnTo>
                    <a:lnTo>
                      <a:pt x="575" y="1002"/>
                    </a:lnTo>
                    <a:lnTo>
                      <a:pt x="625" y="999"/>
                    </a:lnTo>
                    <a:lnTo>
                      <a:pt x="673" y="990"/>
                    </a:lnTo>
                    <a:lnTo>
                      <a:pt x="720" y="976"/>
                    </a:lnTo>
                    <a:lnTo>
                      <a:pt x="764" y="957"/>
                    </a:lnTo>
                    <a:lnTo>
                      <a:pt x="805" y="933"/>
                    </a:lnTo>
                    <a:lnTo>
                      <a:pt x="844" y="905"/>
                    </a:lnTo>
                    <a:lnTo>
                      <a:pt x="879" y="873"/>
                    </a:lnTo>
                    <a:lnTo>
                      <a:pt x="910" y="838"/>
                    </a:lnTo>
                    <a:lnTo>
                      <a:pt x="937" y="799"/>
                    </a:lnTo>
                    <a:lnTo>
                      <a:pt x="960" y="758"/>
                    </a:lnTo>
                    <a:lnTo>
                      <a:pt x="979" y="714"/>
                    </a:lnTo>
                    <a:lnTo>
                      <a:pt x="992" y="666"/>
                    </a:lnTo>
                    <a:lnTo>
                      <a:pt x="1000" y="618"/>
                    </a:lnTo>
                    <a:lnTo>
                      <a:pt x="1003" y="568"/>
                    </a:lnTo>
                    <a:lnTo>
                      <a:pt x="999" y="514"/>
                    </a:lnTo>
                    <a:lnTo>
                      <a:pt x="990" y="463"/>
                    </a:lnTo>
                    <a:lnTo>
                      <a:pt x="973" y="413"/>
                    </a:lnTo>
                    <a:lnTo>
                      <a:pt x="952" y="367"/>
                    </a:lnTo>
                    <a:lnTo>
                      <a:pt x="924" y="324"/>
                    </a:lnTo>
                    <a:lnTo>
                      <a:pt x="893" y="284"/>
                    </a:lnTo>
                    <a:lnTo>
                      <a:pt x="857" y="248"/>
                    </a:lnTo>
                    <a:lnTo>
                      <a:pt x="817" y="216"/>
                    </a:lnTo>
                    <a:lnTo>
                      <a:pt x="773" y="190"/>
                    </a:lnTo>
                    <a:lnTo>
                      <a:pt x="727" y="169"/>
                    </a:lnTo>
                    <a:lnTo>
                      <a:pt x="678" y="153"/>
                    </a:lnTo>
                    <a:lnTo>
                      <a:pt x="626" y="143"/>
                    </a:lnTo>
                    <a:lnTo>
                      <a:pt x="572" y="139"/>
                    </a:lnTo>
                    <a:lnTo>
                      <a:pt x="569" y="139"/>
                    </a:lnTo>
                    <a:lnTo>
                      <a:pt x="520" y="142"/>
                    </a:lnTo>
                    <a:lnTo>
                      <a:pt x="473" y="151"/>
                    </a:lnTo>
                    <a:lnTo>
                      <a:pt x="427" y="165"/>
                    </a:lnTo>
                    <a:lnTo>
                      <a:pt x="382" y="184"/>
                    </a:lnTo>
                    <a:lnTo>
                      <a:pt x="341" y="207"/>
                    </a:lnTo>
                    <a:lnTo>
                      <a:pt x="301" y="235"/>
                    </a:lnTo>
                    <a:lnTo>
                      <a:pt x="265" y="268"/>
                    </a:lnTo>
                    <a:lnTo>
                      <a:pt x="232" y="305"/>
                    </a:lnTo>
                    <a:lnTo>
                      <a:pt x="205" y="345"/>
                    </a:lnTo>
                    <a:lnTo>
                      <a:pt x="182" y="387"/>
                    </a:lnTo>
                    <a:lnTo>
                      <a:pt x="164" y="431"/>
                    </a:lnTo>
                    <a:lnTo>
                      <a:pt x="151" y="478"/>
                    </a:lnTo>
                    <a:lnTo>
                      <a:pt x="143" y="525"/>
                    </a:lnTo>
                    <a:lnTo>
                      <a:pt x="141" y="575"/>
                    </a:lnTo>
                    <a:lnTo>
                      <a:pt x="139" y="592"/>
                    </a:lnTo>
                    <a:lnTo>
                      <a:pt x="132" y="610"/>
                    </a:lnTo>
                    <a:lnTo>
                      <a:pt x="121" y="624"/>
                    </a:lnTo>
                    <a:lnTo>
                      <a:pt x="107" y="636"/>
                    </a:lnTo>
                    <a:lnTo>
                      <a:pt x="90" y="643"/>
                    </a:lnTo>
                    <a:lnTo>
                      <a:pt x="71" y="645"/>
                    </a:lnTo>
                    <a:lnTo>
                      <a:pt x="70" y="645"/>
                    </a:lnTo>
                    <a:lnTo>
                      <a:pt x="52" y="643"/>
                    </a:lnTo>
                    <a:lnTo>
                      <a:pt x="35" y="636"/>
                    </a:lnTo>
                    <a:lnTo>
                      <a:pt x="21" y="625"/>
                    </a:lnTo>
                    <a:lnTo>
                      <a:pt x="10" y="610"/>
                    </a:lnTo>
                    <a:lnTo>
                      <a:pt x="3" y="593"/>
                    </a:lnTo>
                    <a:lnTo>
                      <a:pt x="0" y="576"/>
                    </a:lnTo>
                    <a:lnTo>
                      <a:pt x="3" y="519"/>
                    </a:lnTo>
                    <a:lnTo>
                      <a:pt x="11" y="463"/>
                    </a:lnTo>
                    <a:lnTo>
                      <a:pt x="24" y="409"/>
                    </a:lnTo>
                    <a:lnTo>
                      <a:pt x="42" y="356"/>
                    </a:lnTo>
                    <a:lnTo>
                      <a:pt x="66" y="306"/>
                    </a:lnTo>
                    <a:lnTo>
                      <a:pt x="94" y="258"/>
                    </a:lnTo>
                    <a:lnTo>
                      <a:pt x="127" y="213"/>
                    </a:lnTo>
                    <a:lnTo>
                      <a:pt x="165" y="170"/>
                    </a:lnTo>
                    <a:lnTo>
                      <a:pt x="207" y="132"/>
                    </a:lnTo>
                    <a:lnTo>
                      <a:pt x="251" y="98"/>
                    </a:lnTo>
                    <a:lnTo>
                      <a:pt x="300" y="69"/>
                    </a:lnTo>
                    <a:lnTo>
                      <a:pt x="350" y="44"/>
                    </a:lnTo>
                    <a:lnTo>
                      <a:pt x="402" y="25"/>
                    </a:lnTo>
                    <a:lnTo>
                      <a:pt x="456" y="12"/>
                    </a:lnTo>
                    <a:lnTo>
                      <a:pt x="512" y="3"/>
                    </a:lnTo>
                    <a:lnTo>
                      <a:pt x="569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27" name="Freeform 244"/>
              <p:cNvSpPr>
                <a:spLocks noEditPoints="1"/>
              </p:cNvSpPr>
              <p:nvPr/>
            </p:nvSpPr>
            <p:spPr bwMode="auto">
              <a:xfrm>
                <a:off x="4356100" y="3684588"/>
                <a:ext cx="327025" cy="327025"/>
              </a:xfrm>
              <a:custGeom>
                <a:avLst/>
                <a:gdLst>
                  <a:gd name="T0" fmla="*/ 950 w 2058"/>
                  <a:gd name="T1" fmla="*/ 279 h 2058"/>
                  <a:gd name="T2" fmla="*/ 789 w 2058"/>
                  <a:gd name="T3" fmla="*/ 378 h 2058"/>
                  <a:gd name="T4" fmla="*/ 571 w 2058"/>
                  <a:gd name="T5" fmla="*/ 455 h 2058"/>
                  <a:gd name="T6" fmla="*/ 453 w 2058"/>
                  <a:gd name="T7" fmla="*/ 350 h 2058"/>
                  <a:gd name="T8" fmla="*/ 353 w 2058"/>
                  <a:gd name="T9" fmla="*/ 465 h 2058"/>
                  <a:gd name="T10" fmla="*/ 422 w 2058"/>
                  <a:gd name="T11" fmla="*/ 688 h 2058"/>
                  <a:gd name="T12" fmla="*/ 315 w 2058"/>
                  <a:gd name="T13" fmla="*/ 938 h 2058"/>
                  <a:gd name="T14" fmla="*/ 142 w 2058"/>
                  <a:gd name="T15" fmla="*/ 957 h 2058"/>
                  <a:gd name="T16" fmla="*/ 153 w 2058"/>
                  <a:gd name="T17" fmla="*/ 1109 h 2058"/>
                  <a:gd name="T18" fmla="*/ 360 w 2058"/>
                  <a:gd name="T19" fmla="*/ 1219 h 2058"/>
                  <a:gd name="T20" fmla="*/ 461 w 2058"/>
                  <a:gd name="T21" fmla="*/ 1470 h 2058"/>
                  <a:gd name="T22" fmla="*/ 351 w 2058"/>
                  <a:gd name="T23" fmla="*/ 1605 h 2058"/>
                  <a:gd name="T24" fmla="*/ 463 w 2058"/>
                  <a:gd name="T25" fmla="*/ 1708 h 2058"/>
                  <a:gd name="T26" fmla="*/ 643 w 2058"/>
                  <a:gd name="T27" fmla="*/ 1607 h 2058"/>
                  <a:gd name="T28" fmla="*/ 928 w 2058"/>
                  <a:gd name="T29" fmla="*/ 1730 h 2058"/>
                  <a:gd name="T30" fmla="*/ 954 w 2058"/>
                  <a:gd name="T31" fmla="*/ 1916 h 2058"/>
                  <a:gd name="T32" fmla="*/ 1109 w 2058"/>
                  <a:gd name="T33" fmla="*/ 1911 h 2058"/>
                  <a:gd name="T34" fmla="*/ 1167 w 2058"/>
                  <a:gd name="T35" fmla="*/ 1713 h 2058"/>
                  <a:gd name="T36" fmla="*/ 1453 w 2058"/>
                  <a:gd name="T37" fmla="*/ 1597 h 2058"/>
                  <a:gd name="T38" fmla="*/ 1602 w 2058"/>
                  <a:gd name="T39" fmla="*/ 1710 h 2058"/>
                  <a:gd name="T40" fmla="*/ 1710 w 2058"/>
                  <a:gd name="T41" fmla="*/ 1602 h 2058"/>
                  <a:gd name="T42" fmla="*/ 1598 w 2058"/>
                  <a:gd name="T43" fmla="*/ 1454 h 2058"/>
                  <a:gd name="T44" fmla="*/ 1713 w 2058"/>
                  <a:gd name="T45" fmla="*/ 1167 h 2058"/>
                  <a:gd name="T46" fmla="*/ 1911 w 2058"/>
                  <a:gd name="T47" fmla="*/ 1110 h 2058"/>
                  <a:gd name="T48" fmla="*/ 1917 w 2058"/>
                  <a:gd name="T49" fmla="*/ 955 h 2058"/>
                  <a:gd name="T50" fmla="*/ 1731 w 2058"/>
                  <a:gd name="T51" fmla="*/ 928 h 2058"/>
                  <a:gd name="T52" fmla="*/ 1609 w 2058"/>
                  <a:gd name="T53" fmla="*/ 644 h 2058"/>
                  <a:gd name="T54" fmla="*/ 1708 w 2058"/>
                  <a:gd name="T55" fmla="*/ 464 h 2058"/>
                  <a:gd name="T56" fmla="*/ 1607 w 2058"/>
                  <a:gd name="T57" fmla="*/ 352 h 2058"/>
                  <a:gd name="T58" fmla="*/ 1490 w 2058"/>
                  <a:gd name="T59" fmla="*/ 455 h 2058"/>
                  <a:gd name="T60" fmla="*/ 1272 w 2058"/>
                  <a:gd name="T61" fmla="*/ 378 h 2058"/>
                  <a:gd name="T62" fmla="*/ 1110 w 2058"/>
                  <a:gd name="T63" fmla="*/ 279 h 2058"/>
                  <a:gd name="T64" fmla="*/ 962 w 2058"/>
                  <a:gd name="T65" fmla="*/ 141 h 2058"/>
                  <a:gd name="T66" fmla="*/ 1224 w 2058"/>
                  <a:gd name="T67" fmla="*/ 67 h 2058"/>
                  <a:gd name="T68" fmla="*/ 1398 w 2058"/>
                  <a:gd name="T69" fmla="*/ 279 h 2058"/>
                  <a:gd name="T70" fmla="*/ 1602 w 2058"/>
                  <a:gd name="T71" fmla="*/ 209 h 2058"/>
                  <a:gd name="T72" fmla="*/ 1834 w 2058"/>
                  <a:gd name="T73" fmla="*/ 388 h 2058"/>
                  <a:gd name="T74" fmla="*/ 1805 w 2058"/>
                  <a:gd name="T75" fmla="*/ 564 h 2058"/>
                  <a:gd name="T76" fmla="*/ 1937 w 2058"/>
                  <a:gd name="T77" fmla="*/ 812 h 2058"/>
                  <a:gd name="T78" fmla="*/ 2058 w 2058"/>
                  <a:gd name="T79" fmla="*/ 960 h 2058"/>
                  <a:gd name="T80" fmla="*/ 1966 w 2058"/>
                  <a:gd name="T81" fmla="*/ 1238 h 2058"/>
                  <a:gd name="T82" fmla="*/ 1756 w 2058"/>
                  <a:gd name="T83" fmla="*/ 1444 h 2058"/>
                  <a:gd name="T84" fmla="*/ 1848 w 2058"/>
                  <a:gd name="T85" fmla="*/ 1631 h 2058"/>
                  <a:gd name="T86" fmla="*/ 1648 w 2058"/>
                  <a:gd name="T87" fmla="*/ 1841 h 2058"/>
                  <a:gd name="T88" fmla="*/ 1445 w 2058"/>
                  <a:gd name="T89" fmla="*/ 1755 h 2058"/>
                  <a:gd name="T90" fmla="*/ 1238 w 2058"/>
                  <a:gd name="T91" fmla="*/ 1965 h 2058"/>
                  <a:gd name="T92" fmla="*/ 961 w 2058"/>
                  <a:gd name="T93" fmla="*/ 2058 h 2058"/>
                  <a:gd name="T94" fmla="*/ 812 w 2058"/>
                  <a:gd name="T95" fmla="*/ 1936 h 2058"/>
                  <a:gd name="T96" fmla="*/ 564 w 2058"/>
                  <a:gd name="T97" fmla="*/ 1805 h 2058"/>
                  <a:gd name="T98" fmla="*/ 400 w 2058"/>
                  <a:gd name="T99" fmla="*/ 1837 h 2058"/>
                  <a:gd name="T100" fmla="*/ 210 w 2058"/>
                  <a:gd name="T101" fmla="*/ 1614 h 2058"/>
                  <a:gd name="T102" fmla="*/ 278 w 2058"/>
                  <a:gd name="T103" fmla="*/ 1397 h 2058"/>
                  <a:gd name="T104" fmla="*/ 67 w 2058"/>
                  <a:gd name="T105" fmla="*/ 1223 h 2058"/>
                  <a:gd name="T106" fmla="*/ 3 w 2058"/>
                  <a:gd name="T107" fmla="*/ 930 h 2058"/>
                  <a:gd name="T108" fmla="*/ 152 w 2058"/>
                  <a:gd name="T109" fmla="*/ 809 h 2058"/>
                  <a:gd name="T110" fmla="*/ 236 w 2058"/>
                  <a:gd name="T111" fmla="*/ 543 h 2058"/>
                  <a:gd name="T112" fmla="*/ 236 w 2058"/>
                  <a:gd name="T113" fmla="*/ 371 h 2058"/>
                  <a:gd name="T114" fmla="*/ 458 w 2058"/>
                  <a:gd name="T115" fmla="*/ 209 h 2058"/>
                  <a:gd name="T116" fmla="*/ 709 w 2058"/>
                  <a:gd name="T117" fmla="*/ 256 h 2058"/>
                  <a:gd name="T118" fmla="*/ 853 w 2058"/>
                  <a:gd name="T119" fmla="*/ 45 h 20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058" h="2058">
                    <a:moveTo>
                      <a:pt x="962" y="141"/>
                    </a:moveTo>
                    <a:lnTo>
                      <a:pt x="958" y="143"/>
                    </a:lnTo>
                    <a:lnTo>
                      <a:pt x="954" y="145"/>
                    </a:lnTo>
                    <a:lnTo>
                      <a:pt x="952" y="147"/>
                    </a:lnTo>
                    <a:lnTo>
                      <a:pt x="951" y="150"/>
                    </a:lnTo>
                    <a:lnTo>
                      <a:pt x="950" y="153"/>
                    </a:lnTo>
                    <a:lnTo>
                      <a:pt x="950" y="279"/>
                    </a:lnTo>
                    <a:lnTo>
                      <a:pt x="947" y="299"/>
                    </a:lnTo>
                    <a:lnTo>
                      <a:pt x="940" y="315"/>
                    </a:lnTo>
                    <a:lnTo>
                      <a:pt x="928" y="330"/>
                    </a:lnTo>
                    <a:lnTo>
                      <a:pt x="912" y="342"/>
                    </a:lnTo>
                    <a:lnTo>
                      <a:pt x="893" y="348"/>
                    </a:lnTo>
                    <a:lnTo>
                      <a:pt x="840" y="361"/>
                    </a:lnTo>
                    <a:lnTo>
                      <a:pt x="789" y="378"/>
                    </a:lnTo>
                    <a:lnTo>
                      <a:pt x="738" y="398"/>
                    </a:lnTo>
                    <a:lnTo>
                      <a:pt x="690" y="423"/>
                    </a:lnTo>
                    <a:lnTo>
                      <a:pt x="643" y="451"/>
                    </a:lnTo>
                    <a:lnTo>
                      <a:pt x="625" y="460"/>
                    </a:lnTo>
                    <a:lnTo>
                      <a:pt x="607" y="464"/>
                    </a:lnTo>
                    <a:lnTo>
                      <a:pt x="588" y="462"/>
                    </a:lnTo>
                    <a:lnTo>
                      <a:pt x="571" y="455"/>
                    </a:lnTo>
                    <a:lnTo>
                      <a:pt x="555" y="443"/>
                    </a:lnTo>
                    <a:lnTo>
                      <a:pt x="466" y="352"/>
                    </a:lnTo>
                    <a:lnTo>
                      <a:pt x="463" y="350"/>
                    </a:lnTo>
                    <a:lnTo>
                      <a:pt x="461" y="349"/>
                    </a:lnTo>
                    <a:lnTo>
                      <a:pt x="458" y="349"/>
                    </a:lnTo>
                    <a:lnTo>
                      <a:pt x="456" y="349"/>
                    </a:lnTo>
                    <a:lnTo>
                      <a:pt x="453" y="350"/>
                    </a:lnTo>
                    <a:lnTo>
                      <a:pt x="450" y="352"/>
                    </a:lnTo>
                    <a:lnTo>
                      <a:pt x="353" y="449"/>
                    </a:lnTo>
                    <a:lnTo>
                      <a:pt x="351" y="452"/>
                    </a:lnTo>
                    <a:lnTo>
                      <a:pt x="350" y="456"/>
                    </a:lnTo>
                    <a:lnTo>
                      <a:pt x="350" y="459"/>
                    </a:lnTo>
                    <a:lnTo>
                      <a:pt x="351" y="462"/>
                    </a:lnTo>
                    <a:lnTo>
                      <a:pt x="353" y="465"/>
                    </a:lnTo>
                    <a:lnTo>
                      <a:pt x="443" y="554"/>
                    </a:lnTo>
                    <a:lnTo>
                      <a:pt x="455" y="569"/>
                    </a:lnTo>
                    <a:lnTo>
                      <a:pt x="461" y="587"/>
                    </a:lnTo>
                    <a:lnTo>
                      <a:pt x="463" y="606"/>
                    </a:lnTo>
                    <a:lnTo>
                      <a:pt x="460" y="625"/>
                    </a:lnTo>
                    <a:lnTo>
                      <a:pt x="451" y="642"/>
                    </a:lnTo>
                    <a:lnTo>
                      <a:pt x="422" y="688"/>
                    </a:lnTo>
                    <a:lnTo>
                      <a:pt x="398" y="737"/>
                    </a:lnTo>
                    <a:lnTo>
                      <a:pt x="376" y="788"/>
                    </a:lnTo>
                    <a:lnTo>
                      <a:pt x="360" y="839"/>
                    </a:lnTo>
                    <a:lnTo>
                      <a:pt x="347" y="892"/>
                    </a:lnTo>
                    <a:lnTo>
                      <a:pt x="341" y="911"/>
                    </a:lnTo>
                    <a:lnTo>
                      <a:pt x="330" y="927"/>
                    </a:lnTo>
                    <a:lnTo>
                      <a:pt x="315" y="938"/>
                    </a:lnTo>
                    <a:lnTo>
                      <a:pt x="297" y="947"/>
                    </a:lnTo>
                    <a:lnTo>
                      <a:pt x="278" y="949"/>
                    </a:lnTo>
                    <a:lnTo>
                      <a:pt x="153" y="949"/>
                    </a:lnTo>
                    <a:lnTo>
                      <a:pt x="149" y="950"/>
                    </a:lnTo>
                    <a:lnTo>
                      <a:pt x="146" y="951"/>
                    </a:lnTo>
                    <a:lnTo>
                      <a:pt x="143" y="954"/>
                    </a:lnTo>
                    <a:lnTo>
                      <a:pt x="142" y="957"/>
                    </a:lnTo>
                    <a:lnTo>
                      <a:pt x="141" y="960"/>
                    </a:lnTo>
                    <a:lnTo>
                      <a:pt x="141" y="1097"/>
                    </a:lnTo>
                    <a:lnTo>
                      <a:pt x="142" y="1101"/>
                    </a:lnTo>
                    <a:lnTo>
                      <a:pt x="143" y="1104"/>
                    </a:lnTo>
                    <a:lnTo>
                      <a:pt x="146" y="1107"/>
                    </a:lnTo>
                    <a:lnTo>
                      <a:pt x="149" y="1108"/>
                    </a:lnTo>
                    <a:lnTo>
                      <a:pt x="153" y="1109"/>
                    </a:lnTo>
                    <a:lnTo>
                      <a:pt x="278" y="1109"/>
                    </a:lnTo>
                    <a:lnTo>
                      <a:pt x="297" y="1111"/>
                    </a:lnTo>
                    <a:lnTo>
                      <a:pt x="315" y="1120"/>
                    </a:lnTo>
                    <a:lnTo>
                      <a:pt x="330" y="1131"/>
                    </a:lnTo>
                    <a:lnTo>
                      <a:pt x="341" y="1147"/>
                    </a:lnTo>
                    <a:lnTo>
                      <a:pt x="347" y="1166"/>
                    </a:lnTo>
                    <a:lnTo>
                      <a:pt x="360" y="1219"/>
                    </a:lnTo>
                    <a:lnTo>
                      <a:pt x="376" y="1270"/>
                    </a:lnTo>
                    <a:lnTo>
                      <a:pt x="398" y="1321"/>
                    </a:lnTo>
                    <a:lnTo>
                      <a:pt x="422" y="1368"/>
                    </a:lnTo>
                    <a:lnTo>
                      <a:pt x="451" y="1416"/>
                    </a:lnTo>
                    <a:lnTo>
                      <a:pt x="460" y="1433"/>
                    </a:lnTo>
                    <a:lnTo>
                      <a:pt x="463" y="1452"/>
                    </a:lnTo>
                    <a:lnTo>
                      <a:pt x="461" y="1470"/>
                    </a:lnTo>
                    <a:lnTo>
                      <a:pt x="455" y="1488"/>
                    </a:lnTo>
                    <a:lnTo>
                      <a:pt x="443" y="1504"/>
                    </a:lnTo>
                    <a:lnTo>
                      <a:pt x="353" y="1593"/>
                    </a:lnTo>
                    <a:lnTo>
                      <a:pt x="351" y="1596"/>
                    </a:lnTo>
                    <a:lnTo>
                      <a:pt x="350" y="1599"/>
                    </a:lnTo>
                    <a:lnTo>
                      <a:pt x="350" y="1602"/>
                    </a:lnTo>
                    <a:lnTo>
                      <a:pt x="351" y="1605"/>
                    </a:lnTo>
                    <a:lnTo>
                      <a:pt x="353" y="1609"/>
                    </a:lnTo>
                    <a:lnTo>
                      <a:pt x="450" y="1704"/>
                    </a:lnTo>
                    <a:lnTo>
                      <a:pt x="453" y="1708"/>
                    </a:lnTo>
                    <a:lnTo>
                      <a:pt x="456" y="1709"/>
                    </a:lnTo>
                    <a:lnTo>
                      <a:pt x="458" y="1709"/>
                    </a:lnTo>
                    <a:lnTo>
                      <a:pt x="461" y="1709"/>
                    </a:lnTo>
                    <a:lnTo>
                      <a:pt x="463" y="1708"/>
                    </a:lnTo>
                    <a:lnTo>
                      <a:pt x="466" y="1704"/>
                    </a:lnTo>
                    <a:lnTo>
                      <a:pt x="555" y="1616"/>
                    </a:lnTo>
                    <a:lnTo>
                      <a:pt x="569" y="1605"/>
                    </a:lnTo>
                    <a:lnTo>
                      <a:pt x="586" y="1598"/>
                    </a:lnTo>
                    <a:lnTo>
                      <a:pt x="604" y="1596"/>
                    </a:lnTo>
                    <a:lnTo>
                      <a:pt x="624" y="1599"/>
                    </a:lnTo>
                    <a:lnTo>
                      <a:pt x="643" y="1607"/>
                    </a:lnTo>
                    <a:lnTo>
                      <a:pt x="690" y="1636"/>
                    </a:lnTo>
                    <a:lnTo>
                      <a:pt x="738" y="1661"/>
                    </a:lnTo>
                    <a:lnTo>
                      <a:pt x="789" y="1682"/>
                    </a:lnTo>
                    <a:lnTo>
                      <a:pt x="840" y="1699"/>
                    </a:lnTo>
                    <a:lnTo>
                      <a:pt x="893" y="1713"/>
                    </a:lnTo>
                    <a:lnTo>
                      <a:pt x="912" y="1719"/>
                    </a:lnTo>
                    <a:lnTo>
                      <a:pt x="928" y="1730"/>
                    </a:lnTo>
                    <a:lnTo>
                      <a:pt x="940" y="1745"/>
                    </a:lnTo>
                    <a:lnTo>
                      <a:pt x="948" y="1762"/>
                    </a:lnTo>
                    <a:lnTo>
                      <a:pt x="950" y="1781"/>
                    </a:lnTo>
                    <a:lnTo>
                      <a:pt x="950" y="1907"/>
                    </a:lnTo>
                    <a:lnTo>
                      <a:pt x="951" y="1911"/>
                    </a:lnTo>
                    <a:lnTo>
                      <a:pt x="952" y="1914"/>
                    </a:lnTo>
                    <a:lnTo>
                      <a:pt x="954" y="1916"/>
                    </a:lnTo>
                    <a:lnTo>
                      <a:pt x="958" y="1918"/>
                    </a:lnTo>
                    <a:lnTo>
                      <a:pt x="962" y="1918"/>
                    </a:lnTo>
                    <a:lnTo>
                      <a:pt x="1099" y="1918"/>
                    </a:lnTo>
                    <a:lnTo>
                      <a:pt x="1102" y="1918"/>
                    </a:lnTo>
                    <a:lnTo>
                      <a:pt x="1105" y="1916"/>
                    </a:lnTo>
                    <a:lnTo>
                      <a:pt x="1108" y="1914"/>
                    </a:lnTo>
                    <a:lnTo>
                      <a:pt x="1109" y="1911"/>
                    </a:lnTo>
                    <a:lnTo>
                      <a:pt x="1110" y="1907"/>
                    </a:lnTo>
                    <a:lnTo>
                      <a:pt x="1110" y="1781"/>
                    </a:lnTo>
                    <a:lnTo>
                      <a:pt x="1113" y="1762"/>
                    </a:lnTo>
                    <a:lnTo>
                      <a:pt x="1121" y="1745"/>
                    </a:lnTo>
                    <a:lnTo>
                      <a:pt x="1133" y="1730"/>
                    </a:lnTo>
                    <a:lnTo>
                      <a:pt x="1148" y="1719"/>
                    </a:lnTo>
                    <a:lnTo>
                      <a:pt x="1167" y="1713"/>
                    </a:lnTo>
                    <a:lnTo>
                      <a:pt x="1220" y="1700"/>
                    </a:lnTo>
                    <a:lnTo>
                      <a:pt x="1272" y="1683"/>
                    </a:lnTo>
                    <a:lnTo>
                      <a:pt x="1321" y="1662"/>
                    </a:lnTo>
                    <a:lnTo>
                      <a:pt x="1370" y="1638"/>
                    </a:lnTo>
                    <a:lnTo>
                      <a:pt x="1417" y="1610"/>
                    </a:lnTo>
                    <a:lnTo>
                      <a:pt x="1434" y="1600"/>
                    </a:lnTo>
                    <a:lnTo>
                      <a:pt x="1453" y="1597"/>
                    </a:lnTo>
                    <a:lnTo>
                      <a:pt x="1472" y="1599"/>
                    </a:lnTo>
                    <a:lnTo>
                      <a:pt x="1490" y="1605"/>
                    </a:lnTo>
                    <a:lnTo>
                      <a:pt x="1506" y="1618"/>
                    </a:lnTo>
                    <a:lnTo>
                      <a:pt x="1594" y="1707"/>
                    </a:lnTo>
                    <a:lnTo>
                      <a:pt x="1598" y="1709"/>
                    </a:lnTo>
                    <a:lnTo>
                      <a:pt x="1600" y="1710"/>
                    </a:lnTo>
                    <a:lnTo>
                      <a:pt x="1602" y="1710"/>
                    </a:lnTo>
                    <a:lnTo>
                      <a:pt x="1605" y="1710"/>
                    </a:lnTo>
                    <a:lnTo>
                      <a:pt x="1607" y="1709"/>
                    </a:lnTo>
                    <a:lnTo>
                      <a:pt x="1610" y="1707"/>
                    </a:lnTo>
                    <a:lnTo>
                      <a:pt x="1706" y="1610"/>
                    </a:lnTo>
                    <a:lnTo>
                      <a:pt x="1708" y="1607"/>
                    </a:lnTo>
                    <a:lnTo>
                      <a:pt x="1709" y="1604"/>
                    </a:lnTo>
                    <a:lnTo>
                      <a:pt x="1710" y="1602"/>
                    </a:lnTo>
                    <a:lnTo>
                      <a:pt x="1709" y="1600"/>
                    </a:lnTo>
                    <a:lnTo>
                      <a:pt x="1708" y="1597"/>
                    </a:lnTo>
                    <a:lnTo>
                      <a:pt x="1706" y="1594"/>
                    </a:lnTo>
                    <a:lnTo>
                      <a:pt x="1618" y="1505"/>
                    </a:lnTo>
                    <a:lnTo>
                      <a:pt x="1606" y="1489"/>
                    </a:lnTo>
                    <a:lnTo>
                      <a:pt x="1600" y="1473"/>
                    </a:lnTo>
                    <a:lnTo>
                      <a:pt x="1598" y="1454"/>
                    </a:lnTo>
                    <a:lnTo>
                      <a:pt x="1601" y="1435"/>
                    </a:lnTo>
                    <a:lnTo>
                      <a:pt x="1609" y="1417"/>
                    </a:lnTo>
                    <a:lnTo>
                      <a:pt x="1638" y="1370"/>
                    </a:lnTo>
                    <a:lnTo>
                      <a:pt x="1663" y="1322"/>
                    </a:lnTo>
                    <a:lnTo>
                      <a:pt x="1683" y="1271"/>
                    </a:lnTo>
                    <a:lnTo>
                      <a:pt x="1700" y="1220"/>
                    </a:lnTo>
                    <a:lnTo>
                      <a:pt x="1713" y="1167"/>
                    </a:lnTo>
                    <a:lnTo>
                      <a:pt x="1719" y="1148"/>
                    </a:lnTo>
                    <a:lnTo>
                      <a:pt x="1731" y="1132"/>
                    </a:lnTo>
                    <a:lnTo>
                      <a:pt x="1745" y="1121"/>
                    </a:lnTo>
                    <a:lnTo>
                      <a:pt x="1762" y="1113"/>
                    </a:lnTo>
                    <a:lnTo>
                      <a:pt x="1782" y="1110"/>
                    </a:lnTo>
                    <a:lnTo>
                      <a:pt x="1908" y="1110"/>
                    </a:lnTo>
                    <a:lnTo>
                      <a:pt x="1911" y="1110"/>
                    </a:lnTo>
                    <a:lnTo>
                      <a:pt x="1914" y="1108"/>
                    </a:lnTo>
                    <a:lnTo>
                      <a:pt x="1917" y="1106"/>
                    </a:lnTo>
                    <a:lnTo>
                      <a:pt x="1918" y="1103"/>
                    </a:lnTo>
                    <a:lnTo>
                      <a:pt x="1919" y="1098"/>
                    </a:lnTo>
                    <a:lnTo>
                      <a:pt x="1919" y="961"/>
                    </a:lnTo>
                    <a:lnTo>
                      <a:pt x="1918" y="958"/>
                    </a:lnTo>
                    <a:lnTo>
                      <a:pt x="1917" y="955"/>
                    </a:lnTo>
                    <a:lnTo>
                      <a:pt x="1914" y="953"/>
                    </a:lnTo>
                    <a:lnTo>
                      <a:pt x="1911" y="951"/>
                    </a:lnTo>
                    <a:lnTo>
                      <a:pt x="1908" y="951"/>
                    </a:lnTo>
                    <a:lnTo>
                      <a:pt x="1782" y="951"/>
                    </a:lnTo>
                    <a:lnTo>
                      <a:pt x="1762" y="948"/>
                    </a:lnTo>
                    <a:lnTo>
                      <a:pt x="1745" y="940"/>
                    </a:lnTo>
                    <a:lnTo>
                      <a:pt x="1731" y="928"/>
                    </a:lnTo>
                    <a:lnTo>
                      <a:pt x="1719" y="912"/>
                    </a:lnTo>
                    <a:lnTo>
                      <a:pt x="1713" y="894"/>
                    </a:lnTo>
                    <a:lnTo>
                      <a:pt x="1700" y="840"/>
                    </a:lnTo>
                    <a:lnTo>
                      <a:pt x="1683" y="789"/>
                    </a:lnTo>
                    <a:lnTo>
                      <a:pt x="1663" y="739"/>
                    </a:lnTo>
                    <a:lnTo>
                      <a:pt x="1638" y="691"/>
                    </a:lnTo>
                    <a:lnTo>
                      <a:pt x="1609" y="644"/>
                    </a:lnTo>
                    <a:lnTo>
                      <a:pt x="1601" y="626"/>
                    </a:lnTo>
                    <a:lnTo>
                      <a:pt x="1598" y="607"/>
                    </a:lnTo>
                    <a:lnTo>
                      <a:pt x="1599" y="588"/>
                    </a:lnTo>
                    <a:lnTo>
                      <a:pt x="1606" y="570"/>
                    </a:lnTo>
                    <a:lnTo>
                      <a:pt x="1618" y="555"/>
                    </a:lnTo>
                    <a:lnTo>
                      <a:pt x="1706" y="466"/>
                    </a:lnTo>
                    <a:lnTo>
                      <a:pt x="1708" y="464"/>
                    </a:lnTo>
                    <a:lnTo>
                      <a:pt x="1709" y="461"/>
                    </a:lnTo>
                    <a:lnTo>
                      <a:pt x="1710" y="459"/>
                    </a:lnTo>
                    <a:lnTo>
                      <a:pt x="1709" y="457"/>
                    </a:lnTo>
                    <a:lnTo>
                      <a:pt x="1708" y="453"/>
                    </a:lnTo>
                    <a:lnTo>
                      <a:pt x="1706" y="450"/>
                    </a:lnTo>
                    <a:lnTo>
                      <a:pt x="1610" y="354"/>
                    </a:lnTo>
                    <a:lnTo>
                      <a:pt x="1607" y="352"/>
                    </a:lnTo>
                    <a:lnTo>
                      <a:pt x="1605" y="351"/>
                    </a:lnTo>
                    <a:lnTo>
                      <a:pt x="1602" y="350"/>
                    </a:lnTo>
                    <a:lnTo>
                      <a:pt x="1600" y="351"/>
                    </a:lnTo>
                    <a:lnTo>
                      <a:pt x="1598" y="352"/>
                    </a:lnTo>
                    <a:lnTo>
                      <a:pt x="1594" y="354"/>
                    </a:lnTo>
                    <a:lnTo>
                      <a:pt x="1506" y="443"/>
                    </a:lnTo>
                    <a:lnTo>
                      <a:pt x="1490" y="455"/>
                    </a:lnTo>
                    <a:lnTo>
                      <a:pt x="1472" y="462"/>
                    </a:lnTo>
                    <a:lnTo>
                      <a:pt x="1453" y="463"/>
                    </a:lnTo>
                    <a:lnTo>
                      <a:pt x="1434" y="460"/>
                    </a:lnTo>
                    <a:lnTo>
                      <a:pt x="1417" y="451"/>
                    </a:lnTo>
                    <a:lnTo>
                      <a:pt x="1370" y="423"/>
                    </a:lnTo>
                    <a:lnTo>
                      <a:pt x="1321" y="398"/>
                    </a:lnTo>
                    <a:lnTo>
                      <a:pt x="1272" y="378"/>
                    </a:lnTo>
                    <a:lnTo>
                      <a:pt x="1220" y="361"/>
                    </a:lnTo>
                    <a:lnTo>
                      <a:pt x="1167" y="348"/>
                    </a:lnTo>
                    <a:lnTo>
                      <a:pt x="1148" y="342"/>
                    </a:lnTo>
                    <a:lnTo>
                      <a:pt x="1133" y="330"/>
                    </a:lnTo>
                    <a:lnTo>
                      <a:pt x="1120" y="315"/>
                    </a:lnTo>
                    <a:lnTo>
                      <a:pt x="1113" y="299"/>
                    </a:lnTo>
                    <a:lnTo>
                      <a:pt x="1110" y="279"/>
                    </a:lnTo>
                    <a:lnTo>
                      <a:pt x="1110" y="153"/>
                    </a:lnTo>
                    <a:lnTo>
                      <a:pt x="1109" y="150"/>
                    </a:lnTo>
                    <a:lnTo>
                      <a:pt x="1108" y="147"/>
                    </a:lnTo>
                    <a:lnTo>
                      <a:pt x="1105" y="145"/>
                    </a:lnTo>
                    <a:lnTo>
                      <a:pt x="1102" y="143"/>
                    </a:lnTo>
                    <a:lnTo>
                      <a:pt x="1099" y="141"/>
                    </a:lnTo>
                    <a:lnTo>
                      <a:pt x="962" y="141"/>
                    </a:lnTo>
                    <a:close/>
                    <a:moveTo>
                      <a:pt x="961" y="0"/>
                    </a:moveTo>
                    <a:lnTo>
                      <a:pt x="1098" y="0"/>
                    </a:lnTo>
                    <a:lnTo>
                      <a:pt x="1128" y="3"/>
                    </a:lnTo>
                    <a:lnTo>
                      <a:pt x="1157" y="12"/>
                    </a:lnTo>
                    <a:lnTo>
                      <a:pt x="1183" y="26"/>
                    </a:lnTo>
                    <a:lnTo>
                      <a:pt x="1205" y="45"/>
                    </a:lnTo>
                    <a:lnTo>
                      <a:pt x="1224" y="67"/>
                    </a:lnTo>
                    <a:lnTo>
                      <a:pt x="1238" y="93"/>
                    </a:lnTo>
                    <a:lnTo>
                      <a:pt x="1246" y="121"/>
                    </a:lnTo>
                    <a:lnTo>
                      <a:pt x="1250" y="152"/>
                    </a:lnTo>
                    <a:lnTo>
                      <a:pt x="1250" y="223"/>
                    </a:lnTo>
                    <a:lnTo>
                      <a:pt x="1300" y="237"/>
                    </a:lnTo>
                    <a:lnTo>
                      <a:pt x="1350" y="256"/>
                    </a:lnTo>
                    <a:lnTo>
                      <a:pt x="1398" y="279"/>
                    </a:lnTo>
                    <a:lnTo>
                      <a:pt x="1445" y="303"/>
                    </a:lnTo>
                    <a:lnTo>
                      <a:pt x="1494" y="253"/>
                    </a:lnTo>
                    <a:lnTo>
                      <a:pt x="1512" y="237"/>
                    </a:lnTo>
                    <a:lnTo>
                      <a:pt x="1532" y="225"/>
                    </a:lnTo>
                    <a:lnTo>
                      <a:pt x="1554" y="216"/>
                    </a:lnTo>
                    <a:lnTo>
                      <a:pt x="1578" y="211"/>
                    </a:lnTo>
                    <a:lnTo>
                      <a:pt x="1602" y="209"/>
                    </a:lnTo>
                    <a:lnTo>
                      <a:pt x="1631" y="212"/>
                    </a:lnTo>
                    <a:lnTo>
                      <a:pt x="1660" y="221"/>
                    </a:lnTo>
                    <a:lnTo>
                      <a:pt x="1686" y="234"/>
                    </a:lnTo>
                    <a:lnTo>
                      <a:pt x="1708" y="253"/>
                    </a:lnTo>
                    <a:lnTo>
                      <a:pt x="1805" y="350"/>
                    </a:lnTo>
                    <a:lnTo>
                      <a:pt x="1821" y="368"/>
                    </a:lnTo>
                    <a:lnTo>
                      <a:pt x="1834" y="388"/>
                    </a:lnTo>
                    <a:lnTo>
                      <a:pt x="1842" y="410"/>
                    </a:lnTo>
                    <a:lnTo>
                      <a:pt x="1849" y="433"/>
                    </a:lnTo>
                    <a:lnTo>
                      <a:pt x="1850" y="457"/>
                    </a:lnTo>
                    <a:lnTo>
                      <a:pt x="1848" y="487"/>
                    </a:lnTo>
                    <a:lnTo>
                      <a:pt x="1838" y="516"/>
                    </a:lnTo>
                    <a:lnTo>
                      <a:pt x="1824" y="541"/>
                    </a:lnTo>
                    <a:lnTo>
                      <a:pt x="1805" y="564"/>
                    </a:lnTo>
                    <a:lnTo>
                      <a:pt x="1756" y="614"/>
                    </a:lnTo>
                    <a:lnTo>
                      <a:pt x="1781" y="661"/>
                    </a:lnTo>
                    <a:lnTo>
                      <a:pt x="1802" y="709"/>
                    </a:lnTo>
                    <a:lnTo>
                      <a:pt x="1821" y="758"/>
                    </a:lnTo>
                    <a:lnTo>
                      <a:pt x="1837" y="809"/>
                    </a:lnTo>
                    <a:lnTo>
                      <a:pt x="1907" y="809"/>
                    </a:lnTo>
                    <a:lnTo>
                      <a:pt x="1937" y="812"/>
                    </a:lnTo>
                    <a:lnTo>
                      <a:pt x="1966" y="820"/>
                    </a:lnTo>
                    <a:lnTo>
                      <a:pt x="1992" y="835"/>
                    </a:lnTo>
                    <a:lnTo>
                      <a:pt x="2014" y="853"/>
                    </a:lnTo>
                    <a:lnTo>
                      <a:pt x="2033" y="875"/>
                    </a:lnTo>
                    <a:lnTo>
                      <a:pt x="2047" y="901"/>
                    </a:lnTo>
                    <a:lnTo>
                      <a:pt x="2055" y="930"/>
                    </a:lnTo>
                    <a:lnTo>
                      <a:pt x="2058" y="960"/>
                    </a:lnTo>
                    <a:lnTo>
                      <a:pt x="2058" y="1097"/>
                    </a:lnTo>
                    <a:lnTo>
                      <a:pt x="2055" y="1128"/>
                    </a:lnTo>
                    <a:lnTo>
                      <a:pt x="2047" y="1156"/>
                    </a:lnTo>
                    <a:lnTo>
                      <a:pt x="2033" y="1182"/>
                    </a:lnTo>
                    <a:lnTo>
                      <a:pt x="2014" y="1205"/>
                    </a:lnTo>
                    <a:lnTo>
                      <a:pt x="1992" y="1223"/>
                    </a:lnTo>
                    <a:lnTo>
                      <a:pt x="1966" y="1238"/>
                    </a:lnTo>
                    <a:lnTo>
                      <a:pt x="1937" y="1246"/>
                    </a:lnTo>
                    <a:lnTo>
                      <a:pt x="1907" y="1249"/>
                    </a:lnTo>
                    <a:lnTo>
                      <a:pt x="1837" y="1249"/>
                    </a:lnTo>
                    <a:lnTo>
                      <a:pt x="1821" y="1300"/>
                    </a:lnTo>
                    <a:lnTo>
                      <a:pt x="1802" y="1349"/>
                    </a:lnTo>
                    <a:lnTo>
                      <a:pt x="1781" y="1397"/>
                    </a:lnTo>
                    <a:lnTo>
                      <a:pt x="1756" y="1444"/>
                    </a:lnTo>
                    <a:lnTo>
                      <a:pt x="1805" y="1494"/>
                    </a:lnTo>
                    <a:lnTo>
                      <a:pt x="1821" y="1512"/>
                    </a:lnTo>
                    <a:lnTo>
                      <a:pt x="1834" y="1532"/>
                    </a:lnTo>
                    <a:lnTo>
                      <a:pt x="1842" y="1554"/>
                    </a:lnTo>
                    <a:lnTo>
                      <a:pt x="1849" y="1577"/>
                    </a:lnTo>
                    <a:lnTo>
                      <a:pt x="1850" y="1600"/>
                    </a:lnTo>
                    <a:lnTo>
                      <a:pt x="1848" y="1631"/>
                    </a:lnTo>
                    <a:lnTo>
                      <a:pt x="1838" y="1659"/>
                    </a:lnTo>
                    <a:lnTo>
                      <a:pt x="1824" y="1684"/>
                    </a:lnTo>
                    <a:lnTo>
                      <a:pt x="1805" y="1708"/>
                    </a:lnTo>
                    <a:lnTo>
                      <a:pt x="1708" y="1805"/>
                    </a:lnTo>
                    <a:lnTo>
                      <a:pt x="1690" y="1820"/>
                    </a:lnTo>
                    <a:lnTo>
                      <a:pt x="1670" y="1833"/>
                    </a:lnTo>
                    <a:lnTo>
                      <a:pt x="1648" y="1841"/>
                    </a:lnTo>
                    <a:lnTo>
                      <a:pt x="1625" y="1847"/>
                    </a:lnTo>
                    <a:lnTo>
                      <a:pt x="1602" y="1849"/>
                    </a:lnTo>
                    <a:lnTo>
                      <a:pt x="1571" y="1846"/>
                    </a:lnTo>
                    <a:lnTo>
                      <a:pt x="1544" y="1837"/>
                    </a:lnTo>
                    <a:lnTo>
                      <a:pt x="1517" y="1824"/>
                    </a:lnTo>
                    <a:lnTo>
                      <a:pt x="1494" y="1805"/>
                    </a:lnTo>
                    <a:lnTo>
                      <a:pt x="1445" y="1755"/>
                    </a:lnTo>
                    <a:lnTo>
                      <a:pt x="1398" y="1779"/>
                    </a:lnTo>
                    <a:lnTo>
                      <a:pt x="1350" y="1801"/>
                    </a:lnTo>
                    <a:lnTo>
                      <a:pt x="1300" y="1820"/>
                    </a:lnTo>
                    <a:lnTo>
                      <a:pt x="1250" y="1835"/>
                    </a:lnTo>
                    <a:lnTo>
                      <a:pt x="1250" y="1906"/>
                    </a:lnTo>
                    <a:lnTo>
                      <a:pt x="1246" y="1936"/>
                    </a:lnTo>
                    <a:lnTo>
                      <a:pt x="1238" y="1965"/>
                    </a:lnTo>
                    <a:lnTo>
                      <a:pt x="1224" y="1991"/>
                    </a:lnTo>
                    <a:lnTo>
                      <a:pt x="1205" y="2013"/>
                    </a:lnTo>
                    <a:lnTo>
                      <a:pt x="1183" y="2032"/>
                    </a:lnTo>
                    <a:lnTo>
                      <a:pt x="1157" y="2046"/>
                    </a:lnTo>
                    <a:lnTo>
                      <a:pt x="1128" y="2054"/>
                    </a:lnTo>
                    <a:lnTo>
                      <a:pt x="1098" y="2058"/>
                    </a:lnTo>
                    <a:lnTo>
                      <a:pt x="961" y="2058"/>
                    </a:lnTo>
                    <a:lnTo>
                      <a:pt x="930" y="2054"/>
                    </a:lnTo>
                    <a:lnTo>
                      <a:pt x="903" y="2046"/>
                    </a:lnTo>
                    <a:lnTo>
                      <a:pt x="876" y="2032"/>
                    </a:lnTo>
                    <a:lnTo>
                      <a:pt x="854" y="2013"/>
                    </a:lnTo>
                    <a:lnTo>
                      <a:pt x="835" y="1991"/>
                    </a:lnTo>
                    <a:lnTo>
                      <a:pt x="821" y="1965"/>
                    </a:lnTo>
                    <a:lnTo>
                      <a:pt x="812" y="1936"/>
                    </a:lnTo>
                    <a:lnTo>
                      <a:pt x="809" y="1906"/>
                    </a:lnTo>
                    <a:lnTo>
                      <a:pt x="809" y="1835"/>
                    </a:lnTo>
                    <a:lnTo>
                      <a:pt x="758" y="1820"/>
                    </a:lnTo>
                    <a:lnTo>
                      <a:pt x="709" y="1801"/>
                    </a:lnTo>
                    <a:lnTo>
                      <a:pt x="661" y="1779"/>
                    </a:lnTo>
                    <a:lnTo>
                      <a:pt x="615" y="1755"/>
                    </a:lnTo>
                    <a:lnTo>
                      <a:pt x="564" y="1805"/>
                    </a:lnTo>
                    <a:lnTo>
                      <a:pt x="546" y="1820"/>
                    </a:lnTo>
                    <a:lnTo>
                      <a:pt x="526" y="1833"/>
                    </a:lnTo>
                    <a:lnTo>
                      <a:pt x="504" y="1841"/>
                    </a:lnTo>
                    <a:lnTo>
                      <a:pt x="481" y="1847"/>
                    </a:lnTo>
                    <a:lnTo>
                      <a:pt x="458" y="1849"/>
                    </a:lnTo>
                    <a:lnTo>
                      <a:pt x="427" y="1846"/>
                    </a:lnTo>
                    <a:lnTo>
                      <a:pt x="400" y="1837"/>
                    </a:lnTo>
                    <a:lnTo>
                      <a:pt x="373" y="1824"/>
                    </a:lnTo>
                    <a:lnTo>
                      <a:pt x="350" y="1805"/>
                    </a:lnTo>
                    <a:lnTo>
                      <a:pt x="253" y="1708"/>
                    </a:lnTo>
                    <a:lnTo>
                      <a:pt x="236" y="1687"/>
                    </a:lnTo>
                    <a:lnTo>
                      <a:pt x="223" y="1663"/>
                    </a:lnTo>
                    <a:lnTo>
                      <a:pt x="214" y="1639"/>
                    </a:lnTo>
                    <a:lnTo>
                      <a:pt x="210" y="1614"/>
                    </a:lnTo>
                    <a:lnTo>
                      <a:pt x="210" y="1587"/>
                    </a:lnTo>
                    <a:lnTo>
                      <a:pt x="214" y="1562"/>
                    </a:lnTo>
                    <a:lnTo>
                      <a:pt x="223" y="1538"/>
                    </a:lnTo>
                    <a:lnTo>
                      <a:pt x="236" y="1515"/>
                    </a:lnTo>
                    <a:lnTo>
                      <a:pt x="253" y="1494"/>
                    </a:lnTo>
                    <a:lnTo>
                      <a:pt x="304" y="1444"/>
                    </a:lnTo>
                    <a:lnTo>
                      <a:pt x="278" y="1397"/>
                    </a:lnTo>
                    <a:lnTo>
                      <a:pt x="256" y="1349"/>
                    </a:lnTo>
                    <a:lnTo>
                      <a:pt x="237" y="1300"/>
                    </a:lnTo>
                    <a:lnTo>
                      <a:pt x="223" y="1249"/>
                    </a:lnTo>
                    <a:lnTo>
                      <a:pt x="152" y="1249"/>
                    </a:lnTo>
                    <a:lnTo>
                      <a:pt x="121" y="1246"/>
                    </a:lnTo>
                    <a:lnTo>
                      <a:pt x="93" y="1238"/>
                    </a:lnTo>
                    <a:lnTo>
                      <a:pt x="67" y="1223"/>
                    </a:lnTo>
                    <a:lnTo>
                      <a:pt x="44" y="1205"/>
                    </a:lnTo>
                    <a:lnTo>
                      <a:pt x="26" y="1182"/>
                    </a:lnTo>
                    <a:lnTo>
                      <a:pt x="12" y="1156"/>
                    </a:lnTo>
                    <a:lnTo>
                      <a:pt x="3" y="1128"/>
                    </a:lnTo>
                    <a:lnTo>
                      <a:pt x="0" y="1097"/>
                    </a:lnTo>
                    <a:lnTo>
                      <a:pt x="0" y="960"/>
                    </a:lnTo>
                    <a:lnTo>
                      <a:pt x="3" y="930"/>
                    </a:lnTo>
                    <a:lnTo>
                      <a:pt x="12" y="901"/>
                    </a:lnTo>
                    <a:lnTo>
                      <a:pt x="26" y="875"/>
                    </a:lnTo>
                    <a:lnTo>
                      <a:pt x="44" y="853"/>
                    </a:lnTo>
                    <a:lnTo>
                      <a:pt x="67" y="835"/>
                    </a:lnTo>
                    <a:lnTo>
                      <a:pt x="93" y="820"/>
                    </a:lnTo>
                    <a:lnTo>
                      <a:pt x="121" y="812"/>
                    </a:lnTo>
                    <a:lnTo>
                      <a:pt x="152" y="809"/>
                    </a:lnTo>
                    <a:lnTo>
                      <a:pt x="223" y="809"/>
                    </a:lnTo>
                    <a:lnTo>
                      <a:pt x="237" y="758"/>
                    </a:lnTo>
                    <a:lnTo>
                      <a:pt x="256" y="709"/>
                    </a:lnTo>
                    <a:lnTo>
                      <a:pt x="278" y="661"/>
                    </a:lnTo>
                    <a:lnTo>
                      <a:pt x="304" y="614"/>
                    </a:lnTo>
                    <a:lnTo>
                      <a:pt x="253" y="564"/>
                    </a:lnTo>
                    <a:lnTo>
                      <a:pt x="236" y="543"/>
                    </a:lnTo>
                    <a:lnTo>
                      <a:pt x="223" y="520"/>
                    </a:lnTo>
                    <a:lnTo>
                      <a:pt x="214" y="496"/>
                    </a:lnTo>
                    <a:lnTo>
                      <a:pt x="210" y="470"/>
                    </a:lnTo>
                    <a:lnTo>
                      <a:pt x="210" y="444"/>
                    </a:lnTo>
                    <a:lnTo>
                      <a:pt x="214" y="419"/>
                    </a:lnTo>
                    <a:lnTo>
                      <a:pt x="223" y="394"/>
                    </a:lnTo>
                    <a:lnTo>
                      <a:pt x="236" y="371"/>
                    </a:lnTo>
                    <a:lnTo>
                      <a:pt x="253" y="350"/>
                    </a:lnTo>
                    <a:lnTo>
                      <a:pt x="350" y="253"/>
                    </a:lnTo>
                    <a:lnTo>
                      <a:pt x="368" y="237"/>
                    </a:lnTo>
                    <a:lnTo>
                      <a:pt x="388" y="225"/>
                    </a:lnTo>
                    <a:lnTo>
                      <a:pt x="410" y="216"/>
                    </a:lnTo>
                    <a:lnTo>
                      <a:pt x="433" y="211"/>
                    </a:lnTo>
                    <a:lnTo>
                      <a:pt x="458" y="209"/>
                    </a:lnTo>
                    <a:lnTo>
                      <a:pt x="487" y="212"/>
                    </a:lnTo>
                    <a:lnTo>
                      <a:pt x="516" y="221"/>
                    </a:lnTo>
                    <a:lnTo>
                      <a:pt x="542" y="234"/>
                    </a:lnTo>
                    <a:lnTo>
                      <a:pt x="564" y="253"/>
                    </a:lnTo>
                    <a:lnTo>
                      <a:pt x="615" y="303"/>
                    </a:lnTo>
                    <a:lnTo>
                      <a:pt x="661" y="279"/>
                    </a:lnTo>
                    <a:lnTo>
                      <a:pt x="709" y="256"/>
                    </a:lnTo>
                    <a:lnTo>
                      <a:pt x="758" y="237"/>
                    </a:lnTo>
                    <a:lnTo>
                      <a:pt x="809" y="223"/>
                    </a:lnTo>
                    <a:lnTo>
                      <a:pt x="809" y="152"/>
                    </a:lnTo>
                    <a:lnTo>
                      <a:pt x="812" y="121"/>
                    </a:lnTo>
                    <a:lnTo>
                      <a:pt x="820" y="93"/>
                    </a:lnTo>
                    <a:lnTo>
                      <a:pt x="835" y="67"/>
                    </a:lnTo>
                    <a:lnTo>
                      <a:pt x="853" y="45"/>
                    </a:lnTo>
                    <a:lnTo>
                      <a:pt x="876" y="26"/>
                    </a:lnTo>
                    <a:lnTo>
                      <a:pt x="902" y="12"/>
                    </a:lnTo>
                    <a:lnTo>
                      <a:pt x="930" y="3"/>
                    </a:lnTo>
                    <a:lnTo>
                      <a:pt x="96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  <p:sp>
            <p:nvSpPr>
              <p:cNvPr id="28" name="Freeform 245"/>
              <p:cNvSpPr>
                <a:spLocks noEditPoints="1"/>
              </p:cNvSpPr>
              <p:nvPr/>
            </p:nvSpPr>
            <p:spPr bwMode="auto">
              <a:xfrm>
                <a:off x="4452938" y="3783013"/>
                <a:ext cx="133350" cy="131763"/>
              </a:xfrm>
              <a:custGeom>
                <a:avLst/>
                <a:gdLst>
                  <a:gd name="T0" fmla="*/ 376 w 834"/>
                  <a:gd name="T1" fmla="*/ 143 h 834"/>
                  <a:gd name="T2" fmla="*/ 300 w 834"/>
                  <a:gd name="T3" fmla="*/ 166 h 834"/>
                  <a:gd name="T4" fmla="*/ 235 w 834"/>
                  <a:gd name="T5" fmla="*/ 208 h 834"/>
                  <a:gd name="T6" fmla="*/ 184 w 834"/>
                  <a:gd name="T7" fmla="*/ 266 h 834"/>
                  <a:gd name="T8" fmla="*/ 152 w 834"/>
                  <a:gd name="T9" fmla="*/ 337 h 834"/>
                  <a:gd name="T10" fmla="*/ 140 w 834"/>
                  <a:gd name="T11" fmla="*/ 417 h 834"/>
                  <a:gd name="T12" fmla="*/ 152 w 834"/>
                  <a:gd name="T13" fmla="*/ 497 h 834"/>
                  <a:gd name="T14" fmla="*/ 184 w 834"/>
                  <a:gd name="T15" fmla="*/ 568 h 834"/>
                  <a:gd name="T16" fmla="*/ 235 w 834"/>
                  <a:gd name="T17" fmla="*/ 626 h 834"/>
                  <a:gd name="T18" fmla="*/ 300 w 834"/>
                  <a:gd name="T19" fmla="*/ 668 h 834"/>
                  <a:gd name="T20" fmla="*/ 376 w 834"/>
                  <a:gd name="T21" fmla="*/ 691 h 834"/>
                  <a:gd name="T22" fmla="*/ 457 w 834"/>
                  <a:gd name="T23" fmla="*/ 691 h 834"/>
                  <a:gd name="T24" fmla="*/ 533 w 834"/>
                  <a:gd name="T25" fmla="*/ 668 h 834"/>
                  <a:gd name="T26" fmla="*/ 599 w 834"/>
                  <a:gd name="T27" fmla="*/ 626 h 834"/>
                  <a:gd name="T28" fmla="*/ 649 w 834"/>
                  <a:gd name="T29" fmla="*/ 568 h 834"/>
                  <a:gd name="T30" fmla="*/ 682 w 834"/>
                  <a:gd name="T31" fmla="*/ 497 h 834"/>
                  <a:gd name="T32" fmla="*/ 694 w 834"/>
                  <a:gd name="T33" fmla="*/ 417 h 834"/>
                  <a:gd name="T34" fmla="*/ 682 w 834"/>
                  <a:gd name="T35" fmla="*/ 337 h 834"/>
                  <a:gd name="T36" fmla="*/ 649 w 834"/>
                  <a:gd name="T37" fmla="*/ 266 h 834"/>
                  <a:gd name="T38" fmla="*/ 599 w 834"/>
                  <a:gd name="T39" fmla="*/ 208 h 834"/>
                  <a:gd name="T40" fmla="*/ 533 w 834"/>
                  <a:gd name="T41" fmla="*/ 166 h 834"/>
                  <a:gd name="T42" fmla="*/ 457 w 834"/>
                  <a:gd name="T43" fmla="*/ 143 h 834"/>
                  <a:gd name="T44" fmla="*/ 416 w 834"/>
                  <a:gd name="T45" fmla="*/ 0 h 834"/>
                  <a:gd name="T46" fmla="*/ 519 w 834"/>
                  <a:gd name="T47" fmla="*/ 12 h 834"/>
                  <a:gd name="T48" fmla="*/ 612 w 834"/>
                  <a:gd name="T49" fmla="*/ 48 h 834"/>
                  <a:gd name="T50" fmla="*/ 694 w 834"/>
                  <a:gd name="T51" fmla="*/ 105 h 834"/>
                  <a:gd name="T52" fmla="*/ 759 w 834"/>
                  <a:gd name="T53" fmla="*/ 179 h 834"/>
                  <a:gd name="T54" fmla="*/ 805 w 834"/>
                  <a:gd name="T55" fmla="*/ 266 h 834"/>
                  <a:gd name="T56" fmla="*/ 831 w 834"/>
                  <a:gd name="T57" fmla="*/ 364 h 834"/>
                  <a:gd name="T58" fmla="*/ 831 w 834"/>
                  <a:gd name="T59" fmla="*/ 470 h 834"/>
                  <a:gd name="T60" fmla="*/ 805 w 834"/>
                  <a:gd name="T61" fmla="*/ 568 h 834"/>
                  <a:gd name="T62" fmla="*/ 759 w 834"/>
                  <a:gd name="T63" fmla="*/ 655 h 834"/>
                  <a:gd name="T64" fmla="*/ 694 w 834"/>
                  <a:gd name="T65" fmla="*/ 729 h 834"/>
                  <a:gd name="T66" fmla="*/ 612 w 834"/>
                  <a:gd name="T67" fmla="*/ 785 h 834"/>
                  <a:gd name="T68" fmla="*/ 520 w 834"/>
                  <a:gd name="T69" fmla="*/ 822 h 834"/>
                  <a:gd name="T70" fmla="*/ 417 w 834"/>
                  <a:gd name="T71" fmla="*/ 834 h 834"/>
                  <a:gd name="T72" fmla="*/ 314 w 834"/>
                  <a:gd name="T73" fmla="*/ 822 h 834"/>
                  <a:gd name="T74" fmla="*/ 221 w 834"/>
                  <a:gd name="T75" fmla="*/ 785 h 834"/>
                  <a:gd name="T76" fmla="*/ 140 w 834"/>
                  <a:gd name="T77" fmla="*/ 729 h 834"/>
                  <a:gd name="T78" fmla="*/ 75 w 834"/>
                  <a:gd name="T79" fmla="*/ 655 h 834"/>
                  <a:gd name="T80" fmla="*/ 27 w 834"/>
                  <a:gd name="T81" fmla="*/ 568 h 834"/>
                  <a:gd name="T82" fmla="*/ 3 w 834"/>
                  <a:gd name="T83" fmla="*/ 470 h 834"/>
                  <a:gd name="T84" fmla="*/ 3 w 834"/>
                  <a:gd name="T85" fmla="*/ 364 h 834"/>
                  <a:gd name="T86" fmla="*/ 27 w 834"/>
                  <a:gd name="T87" fmla="*/ 266 h 834"/>
                  <a:gd name="T88" fmla="*/ 74 w 834"/>
                  <a:gd name="T89" fmla="*/ 179 h 834"/>
                  <a:gd name="T90" fmla="*/ 139 w 834"/>
                  <a:gd name="T91" fmla="*/ 105 h 834"/>
                  <a:gd name="T92" fmla="*/ 220 w 834"/>
                  <a:gd name="T93" fmla="*/ 48 h 834"/>
                  <a:gd name="T94" fmla="*/ 314 w 834"/>
                  <a:gd name="T95" fmla="*/ 12 h 834"/>
                  <a:gd name="T96" fmla="*/ 416 w 834"/>
                  <a:gd name="T97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834" h="834">
                    <a:moveTo>
                      <a:pt x="417" y="140"/>
                    </a:moveTo>
                    <a:lnTo>
                      <a:pt x="376" y="143"/>
                    </a:lnTo>
                    <a:lnTo>
                      <a:pt x="337" y="151"/>
                    </a:lnTo>
                    <a:lnTo>
                      <a:pt x="300" y="166"/>
                    </a:lnTo>
                    <a:lnTo>
                      <a:pt x="266" y="185"/>
                    </a:lnTo>
                    <a:lnTo>
                      <a:pt x="235" y="208"/>
                    </a:lnTo>
                    <a:lnTo>
                      <a:pt x="207" y="236"/>
                    </a:lnTo>
                    <a:lnTo>
                      <a:pt x="184" y="266"/>
                    </a:lnTo>
                    <a:lnTo>
                      <a:pt x="165" y="300"/>
                    </a:lnTo>
                    <a:lnTo>
                      <a:pt x="152" y="337"/>
                    </a:lnTo>
                    <a:lnTo>
                      <a:pt x="143" y="376"/>
                    </a:lnTo>
                    <a:lnTo>
                      <a:pt x="140" y="417"/>
                    </a:lnTo>
                    <a:lnTo>
                      <a:pt x="143" y="458"/>
                    </a:lnTo>
                    <a:lnTo>
                      <a:pt x="152" y="497"/>
                    </a:lnTo>
                    <a:lnTo>
                      <a:pt x="165" y="533"/>
                    </a:lnTo>
                    <a:lnTo>
                      <a:pt x="184" y="568"/>
                    </a:lnTo>
                    <a:lnTo>
                      <a:pt x="207" y="598"/>
                    </a:lnTo>
                    <a:lnTo>
                      <a:pt x="235" y="626"/>
                    </a:lnTo>
                    <a:lnTo>
                      <a:pt x="266" y="649"/>
                    </a:lnTo>
                    <a:lnTo>
                      <a:pt x="300" y="668"/>
                    </a:lnTo>
                    <a:lnTo>
                      <a:pt x="337" y="681"/>
                    </a:lnTo>
                    <a:lnTo>
                      <a:pt x="376" y="691"/>
                    </a:lnTo>
                    <a:lnTo>
                      <a:pt x="417" y="694"/>
                    </a:lnTo>
                    <a:lnTo>
                      <a:pt x="457" y="691"/>
                    </a:lnTo>
                    <a:lnTo>
                      <a:pt x="496" y="681"/>
                    </a:lnTo>
                    <a:lnTo>
                      <a:pt x="533" y="668"/>
                    </a:lnTo>
                    <a:lnTo>
                      <a:pt x="567" y="649"/>
                    </a:lnTo>
                    <a:lnTo>
                      <a:pt x="599" y="626"/>
                    </a:lnTo>
                    <a:lnTo>
                      <a:pt x="626" y="598"/>
                    </a:lnTo>
                    <a:lnTo>
                      <a:pt x="649" y="568"/>
                    </a:lnTo>
                    <a:lnTo>
                      <a:pt x="668" y="534"/>
                    </a:lnTo>
                    <a:lnTo>
                      <a:pt x="682" y="497"/>
                    </a:lnTo>
                    <a:lnTo>
                      <a:pt x="690" y="458"/>
                    </a:lnTo>
                    <a:lnTo>
                      <a:pt x="694" y="417"/>
                    </a:lnTo>
                    <a:lnTo>
                      <a:pt x="690" y="376"/>
                    </a:lnTo>
                    <a:lnTo>
                      <a:pt x="682" y="337"/>
                    </a:lnTo>
                    <a:lnTo>
                      <a:pt x="668" y="300"/>
                    </a:lnTo>
                    <a:lnTo>
                      <a:pt x="649" y="266"/>
                    </a:lnTo>
                    <a:lnTo>
                      <a:pt x="626" y="236"/>
                    </a:lnTo>
                    <a:lnTo>
                      <a:pt x="599" y="208"/>
                    </a:lnTo>
                    <a:lnTo>
                      <a:pt x="567" y="185"/>
                    </a:lnTo>
                    <a:lnTo>
                      <a:pt x="533" y="166"/>
                    </a:lnTo>
                    <a:lnTo>
                      <a:pt x="496" y="151"/>
                    </a:lnTo>
                    <a:lnTo>
                      <a:pt x="457" y="143"/>
                    </a:lnTo>
                    <a:lnTo>
                      <a:pt x="417" y="140"/>
                    </a:lnTo>
                    <a:close/>
                    <a:moveTo>
                      <a:pt x="416" y="0"/>
                    </a:moveTo>
                    <a:lnTo>
                      <a:pt x="468" y="3"/>
                    </a:lnTo>
                    <a:lnTo>
                      <a:pt x="519" y="12"/>
                    </a:lnTo>
                    <a:lnTo>
                      <a:pt x="567" y="28"/>
                    </a:lnTo>
                    <a:lnTo>
                      <a:pt x="612" y="48"/>
                    </a:lnTo>
                    <a:lnTo>
                      <a:pt x="655" y="74"/>
                    </a:lnTo>
                    <a:lnTo>
                      <a:pt x="694" y="105"/>
                    </a:lnTo>
                    <a:lnTo>
                      <a:pt x="728" y="140"/>
                    </a:lnTo>
                    <a:lnTo>
                      <a:pt x="759" y="179"/>
                    </a:lnTo>
                    <a:lnTo>
                      <a:pt x="784" y="221"/>
                    </a:lnTo>
                    <a:lnTo>
                      <a:pt x="805" y="266"/>
                    </a:lnTo>
                    <a:lnTo>
                      <a:pt x="821" y="315"/>
                    </a:lnTo>
                    <a:lnTo>
                      <a:pt x="831" y="364"/>
                    </a:lnTo>
                    <a:lnTo>
                      <a:pt x="834" y="417"/>
                    </a:lnTo>
                    <a:lnTo>
                      <a:pt x="831" y="470"/>
                    </a:lnTo>
                    <a:lnTo>
                      <a:pt x="821" y="519"/>
                    </a:lnTo>
                    <a:lnTo>
                      <a:pt x="805" y="568"/>
                    </a:lnTo>
                    <a:lnTo>
                      <a:pt x="785" y="613"/>
                    </a:lnTo>
                    <a:lnTo>
                      <a:pt x="759" y="655"/>
                    </a:lnTo>
                    <a:lnTo>
                      <a:pt x="728" y="694"/>
                    </a:lnTo>
                    <a:lnTo>
                      <a:pt x="694" y="729"/>
                    </a:lnTo>
                    <a:lnTo>
                      <a:pt x="655" y="759"/>
                    </a:lnTo>
                    <a:lnTo>
                      <a:pt x="612" y="785"/>
                    </a:lnTo>
                    <a:lnTo>
                      <a:pt x="567" y="806"/>
                    </a:lnTo>
                    <a:lnTo>
                      <a:pt x="520" y="822"/>
                    </a:lnTo>
                    <a:lnTo>
                      <a:pt x="469" y="831"/>
                    </a:lnTo>
                    <a:lnTo>
                      <a:pt x="417" y="834"/>
                    </a:lnTo>
                    <a:lnTo>
                      <a:pt x="365" y="831"/>
                    </a:lnTo>
                    <a:lnTo>
                      <a:pt x="314" y="822"/>
                    </a:lnTo>
                    <a:lnTo>
                      <a:pt x="266" y="806"/>
                    </a:lnTo>
                    <a:lnTo>
                      <a:pt x="221" y="785"/>
                    </a:lnTo>
                    <a:lnTo>
                      <a:pt x="179" y="759"/>
                    </a:lnTo>
                    <a:lnTo>
                      <a:pt x="140" y="729"/>
                    </a:lnTo>
                    <a:lnTo>
                      <a:pt x="105" y="694"/>
                    </a:lnTo>
                    <a:lnTo>
                      <a:pt x="75" y="655"/>
                    </a:lnTo>
                    <a:lnTo>
                      <a:pt x="48" y="613"/>
                    </a:lnTo>
                    <a:lnTo>
                      <a:pt x="27" y="568"/>
                    </a:lnTo>
                    <a:lnTo>
                      <a:pt x="12" y="519"/>
                    </a:lnTo>
                    <a:lnTo>
                      <a:pt x="3" y="470"/>
                    </a:lnTo>
                    <a:lnTo>
                      <a:pt x="0" y="417"/>
                    </a:lnTo>
                    <a:lnTo>
                      <a:pt x="3" y="364"/>
                    </a:lnTo>
                    <a:lnTo>
                      <a:pt x="12" y="315"/>
                    </a:lnTo>
                    <a:lnTo>
                      <a:pt x="27" y="266"/>
                    </a:lnTo>
                    <a:lnTo>
                      <a:pt x="48" y="221"/>
                    </a:lnTo>
                    <a:lnTo>
                      <a:pt x="74" y="179"/>
                    </a:lnTo>
                    <a:lnTo>
                      <a:pt x="104" y="140"/>
                    </a:lnTo>
                    <a:lnTo>
                      <a:pt x="139" y="105"/>
                    </a:lnTo>
                    <a:lnTo>
                      <a:pt x="178" y="74"/>
                    </a:lnTo>
                    <a:lnTo>
                      <a:pt x="220" y="48"/>
                    </a:lnTo>
                    <a:lnTo>
                      <a:pt x="265" y="28"/>
                    </a:lnTo>
                    <a:lnTo>
                      <a:pt x="314" y="12"/>
                    </a:lnTo>
                    <a:lnTo>
                      <a:pt x="364" y="3"/>
                    </a:lnTo>
                    <a:lnTo>
                      <a:pt x="41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等线" panose="02010600030101010101" charset="-122"/>
                </a:endParaRPr>
              </a:p>
            </p:txBody>
          </p:sp>
        </p:grpSp>
        <p:sp>
          <p:nvSpPr>
            <p:cNvPr id="21" name="Inhaltsplatzhalter 4"/>
            <p:cNvSpPr txBox="1"/>
            <p:nvPr/>
          </p:nvSpPr>
          <p:spPr>
            <a:xfrm>
              <a:off x="1383" y="4055"/>
              <a:ext cx="903" cy="5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 Light" panose="02010600030101010101" charset="-122"/>
                </a:rPr>
                <a:t>01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22" name="Inhaltsplatzhalter 4"/>
            <p:cNvSpPr txBox="1"/>
            <p:nvPr/>
          </p:nvSpPr>
          <p:spPr>
            <a:xfrm>
              <a:off x="5846" y="4055"/>
              <a:ext cx="903" cy="5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 Light" panose="02010600030101010101" charset="-122"/>
                </a:rPr>
                <a:t>02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23" name="Inhaltsplatzhalter 4"/>
            <p:cNvSpPr txBox="1"/>
            <p:nvPr/>
          </p:nvSpPr>
          <p:spPr>
            <a:xfrm>
              <a:off x="10335" y="4055"/>
              <a:ext cx="903" cy="5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 Light" panose="02010600030101010101" charset="-122"/>
                </a:rPr>
                <a:t>03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24" name="Inhaltsplatzhalter 4"/>
            <p:cNvSpPr txBox="1"/>
            <p:nvPr/>
          </p:nvSpPr>
          <p:spPr>
            <a:xfrm>
              <a:off x="14874" y="4055"/>
              <a:ext cx="903" cy="582"/>
            </a:xfrm>
            <a:prstGeom prst="rect">
              <a:avLst/>
            </a:prstGeom>
          </p:spPr>
          <p:txBody>
            <a:bodyPr wrap="square" lIns="0" tIns="0" rIns="0" bIns="0" anchor="ctr">
              <a:spAutoFit/>
            </a:bodyPr>
            <a:lstStyle>
              <a:lvl1pPr marL="27305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Wingdings" panose="05000000000000000000" pitchFamily="2" charset="2"/>
                <a:buChar char="§"/>
                <a:defRPr sz="23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1pPr>
              <a:lvl2pPr marL="807720" indent="-27305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20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2pPr>
              <a:lvl3pPr marL="10807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9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3pPr>
              <a:lvl4pPr marL="1436370" indent="-17780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4pPr>
              <a:lvl5pPr marL="1793240" indent="-179070" algn="l" defTabSz="913765" rtl="0" eaLnBrk="1" latinLnBrk="0" hangingPunct="1">
                <a:lnSpc>
                  <a:spcPct val="90000"/>
                </a:lnSpc>
                <a:spcBef>
                  <a:spcPts val="0"/>
                </a:spcBef>
                <a:spcAft>
                  <a:spcPts val="1000"/>
                </a:spcAft>
                <a:buFont typeface="Symbol" panose="05050102010706020507" pitchFamily="18" charset="2"/>
                <a:buChar char="-"/>
                <a:defRPr sz="1600" kern="1200">
                  <a:solidFill>
                    <a:schemeClr val="bg1"/>
                  </a:solidFill>
                  <a:latin typeface="Calibri Light" panose="020F0302020204030204" charset="0"/>
                  <a:ea typeface="+mn-ea"/>
                  <a:cs typeface="+mn-cs"/>
                </a:defRPr>
              </a:lvl5pPr>
              <a:lvl6pPr marL="25139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165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77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4930" indent="-228600" algn="l" defTabSz="913765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1200"/>
                </a:spcAft>
                <a:buClrTx/>
                <a:buSzTx/>
                <a:buFont typeface="Wingdings" panose="05000000000000000000" pitchFamily="2" charset="2"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等线 Light" panose="02010600030101010101" charset="-122"/>
                </a:rPr>
                <a:t>04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996931" y="4536198"/>
            <a:ext cx="1947115" cy="1545198"/>
            <a:chOff x="1701767" y="2139370"/>
            <a:chExt cx="1947115" cy="1545198"/>
          </a:xfrm>
        </p:grpSpPr>
        <p:sp>
          <p:nvSpPr>
            <p:cNvPr id="58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9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17</a:t>
              </a:r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年市场环境</a:t>
              </a:r>
            </a:p>
          </p:txBody>
        </p:sp>
        <p:sp>
          <p:nvSpPr>
            <p:cNvPr id="60" name="任意多边形 59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695402" y="4524312"/>
            <a:ext cx="1947115" cy="1545198"/>
            <a:chOff x="1701767" y="2139370"/>
            <a:chExt cx="1947115" cy="1545198"/>
          </a:xfrm>
        </p:grpSpPr>
        <p:sp>
          <p:nvSpPr>
            <p:cNvPr id="62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3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>
                  <a:latin typeface="方正启体繁体" panose="03000509000000000000" charset="-122"/>
                  <a:ea typeface="方正启体繁体" panose="03000509000000000000" charset="-122"/>
                </a:rPr>
                <a:t>17</a:t>
              </a:r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年市场环境</a:t>
              </a: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506242" y="4536571"/>
            <a:ext cx="1947115" cy="1545198"/>
            <a:chOff x="1701767" y="2139370"/>
            <a:chExt cx="1947115" cy="1545198"/>
          </a:xfrm>
        </p:grpSpPr>
        <p:sp>
          <p:nvSpPr>
            <p:cNvPr id="66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7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17</a:t>
              </a:r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年市场环境</a:t>
              </a:r>
            </a:p>
          </p:txBody>
        </p:sp>
        <p:sp>
          <p:nvSpPr>
            <p:cNvPr id="68" name="任意多边形 6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9119002" y="4536198"/>
            <a:ext cx="1947115" cy="1545198"/>
            <a:chOff x="1701767" y="2139370"/>
            <a:chExt cx="1947115" cy="1545198"/>
          </a:xfrm>
        </p:grpSpPr>
        <p:sp>
          <p:nvSpPr>
            <p:cNvPr id="70" name="文本框 14"/>
            <p:cNvSpPr txBox="1"/>
            <p:nvPr/>
          </p:nvSpPr>
          <p:spPr>
            <a:xfrm>
              <a:off x="1701767" y="2463721"/>
              <a:ext cx="1947115" cy="12208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endParaRPr lang="zh-CN" altLang="en-US" sz="1100" kern="0" dirty="0"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71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>
                  <a:latin typeface="方正启体繁体" panose="03000509000000000000" charset="-122"/>
                  <a:ea typeface="方正启体繁体" panose="03000509000000000000" charset="-122"/>
                </a:rPr>
                <a:t>17</a:t>
              </a:r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年市场环境</a:t>
              </a:r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本年度工作概述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 this year's work overview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5607050" y="1564006"/>
            <a:ext cx="977868" cy="981710"/>
            <a:chOff x="1208088" y="2171700"/>
            <a:chExt cx="2305050" cy="2314575"/>
          </a:xfrm>
        </p:grpSpPr>
        <p:sp>
          <p:nvSpPr>
            <p:cNvPr id="43" name="Oval 6"/>
            <p:cNvSpPr>
              <a:spLocks noChangeArrowheads="1"/>
            </p:cNvSpPr>
            <p:nvPr/>
          </p:nvSpPr>
          <p:spPr bwMode="auto">
            <a:xfrm>
              <a:off x="1665288" y="2635250"/>
              <a:ext cx="1389063" cy="13906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44F80"/>
                  </a:solidFill>
                  <a:effectLst/>
                  <a:uLnTx/>
                  <a:uFillTx/>
                  <a:latin typeface="等线" panose="02010600030101010101" charset="-122"/>
                </a:rPr>
                <a:t>01</a:t>
              </a:r>
            </a:p>
          </p:txBody>
        </p:sp>
        <p:sp>
          <p:nvSpPr>
            <p:cNvPr id="44" name="Freeform 8"/>
            <p:cNvSpPr>
              <a:spLocks noEditPoints="1"/>
            </p:cNvSpPr>
            <p:nvPr/>
          </p:nvSpPr>
          <p:spPr bwMode="auto">
            <a:xfrm>
              <a:off x="1208088" y="2171700"/>
              <a:ext cx="2305050" cy="2314575"/>
            </a:xfrm>
            <a:custGeom>
              <a:avLst/>
              <a:gdLst>
                <a:gd name="T0" fmla="*/ 307 w 614"/>
                <a:gd name="T1" fmla="*/ 0 h 614"/>
                <a:gd name="T2" fmla="*/ 0 w 614"/>
                <a:gd name="T3" fmla="*/ 307 h 614"/>
                <a:gd name="T4" fmla="*/ 307 w 614"/>
                <a:gd name="T5" fmla="*/ 614 h 614"/>
                <a:gd name="T6" fmla="*/ 614 w 614"/>
                <a:gd name="T7" fmla="*/ 307 h 614"/>
                <a:gd name="T8" fmla="*/ 307 w 614"/>
                <a:gd name="T9" fmla="*/ 0 h 614"/>
                <a:gd name="T10" fmla="*/ 307 w 614"/>
                <a:gd name="T11" fmla="*/ 492 h 614"/>
                <a:gd name="T12" fmla="*/ 122 w 614"/>
                <a:gd name="T13" fmla="*/ 307 h 614"/>
                <a:gd name="T14" fmla="*/ 307 w 614"/>
                <a:gd name="T15" fmla="*/ 123 h 614"/>
                <a:gd name="T16" fmla="*/ 492 w 614"/>
                <a:gd name="T17" fmla="*/ 307 h 614"/>
                <a:gd name="T18" fmla="*/ 307 w 614"/>
                <a:gd name="T19" fmla="*/ 49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614">
                  <a:moveTo>
                    <a:pt x="307" y="0"/>
                  </a:move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476" y="614"/>
                    <a:pt x="614" y="477"/>
                    <a:pt x="614" y="307"/>
                  </a:cubicBezTo>
                  <a:cubicBezTo>
                    <a:pt x="614" y="138"/>
                    <a:pt x="476" y="0"/>
                    <a:pt x="307" y="0"/>
                  </a:cubicBezTo>
                  <a:close/>
                  <a:moveTo>
                    <a:pt x="307" y="492"/>
                  </a:moveTo>
                  <a:cubicBezTo>
                    <a:pt x="205" y="492"/>
                    <a:pt x="122" y="409"/>
                    <a:pt x="122" y="307"/>
                  </a:cubicBezTo>
                  <a:cubicBezTo>
                    <a:pt x="122" y="205"/>
                    <a:pt x="205" y="123"/>
                    <a:pt x="307" y="123"/>
                  </a:cubicBezTo>
                  <a:cubicBezTo>
                    <a:pt x="409" y="123"/>
                    <a:pt x="492" y="205"/>
                    <a:pt x="492" y="307"/>
                  </a:cubicBezTo>
                  <a:cubicBezTo>
                    <a:pt x="492" y="409"/>
                    <a:pt x="409" y="492"/>
                    <a:pt x="307" y="492"/>
                  </a:cubicBezTo>
                  <a:close/>
                </a:path>
              </a:pathLst>
            </a:custGeom>
            <a:solidFill>
              <a:srgbClr val="466B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45" name="Freeform 9"/>
            <p:cNvSpPr/>
            <p:nvPr/>
          </p:nvSpPr>
          <p:spPr bwMode="auto">
            <a:xfrm>
              <a:off x="2960688" y="3340100"/>
              <a:ext cx="323850" cy="792163"/>
            </a:xfrm>
            <a:custGeom>
              <a:avLst/>
              <a:gdLst>
                <a:gd name="T0" fmla="*/ 86 w 86"/>
                <a:gd name="T1" fmla="*/ 181 h 210"/>
                <a:gd name="T2" fmla="*/ 85 w 86"/>
                <a:gd name="T3" fmla="*/ 182 h 210"/>
                <a:gd name="T4" fmla="*/ 79 w 86"/>
                <a:gd name="T5" fmla="*/ 189 h 210"/>
                <a:gd name="T6" fmla="*/ 76 w 86"/>
                <a:gd name="T7" fmla="*/ 194 h 210"/>
                <a:gd name="T8" fmla="*/ 76 w 86"/>
                <a:gd name="T9" fmla="*/ 194 h 210"/>
                <a:gd name="T10" fmla="*/ 71 w 86"/>
                <a:gd name="T11" fmla="*/ 199 h 210"/>
                <a:gd name="T12" fmla="*/ 66 w 86"/>
                <a:gd name="T13" fmla="*/ 205 h 210"/>
                <a:gd name="T14" fmla="*/ 61 w 86"/>
                <a:gd name="T15" fmla="*/ 210 h 210"/>
                <a:gd name="T16" fmla="*/ 0 w 86"/>
                <a:gd name="T17" fmla="*/ 89 h 210"/>
                <a:gd name="T18" fmla="*/ 12 w 86"/>
                <a:gd name="T19" fmla="*/ 64 h 210"/>
                <a:gd name="T20" fmla="*/ 13 w 86"/>
                <a:gd name="T21" fmla="*/ 61 h 210"/>
                <a:gd name="T22" fmla="*/ 17 w 86"/>
                <a:gd name="T23" fmla="*/ 50 h 210"/>
                <a:gd name="T24" fmla="*/ 18 w 86"/>
                <a:gd name="T25" fmla="*/ 46 h 210"/>
                <a:gd name="T26" fmla="*/ 19 w 86"/>
                <a:gd name="T27" fmla="*/ 42 h 210"/>
                <a:gd name="T28" fmla="*/ 20 w 86"/>
                <a:gd name="T29" fmla="*/ 39 h 210"/>
                <a:gd name="T30" fmla="*/ 21 w 86"/>
                <a:gd name="T31" fmla="*/ 34 h 210"/>
                <a:gd name="T32" fmla="*/ 21 w 86"/>
                <a:gd name="T33" fmla="*/ 32 h 210"/>
                <a:gd name="T34" fmla="*/ 22 w 86"/>
                <a:gd name="T35" fmla="*/ 28 h 210"/>
                <a:gd name="T36" fmla="*/ 24 w 86"/>
                <a:gd name="T37" fmla="*/ 11 h 210"/>
                <a:gd name="T38" fmla="*/ 24 w 86"/>
                <a:gd name="T39" fmla="*/ 7 h 210"/>
                <a:gd name="T40" fmla="*/ 24 w 86"/>
                <a:gd name="T41" fmla="*/ 6 h 210"/>
                <a:gd name="T42" fmla="*/ 24 w 86"/>
                <a:gd name="T43" fmla="*/ 2 h 210"/>
                <a:gd name="T44" fmla="*/ 25 w 86"/>
                <a:gd name="T45" fmla="*/ 0 h 210"/>
                <a:gd name="T46" fmla="*/ 86 w 86"/>
                <a:gd name="T47" fmla="*/ 18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210">
                  <a:moveTo>
                    <a:pt x="86" y="181"/>
                  </a:moveTo>
                  <a:cubicBezTo>
                    <a:pt x="85" y="182"/>
                    <a:pt x="85" y="182"/>
                    <a:pt x="85" y="182"/>
                  </a:cubicBezTo>
                  <a:cubicBezTo>
                    <a:pt x="83" y="185"/>
                    <a:pt x="81" y="187"/>
                    <a:pt x="79" y="189"/>
                  </a:cubicBezTo>
                  <a:cubicBezTo>
                    <a:pt x="78" y="191"/>
                    <a:pt x="77" y="192"/>
                    <a:pt x="76" y="194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4" y="196"/>
                    <a:pt x="73" y="197"/>
                    <a:pt x="71" y="199"/>
                  </a:cubicBezTo>
                  <a:cubicBezTo>
                    <a:pt x="69" y="201"/>
                    <a:pt x="68" y="203"/>
                    <a:pt x="66" y="205"/>
                  </a:cubicBezTo>
                  <a:cubicBezTo>
                    <a:pt x="64" y="207"/>
                    <a:pt x="63" y="208"/>
                    <a:pt x="61" y="210"/>
                  </a:cubicBezTo>
                  <a:cubicBezTo>
                    <a:pt x="34" y="174"/>
                    <a:pt x="12" y="134"/>
                    <a:pt x="0" y="89"/>
                  </a:cubicBezTo>
                  <a:cubicBezTo>
                    <a:pt x="5" y="81"/>
                    <a:pt x="9" y="73"/>
                    <a:pt x="12" y="64"/>
                  </a:cubicBezTo>
                  <a:cubicBezTo>
                    <a:pt x="12" y="63"/>
                    <a:pt x="13" y="62"/>
                    <a:pt x="13" y="61"/>
                  </a:cubicBezTo>
                  <a:cubicBezTo>
                    <a:pt x="15" y="58"/>
                    <a:pt x="16" y="54"/>
                    <a:pt x="17" y="50"/>
                  </a:cubicBezTo>
                  <a:cubicBezTo>
                    <a:pt x="17" y="49"/>
                    <a:pt x="18" y="48"/>
                    <a:pt x="18" y="46"/>
                  </a:cubicBezTo>
                  <a:cubicBezTo>
                    <a:pt x="18" y="45"/>
                    <a:pt x="19" y="44"/>
                    <a:pt x="19" y="42"/>
                  </a:cubicBezTo>
                  <a:cubicBezTo>
                    <a:pt x="19" y="41"/>
                    <a:pt x="20" y="40"/>
                    <a:pt x="20" y="39"/>
                  </a:cubicBezTo>
                  <a:cubicBezTo>
                    <a:pt x="20" y="37"/>
                    <a:pt x="21" y="36"/>
                    <a:pt x="21" y="34"/>
                  </a:cubicBezTo>
                  <a:cubicBezTo>
                    <a:pt x="21" y="34"/>
                    <a:pt x="21" y="33"/>
                    <a:pt x="21" y="32"/>
                  </a:cubicBezTo>
                  <a:cubicBezTo>
                    <a:pt x="22" y="31"/>
                    <a:pt x="22" y="29"/>
                    <a:pt x="22" y="28"/>
                  </a:cubicBezTo>
                  <a:cubicBezTo>
                    <a:pt x="23" y="22"/>
                    <a:pt x="24" y="17"/>
                    <a:pt x="24" y="11"/>
                  </a:cubicBezTo>
                  <a:cubicBezTo>
                    <a:pt x="24" y="10"/>
                    <a:pt x="24" y="9"/>
                    <a:pt x="24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24" y="5"/>
                    <a:pt x="24" y="4"/>
                    <a:pt x="24" y="2"/>
                  </a:cubicBezTo>
                  <a:cubicBezTo>
                    <a:pt x="24" y="1"/>
                    <a:pt x="25" y="0"/>
                    <a:pt x="25" y="0"/>
                  </a:cubicBezTo>
                  <a:cubicBezTo>
                    <a:pt x="25" y="68"/>
                    <a:pt x="48" y="130"/>
                    <a:pt x="86" y="181"/>
                  </a:cubicBezTo>
                  <a:close/>
                </a:path>
              </a:pathLst>
            </a:custGeom>
            <a:solidFill>
              <a:srgbClr val="466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47" name="Freeform 12"/>
            <p:cNvSpPr/>
            <p:nvPr/>
          </p:nvSpPr>
          <p:spPr bwMode="auto">
            <a:xfrm>
              <a:off x="3513138" y="3332163"/>
              <a:ext cx="0" cy="34925"/>
            </a:xfrm>
            <a:custGeom>
              <a:avLst/>
              <a:gdLst>
                <a:gd name="T0" fmla="*/ 0 h 9"/>
                <a:gd name="T1" fmla="*/ 9 h 9"/>
                <a:gd name="T2" fmla="*/ 2 h 9"/>
                <a:gd name="T3" fmla="*/ 0 h 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9">
                  <a:moveTo>
                    <a:pt x="0" y="0"/>
                  </a:moveTo>
                  <a:cubicBezTo>
                    <a:pt x="0" y="3"/>
                    <a:pt x="0" y="6"/>
                    <a:pt x="0" y="9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8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sp>
        <p:nvSpPr>
          <p:cNvPr id="14" name="Freeform 27"/>
          <p:cNvSpPr>
            <a:spLocks noEditPoints="1"/>
          </p:cNvSpPr>
          <p:nvPr/>
        </p:nvSpPr>
        <p:spPr bwMode="auto">
          <a:xfrm>
            <a:off x="4985385" y="1821181"/>
            <a:ext cx="422275" cy="555625"/>
          </a:xfrm>
          <a:custGeom>
            <a:avLst/>
            <a:gdLst>
              <a:gd name="T0" fmla="*/ 593 w 2659"/>
              <a:gd name="T1" fmla="*/ 2426 h 3500"/>
              <a:gd name="T2" fmla="*/ 402 w 2659"/>
              <a:gd name="T3" fmla="*/ 2455 h 3500"/>
              <a:gd name="T4" fmla="*/ 183 w 2659"/>
              <a:gd name="T5" fmla="*/ 2675 h 3500"/>
              <a:gd name="T6" fmla="*/ 2499 w 2659"/>
              <a:gd name="T7" fmla="*/ 2765 h 3500"/>
              <a:gd name="T8" fmla="*/ 2338 w 2659"/>
              <a:gd name="T9" fmla="*/ 2499 h 3500"/>
              <a:gd name="T10" fmla="*/ 2102 w 2659"/>
              <a:gd name="T11" fmla="*/ 2430 h 3500"/>
              <a:gd name="T12" fmla="*/ 1890 w 2659"/>
              <a:gd name="T13" fmla="*/ 2381 h 3500"/>
              <a:gd name="T14" fmla="*/ 1329 w 2659"/>
              <a:gd name="T15" fmla="*/ 3055 h 3500"/>
              <a:gd name="T16" fmla="*/ 1190 w 2659"/>
              <a:gd name="T17" fmla="*/ 2981 h 3500"/>
              <a:gd name="T18" fmla="*/ 1021 w 2659"/>
              <a:gd name="T19" fmla="*/ 2184 h 3500"/>
              <a:gd name="T20" fmla="*/ 1329 w 2659"/>
              <a:gd name="T21" fmla="*/ 2897 h 3500"/>
              <a:gd name="T22" fmla="*/ 1637 w 2659"/>
              <a:gd name="T23" fmla="*/ 2184 h 3500"/>
              <a:gd name="T24" fmla="*/ 1429 w 2659"/>
              <a:gd name="T25" fmla="*/ 1956 h 3500"/>
              <a:gd name="T26" fmla="*/ 992 w 2659"/>
              <a:gd name="T27" fmla="*/ 806 h 3500"/>
              <a:gd name="T28" fmla="*/ 773 w 2659"/>
              <a:gd name="T29" fmla="*/ 1196 h 3500"/>
              <a:gd name="T30" fmla="*/ 954 w 2659"/>
              <a:gd name="T31" fmla="*/ 1608 h 3500"/>
              <a:gd name="T32" fmla="*/ 1279 w 2659"/>
              <a:gd name="T33" fmla="*/ 1803 h 3500"/>
              <a:gd name="T34" fmla="*/ 1619 w 2659"/>
              <a:gd name="T35" fmla="*/ 1696 h 3500"/>
              <a:gd name="T36" fmla="*/ 1849 w 2659"/>
              <a:gd name="T37" fmla="*/ 1345 h 3500"/>
              <a:gd name="T38" fmla="*/ 1889 w 2659"/>
              <a:gd name="T39" fmla="*/ 972 h 3500"/>
              <a:gd name="T40" fmla="*/ 1198 w 2659"/>
              <a:gd name="T41" fmla="*/ 887 h 3500"/>
              <a:gd name="T42" fmla="*/ 1396 w 2659"/>
              <a:gd name="T43" fmla="*/ 158 h 3500"/>
              <a:gd name="T44" fmla="*/ 1112 w 2659"/>
              <a:gd name="T45" fmla="*/ 230 h 3500"/>
              <a:gd name="T46" fmla="*/ 828 w 2659"/>
              <a:gd name="T47" fmla="*/ 368 h 3500"/>
              <a:gd name="T48" fmla="*/ 686 w 2659"/>
              <a:gd name="T49" fmla="*/ 688 h 3500"/>
              <a:gd name="T50" fmla="*/ 778 w 2659"/>
              <a:gd name="T51" fmla="*/ 873 h 3500"/>
              <a:gd name="T52" fmla="*/ 911 w 2659"/>
              <a:gd name="T53" fmla="*/ 599 h 3500"/>
              <a:gd name="T54" fmla="*/ 1039 w 2659"/>
              <a:gd name="T55" fmla="*/ 605 h 3500"/>
              <a:gd name="T56" fmla="*/ 1152 w 2659"/>
              <a:gd name="T57" fmla="*/ 722 h 3500"/>
              <a:gd name="T58" fmla="*/ 1908 w 2659"/>
              <a:gd name="T59" fmla="*/ 777 h 3500"/>
              <a:gd name="T60" fmla="*/ 1934 w 2659"/>
              <a:gd name="T61" fmla="*/ 550 h 3500"/>
              <a:gd name="T62" fmla="*/ 1673 w 2659"/>
              <a:gd name="T63" fmla="*/ 235 h 3500"/>
              <a:gd name="T64" fmla="*/ 1463 w 2659"/>
              <a:gd name="T65" fmla="*/ 3 h 3500"/>
              <a:gd name="T66" fmla="*/ 1872 w 2659"/>
              <a:gd name="T67" fmla="*/ 189 h 3500"/>
              <a:gd name="T68" fmla="*/ 2111 w 2659"/>
              <a:gd name="T69" fmla="*/ 589 h 3500"/>
              <a:gd name="T70" fmla="*/ 2095 w 2659"/>
              <a:gd name="T71" fmla="*/ 1068 h 3500"/>
              <a:gd name="T72" fmla="*/ 1984 w 2659"/>
              <a:gd name="T73" fmla="*/ 1435 h 3500"/>
              <a:gd name="T74" fmla="*/ 1722 w 2659"/>
              <a:gd name="T75" fmla="*/ 1815 h 3500"/>
              <a:gd name="T76" fmla="*/ 1771 w 2659"/>
              <a:gd name="T77" fmla="*/ 2100 h 3500"/>
              <a:gd name="T78" fmla="*/ 1954 w 2659"/>
              <a:gd name="T79" fmla="*/ 2236 h 3500"/>
              <a:gd name="T80" fmla="*/ 2106 w 2659"/>
              <a:gd name="T81" fmla="*/ 2272 h 3500"/>
              <a:gd name="T82" fmla="*/ 2303 w 2659"/>
              <a:gd name="T83" fmla="*/ 2305 h 3500"/>
              <a:gd name="T84" fmla="*/ 2588 w 2659"/>
              <a:gd name="T85" fmla="*/ 2545 h 3500"/>
              <a:gd name="T86" fmla="*/ 2657 w 2659"/>
              <a:gd name="T87" fmla="*/ 3442 h 3500"/>
              <a:gd name="T88" fmla="*/ 58 w 2659"/>
              <a:gd name="T89" fmla="*/ 3497 h 3500"/>
              <a:gd name="T90" fmla="*/ 3 w 2659"/>
              <a:gd name="T91" fmla="*/ 2755 h 3500"/>
              <a:gd name="T92" fmla="*/ 171 w 2659"/>
              <a:gd name="T93" fmla="*/ 2418 h 3500"/>
              <a:gd name="T94" fmla="*/ 522 w 2659"/>
              <a:gd name="T95" fmla="*/ 2273 h 3500"/>
              <a:gd name="T96" fmla="*/ 608 w 2659"/>
              <a:gd name="T97" fmla="*/ 2264 h 3500"/>
              <a:gd name="T98" fmla="*/ 786 w 2659"/>
              <a:gd name="T99" fmla="*/ 2194 h 3500"/>
              <a:gd name="T100" fmla="*/ 949 w 2659"/>
              <a:gd name="T101" fmla="*/ 1994 h 3500"/>
              <a:gd name="T102" fmla="*/ 796 w 2659"/>
              <a:gd name="T103" fmla="*/ 1661 h 3500"/>
              <a:gd name="T104" fmla="*/ 609 w 2659"/>
              <a:gd name="T105" fmla="*/ 1165 h 3500"/>
              <a:gd name="T106" fmla="*/ 522 w 2659"/>
              <a:gd name="T107" fmla="*/ 819 h 3500"/>
              <a:gd name="T108" fmla="*/ 622 w 2659"/>
              <a:gd name="T109" fmla="*/ 387 h 3500"/>
              <a:gd name="T110" fmla="*/ 923 w 2659"/>
              <a:gd name="T111" fmla="*/ 112 h 3500"/>
              <a:gd name="T112" fmla="*/ 1332 w 2659"/>
              <a:gd name="T113" fmla="*/ 3 h 35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2659" h="3500">
                <a:moveTo>
                  <a:pt x="769" y="2381"/>
                </a:moveTo>
                <a:lnTo>
                  <a:pt x="739" y="2394"/>
                </a:lnTo>
                <a:lnTo>
                  <a:pt x="707" y="2403"/>
                </a:lnTo>
                <a:lnTo>
                  <a:pt x="676" y="2412"/>
                </a:lnTo>
                <a:lnTo>
                  <a:pt x="647" y="2418"/>
                </a:lnTo>
                <a:lnTo>
                  <a:pt x="618" y="2422"/>
                </a:lnTo>
                <a:lnTo>
                  <a:pt x="593" y="2426"/>
                </a:lnTo>
                <a:lnTo>
                  <a:pt x="572" y="2428"/>
                </a:lnTo>
                <a:lnTo>
                  <a:pt x="556" y="2429"/>
                </a:lnTo>
                <a:lnTo>
                  <a:pt x="544" y="2430"/>
                </a:lnTo>
                <a:lnTo>
                  <a:pt x="540" y="2430"/>
                </a:lnTo>
                <a:lnTo>
                  <a:pt x="492" y="2433"/>
                </a:lnTo>
                <a:lnTo>
                  <a:pt x="446" y="2442"/>
                </a:lnTo>
                <a:lnTo>
                  <a:pt x="402" y="2455"/>
                </a:lnTo>
                <a:lnTo>
                  <a:pt x="360" y="2474"/>
                </a:lnTo>
                <a:lnTo>
                  <a:pt x="322" y="2499"/>
                </a:lnTo>
                <a:lnTo>
                  <a:pt x="286" y="2526"/>
                </a:lnTo>
                <a:lnTo>
                  <a:pt x="254" y="2559"/>
                </a:lnTo>
                <a:lnTo>
                  <a:pt x="226" y="2594"/>
                </a:lnTo>
                <a:lnTo>
                  <a:pt x="202" y="2633"/>
                </a:lnTo>
                <a:lnTo>
                  <a:pt x="183" y="2675"/>
                </a:lnTo>
                <a:lnTo>
                  <a:pt x="169" y="2719"/>
                </a:lnTo>
                <a:lnTo>
                  <a:pt x="161" y="2765"/>
                </a:lnTo>
                <a:lnTo>
                  <a:pt x="158" y="2813"/>
                </a:lnTo>
                <a:lnTo>
                  <a:pt x="158" y="3342"/>
                </a:lnTo>
                <a:lnTo>
                  <a:pt x="2502" y="3342"/>
                </a:lnTo>
                <a:lnTo>
                  <a:pt x="2502" y="2813"/>
                </a:lnTo>
                <a:lnTo>
                  <a:pt x="2499" y="2765"/>
                </a:lnTo>
                <a:lnTo>
                  <a:pt x="2491" y="2719"/>
                </a:lnTo>
                <a:lnTo>
                  <a:pt x="2476" y="2675"/>
                </a:lnTo>
                <a:lnTo>
                  <a:pt x="2457" y="2633"/>
                </a:lnTo>
                <a:lnTo>
                  <a:pt x="2433" y="2594"/>
                </a:lnTo>
                <a:lnTo>
                  <a:pt x="2405" y="2559"/>
                </a:lnTo>
                <a:lnTo>
                  <a:pt x="2373" y="2526"/>
                </a:lnTo>
                <a:lnTo>
                  <a:pt x="2338" y="2499"/>
                </a:lnTo>
                <a:lnTo>
                  <a:pt x="2299" y="2474"/>
                </a:lnTo>
                <a:lnTo>
                  <a:pt x="2258" y="2455"/>
                </a:lnTo>
                <a:lnTo>
                  <a:pt x="2213" y="2442"/>
                </a:lnTo>
                <a:lnTo>
                  <a:pt x="2167" y="2433"/>
                </a:lnTo>
                <a:lnTo>
                  <a:pt x="2119" y="2430"/>
                </a:lnTo>
                <a:lnTo>
                  <a:pt x="2115" y="2430"/>
                </a:lnTo>
                <a:lnTo>
                  <a:pt x="2102" y="2430"/>
                </a:lnTo>
                <a:lnTo>
                  <a:pt x="2084" y="2428"/>
                </a:lnTo>
                <a:lnTo>
                  <a:pt x="2060" y="2426"/>
                </a:lnTo>
                <a:lnTo>
                  <a:pt x="2031" y="2421"/>
                </a:lnTo>
                <a:lnTo>
                  <a:pt x="1999" y="2415"/>
                </a:lnTo>
                <a:lnTo>
                  <a:pt x="1965" y="2407"/>
                </a:lnTo>
                <a:lnTo>
                  <a:pt x="1927" y="2396"/>
                </a:lnTo>
                <a:lnTo>
                  <a:pt x="1890" y="2381"/>
                </a:lnTo>
                <a:lnTo>
                  <a:pt x="1469" y="2981"/>
                </a:lnTo>
                <a:lnTo>
                  <a:pt x="1452" y="3003"/>
                </a:lnTo>
                <a:lnTo>
                  <a:pt x="1431" y="3021"/>
                </a:lnTo>
                <a:lnTo>
                  <a:pt x="1409" y="3034"/>
                </a:lnTo>
                <a:lnTo>
                  <a:pt x="1383" y="3045"/>
                </a:lnTo>
                <a:lnTo>
                  <a:pt x="1357" y="3051"/>
                </a:lnTo>
                <a:lnTo>
                  <a:pt x="1329" y="3055"/>
                </a:lnTo>
                <a:lnTo>
                  <a:pt x="1329" y="3055"/>
                </a:lnTo>
                <a:lnTo>
                  <a:pt x="1302" y="3051"/>
                </a:lnTo>
                <a:lnTo>
                  <a:pt x="1275" y="3045"/>
                </a:lnTo>
                <a:lnTo>
                  <a:pt x="1251" y="3034"/>
                </a:lnTo>
                <a:lnTo>
                  <a:pt x="1228" y="3021"/>
                </a:lnTo>
                <a:lnTo>
                  <a:pt x="1208" y="3003"/>
                </a:lnTo>
                <a:lnTo>
                  <a:pt x="1190" y="2981"/>
                </a:lnTo>
                <a:lnTo>
                  <a:pt x="769" y="2381"/>
                </a:lnTo>
                <a:close/>
                <a:moveTo>
                  <a:pt x="1135" y="1929"/>
                </a:moveTo>
                <a:lnTo>
                  <a:pt x="1121" y="1984"/>
                </a:lnTo>
                <a:lnTo>
                  <a:pt x="1103" y="2038"/>
                </a:lnTo>
                <a:lnTo>
                  <a:pt x="1080" y="2089"/>
                </a:lnTo>
                <a:lnTo>
                  <a:pt x="1053" y="2138"/>
                </a:lnTo>
                <a:lnTo>
                  <a:pt x="1021" y="2184"/>
                </a:lnTo>
                <a:lnTo>
                  <a:pt x="986" y="2226"/>
                </a:lnTo>
                <a:lnTo>
                  <a:pt x="947" y="2265"/>
                </a:lnTo>
                <a:lnTo>
                  <a:pt x="906" y="2302"/>
                </a:lnTo>
                <a:lnTo>
                  <a:pt x="1319" y="2890"/>
                </a:lnTo>
                <a:lnTo>
                  <a:pt x="1322" y="2893"/>
                </a:lnTo>
                <a:lnTo>
                  <a:pt x="1325" y="2895"/>
                </a:lnTo>
                <a:lnTo>
                  <a:pt x="1329" y="2897"/>
                </a:lnTo>
                <a:lnTo>
                  <a:pt x="1334" y="2895"/>
                </a:lnTo>
                <a:lnTo>
                  <a:pt x="1338" y="2893"/>
                </a:lnTo>
                <a:lnTo>
                  <a:pt x="1341" y="2890"/>
                </a:lnTo>
                <a:lnTo>
                  <a:pt x="1754" y="2302"/>
                </a:lnTo>
                <a:lnTo>
                  <a:pt x="1712" y="2265"/>
                </a:lnTo>
                <a:lnTo>
                  <a:pt x="1673" y="2226"/>
                </a:lnTo>
                <a:lnTo>
                  <a:pt x="1637" y="2184"/>
                </a:lnTo>
                <a:lnTo>
                  <a:pt x="1607" y="2138"/>
                </a:lnTo>
                <a:lnTo>
                  <a:pt x="1579" y="2089"/>
                </a:lnTo>
                <a:lnTo>
                  <a:pt x="1557" y="2038"/>
                </a:lnTo>
                <a:lnTo>
                  <a:pt x="1538" y="1985"/>
                </a:lnTo>
                <a:lnTo>
                  <a:pt x="1525" y="1929"/>
                </a:lnTo>
                <a:lnTo>
                  <a:pt x="1478" y="1945"/>
                </a:lnTo>
                <a:lnTo>
                  <a:pt x="1429" y="1956"/>
                </a:lnTo>
                <a:lnTo>
                  <a:pt x="1380" y="1962"/>
                </a:lnTo>
                <a:lnTo>
                  <a:pt x="1329" y="1964"/>
                </a:lnTo>
                <a:lnTo>
                  <a:pt x="1280" y="1962"/>
                </a:lnTo>
                <a:lnTo>
                  <a:pt x="1230" y="1955"/>
                </a:lnTo>
                <a:lnTo>
                  <a:pt x="1181" y="1944"/>
                </a:lnTo>
                <a:lnTo>
                  <a:pt x="1135" y="1929"/>
                </a:lnTo>
                <a:close/>
                <a:moveTo>
                  <a:pt x="992" y="806"/>
                </a:moveTo>
                <a:lnTo>
                  <a:pt x="964" y="867"/>
                </a:lnTo>
                <a:lnTo>
                  <a:pt x="931" y="925"/>
                </a:lnTo>
                <a:lnTo>
                  <a:pt x="895" y="980"/>
                </a:lnTo>
                <a:lnTo>
                  <a:pt x="855" y="1032"/>
                </a:lnTo>
                <a:lnTo>
                  <a:pt x="811" y="1082"/>
                </a:lnTo>
                <a:lnTo>
                  <a:pt x="763" y="1127"/>
                </a:lnTo>
                <a:lnTo>
                  <a:pt x="773" y="1196"/>
                </a:lnTo>
                <a:lnTo>
                  <a:pt x="787" y="1263"/>
                </a:lnTo>
                <a:lnTo>
                  <a:pt x="805" y="1328"/>
                </a:lnTo>
                <a:lnTo>
                  <a:pt x="828" y="1390"/>
                </a:lnTo>
                <a:lnTo>
                  <a:pt x="854" y="1450"/>
                </a:lnTo>
                <a:lnTo>
                  <a:pt x="884" y="1506"/>
                </a:lnTo>
                <a:lnTo>
                  <a:pt x="917" y="1558"/>
                </a:lnTo>
                <a:lnTo>
                  <a:pt x="954" y="1608"/>
                </a:lnTo>
                <a:lnTo>
                  <a:pt x="994" y="1652"/>
                </a:lnTo>
                <a:lnTo>
                  <a:pt x="1037" y="1693"/>
                </a:lnTo>
                <a:lnTo>
                  <a:pt x="1082" y="1727"/>
                </a:lnTo>
                <a:lnTo>
                  <a:pt x="1129" y="1755"/>
                </a:lnTo>
                <a:lnTo>
                  <a:pt x="1178" y="1778"/>
                </a:lnTo>
                <a:lnTo>
                  <a:pt x="1228" y="1793"/>
                </a:lnTo>
                <a:lnTo>
                  <a:pt x="1279" y="1803"/>
                </a:lnTo>
                <a:lnTo>
                  <a:pt x="1329" y="1806"/>
                </a:lnTo>
                <a:lnTo>
                  <a:pt x="1382" y="1803"/>
                </a:lnTo>
                <a:lnTo>
                  <a:pt x="1433" y="1793"/>
                </a:lnTo>
                <a:lnTo>
                  <a:pt x="1482" y="1778"/>
                </a:lnTo>
                <a:lnTo>
                  <a:pt x="1529" y="1756"/>
                </a:lnTo>
                <a:lnTo>
                  <a:pt x="1576" y="1729"/>
                </a:lnTo>
                <a:lnTo>
                  <a:pt x="1619" y="1696"/>
                </a:lnTo>
                <a:lnTo>
                  <a:pt x="1661" y="1659"/>
                </a:lnTo>
                <a:lnTo>
                  <a:pt x="1700" y="1616"/>
                </a:lnTo>
                <a:lnTo>
                  <a:pt x="1736" y="1570"/>
                </a:lnTo>
                <a:lnTo>
                  <a:pt x="1769" y="1519"/>
                </a:lnTo>
                <a:lnTo>
                  <a:pt x="1798" y="1465"/>
                </a:lnTo>
                <a:lnTo>
                  <a:pt x="1826" y="1406"/>
                </a:lnTo>
                <a:lnTo>
                  <a:pt x="1849" y="1345"/>
                </a:lnTo>
                <a:lnTo>
                  <a:pt x="1868" y="1281"/>
                </a:lnTo>
                <a:lnTo>
                  <a:pt x="1883" y="1213"/>
                </a:lnTo>
                <a:lnTo>
                  <a:pt x="1895" y="1144"/>
                </a:lnTo>
                <a:lnTo>
                  <a:pt x="1902" y="1073"/>
                </a:lnTo>
                <a:lnTo>
                  <a:pt x="1904" y="999"/>
                </a:lnTo>
                <a:lnTo>
                  <a:pt x="1904" y="998"/>
                </a:lnTo>
                <a:lnTo>
                  <a:pt x="1889" y="972"/>
                </a:lnTo>
                <a:lnTo>
                  <a:pt x="1870" y="947"/>
                </a:lnTo>
                <a:lnTo>
                  <a:pt x="1849" y="927"/>
                </a:lnTo>
                <a:lnTo>
                  <a:pt x="1824" y="910"/>
                </a:lnTo>
                <a:lnTo>
                  <a:pt x="1795" y="897"/>
                </a:lnTo>
                <a:lnTo>
                  <a:pt x="1766" y="890"/>
                </a:lnTo>
                <a:lnTo>
                  <a:pt x="1734" y="887"/>
                </a:lnTo>
                <a:lnTo>
                  <a:pt x="1198" y="887"/>
                </a:lnTo>
                <a:lnTo>
                  <a:pt x="1158" y="885"/>
                </a:lnTo>
                <a:lnTo>
                  <a:pt x="1121" y="877"/>
                </a:lnTo>
                <a:lnTo>
                  <a:pt x="1084" y="865"/>
                </a:lnTo>
                <a:lnTo>
                  <a:pt x="1049" y="848"/>
                </a:lnTo>
                <a:lnTo>
                  <a:pt x="1016" y="827"/>
                </a:lnTo>
                <a:lnTo>
                  <a:pt x="992" y="806"/>
                </a:lnTo>
                <a:close/>
                <a:moveTo>
                  <a:pt x="1396" y="158"/>
                </a:moveTo>
                <a:lnTo>
                  <a:pt x="1344" y="160"/>
                </a:lnTo>
                <a:lnTo>
                  <a:pt x="1293" y="168"/>
                </a:lnTo>
                <a:lnTo>
                  <a:pt x="1243" y="180"/>
                </a:lnTo>
                <a:lnTo>
                  <a:pt x="1193" y="198"/>
                </a:lnTo>
                <a:lnTo>
                  <a:pt x="1145" y="221"/>
                </a:lnTo>
                <a:lnTo>
                  <a:pt x="1129" y="227"/>
                </a:lnTo>
                <a:lnTo>
                  <a:pt x="1112" y="230"/>
                </a:lnTo>
                <a:lnTo>
                  <a:pt x="1066" y="234"/>
                </a:lnTo>
                <a:lnTo>
                  <a:pt x="1021" y="244"/>
                </a:lnTo>
                <a:lnTo>
                  <a:pt x="978" y="260"/>
                </a:lnTo>
                <a:lnTo>
                  <a:pt x="936" y="281"/>
                </a:lnTo>
                <a:lnTo>
                  <a:pt x="896" y="305"/>
                </a:lnTo>
                <a:lnTo>
                  <a:pt x="860" y="335"/>
                </a:lnTo>
                <a:lnTo>
                  <a:pt x="828" y="368"/>
                </a:lnTo>
                <a:lnTo>
                  <a:pt x="797" y="405"/>
                </a:lnTo>
                <a:lnTo>
                  <a:pt x="769" y="445"/>
                </a:lnTo>
                <a:lnTo>
                  <a:pt x="746" y="489"/>
                </a:lnTo>
                <a:lnTo>
                  <a:pt x="725" y="536"/>
                </a:lnTo>
                <a:lnTo>
                  <a:pt x="708" y="584"/>
                </a:lnTo>
                <a:lnTo>
                  <a:pt x="695" y="635"/>
                </a:lnTo>
                <a:lnTo>
                  <a:pt x="686" y="688"/>
                </a:lnTo>
                <a:lnTo>
                  <a:pt x="681" y="742"/>
                </a:lnTo>
                <a:lnTo>
                  <a:pt x="679" y="798"/>
                </a:lnTo>
                <a:lnTo>
                  <a:pt x="682" y="854"/>
                </a:lnTo>
                <a:lnTo>
                  <a:pt x="689" y="911"/>
                </a:lnTo>
                <a:lnTo>
                  <a:pt x="701" y="968"/>
                </a:lnTo>
                <a:lnTo>
                  <a:pt x="742" y="923"/>
                </a:lnTo>
                <a:lnTo>
                  <a:pt x="778" y="873"/>
                </a:lnTo>
                <a:lnTo>
                  <a:pt x="810" y="821"/>
                </a:lnTo>
                <a:lnTo>
                  <a:pt x="838" y="766"/>
                </a:lnTo>
                <a:lnTo>
                  <a:pt x="860" y="708"/>
                </a:lnTo>
                <a:lnTo>
                  <a:pt x="878" y="649"/>
                </a:lnTo>
                <a:lnTo>
                  <a:pt x="886" y="630"/>
                </a:lnTo>
                <a:lnTo>
                  <a:pt x="896" y="613"/>
                </a:lnTo>
                <a:lnTo>
                  <a:pt x="911" y="599"/>
                </a:lnTo>
                <a:lnTo>
                  <a:pt x="927" y="589"/>
                </a:lnTo>
                <a:lnTo>
                  <a:pt x="946" y="581"/>
                </a:lnTo>
                <a:lnTo>
                  <a:pt x="966" y="577"/>
                </a:lnTo>
                <a:lnTo>
                  <a:pt x="986" y="578"/>
                </a:lnTo>
                <a:lnTo>
                  <a:pt x="1007" y="583"/>
                </a:lnTo>
                <a:lnTo>
                  <a:pt x="1024" y="592"/>
                </a:lnTo>
                <a:lnTo>
                  <a:pt x="1039" y="605"/>
                </a:lnTo>
                <a:lnTo>
                  <a:pt x="1052" y="619"/>
                </a:lnTo>
                <a:lnTo>
                  <a:pt x="1062" y="637"/>
                </a:lnTo>
                <a:lnTo>
                  <a:pt x="1074" y="662"/>
                </a:lnTo>
                <a:lnTo>
                  <a:pt x="1090" y="683"/>
                </a:lnTo>
                <a:lnTo>
                  <a:pt x="1110" y="700"/>
                </a:lnTo>
                <a:lnTo>
                  <a:pt x="1130" y="713"/>
                </a:lnTo>
                <a:lnTo>
                  <a:pt x="1152" y="722"/>
                </a:lnTo>
                <a:lnTo>
                  <a:pt x="1174" y="728"/>
                </a:lnTo>
                <a:lnTo>
                  <a:pt x="1198" y="730"/>
                </a:lnTo>
                <a:lnTo>
                  <a:pt x="1734" y="730"/>
                </a:lnTo>
                <a:lnTo>
                  <a:pt x="1780" y="733"/>
                </a:lnTo>
                <a:lnTo>
                  <a:pt x="1826" y="742"/>
                </a:lnTo>
                <a:lnTo>
                  <a:pt x="1868" y="757"/>
                </a:lnTo>
                <a:lnTo>
                  <a:pt x="1908" y="777"/>
                </a:lnTo>
                <a:lnTo>
                  <a:pt x="1945" y="803"/>
                </a:lnTo>
                <a:lnTo>
                  <a:pt x="1978" y="833"/>
                </a:lnTo>
                <a:lnTo>
                  <a:pt x="1979" y="801"/>
                </a:lnTo>
                <a:lnTo>
                  <a:pt x="1976" y="735"/>
                </a:lnTo>
                <a:lnTo>
                  <a:pt x="1968" y="671"/>
                </a:lnTo>
                <a:lnTo>
                  <a:pt x="1953" y="610"/>
                </a:lnTo>
                <a:lnTo>
                  <a:pt x="1934" y="550"/>
                </a:lnTo>
                <a:lnTo>
                  <a:pt x="1908" y="494"/>
                </a:lnTo>
                <a:lnTo>
                  <a:pt x="1880" y="441"/>
                </a:lnTo>
                <a:lnTo>
                  <a:pt x="1846" y="391"/>
                </a:lnTo>
                <a:lnTo>
                  <a:pt x="1808" y="346"/>
                </a:lnTo>
                <a:lnTo>
                  <a:pt x="1767" y="304"/>
                </a:lnTo>
                <a:lnTo>
                  <a:pt x="1722" y="267"/>
                </a:lnTo>
                <a:lnTo>
                  <a:pt x="1673" y="235"/>
                </a:lnTo>
                <a:lnTo>
                  <a:pt x="1623" y="208"/>
                </a:lnTo>
                <a:lnTo>
                  <a:pt x="1569" y="187"/>
                </a:lnTo>
                <a:lnTo>
                  <a:pt x="1514" y="171"/>
                </a:lnTo>
                <a:lnTo>
                  <a:pt x="1455" y="161"/>
                </a:lnTo>
                <a:lnTo>
                  <a:pt x="1396" y="158"/>
                </a:lnTo>
                <a:close/>
                <a:moveTo>
                  <a:pt x="1396" y="0"/>
                </a:moveTo>
                <a:lnTo>
                  <a:pt x="1463" y="3"/>
                </a:lnTo>
                <a:lnTo>
                  <a:pt x="1528" y="13"/>
                </a:lnTo>
                <a:lnTo>
                  <a:pt x="1593" y="29"/>
                </a:lnTo>
                <a:lnTo>
                  <a:pt x="1654" y="50"/>
                </a:lnTo>
                <a:lnTo>
                  <a:pt x="1713" y="77"/>
                </a:lnTo>
                <a:lnTo>
                  <a:pt x="1770" y="109"/>
                </a:lnTo>
                <a:lnTo>
                  <a:pt x="1823" y="146"/>
                </a:lnTo>
                <a:lnTo>
                  <a:pt x="1872" y="189"/>
                </a:lnTo>
                <a:lnTo>
                  <a:pt x="1919" y="234"/>
                </a:lnTo>
                <a:lnTo>
                  <a:pt x="1962" y="285"/>
                </a:lnTo>
                <a:lnTo>
                  <a:pt x="2000" y="339"/>
                </a:lnTo>
                <a:lnTo>
                  <a:pt x="2035" y="397"/>
                </a:lnTo>
                <a:lnTo>
                  <a:pt x="2065" y="458"/>
                </a:lnTo>
                <a:lnTo>
                  <a:pt x="2090" y="522"/>
                </a:lnTo>
                <a:lnTo>
                  <a:pt x="2111" y="589"/>
                </a:lnTo>
                <a:lnTo>
                  <a:pt x="2124" y="657"/>
                </a:lnTo>
                <a:lnTo>
                  <a:pt x="2134" y="728"/>
                </a:lnTo>
                <a:lnTo>
                  <a:pt x="2137" y="801"/>
                </a:lnTo>
                <a:lnTo>
                  <a:pt x="2134" y="870"/>
                </a:lnTo>
                <a:lnTo>
                  <a:pt x="2126" y="937"/>
                </a:lnTo>
                <a:lnTo>
                  <a:pt x="2113" y="1003"/>
                </a:lnTo>
                <a:lnTo>
                  <a:pt x="2095" y="1068"/>
                </a:lnTo>
                <a:lnTo>
                  <a:pt x="2071" y="1131"/>
                </a:lnTo>
                <a:lnTo>
                  <a:pt x="2063" y="1147"/>
                </a:lnTo>
                <a:lnTo>
                  <a:pt x="2051" y="1158"/>
                </a:lnTo>
                <a:lnTo>
                  <a:pt x="2041" y="1230"/>
                </a:lnTo>
                <a:lnTo>
                  <a:pt x="2025" y="1300"/>
                </a:lnTo>
                <a:lnTo>
                  <a:pt x="2006" y="1368"/>
                </a:lnTo>
                <a:lnTo>
                  <a:pt x="1984" y="1435"/>
                </a:lnTo>
                <a:lnTo>
                  <a:pt x="1957" y="1499"/>
                </a:lnTo>
                <a:lnTo>
                  <a:pt x="1926" y="1559"/>
                </a:lnTo>
                <a:lnTo>
                  <a:pt x="1893" y="1617"/>
                </a:lnTo>
                <a:lnTo>
                  <a:pt x="1854" y="1673"/>
                </a:lnTo>
                <a:lnTo>
                  <a:pt x="1813" y="1726"/>
                </a:lnTo>
                <a:lnTo>
                  <a:pt x="1769" y="1772"/>
                </a:lnTo>
                <a:lnTo>
                  <a:pt x="1722" y="1815"/>
                </a:lnTo>
                <a:lnTo>
                  <a:pt x="1673" y="1853"/>
                </a:lnTo>
                <a:lnTo>
                  <a:pt x="1682" y="1904"/>
                </a:lnTo>
                <a:lnTo>
                  <a:pt x="1695" y="1952"/>
                </a:lnTo>
                <a:lnTo>
                  <a:pt x="1710" y="1995"/>
                </a:lnTo>
                <a:lnTo>
                  <a:pt x="1728" y="2033"/>
                </a:lnTo>
                <a:lnTo>
                  <a:pt x="1749" y="2069"/>
                </a:lnTo>
                <a:lnTo>
                  <a:pt x="1771" y="2100"/>
                </a:lnTo>
                <a:lnTo>
                  <a:pt x="1794" y="2129"/>
                </a:lnTo>
                <a:lnTo>
                  <a:pt x="1819" y="2153"/>
                </a:lnTo>
                <a:lnTo>
                  <a:pt x="1846" y="2175"/>
                </a:lnTo>
                <a:lnTo>
                  <a:pt x="1872" y="2194"/>
                </a:lnTo>
                <a:lnTo>
                  <a:pt x="1900" y="2210"/>
                </a:lnTo>
                <a:lnTo>
                  <a:pt x="1926" y="2224"/>
                </a:lnTo>
                <a:lnTo>
                  <a:pt x="1954" y="2236"/>
                </a:lnTo>
                <a:lnTo>
                  <a:pt x="1980" y="2245"/>
                </a:lnTo>
                <a:lnTo>
                  <a:pt x="2005" y="2254"/>
                </a:lnTo>
                <a:lnTo>
                  <a:pt x="2029" y="2259"/>
                </a:lnTo>
                <a:lnTo>
                  <a:pt x="2051" y="2264"/>
                </a:lnTo>
                <a:lnTo>
                  <a:pt x="2072" y="2268"/>
                </a:lnTo>
                <a:lnTo>
                  <a:pt x="2090" y="2270"/>
                </a:lnTo>
                <a:lnTo>
                  <a:pt x="2106" y="2272"/>
                </a:lnTo>
                <a:lnTo>
                  <a:pt x="2119" y="2272"/>
                </a:lnTo>
                <a:lnTo>
                  <a:pt x="2130" y="2273"/>
                </a:lnTo>
                <a:lnTo>
                  <a:pt x="2135" y="2273"/>
                </a:lnTo>
                <a:lnTo>
                  <a:pt x="2138" y="2273"/>
                </a:lnTo>
                <a:lnTo>
                  <a:pt x="2195" y="2278"/>
                </a:lnTo>
                <a:lnTo>
                  <a:pt x="2250" y="2289"/>
                </a:lnTo>
                <a:lnTo>
                  <a:pt x="2303" y="2305"/>
                </a:lnTo>
                <a:lnTo>
                  <a:pt x="2354" y="2326"/>
                </a:lnTo>
                <a:lnTo>
                  <a:pt x="2402" y="2352"/>
                </a:lnTo>
                <a:lnTo>
                  <a:pt x="2446" y="2383"/>
                </a:lnTo>
                <a:lnTo>
                  <a:pt x="2487" y="2418"/>
                </a:lnTo>
                <a:lnTo>
                  <a:pt x="2526" y="2457"/>
                </a:lnTo>
                <a:lnTo>
                  <a:pt x="2558" y="2500"/>
                </a:lnTo>
                <a:lnTo>
                  <a:pt x="2588" y="2545"/>
                </a:lnTo>
                <a:lnTo>
                  <a:pt x="2613" y="2594"/>
                </a:lnTo>
                <a:lnTo>
                  <a:pt x="2632" y="2646"/>
                </a:lnTo>
                <a:lnTo>
                  <a:pt x="2647" y="2699"/>
                </a:lnTo>
                <a:lnTo>
                  <a:pt x="2656" y="2755"/>
                </a:lnTo>
                <a:lnTo>
                  <a:pt x="2659" y="2813"/>
                </a:lnTo>
                <a:lnTo>
                  <a:pt x="2659" y="3422"/>
                </a:lnTo>
                <a:lnTo>
                  <a:pt x="2657" y="3442"/>
                </a:lnTo>
                <a:lnTo>
                  <a:pt x="2648" y="3461"/>
                </a:lnTo>
                <a:lnTo>
                  <a:pt x="2636" y="3477"/>
                </a:lnTo>
                <a:lnTo>
                  <a:pt x="2620" y="3489"/>
                </a:lnTo>
                <a:lnTo>
                  <a:pt x="2602" y="3497"/>
                </a:lnTo>
                <a:lnTo>
                  <a:pt x="2581" y="3500"/>
                </a:lnTo>
                <a:lnTo>
                  <a:pt x="78" y="3500"/>
                </a:lnTo>
                <a:lnTo>
                  <a:pt x="58" y="3497"/>
                </a:lnTo>
                <a:lnTo>
                  <a:pt x="39" y="3489"/>
                </a:lnTo>
                <a:lnTo>
                  <a:pt x="23" y="3477"/>
                </a:lnTo>
                <a:lnTo>
                  <a:pt x="11" y="3461"/>
                </a:lnTo>
                <a:lnTo>
                  <a:pt x="3" y="3442"/>
                </a:lnTo>
                <a:lnTo>
                  <a:pt x="0" y="3422"/>
                </a:lnTo>
                <a:lnTo>
                  <a:pt x="0" y="2813"/>
                </a:lnTo>
                <a:lnTo>
                  <a:pt x="3" y="2755"/>
                </a:lnTo>
                <a:lnTo>
                  <a:pt x="12" y="2699"/>
                </a:lnTo>
                <a:lnTo>
                  <a:pt x="26" y="2646"/>
                </a:lnTo>
                <a:lnTo>
                  <a:pt x="47" y="2594"/>
                </a:lnTo>
                <a:lnTo>
                  <a:pt x="71" y="2545"/>
                </a:lnTo>
                <a:lnTo>
                  <a:pt x="100" y="2500"/>
                </a:lnTo>
                <a:lnTo>
                  <a:pt x="134" y="2457"/>
                </a:lnTo>
                <a:lnTo>
                  <a:pt x="171" y="2418"/>
                </a:lnTo>
                <a:lnTo>
                  <a:pt x="213" y="2383"/>
                </a:lnTo>
                <a:lnTo>
                  <a:pt x="258" y="2352"/>
                </a:lnTo>
                <a:lnTo>
                  <a:pt x="306" y="2326"/>
                </a:lnTo>
                <a:lnTo>
                  <a:pt x="357" y="2305"/>
                </a:lnTo>
                <a:lnTo>
                  <a:pt x="410" y="2289"/>
                </a:lnTo>
                <a:lnTo>
                  <a:pt x="465" y="2278"/>
                </a:lnTo>
                <a:lnTo>
                  <a:pt x="522" y="2273"/>
                </a:lnTo>
                <a:lnTo>
                  <a:pt x="524" y="2273"/>
                </a:lnTo>
                <a:lnTo>
                  <a:pt x="530" y="2273"/>
                </a:lnTo>
                <a:lnTo>
                  <a:pt x="540" y="2272"/>
                </a:lnTo>
                <a:lnTo>
                  <a:pt x="552" y="2272"/>
                </a:lnTo>
                <a:lnTo>
                  <a:pt x="568" y="2270"/>
                </a:lnTo>
                <a:lnTo>
                  <a:pt x="586" y="2268"/>
                </a:lnTo>
                <a:lnTo>
                  <a:pt x="608" y="2264"/>
                </a:lnTo>
                <a:lnTo>
                  <a:pt x="630" y="2259"/>
                </a:lnTo>
                <a:lnTo>
                  <a:pt x="654" y="2254"/>
                </a:lnTo>
                <a:lnTo>
                  <a:pt x="679" y="2245"/>
                </a:lnTo>
                <a:lnTo>
                  <a:pt x="706" y="2236"/>
                </a:lnTo>
                <a:lnTo>
                  <a:pt x="732" y="2224"/>
                </a:lnTo>
                <a:lnTo>
                  <a:pt x="760" y="2210"/>
                </a:lnTo>
                <a:lnTo>
                  <a:pt x="786" y="2194"/>
                </a:lnTo>
                <a:lnTo>
                  <a:pt x="814" y="2175"/>
                </a:lnTo>
                <a:lnTo>
                  <a:pt x="839" y="2153"/>
                </a:lnTo>
                <a:lnTo>
                  <a:pt x="865" y="2129"/>
                </a:lnTo>
                <a:lnTo>
                  <a:pt x="889" y="2100"/>
                </a:lnTo>
                <a:lnTo>
                  <a:pt x="911" y="2068"/>
                </a:lnTo>
                <a:lnTo>
                  <a:pt x="931" y="2033"/>
                </a:lnTo>
                <a:lnTo>
                  <a:pt x="949" y="1994"/>
                </a:lnTo>
                <a:lnTo>
                  <a:pt x="964" y="1952"/>
                </a:lnTo>
                <a:lnTo>
                  <a:pt x="977" y="1904"/>
                </a:lnTo>
                <a:lnTo>
                  <a:pt x="986" y="1852"/>
                </a:lnTo>
                <a:lnTo>
                  <a:pt x="935" y="1812"/>
                </a:lnTo>
                <a:lnTo>
                  <a:pt x="885" y="1767"/>
                </a:lnTo>
                <a:lnTo>
                  <a:pt x="839" y="1716"/>
                </a:lnTo>
                <a:lnTo>
                  <a:pt x="796" y="1661"/>
                </a:lnTo>
                <a:lnTo>
                  <a:pt x="757" y="1602"/>
                </a:lnTo>
                <a:lnTo>
                  <a:pt x="722" y="1538"/>
                </a:lnTo>
                <a:lnTo>
                  <a:pt x="690" y="1470"/>
                </a:lnTo>
                <a:lnTo>
                  <a:pt x="663" y="1398"/>
                </a:lnTo>
                <a:lnTo>
                  <a:pt x="640" y="1324"/>
                </a:lnTo>
                <a:lnTo>
                  <a:pt x="622" y="1245"/>
                </a:lnTo>
                <a:lnTo>
                  <a:pt x="609" y="1165"/>
                </a:lnTo>
                <a:lnTo>
                  <a:pt x="598" y="1152"/>
                </a:lnTo>
                <a:lnTo>
                  <a:pt x="591" y="1137"/>
                </a:lnTo>
                <a:lnTo>
                  <a:pt x="568" y="1078"/>
                </a:lnTo>
                <a:lnTo>
                  <a:pt x="550" y="1016"/>
                </a:lnTo>
                <a:lnTo>
                  <a:pt x="537" y="950"/>
                </a:lnTo>
                <a:lnTo>
                  <a:pt x="527" y="885"/>
                </a:lnTo>
                <a:lnTo>
                  <a:pt x="522" y="819"/>
                </a:lnTo>
                <a:lnTo>
                  <a:pt x="523" y="754"/>
                </a:lnTo>
                <a:lnTo>
                  <a:pt x="527" y="689"/>
                </a:lnTo>
                <a:lnTo>
                  <a:pt x="537" y="626"/>
                </a:lnTo>
                <a:lnTo>
                  <a:pt x="551" y="563"/>
                </a:lnTo>
                <a:lnTo>
                  <a:pt x="570" y="503"/>
                </a:lnTo>
                <a:lnTo>
                  <a:pt x="594" y="444"/>
                </a:lnTo>
                <a:lnTo>
                  <a:pt x="622" y="387"/>
                </a:lnTo>
                <a:lnTo>
                  <a:pt x="655" y="334"/>
                </a:lnTo>
                <a:lnTo>
                  <a:pt x="692" y="285"/>
                </a:lnTo>
                <a:lnTo>
                  <a:pt x="731" y="241"/>
                </a:lnTo>
                <a:lnTo>
                  <a:pt x="775" y="200"/>
                </a:lnTo>
                <a:lnTo>
                  <a:pt x="821" y="167"/>
                </a:lnTo>
                <a:lnTo>
                  <a:pt x="871" y="137"/>
                </a:lnTo>
                <a:lnTo>
                  <a:pt x="923" y="112"/>
                </a:lnTo>
                <a:lnTo>
                  <a:pt x="978" y="93"/>
                </a:lnTo>
                <a:lnTo>
                  <a:pt x="1032" y="81"/>
                </a:lnTo>
                <a:lnTo>
                  <a:pt x="1087" y="73"/>
                </a:lnTo>
                <a:lnTo>
                  <a:pt x="1146" y="47"/>
                </a:lnTo>
                <a:lnTo>
                  <a:pt x="1208" y="27"/>
                </a:lnTo>
                <a:lnTo>
                  <a:pt x="1269" y="12"/>
                </a:lnTo>
                <a:lnTo>
                  <a:pt x="1332" y="3"/>
                </a:lnTo>
                <a:lnTo>
                  <a:pt x="1396" y="0"/>
                </a:lnTo>
                <a:close/>
              </a:path>
            </a:pathLst>
          </a:custGeom>
          <a:solidFill>
            <a:srgbClr val="466BAC"/>
          </a:solidFill>
          <a:ln w="0">
            <a:noFill/>
            <a:prstDash val="solid"/>
            <a:round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等线" panose="02010600030101010101" charset="-122"/>
            </a:endParaRPr>
          </a:p>
        </p:txBody>
      </p:sp>
      <p:grpSp>
        <p:nvGrpSpPr>
          <p:cNvPr id="15" name="Group 58"/>
          <p:cNvGrpSpPr/>
          <p:nvPr/>
        </p:nvGrpSpPr>
        <p:grpSpPr>
          <a:xfrm flipH="1">
            <a:off x="5607082" y="2742566"/>
            <a:ext cx="977868" cy="981710"/>
            <a:chOff x="1208088" y="2171700"/>
            <a:chExt cx="2305050" cy="2314575"/>
          </a:xfrm>
        </p:grpSpPr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1665288" y="2635250"/>
              <a:ext cx="1389063" cy="13906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等线" panose="02010600030101010101" charset="-122"/>
                </a:rPr>
                <a:t>02</a:t>
              </a:r>
            </a:p>
          </p:txBody>
        </p:sp>
        <p:sp>
          <p:nvSpPr>
            <p:cNvPr id="39" name="Freeform 8"/>
            <p:cNvSpPr>
              <a:spLocks noEditPoints="1"/>
            </p:cNvSpPr>
            <p:nvPr/>
          </p:nvSpPr>
          <p:spPr bwMode="auto">
            <a:xfrm>
              <a:off x="1208088" y="2171700"/>
              <a:ext cx="2305050" cy="2314575"/>
            </a:xfrm>
            <a:custGeom>
              <a:avLst/>
              <a:gdLst>
                <a:gd name="T0" fmla="*/ 307 w 614"/>
                <a:gd name="T1" fmla="*/ 0 h 614"/>
                <a:gd name="T2" fmla="*/ 0 w 614"/>
                <a:gd name="T3" fmla="*/ 307 h 614"/>
                <a:gd name="T4" fmla="*/ 307 w 614"/>
                <a:gd name="T5" fmla="*/ 614 h 614"/>
                <a:gd name="T6" fmla="*/ 614 w 614"/>
                <a:gd name="T7" fmla="*/ 307 h 614"/>
                <a:gd name="T8" fmla="*/ 307 w 614"/>
                <a:gd name="T9" fmla="*/ 0 h 614"/>
                <a:gd name="T10" fmla="*/ 307 w 614"/>
                <a:gd name="T11" fmla="*/ 492 h 614"/>
                <a:gd name="T12" fmla="*/ 122 w 614"/>
                <a:gd name="T13" fmla="*/ 307 h 614"/>
                <a:gd name="T14" fmla="*/ 307 w 614"/>
                <a:gd name="T15" fmla="*/ 123 h 614"/>
                <a:gd name="T16" fmla="*/ 492 w 614"/>
                <a:gd name="T17" fmla="*/ 307 h 614"/>
                <a:gd name="T18" fmla="*/ 307 w 614"/>
                <a:gd name="T19" fmla="*/ 49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614">
                  <a:moveTo>
                    <a:pt x="307" y="0"/>
                  </a:move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476" y="614"/>
                    <a:pt x="614" y="477"/>
                    <a:pt x="614" y="307"/>
                  </a:cubicBezTo>
                  <a:cubicBezTo>
                    <a:pt x="614" y="138"/>
                    <a:pt x="476" y="0"/>
                    <a:pt x="307" y="0"/>
                  </a:cubicBezTo>
                  <a:close/>
                  <a:moveTo>
                    <a:pt x="307" y="492"/>
                  </a:moveTo>
                  <a:cubicBezTo>
                    <a:pt x="205" y="492"/>
                    <a:pt x="122" y="409"/>
                    <a:pt x="122" y="307"/>
                  </a:cubicBezTo>
                  <a:cubicBezTo>
                    <a:pt x="122" y="205"/>
                    <a:pt x="205" y="123"/>
                    <a:pt x="307" y="123"/>
                  </a:cubicBezTo>
                  <a:cubicBezTo>
                    <a:pt x="409" y="123"/>
                    <a:pt x="492" y="205"/>
                    <a:pt x="492" y="307"/>
                  </a:cubicBezTo>
                  <a:cubicBezTo>
                    <a:pt x="492" y="409"/>
                    <a:pt x="409" y="492"/>
                    <a:pt x="307" y="49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40" name="Freeform 9"/>
            <p:cNvSpPr/>
            <p:nvPr/>
          </p:nvSpPr>
          <p:spPr bwMode="auto">
            <a:xfrm>
              <a:off x="2960688" y="3340100"/>
              <a:ext cx="323850" cy="792163"/>
            </a:xfrm>
            <a:custGeom>
              <a:avLst/>
              <a:gdLst>
                <a:gd name="T0" fmla="*/ 86 w 86"/>
                <a:gd name="T1" fmla="*/ 181 h 210"/>
                <a:gd name="T2" fmla="*/ 85 w 86"/>
                <a:gd name="T3" fmla="*/ 182 h 210"/>
                <a:gd name="T4" fmla="*/ 79 w 86"/>
                <a:gd name="T5" fmla="*/ 189 h 210"/>
                <a:gd name="T6" fmla="*/ 76 w 86"/>
                <a:gd name="T7" fmla="*/ 194 h 210"/>
                <a:gd name="T8" fmla="*/ 76 w 86"/>
                <a:gd name="T9" fmla="*/ 194 h 210"/>
                <a:gd name="T10" fmla="*/ 71 w 86"/>
                <a:gd name="T11" fmla="*/ 199 h 210"/>
                <a:gd name="T12" fmla="*/ 66 w 86"/>
                <a:gd name="T13" fmla="*/ 205 h 210"/>
                <a:gd name="T14" fmla="*/ 61 w 86"/>
                <a:gd name="T15" fmla="*/ 210 h 210"/>
                <a:gd name="T16" fmla="*/ 0 w 86"/>
                <a:gd name="T17" fmla="*/ 89 h 210"/>
                <a:gd name="T18" fmla="*/ 12 w 86"/>
                <a:gd name="T19" fmla="*/ 64 h 210"/>
                <a:gd name="T20" fmla="*/ 13 w 86"/>
                <a:gd name="T21" fmla="*/ 61 h 210"/>
                <a:gd name="T22" fmla="*/ 17 w 86"/>
                <a:gd name="T23" fmla="*/ 50 h 210"/>
                <a:gd name="T24" fmla="*/ 18 w 86"/>
                <a:gd name="T25" fmla="*/ 46 h 210"/>
                <a:gd name="T26" fmla="*/ 19 w 86"/>
                <a:gd name="T27" fmla="*/ 42 h 210"/>
                <a:gd name="T28" fmla="*/ 20 w 86"/>
                <a:gd name="T29" fmla="*/ 39 h 210"/>
                <a:gd name="T30" fmla="*/ 21 w 86"/>
                <a:gd name="T31" fmla="*/ 34 h 210"/>
                <a:gd name="T32" fmla="*/ 21 w 86"/>
                <a:gd name="T33" fmla="*/ 32 h 210"/>
                <a:gd name="T34" fmla="*/ 22 w 86"/>
                <a:gd name="T35" fmla="*/ 28 h 210"/>
                <a:gd name="T36" fmla="*/ 24 w 86"/>
                <a:gd name="T37" fmla="*/ 11 h 210"/>
                <a:gd name="T38" fmla="*/ 24 w 86"/>
                <a:gd name="T39" fmla="*/ 7 h 210"/>
                <a:gd name="T40" fmla="*/ 24 w 86"/>
                <a:gd name="T41" fmla="*/ 6 h 210"/>
                <a:gd name="T42" fmla="*/ 24 w 86"/>
                <a:gd name="T43" fmla="*/ 2 h 210"/>
                <a:gd name="T44" fmla="*/ 25 w 86"/>
                <a:gd name="T45" fmla="*/ 0 h 210"/>
                <a:gd name="T46" fmla="*/ 86 w 86"/>
                <a:gd name="T47" fmla="*/ 18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210">
                  <a:moveTo>
                    <a:pt x="86" y="181"/>
                  </a:moveTo>
                  <a:cubicBezTo>
                    <a:pt x="85" y="182"/>
                    <a:pt x="85" y="182"/>
                    <a:pt x="85" y="182"/>
                  </a:cubicBezTo>
                  <a:cubicBezTo>
                    <a:pt x="83" y="185"/>
                    <a:pt x="81" y="187"/>
                    <a:pt x="79" y="189"/>
                  </a:cubicBezTo>
                  <a:cubicBezTo>
                    <a:pt x="78" y="191"/>
                    <a:pt x="77" y="192"/>
                    <a:pt x="76" y="194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4" y="196"/>
                    <a:pt x="73" y="197"/>
                    <a:pt x="71" y="199"/>
                  </a:cubicBezTo>
                  <a:cubicBezTo>
                    <a:pt x="69" y="201"/>
                    <a:pt x="68" y="203"/>
                    <a:pt x="66" y="205"/>
                  </a:cubicBezTo>
                  <a:cubicBezTo>
                    <a:pt x="64" y="207"/>
                    <a:pt x="63" y="208"/>
                    <a:pt x="61" y="210"/>
                  </a:cubicBezTo>
                  <a:cubicBezTo>
                    <a:pt x="34" y="174"/>
                    <a:pt x="12" y="134"/>
                    <a:pt x="0" y="89"/>
                  </a:cubicBezTo>
                  <a:cubicBezTo>
                    <a:pt x="5" y="81"/>
                    <a:pt x="9" y="73"/>
                    <a:pt x="12" y="64"/>
                  </a:cubicBezTo>
                  <a:cubicBezTo>
                    <a:pt x="12" y="63"/>
                    <a:pt x="13" y="62"/>
                    <a:pt x="13" y="61"/>
                  </a:cubicBezTo>
                  <a:cubicBezTo>
                    <a:pt x="15" y="58"/>
                    <a:pt x="16" y="54"/>
                    <a:pt x="17" y="50"/>
                  </a:cubicBezTo>
                  <a:cubicBezTo>
                    <a:pt x="17" y="49"/>
                    <a:pt x="18" y="48"/>
                    <a:pt x="18" y="46"/>
                  </a:cubicBezTo>
                  <a:cubicBezTo>
                    <a:pt x="18" y="45"/>
                    <a:pt x="19" y="44"/>
                    <a:pt x="19" y="42"/>
                  </a:cubicBezTo>
                  <a:cubicBezTo>
                    <a:pt x="19" y="41"/>
                    <a:pt x="20" y="40"/>
                    <a:pt x="20" y="39"/>
                  </a:cubicBezTo>
                  <a:cubicBezTo>
                    <a:pt x="20" y="37"/>
                    <a:pt x="21" y="36"/>
                    <a:pt x="21" y="34"/>
                  </a:cubicBezTo>
                  <a:cubicBezTo>
                    <a:pt x="21" y="34"/>
                    <a:pt x="21" y="33"/>
                    <a:pt x="21" y="32"/>
                  </a:cubicBezTo>
                  <a:cubicBezTo>
                    <a:pt x="22" y="31"/>
                    <a:pt x="22" y="29"/>
                    <a:pt x="22" y="28"/>
                  </a:cubicBezTo>
                  <a:cubicBezTo>
                    <a:pt x="23" y="22"/>
                    <a:pt x="24" y="17"/>
                    <a:pt x="24" y="11"/>
                  </a:cubicBezTo>
                  <a:cubicBezTo>
                    <a:pt x="24" y="10"/>
                    <a:pt x="24" y="9"/>
                    <a:pt x="24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24" y="5"/>
                    <a:pt x="24" y="4"/>
                    <a:pt x="24" y="2"/>
                  </a:cubicBezTo>
                  <a:cubicBezTo>
                    <a:pt x="24" y="1"/>
                    <a:pt x="25" y="0"/>
                    <a:pt x="25" y="0"/>
                  </a:cubicBezTo>
                  <a:cubicBezTo>
                    <a:pt x="25" y="68"/>
                    <a:pt x="48" y="130"/>
                    <a:pt x="86" y="1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42" name="Freeform 12"/>
            <p:cNvSpPr/>
            <p:nvPr/>
          </p:nvSpPr>
          <p:spPr bwMode="auto">
            <a:xfrm>
              <a:off x="3513138" y="3332163"/>
              <a:ext cx="0" cy="34925"/>
            </a:xfrm>
            <a:custGeom>
              <a:avLst/>
              <a:gdLst>
                <a:gd name="T0" fmla="*/ 0 h 9"/>
                <a:gd name="T1" fmla="*/ 9 h 9"/>
                <a:gd name="T2" fmla="*/ 2 h 9"/>
                <a:gd name="T3" fmla="*/ 0 h 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9">
                  <a:moveTo>
                    <a:pt x="0" y="0"/>
                  </a:moveTo>
                  <a:cubicBezTo>
                    <a:pt x="0" y="3"/>
                    <a:pt x="0" y="6"/>
                    <a:pt x="0" y="9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8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grpSp>
        <p:nvGrpSpPr>
          <p:cNvPr id="16" name="Group 86"/>
          <p:cNvGrpSpPr/>
          <p:nvPr/>
        </p:nvGrpSpPr>
        <p:grpSpPr>
          <a:xfrm>
            <a:off x="6779895" y="2870836"/>
            <a:ext cx="619125" cy="620395"/>
            <a:chOff x="7216775" y="2687638"/>
            <a:chExt cx="555625" cy="557212"/>
          </a:xfrm>
          <a:solidFill>
            <a:schemeClr val="tx1"/>
          </a:solidFill>
        </p:grpSpPr>
        <p:sp>
          <p:nvSpPr>
            <p:cNvPr id="36" name="Freeform 123"/>
            <p:cNvSpPr>
              <a:spLocks noEditPoints="1"/>
            </p:cNvSpPr>
            <p:nvPr/>
          </p:nvSpPr>
          <p:spPr bwMode="auto">
            <a:xfrm>
              <a:off x="7216775" y="2687638"/>
              <a:ext cx="555625" cy="557212"/>
            </a:xfrm>
            <a:custGeom>
              <a:avLst/>
              <a:gdLst>
                <a:gd name="T0" fmla="*/ 1528 w 3500"/>
                <a:gd name="T1" fmla="*/ 438 h 3510"/>
                <a:gd name="T2" fmla="*/ 1195 w 3500"/>
                <a:gd name="T3" fmla="*/ 616 h 3510"/>
                <a:gd name="T4" fmla="*/ 924 w 3500"/>
                <a:gd name="T5" fmla="*/ 637 h 3510"/>
                <a:gd name="T6" fmla="*/ 512 w 3500"/>
                <a:gd name="T7" fmla="*/ 758 h 3510"/>
                <a:gd name="T8" fmla="*/ 671 w 3500"/>
                <a:gd name="T9" fmla="*/ 1072 h 3510"/>
                <a:gd name="T10" fmla="*/ 505 w 3500"/>
                <a:gd name="T11" fmla="*/ 1473 h 3510"/>
                <a:gd name="T12" fmla="*/ 172 w 3500"/>
                <a:gd name="T13" fmla="*/ 1582 h 3510"/>
                <a:gd name="T14" fmla="*/ 378 w 3500"/>
                <a:gd name="T15" fmla="*/ 1959 h 3510"/>
                <a:gd name="T16" fmla="*/ 555 w 3500"/>
                <a:gd name="T17" fmla="*/ 2168 h 3510"/>
                <a:gd name="T18" fmla="*/ 665 w 3500"/>
                <a:gd name="T19" fmla="*/ 2528 h 3510"/>
                <a:gd name="T20" fmla="*/ 739 w 3500"/>
                <a:gd name="T21" fmla="*/ 2991 h 3510"/>
                <a:gd name="T22" fmla="*/ 1007 w 3500"/>
                <a:gd name="T23" fmla="*/ 2837 h 3510"/>
                <a:gd name="T24" fmla="*/ 1413 w 3500"/>
                <a:gd name="T25" fmla="*/ 2977 h 3510"/>
                <a:gd name="T26" fmla="*/ 1559 w 3500"/>
                <a:gd name="T27" fmla="*/ 3231 h 3510"/>
                <a:gd name="T28" fmla="*/ 1926 w 3500"/>
                <a:gd name="T29" fmla="*/ 3329 h 3510"/>
                <a:gd name="T30" fmla="*/ 2058 w 3500"/>
                <a:gd name="T31" fmla="*/ 2988 h 3510"/>
                <a:gd name="T32" fmla="*/ 2462 w 3500"/>
                <a:gd name="T33" fmla="*/ 2835 h 3510"/>
                <a:gd name="T34" fmla="*/ 2753 w 3500"/>
                <a:gd name="T35" fmla="*/ 2996 h 3510"/>
                <a:gd name="T36" fmla="*/ 2848 w 3500"/>
                <a:gd name="T37" fmla="*/ 2557 h 3510"/>
                <a:gd name="T38" fmla="*/ 2918 w 3500"/>
                <a:gd name="T39" fmla="*/ 2240 h 3510"/>
                <a:gd name="T40" fmla="*/ 3092 w 3500"/>
                <a:gd name="T41" fmla="*/ 1967 h 3510"/>
                <a:gd name="T42" fmla="*/ 3335 w 3500"/>
                <a:gd name="T43" fmla="*/ 1589 h 3510"/>
                <a:gd name="T44" fmla="*/ 3014 w 3500"/>
                <a:gd name="T45" fmla="*/ 1497 h 3510"/>
                <a:gd name="T46" fmla="*/ 2837 w 3500"/>
                <a:gd name="T47" fmla="*/ 1101 h 3510"/>
                <a:gd name="T48" fmla="*/ 2985 w 3500"/>
                <a:gd name="T49" fmla="*/ 767 h 3510"/>
                <a:gd name="T50" fmla="*/ 2656 w 3500"/>
                <a:gd name="T51" fmla="*/ 576 h 3510"/>
                <a:gd name="T52" fmla="*/ 2374 w 3500"/>
                <a:gd name="T53" fmla="*/ 652 h 3510"/>
                <a:gd name="T54" fmla="*/ 1988 w 3500"/>
                <a:gd name="T55" fmla="*/ 465 h 3510"/>
                <a:gd name="T56" fmla="*/ 1907 w 3500"/>
                <a:gd name="T57" fmla="*/ 164 h 3510"/>
                <a:gd name="T58" fmla="*/ 2048 w 3500"/>
                <a:gd name="T59" fmla="*/ 68 h 3510"/>
                <a:gd name="T60" fmla="*/ 2122 w 3500"/>
                <a:gd name="T61" fmla="*/ 370 h 3510"/>
                <a:gd name="T62" fmla="*/ 2469 w 3500"/>
                <a:gd name="T63" fmla="*/ 512 h 3510"/>
                <a:gd name="T64" fmla="*/ 2775 w 3500"/>
                <a:gd name="T65" fmla="*/ 352 h 3510"/>
                <a:gd name="T66" fmla="*/ 3143 w 3500"/>
                <a:gd name="T67" fmla="*/ 699 h 3510"/>
                <a:gd name="T68" fmla="*/ 2994 w 3500"/>
                <a:gd name="T69" fmla="*/ 1026 h 3510"/>
                <a:gd name="T70" fmla="*/ 3128 w 3500"/>
                <a:gd name="T71" fmla="*/ 1378 h 3510"/>
                <a:gd name="T72" fmla="*/ 3406 w 3500"/>
                <a:gd name="T73" fmla="*/ 1437 h 3510"/>
                <a:gd name="T74" fmla="*/ 3497 w 3500"/>
                <a:gd name="T75" fmla="*/ 1945 h 3510"/>
                <a:gd name="T76" fmla="*/ 3244 w 3500"/>
                <a:gd name="T77" fmla="*/ 2108 h 3510"/>
                <a:gd name="T78" fmla="*/ 3069 w 3500"/>
                <a:gd name="T79" fmla="*/ 2303 h 3510"/>
                <a:gd name="T80" fmla="*/ 3132 w 3500"/>
                <a:gd name="T81" fmla="*/ 2671 h 3510"/>
                <a:gd name="T82" fmla="*/ 3098 w 3500"/>
                <a:gd name="T83" fmla="*/ 2885 h 3510"/>
                <a:gd name="T84" fmla="*/ 2690 w 3500"/>
                <a:gd name="T85" fmla="*/ 3152 h 3510"/>
                <a:gd name="T86" fmla="*/ 2377 w 3500"/>
                <a:gd name="T87" fmla="*/ 3042 h 3510"/>
                <a:gd name="T88" fmla="*/ 2116 w 3500"/>
                <a:gd name="T89" fmla="*/ 3153 h 3510"/>
                <a:gd name="T90" fmla="*/ 1971 w 3500"/>
                <a:gd name="T91" fmla="*/ 3498 h 3510"/>
                <a:gd name="T92" fmla="*/ 1452 w 3500"/>
                <a:gd name="T93" fmla="*/ 3442 h 3510"/>
                <a:gd name="T94" fmla="*/ 1378 w 3500"/>
                <a:gd name="T95" fmla="*/ 3140 h 3510"/>
                <a:gd name="T96" fmla="*/ 1031 w 3500"/>
                <a:gd name="T97" fmla="*/ 2998 h 3510"/>
                <a:gd name="T98" fmla="*/ 725 w 3500"/>
                <a:gd name="T99" fmla="*/ 3158 h 3510"/>
                <a:gd name="T100" fmla="*/ 357 w 3500"/>
                <a:gd name="T101" fmla="*/ 2811 h 3510"/>
                <a:gd name="T102" fmla="*/ 506 w 3500"/>
                <a:gd name="T103" fmla="*/ 2484 h 3510"/>
                <a:gd name="T104" fmla="*/ 372 w 3500"/>
                <a:gd name="T105" fmla="*/ 2132 h 3510"/>
                <a:gd name="T106" fmla="*/ 94 w 3500"/>
                <a:gd name="T107" fmla="*/ 2073 h 3510"/>
                <a:gd name="T108" fmla="*/ 3 w 3500"/>
                <a:gd name="T109" fmla="*/ 1565 h 3510"/>
                <a:gd name="T110" fmla="*/ 256 w 3500"/>
                <a:gd name="T111" fmla="*/ 1402 h 3510"/>
                <a:gd name="T112" fmla="*/ 431 w 3500"/>
                <a:gd name="T113" fmla="*/ 1207 h 3510"/>
                <a:gd name="T114" fmla="*/ 368 w 3500"/>
                <a:gd name="T115" fmla="*/ 839 h 3510"/>
                <a:gd name="T116" fmla="*/ 402 w 3500"/>
                <a:gd name="T117" fmla="*/ 625 h 3510"/>
                <a:gd name="T118" fmla="*/ 810 w 3500"/>
                <a:gd name="T119" fmla="*/ 358 h 3510"/>
                <a:gd name="T120" fmla="*/ 1123 w 3500"/>
                <a:gd name="T121" fmla="*/ 468 h 3510"/>
                <a:gd name="T122" fmla="*/ 1384 w 3500"/>
                <a:gd name="T123" fmla="*/ 357 h 3510"/>
                <a:gd name="T124" fmla="*/ 1529 w 3500"/>
                <a:gd name="T125" fmla="*/ 12 h 35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500" h="3510">
                  <a:moveTo>
                    <a:pt x="1593" y="164"/>
                  </a:moveTo>
                  <a:lnTo>
                    <a:pt x="1585" y="166"/>
                  </a:lnTo>
                  <a:lnTo>
                    <a:pt x="1577" y="172"/>
                  </a:lnTo>
                  <a:lnTo>
                    <a:pt x="1574" y="181"/>
                  </a:lnTo>
                  <a:lnTo>
                    <a:pt x="1559" y="280"/>
                  </a:lnTo>
                  <a:lnTo>
                    <a:pt x="1546" y="379"/>
                  </a:lnTo>
                  <a:lnTo>
                    <a:pt x="1539" y="410"/>
                  </a:lnTo>
                  <a:lnTo>
                    <a:pt x="1528" y="438"/>
                  </a:lnTo>
                  <a:lnTo>
                    <a:pt x="1512" y="465"/>
                  </a:lnTo>
                  <a:lnTo>
                    <a:pt x="1492" y="487"/>
                  </a:lnTo>
                  <a:lnTo>
                    <a:pt x="1469" y="506"/>
                  </a:lnTo>
                  <a:lnTo>
                    <a:pt x="1442" y="522"/>
                  </a:lnTo>
                  <a:lnTo>
                    <a:pt x="1413" y="533"/>
                  </a:lnTo>
                  <a:lnTo>
                    <a:pt x="1338" y="556"/>
                  </a:lnTo>
                  <a:lnTo>
                    <a:pt x="1266" y="584"/>
                  </a:lnTo>
                  <a:lnTo>
                    <a:pt x="1195" y="616"/>
                  </a:lnTo>
                  <a:lnTo>
                    <a:pt x="1126" y="652"/>
                  </a:lnTo>
                  <a:lnTo>
                    <a:pt x="1098" y="665"/>
                  </a:lnTo>
                  <a:lnTo>
                    <a:pt x="1069" y="673"/>
                  </a:lnTo>
                  <a:lnTo>
                    <a:pt x="1038" y="675"/>
                  </a:lnTo>
                  <a:lnTo>
                    <a:pt x="1009" y="673"/>
                  </a:lnTo>
                  <a:lnTo>
                    <a:pt x="979" y="667"/>
                  </a:lnTo>
                  <a:lnTo>
                    <a:pt x="950" y="654"/>
                  </a:lnTo>
                  <a:lnTo>
                    <a:pt x="924" y="637"/>
                  </a:lnTo>
                  <a:lnTo>
                    <a:pt x="844" y="576"/>
                  </a:lnTo>
                  <a:lnTo>
                    <a:pt x="765" y="517"/>
                  </a:lnTo>
                  <a:lnTo>
                    <a:pt x="756" y="514"/>
                  </a:lnTo>
                  <a:lnTo>
                    <a:pt x="747" y="514"/>
                  </a:lnTo>
                  <a:lnTo>
                    <a:pt x="739" y="519"/>
                  </a:lnTo>
                  <a:lnTo>
                    <a:pt x="518" y="741"/>
                  </a:lnTo>
                  <a:lnTo>
                    <a:pt x="512" y="749"/>
                  </a:lnTo>
                  <a:lnTo>
                    <a:pt x="512" y="758"/>
                  </a:lnTo>
                  <a:lnTo>
                    <a:pt x="515" y="767"/>
                  </a:lnTo>
                  <a:lnTo>
                    <a:pt x="575" y="847"/>
                  </a:lnTo>
                  <a:lnTo>
                    <a:pt x="635" y="926"/>
                  </a:lnTo>
                  <a:lnTo>
                    <a:pt x="652" y="953"/>
                  </a:lnTo>
                  <a:lnTo>
                    <a:pt x="665" y="982"/>
                  </a:lnTo>
                  <a:lnTo>
                    <a:pt x="671" y="1012"/>
                  </a:lnTo>
                  <a:lnTo>
                    <a:pt x="673" y="1041"/>
                  </a:lnTo>
                  <a:lnTo>
                    <a:pt x="671" y="1072"/>
                  </a:lnTo>
                  <a:lnTo>
                    <a:pt x="663" y="1101"/>
                  </a:lnTo>
                  <a:lnTo>
                    <a:pt x="650" y="1130"/>
                  </a:lnTo>
                  <a:lnTo>
                    <a:pt x="614" y="1199"/>
                  </a:lnTo>
                  <a:lnTo>
                    <a:pt x="582" y="1270"/>
                  </a:lnTo>
                  <a:lnTo>
                    <a:pt x="555" y="1342"/>
                  </a:lnTo>
                  <a:lnTo>
                    <a:pt x="531" y="1417"/>
                  </a:lnTo>
                  <a:lnTo>
                    <a:pt x="521" y="1447"/>
                  </a:lnTo>
                  <a:lnTo>
                    <a:pt x="505" y="1473"/>
                  </a:lnTo>
                  <a:lnTo>
                    <a:pt x="486" y="1497"/>
                  </a:lnTo>
                  <a:lnTo>
                    <a:pt x="463" y="1517"/>
                  </a:lnTo>
                  <a:lnTo>
                    <a:pt x="437" y="1533"/>
                  </a:lnTo>
                  <a:lnTo>
                    <a:pt x="408" y="1543"/>
                  </a:lnTo>
                  <a:lnTo>
                    <a:pt x="378" y="1551"/>
                  </a:lnTo>
                  <a:lnTo>
                    <a:pt x="279" y="1564"/>
                  </a:lnTo>
                  <a:lnTo>
                    <a:pt x="180" y="1578"/>
                  </a:lnTo>
                  <a:lnTo>
                    <a:pt x="172" y="1582"/>
                  </a:lnTo>
                  <a:lnTo>
                    <a:pt x="165" y="1589"/>
                  </a:lnTo>
                  <a:lnTo>
                    <a:pt x="163" y="1599"/>
                  </a:lnTo>
                  <a:lnTo>
                    <a:pt x="163" y="1912"/>
                  </a:lnTo>
                  <a:lnTo>
                    <a:pt x="165" y="1921"/>
                  </a:lnTo>
                  <a:lnTo>
                    <a:pt x="172" y="1928"/>
                  </a:lnTo>
                  <a:lnTo>
                    <a:pt x="180" y="1932"/>
                  </a:lnTo>
                  <a:lnTo>
                    <a:pt x="279" y="1946"/>
                  </a:lnTo>
                  <a:lnTo>
                    <a:pt x="378" y="1959"/>
                  </a:lnTo>
                  <a:lnTo>
                    <a:pt x="408" y="1967"/>
                  </a:lnTo>
                  <a:lnTo>
                    <a:pt x="437" y="1977"/>
                  </a:lnTo>
                  <a:lnTo>
                    <a:pt x="463" y="1993"/>
                  </a:lnTo>
                  <a:lnTo>
                    <a:pt x="486" y="2013"/>
                  </a:lnTo>
                  <a:lnTo>
                    <a:pt x="505" y="2037"/>
                  </a:lnTo>
                  <a:lnTo>
                    <a:pt x="521" y="2063"/>
                  </a:lnTo>
                  <a:lnTo>
                    <a:pt x="531" y="2093"/>
                  </a:lnTo>
                  <a:lnTo>
                    <a:pt x="555" y="2168"/>
                  </a:lnTo>
                  <a:lnTo>
                    <a:pt x="582" y="2240"/>
                  </a:lnTo>
                  <a:lnTo>
                    <a:pt x="614" y="2311"/>
                  </a:lnTo>
                  <a:lnTo>
                    <a:pt x="650" y="2380"/>
                  </a:lnTo>
                  <a:lnTo>
                    <a:pt x="663" y="2409"/>
                  </a:lnTo>
                  <a:lnTo>
                    <a:pt x="671" y="2438"/>
                  </a:lnTo>
                  <a:lnTo>
                    <a:pt x="673" y="2469"/>
                  </a:lnTo>
                  <a:lnTo>
                    <a:pt x="671" y="2498"/>
                  </a:lnTo>
                  <a:lnTo>
                    <a:pt x="665" y="2528"/>
                  </a:lnTo>
                  <a:lnTo>
                    <a:pt x="652" y="2557"/>
                  </a:lnTo>
                  <a:lnTo>
                    <a:pt x="635" y="2584"/>
                  </a:lnTo>
                  <a:lnTo>
                    <a:pt x="575" y="2663"/>
                  </a:lnTo>
                  <a:lnTo>
                    <a:pt x="515" y="2743"/>
                  </a:lnTo>
                  <a:lnTo>
                    <a:pt x="512" y="2752"/>
                  </a:lnTo>
                  <a:lnTo>
                    <a:pt x="512" y="2761"/>
                  </a:lnTo>
                  <a:lnTo>
                    <a:pt x="518" y="2769"/>
                  </a:lnTo>
                  <a:lnTo>
                    <a:pt x="739" y="2991"/>
                  </a:lnTo>
                  <a:lnTo>
                    <a:pt x="747" y="2996"/>
                  </a:lnTo>
                  <a:lnTo>
                    <a:pt x="756" y="2997"/>
                  </a:lnTo>
                  <a:lnTo>
                    <a:pt x="765" y="2993"/>
                  </a:lnTo>
                  <a:lnTo>
                    <a:pt x="844" y="2934"/>
                  </a:lnTo>
                  <a:lnTo>
                    <a:pt x="924" y="2873"/>
                  </a:lnTo>
                  <a:lnTo>
                    <a:pt x="950" y="2856"/>
                  </a:lnTo>
                  <a:lnTo>
                    <a:pt x="978" y="2844"/>
                  </a:lnTo>
                  <a:lnTo>
                    <a:pt x="1007" y="2837"/>
                  </a:lnTo>
                  <a:lnTo>
                    <a:pt x="1036" y="2835"/>
                  </a:lnTo>
                  <a:lnTo>
                    <a:pt x="1067" y="2837"/>
                  </a:lnTo>
                  <a:lnTo>
                    <a:pt x="1098" y="2845"/>
                  </a:lnTo>
                  <a:lnTo>
                    <a:pt x="1126" y="2858"/>
                  </a:lnTo>
                  <a:lnTo>
                    <a:pt x="1195" y="2894"/>
                  </a:lnTo>
                  <a:lnTo>
                    <a:pt x="1266" y="2926"/>
                  </a:lnTo>
                  <a:lnTo>
                    <a:pt x="1338" y="2954"/>
                  </a:lnTo>
                  <a:lnTo>
                    <a:pt x="1413" y="2977"/>
                  </a:lnTo>
                  <a:lnTo>
                    <a:pt x="1442" y="2988"/>
                  </a:lnTo>
                  <a:lnTo>
                    <a:pt x="1469" y="3004"/>
                  </a:lnTo>
                  <a:lnTo>
                    <a:pt x="1492" y="3023"/>
                  </a:lnTo>
                  <a:lnTo>
                    <a:pt x="1512" y="3045"/>
                  </a:lnTo>
                  <a:lnTo>
                    <a:pt x="1528" y="3072"/>
                  </a:lnTo>
                  <a:lnTo>
                    <a:pt x="1539" y="3101"/>
                  </a:lnTo>
                  <a:lnTo>
                    <a:pt x="1546" y="3131"/>
                  </a:lnTo>
                  <a:lnTo>
                    <a:pt x="1559" y="3231"/>
                  </a:lnTo>
                  <a:lnTo>
                    <a:pt x="1574" y="3329"/>
                  </a:lnTo>
                  <a:lnTo>
                    <a:pt x="1577" y="3338"/>
                  </a:lnTo>
                  <a:lnTo>
                    <a:pt x="1585" y="3344"/>
                  </a:lnTo>
                  <a:lnTo>
                    <a:pt x="1593" y="3346"/>
                  </a:lnTo>
                  <a:lnTo>
                    <a:pt x="1907" y="3346"/>
                  </a:lnTo>
                  <a:lnTo>
                    <a:pt x="1915" y="3344"/>
                  </a:lnTo>
                  <a:lnTo>
                    <a:pt x="1923" y="3338"/>
                  </a:lnTo>
                  <a:lnTo>
                    <a:pt x="1926" y="3329"/>
                  </a:lnTo>
                  <a:lnTo>
                    <a:pt x="1941" y="3230"/>
                  </a:lnTo>
                  <a:lnTo>
                    <a:pt x="1954" y="3131"/>
                  </a:lnTo>
                  <a:lnTo>
                    <a:pt x="1961" y="3101"/>
                  </a:lnTo>
                  <a:lnTo>
                    <a:pt x="1972" y="3072"/>
                  </a:lnTo>
                  <a:lnTo>
                    <a:pt x="1988" y="3045"/>
                  </a:lnTo>
                  <a:lnTo>
                    <a:pt x="2008" y="3023"/>
                  </a:lnTo>
                  <a:lnTo>
                    <a:pt x="2031" y="3004"/>
                  </a:lnTo>
                  <a:lnTo>
                    <a:pt x="2058" y="2988"/>
                  </a:lnTo>
                  <a:lnTo>
                    <a:pt x="2087" y="2977"/>
                  </a:lnTo>
                  <a:lnTo>
                    <a:pt x="2162" y="2954"/>
                  </a:lnTo>
                  <a:lnTo>
                    <a:pt x="2234" y="2926"/>
                  </a:lnTo>
                  <a:lnTo>
                    <a:pt x="2305" y="2894"/>
                  </a:lnTo>
                  <a:lnTo>
                    <a:pt x="2374" y="2858"/>
                  </a:lnTo>
                  <a:lnTo>
                    <a:pt x="2402" y="2845"/>
                  </a:lnTo>
                  <a:lnTo>
                    <a:pt x="2431" y="2837"/>
                  </a:lnTo>
                  <a:lnTo>
                    <a:pt x="2462" y="2835"/>
                  </a:lnTo>
                  <a:lnTo>
                    <a:pt x="2491" y="2837"/>
                  </a:lnTo>
                  <a:lnTo>
                    <a:pt x="2521" y="2843"/>
                  </a:lnTo>
                  <a:lnTo>
                    <a:pt x="2550" y="2856"/>
                  </a:lnTo>
                  <a:lnTo>
                    <a:pt x="2576" y="2873"/>
                  </a:lnTo>
                  <a:lnTo>
                    <a:pt x="2656" y="2934"/>
                  </a:lnTo>
                  <a:lnTo>
                    <a:pt x="2735" y="2993"/>
                  </a:lnTo>
                  <a:lnTo>
                    <a:pt x="2744" y="2997"/>
                  </a:lnTo>
                  <a:lnTo>
                    <a:pt x="2753" y="2996"/>
                  </a:lnTo>
                  <a:lnTo>
                    <a:pt x="2761" y="2991"/>
                  </a:lnTo>
                  <a:lnTo>
                    <a:pt x="2982" y="2769"/>
                  </a:lnTo>
                  <a:lnTo>
                    <a:pt x="2988" y="2761"/>
                  </a:lnTo>
                  <a:lnTo>
                    <a:pt x="2988" y="2752"/>
                  </a:lnTo>
                  <a:lnTo>
                    <a:pt x="2985" y="2743"/>
                  </a:lnTo>
                  <a:lnTo>
                    <a:pt x="2925" y="2663"/>
                  </a:lnTo>
                  <a:lnTo>
                    <a:pt x="2865" y="2584"/>
                  </a:lnTo>
                  <a:lnTo>
                    <a:pt x="2848" y="2557"/>
                  </a:lnTo>
                  <a:lnTo>
                    <a:pt x="2835" y="2528"/>
                  </a:lnTo>
                  <a:lnTo>
                    <a:pt x="2829" y="2498"/>
                  </a:lnTo>
                  <a:lnTo>
                    <a:pt x="2827" y="2469"/>
                  </a:lnTo>
                  <a:lnTo>
                    <a:pt x="2829" y="2438"/>
                  </a:lnTo>
                  <a:lnTo>
                    <a:pt x="2837" y="2409"/>
                  </a:lnTo>
                  <a:lnTo>
                    <a:pt x="2850" y="2380"/>
                  </a:lnTo>
                  <a:lnTo>
                    <a:pt x="2886" y="2311"/>
                  </a:lnTo>
                  <a:lnTo>
                    <a:pt x="2918" y="2240"/>
                  </a:lnTo>
                  <a:lnTo>
                    <a:pt x="2945" y="2168"/>
                  </a:lnTo>
                  <a:lnTo>
                    <a:pt x="2969" y="2093"/>
                  </a:lnTo>
                  <a:lnTo>
                    <a:pt x="2979" y="2063"/>
                  </a:lnTo>
                  <a:lnTo>
                    <a:pt x="2995" y="2037"/>
                  </a:lnTo>
                  <a:lnTo>
                    <a:pt x="3014" y="2013"/>
                  </a:lnTo>
                  <a:lnTo>
                    <a:pt x="3037" y="1993"/>
                  </a:lnTo>
                  <a:lnTo>
                    <a:pt x="3063" y="1977"/>
                  </a:lnTo>
                  <a:lnTo>
                    <a:pt x="3092" y="1967"/>
                  </a:lnTo>
                  <a:lnTo>
                    <a:pt x="3122" y="1959"/>
                  </a:lnTo>
                  <a:lnTo>
                    <a:pt x="3221" y="1946"/>
                  </a:lnTo>
                  <a:lnTo>
                    <a:pt x="3320" y="1932"/>
                  </a:lnTo>
                  <a:lnTo>
                    <a:pt x="3328" y="1928"/>
                  </a:lnTo>
                  <a:lnTo>
                    <a:pt x="3335" y="1921"/>
                  </a:lnTo>
                  <a:lnTo>
                    <a:pt x="3337" y="1912"/>
                  </a:lnTo>
                  <a:lnTo>
                    <a:pt x="3337" y="1598"/>
                  </a:lnTo>
                  <a:lnTo>
                    <a:pt x="3335" y="1589"/>
                  </a:lnTo>
                  <a:lnTo>
                    <a:pt x="3328" y="1582"/>
                  </a:lnTo>
                  <a:lnTo>
                    <a:pt x="3320" y="1578"/>
                  </a:lnTo>
                  <a:lnTo>
                    <a:pt x="3221" y="1564"/>
                  </a:lnTo>
                  <a:lnTo>
                    <a:pt x="3122" y="1551"/>
                  </a:lnTo>
                  <a:lnTo>
                    <a:pt x="3092" y="1543"/>
                  </a:lnTo>
                  <a:lnTo>
                    <a:pt x="3063" y="1533"/>
                  </a:lnTo>
                  <a:lnTo>
                    <a:pt x="3037" y="1517"/>
                  </a:lnTo>
                  <a:lnTo>
                    <a:pt x="3014" y="1497"/>
                  </a:lnTo>
                  <a:lnTo>
                    <a:pt x="2995" y="1473"/>
                  </a:lnTo>
                  <a:lnTo>
                    <a:pt x="2979" y="1447"/>
                  </a:lnTo>
                  <a:lnTo>
                    <a:pt x="2969" y="1417"/>
                  </a:lnTo>
                  <a:lnTo>
                    <a:pt x="2945" y="1342"/>
                  </a:lnTo>
                  <a:lnTo>
                    <a:pt x="2918" y="1270"/>
                  </a:lnTo>
                  <a:lnTo>
                    <a:pt x="2886" y="1199"/>
                  </a:lnTo>
                  <a:lnTo>
                    <a:pt x="2850" y="1130"/>
                  </a:lnTo>
                  <a:lnTo>
                    <a:pt x="2837" y="1101"/>
                  </a:lnTo>
                  <a:lnTo>
                    <a:pt x="2829" y="1072"/>
                  </a:lnTo>
                  <a:lnTo>
                    <a:pt x="2827" y="1041"/>
                  </a:lnTo>
                  <a:lnTo>
                    <a:pt x="2829" y="1012"/>
                  </a:lnTo>
                  <a:lnTo>
                    <a:pt x="2835" y="982"/>
                  </a:lnTo>
                  <a:lnTo>
                    <a:pt x="2848" y="953"/>
                  </a:lnTo>
                  <a:lnTo>
                    <a:pt x="2865" y="926"/>
                  </a:lnTo>
                  <a:lnTo>
                    <a:pt x="2925" y="847"/>
                  </a:lnTo>
                  <a:lnTo>
                    <a:pt x="2985" y="767"/>
                  </a:lnTo>
                  <a:lnTo>
                    <a:pt x="2988" y="758"/>
                  </a:lnTo>
                  <a:lnTo>
                    <a:pt x="2988" y="749"/>
                  </a:lnTo>
                  <a:lnTo>
                    <a:pt x="2982" y="741"/>
                  </a:lnTo>
                  <a:lnTo>
                    <a:pt x="2761" y="519"/>
                  </a:lnTo>
                  <a:lnTo>
                    <a:pt x="2753" y="514"/>
                  </a:lnTo>
                  <a:lnTo>
                    <a:pt x="2744" y="514"/>
                  </a:lnTo>
                  <a:lnTo>
                    <a:pt x="2735" y="517"/>
                  </a:lnTo>
                  <a:lnTo>
                    <a:pt x="2656" y="576"/>
                  </a:lnTo>
                  <a:lnTo>
                    <a:pt x="2576" y="637"/>
                  </a:lnTo>
                  <a:lnTo>
                    <a:pt x="2550" y="654"/>
                  </a:lnTo>
                  <a:lnTo>
                    <a:pt x="2521" y="667"/>
                  </a:lnTo>
                  <a:lnTo>
                    <a:pt x="2491" y="673"/>
                  </a:lnTo>
                  <a:lnTo>
                    <a:pt x="2462" y="675"/>
                  </a:lnTo>
                  <a:lnTo>
                    <a:pt x="2431" y="673"/>
                  </a:lnTo>
                  <a:lnTo>
                    <a:pt x="2402" y="665"/>
                  </a:lnTo>
                  <a:lnTo>
                    <a:pt x="2374" y="652"/>
                  </a:lnTo>
                  <a:lnTo>
                    <a:pt x="2305" y="616"/>
                  </a:lnTo>
                  <a:lnTo>
                    <a:pt x="2234" y="584"/>
                  </a:lnTo>
                  <a:lnTo>
                    <a:pt x="2162" y="556"/>
                  </a:lnTo>
                  <a:lnTo>
                    <a:pt x="2087" y="533"/>
                  </a:lnTo>
                  <a:lnTo>
                    <a:pt x="2058" y="522"/>
                  </a:lnTo>
                  <a:lnTo>
                    <a:pt x="2031" y="506"/>
                  </a:lnTo>
                  <a:lnTo>
                    <a:pt x="2008" y="487"/>
                  </a:lnTo>
                  <a:lnTo>
                    <a:pt x="1988" y="465"/>
                  </a:lnTo>
                  <a:lnTo>
                    <a:pt x="1972" y="438"/>
                  </a:lnTo>
                  <a:lnTo>
                    <a:pt x="1961" y="410"/>
                  </a:lnTo>
                  <a:lnTo>
                    <a:pt x="1954" y="379"/>
                  </a:lnTo>
                  <a:lnTo>
                    <a:pt x="1941" y="280"/>
                  </a:lnTo>
                  <a:lnTo>
                    <a:pt x="1926" y="181"/>
                  </a:lnTo>
                  <a:lnTo>
                    <a:pt x="1923" y="172"/>
                  </a:lnTo>
                  <a:lnTo>
                    <a:pt x="1915" y="166"/>
                  </a:lnTo>
                  <a:lnTo>
                    <a:pt x="1907" y="164"/>
                  </a:lnTo>
                  <a:lnTo>
                    <a:pt x="1593" y="164"/>
                  </a:lnTo>
                  <a:close/>
                  <a:moveTo>
                    <a:pt x="1593" y="0"/>
                  </a:moveTo>
                  <a:lnTo>
                    <a:pt x="1907" y="0"/>
                  </a:lnTo>
                  <a:lnTo>
                    <a:pt x="1940" y="3"/>
                  </a:lnTo>
                  <a:lnTo>
                    <a:pt x="1971" y="12"/>
                  </a:lnTo>
                  <a:lnTo>
                    <a:pt x="2000" y="26"/>
                  </a:lnTo>
                  <a:lnTo>
                    <a:pt x="2026" y="45"/>
                  </a:lnTo>
                  <a:lnTo>
                    <a:pt x="2048" y="68"/>
                  </a:lnTo>
                  <a:lnTo>
                    <a:pt x="2067" y="95"/>
                  </a:lnTo>
                  <a:lnTo>
                    <a:pt x="2080" y="124"/>
                  </a:lnTo>
                  <a:lnTo>
                    <a:pt x="2088" y="156"/>
                  </a:lnTo>
                  <a:lnTo>
                    <a:pt x="2102" y="256"/>
                  </a:lnTo>
                  <a:lnTo>
                    <a:pt x="2116" y="357"/>
                  </a:lnTo>
                  <a:lnTo>
                    <a:pt x="2117" y="363"/>
                  </a:lnTo>
                  <a:lnTo>
                    <a:pt x="2119" y="367"/>
                  </a:lnTo>
                  <a:lnTo>
                    <a:pt x="2122" y="370"/>
                  </a:lnTo>
                  <a:lnTo>
                    <a:pt x="2125" y="373"/>
                  </a:lnTo>
                  <a:lnTo>
                    <a:pt x="2130" y="374"/>
                  </a:lnTo>
                  <a:lnTo>
                    <a:pt x="2215" y="401"/>
                  </a:lnTo>
                  <a:lnTo>
                    <a:pt x="2296" y="432"/>
                  </a:lnTo>
                  <a:lnTo>
                    <a:pt x="2377" y="468"/>
                  </a:lnTo>
                  <a:lnTo>
                    <a:pt x="2454" y="509"/>
                  </a:lnTo>
                  <a:lnTo>
                    <a:pt x="2462" y="512"/>
                  </a:lnTo>
                  <a:lnTo>
                    <a:pt x="2469" y="512"/>
                  </a:lnTo>
                  <a:lnTo>
                    <a:pt x="2477" y="507"/>
                  </a:lnTo>
                  <a:lnTo>
                    <a:pt x="2557" y="446"/>
                  </a:lnTo>
                  <a:lnTo>
                    <a:pt x="2638" y="385"/>
                  </a:lnTo>
                  <a:lnTo>
                    <a:pt x="2663" y="369"/>
                  </a:lnTo>
                  <a:lnTo>
                    <a:pt x="2690" y="358"/>
                  </a:lnTo>
                  <a:lnTo>
                    <a:pt x="2718" y="352"/>
                  </a:lnTo>
                  <a:lnTo>
                    <a:pt x="2746" y="350"/>
                  </a:lnTo>
                  <a:lnTo>
                    <a:pt x="2775" y="352"/>
                  </a:lnTo>
                  <a:lnTo>
                    <a:pt x="2803" y="358"/>
                  </a:lnTo>
                  <a:lnTo>
                    <a:pt x="2830" y="369"/>
                  </a:lnTo>
                  <a:lnTo>
                    <a:pt x="2854" y="384"/>
                  </a:lnTo>
                  <a:lnTo>
                    <a:pt x="2876" y="403"/>
                  </a:lnTo>
                  <a:lnTo>
                    <a:pt x="3098" y="625"/>
                  </a:lnTo>
                  <a:lnTo>
                    <a:pt x="3117" y="648"/>
                  </a:lnTo>
                  <a:lnTo>
                    <a:pt x="3132" y="672"/>
                  </a:lnTo>
                  <a:lnTo>
                    <a:pt x="3143" y="699"/>
                  </a:lnTo>
                  <a:lnTo>
                    <a:pt x="3149" y="728"/>
                  </a:lnTo>
                  <a:lnTo>
                    <a:pt x="3151" y="756"/>
                  </a:lnTo>
                  <a:lnTo>
                    <a:pt x="3149" y="784"/>
                  </a:lnTo>
                  <a:lnTo>
                    <a:pt x="3143" y="813"/>
                  </a:lnTo>
                  <a:lnTo>
                    <a:pt x="3132" y="839"/>
                  </a:lnTo>
                  <a:lnTo>
                    <a:pt x="3116" y="865"/>
                  </a:lnTo>
                  <a:lnTo>
                    <a:pt x="3056" y="946"/>
                  </a:lnTo>
                  <a:lnTo>
                    <a:pt x="2994" y="1026"/>
                  </a:lnTo>
                  <a:lnTo>
                    <a:pt x="2990" y="1034"/>
                  </a:lnTo>
                  <a:lnTo>
                    <a:pt x="2990" y="1041"/>
                  </a:lnTo>
                  <a:lnTo>
                    <a:pt x="2992" y="1049"/>
                  </a:lnTo>
                  <a:lnTo>
                    <a:pt x="3033" y="1126"/>
                  </a:lnTo>
                  <a:lnTo>
                    <a:pt x="3069" y="1207"/>
                  </a:lnTo>
                  <a:lnTo>
                    <a:pt x="3100" y="1289"/>
                  </a:lnTo>
                  <a:lnTo>
                    <a:pt x="3127" y="1374"/>
                  </a:lnTo>
                  <a:lnTo>
                    <a:pt x="3128" y="1378"/>
                  </a:lnTo>
                  <a:lnTo>
                    <a:pt x="3131" y="1382"/>
                  </a:lnTo>
                  <a:lnTo>
                    <a:pt x="3134" y="1385"/>
                  </a:lnTo>
                  <a:lnTo>
                    <a:pt x="3138" y="1387"/>
                  </a:lnTo>
                  <a:lnTo>
                    <a:pt x="3144" y="1388"/>
                  </a:lnTo>
                  <a:lnTo>
                    <a:pt x="3244" y="1402"/>
                  </a:lnTo>
                  <a:lnTo>
                    <a:pt x="3344" y="1416"/>
                  </a:lnTo>
                  <a:lnTo>
                    <a:pt x="3376" y="1424"/>
                  </a:lnTo>
                  <a:lnTo>
                    <a:pt x="3406" y="1437"/>
                  </a:lnTo>
                  <a:lnTo>
                    <a:pt x="3432" y="1456"/>
                  </a:lnTo>
                  <a:lnTo>
                    <a:pt x="3455" y="1478"/>
                  </a:lnTo>
                  <a:lnTo>
                    <a:pt x="3475" y="1504"/>
                  </a:lnTo>
                  <a:lnTo>
                    <a:pt x="3488" y="1534"/>
                  </a:lnTo>
                  <a:lnTo>
                    <a:pt x="3497" y="1565"/>
                  </a:lnTo>
                  <a:lnTo>
                    <a:pt x="3500" y="1598"/>
                  </a:lnTo>
                  <a:lnTo>
                    <a:pt x="3500" y="1912"/>
                  </a:lnTo>
                  <a:lnTo>
                    <a:pt x="3497" y="1945"/>
                  </a:lnTo>
                  <a:lnTo>
                    <a:pt x="3488" y="1976"/>
                  </a:lnTo>
                  <a:lnTo>
                    <a:pt x="3475" y="2006"/>
                  </a:lnTo>
                  <a:lnTo>
                    <a:pt x="3455" y="2032"/>
                  </a:lnTo>
                  <a:lnTo>
                    <a:pt x="3432" y="2054"/>
                  </a:lnTo>
                  <a:lnTo>
                    <a:pt x="3406" y="2073"/>
                  </a:lnTo>
                  <a:lnTo>
                    <a:pt x="3376" y="2086"/>
                  </a:lnTo>
                  <a:lnTo>
                    <a:pt x="3344" y="2094"/>
                  </a:lnTo>
                  <a:lnTo>
                    <a:pt x="3244" y="2108"/>
                  </a:lnTo>
                  <a:lnTo>
                    <a:pt x="3144" y="2122"/>
                  </a:lnTo>
                  <a:lnTo>
                    <a:pt x="3138" y="2123"/>
                  </a:lnTo>
                  <a:lnTo>
                    <a:pt x="3134" y="2125"/>
                  </a:lnTo>
                  <a:lnTo>
                    <a:pt x="3131" y="2128"/>
                  </a:lnTo>
                  <a:lnTo>
                    <a:pt x="3128" y="2132"/>
                  </a:lnTo>
                  <a:lnTo>
                    <a:pt x="3127" y="2136"/>
                  </a:lnTo>
                  <a:lnTo>
                    <a:pt x="3100" y="2221"/>
                  </a:lnTo>
                  <a:lnTo>
                    <a:pt x="3069" y="2303"/>
                  </a:lnTo>
                  <a:lnTo>
                    <a:pt x="3033" y="2384"/>
                  </a:lnTo>
                  <a:lnTo>
                    <a:pt x="2992" y="2461"/>
                  </a:lnTo>
                  <a:lnTo>
                    <a:pt x="2990" y="2469"/>
                  </a:lnTo>
                  <a:lnTo>
                    <a:pt x="2990" y="2476"/>
                  </a:lnTo>
                  <a:lnTo>
                    <a:pt x="2994" y="2484"/>
                  </a:lnTo>
                  <a:lnTo>
                    <a:pt x="3056" y="2564"/>
                  </a:lnTo>
                  <a:lnTo>
                    <a:pt x="3116" y="2645"/>
                  </a:lnTo>
                  <a:lnTo>
                    <a:pt x="3132" y="2671"/>
                  </a:lnTo>
                  <a:lnTo>
                    <a:pt x="3143" y="2697"/>
                  </a:lnTo>
                  <a:lnTo>
                    <a:pt x="3149" y="2726"/>
                  </a:lnTo>
                  <a:lnTo>
                    <a:pt x="3151" y="2754"/>
                  </a:lnTo>
                  <a:lnTo>
                    <a:pt x="3149" y="2782"/>
                  </a:lnTo>
                  <a:lnTo>
                    <a:pt x="3143" y="2810"/>
                  </a:lnTo>
                  <a:lnTo>
                    <a:pt x="3132" y="2838"/>
                  </a:lnTo>
                  <a:lnTo>
                    <a:pt x="3117" y="2862"/>
                  </a:lnTo>
                  <a:lnTo>
                    <a:pt x="3098" y="2885"/>
                  </a:lnTo>
                  <a:lnTo>
                    <a:pt x="2876" y="3107"/>
                  </a:lnTo>
                  <a:lnTo>
                    <a:pt x="2854" y="3126"/>
                  </a:lnTo>
                  <a:lnTo>
                    <a:pt x="2830" y="3141"/>
                  </a:lnTo>
                  <a:lnTo>
                    <a:pt x="2802" y="3152"/>
                  </a:lnTo>
                  <a:lnTo>
                    <a:pt x="2775" y="3158"/>
                  </a:lnTo>
                  <a:lnTo>
                    <a:pt x="2746" y="3160"/>
                  </a:lnTo>
                  <a:lnTo>
                    <a:pt x="2718" y="3158"/>
                  </a:lnTo>
                  <a:lnTo>
                    <a:pt x="2690" y="3152"/>
                  </a:lnTo>
                  <a:lnTo>
                    <a:pt x="2663" y="3141"/>
                  </a:lnTo>
                  <a:lnTo>
                    <a:pt x="2638" y="3125"/>
                  </a:lnTo>
                  <a:lnTo>
                    <a:pt x="2557" y="3064"/>
                  </a:lnTo>
                  <a:lnTo>
                    <a:pt x="2477" y="3003"/>
                  </a:lnTo>
                  <a:lnTo>
                    <a:pt x="2469" y="2998"/>
                  </a:lnTo>
                  <a:lnTo>
                    <a:pt x="2462" y="2998"/>
                  </a:lnTo>
                  <a:lnTo>
                    <a:pt x="2454" y="3001"/>
                  </a:lnTo>
                  <a:lnTo>
                    <a:pt x="2377" y="3042"/>
                  </a:lnTo>
                  <a:lnTo>
                    <a:pt x="2296" y="3078"/>
                  </a:lnTo>
                  <a:lnTo>
                    <a:pt x="2215" y="3109"/>
                  </a:lnTo>
                  <a:lnTo>
                    <a:pt x="2130" y="3136"/>
                  </a:lnTo>
                  <a:lnTo>
                    <a:pt x="2125" y="3137"/>
                  </a:lnTo>
                  <a:lnTo>
                    <a:pt x="2122" y="3140"/>
                  </a:lnTo>
                  <a:lnTo>
                    <a:pt x="2119" y="3143"/>
                  </a:lnTo>
                  <a:lnTo>
                    <a:pt x="2117" y="3147"/>
                  </a:lnTo>
                  <a:lnTo>
                    <a:pt x="2116" y="3153"/>
                  </a:lnTo>
                  <a:lnTo>
                    <a:pt x="2102" y="3254"/>
                  </a:lnTo>
                  <a:lnTo>
                    <a:pt x="2088" y="3354"/>
                  </a:lnTo>
                  <a:lnTo>
                    <a:pt x="2080" y="3386"/>
                  </a:lnTo>
                  <a:lnTo>
                    <a:pt x="2067" y="3415"/>
                  </a:lnTo>
                  <a:lnTo>
                    <a:pt x="2048" y="3442"/>
                  </a:lnTo>
                  <a:lnTo>
                    <a:pt x="2026" y="3465"/>
                  </a:lnTo>
                  <a:lnTo>
                    <a:pt x="2000" y="3484"/>
                  </a:lnTo>
                  <a:lnTo>
                    <a:pt x="1971" y="3498"/>
                  </a:lnTo>
                  <a:lnTo>
                    <a:pt x="1940" y="3507"/>
                  </a:lnTo>
                  <a:lnTo>
                    <a:pt x="1907" y="3510"/>
                  </a:lnTo>
                  <a:lnTo>
                    <a:pt x="1593" y="3510"/>
                  </a:lnTo>
                  <a:lnTo>
                    <a:pt x="1560" y="3507"/>
                  </a:lnTo>
                  <a:lnTo>
                    <a:pt x="1529" y="3498"/>
                  </a:lnTo>
                  <a:lnTo>
                    <a:pt x="1500" y="3484"/>
                  </a:lnTo>
                  <a:lnTo>
                    <a:pt x="1474" y="3465"/>
                  </a:lnTo>
                  <a:lnTo>
                    <a:pt x="1452" y="3442"/>
                  </a:lnTo>
                  <a:lnTo>
                    <a:pt x="1433" y="3415"/>
                  </a:lnTo>
                  <a:lnTo>
                    <a:pt x="1420" y="3386"/>
                  </a:lnTo>
                  <a:lnTo>
                    <a:pt x="1412" y="3354"/>
                  </a:lnTo>
                  <a:lnTo>
                    <a:pt x="1398" y="3254"/>
                  </a:lnTo>
                  <a:lnTo>
                    <a:pt x="1384" y="3153"/>
                  </a:lnTo>
                  <a:lnTo>
                    <a:pt x="1383" y="3147"/>
                  </a:lnTo>
                  <a:lnTo>
                    <a:pt x="1381" y="3143"/>
                  </a:lnTo>
                  <a:lnTo>
                    <a:pt x="1378" y="3140"/>
                  </a:lnTo>
                  <a:lnTo>
                    <a:pt x="1375" y="3137"/>
                  </a:lnTo>
                  <a:lnTo>
                    <a:pt x="1370" y="3136"/>
                  </a:lnTo>
                  <a:lnTo>
                    <a:pt x="1285" y="3109"/>
                  </a:lnTo>
                  <a:lnTo>
                    <a:pt x="1204" y="3078"/>
                  </a:lnTo>
                  <a:lnTo>
                    <a:pt x="1123" y="3042"/>
                  </a:lnTo>
                  <a:lnTo>
                    <a:pt x="1046" y="3001"/>
                  </a:lnTo>
                  <a:lnTo>
                    <a:pt x="1038" y="2998"/>
                  </a:lnTo>
                  <a:lnTo>
                    <a:pt x="1031" y="2998"/>
                  </a:lnTo>
                  <a:lnTo>
                    <a:pt x="1023" y="3003"/>
                  </a:lnTo>
                  <a:lnTo>
                    <a:pt x="943" y="3064"/>
                  </a:lnTo>
                  <a:lnTo>
                    <a:pt x="862" y="3125"/>
                  </a:lnTo>
                  <a:lnTo>
                    <a:pt x="837" y="3141"/>
                  </a:lnTo>
                  <a:lnTo>
                    <a:pt x="810" y="3152"/>
                  </a:lnTo>
                  <a:lnTo>
                    <a:pt x="782" y="3158"/>
                  </a:lnTo>
                  <a:lnTo>
                    <a:pt x="754" y="3161"/>
                  </a:lnTo>
                  <a:lnTo>
                    <a:pt x="725" y="3158"/>
                  </a:lnTo>
                  <a:lnTo>
                    <a:pt x="697" y="3152"/>
                  </a:lnTo>
                  <a:lnTo>
                    <a:pt x="670" y="3141"/>
                  </a:lnTo>
                  <a:lnTo>
                    <a:pt x="646" y="3126"/>
                  </a:lnTo>
                  <a:lnTo>
                    <a:pt x="624" y="3107"/>
                  </a:lnTo>
                  <a:lnTo>
                    <a:pt x="402" y="2885"/>
                  </a:lnTo>
                  <a:lnTo>
                    <a:pt x="383" y="2862"/>
                  </a:lnTo>
                  <a:lnTo>
                    <a:pt x="368" y="2838"/>
                  </a:lnTo>
                  <a:lnTo>
                    <a:pt x="357" y="2811"/>
                  </a:lnTo>
                  <a:lnTo>
                    <a:pt x="351" y="2782"/>
                  </a:lnTo>
                  <a:lnTo>
                    <a:pt x="348" y="2754"/>
                  </a:lnTo>
                  <a:lnTo>
                    <a:pt x="351" y="2726"/>
                  </a:lnTo>
                  <a:lnTo>
                    <a:pt x="357" y="2697"/>
                  </a:lnTo>
                  <a:lnTo>
                    <a:pt x="368" y="2671"/>
                  </a:lnTo>
                  <a:lnTo>
                    <a:pt x="384" y="2645"/>
                  </a:lnTo>
                  <a:lnTo>
                    <a:pt x="444" y="2564"/>
                  </a:lnTo>
                  <a:lnTo>
                    <a:pt x="506" y="2484"/>
                  </a:lnTo>
                  <a:lnTo>
                    <a:pt x="510" y="2476"/>
                  </a:lnTo>
                  <a:lnTo>
                    <a:pt x="510" y="2469"/>
                  </a:lnTo>
                  <a:lnTo>
                    <a:pt x="508" y="2461"/>
                  </a:lnTo>
                  <a:lnTo>
                    <a:pt x="467" y="2384"/>
                  </a:lnTo>
                  <a:lnTo>
                    <a:pt x="431" y="2303"/>
                  </a:lnTo>
                  <a:lnTo>
                    <a:pt x="400" y="2221"/>
                  </a:lnTo>
                  <a:lnTo>
                    <a:pt x="373" y="2136"/>
                  </a:lnTo>
                  <a:lnTo>
                    <a:pt x="372" y="2132"/>
                  </a:lnTo>
                  <a:lnTo>
                    <a:pt x="369" y="2128"/>
                  </a:lnTo>
                  <a:lnTo>
                    <a:pt x="366" y="2125"/>
                  </a:lnTo>
                  <a:lnTo>
                    <a:pt x="362" y="2123"/>
                  </a:lnTo>
                  <a:lnTo>
                    <a:pt x="356" y="2122"/>
                  </a:lnTo>
                  <a:lnTo>
                    <a:pt x="256" y="2108"/>
                  </a:lnTo>
                  <a:lnTo>
                    <a:pt x="156" y="2094"/>
                  </a:lnTo>
                  <a:lnTo>
                    <a:pt x="124" y="2086"/>
                  </a:lnTo>
                  <a:lnTo>
                    <a:pt x="94" y="2073"/>
                  </a:lnTo>
                  <a:lnTo>
                    <a:pt x="68" y="2054"/>
                  </a:lnTo>
                  <a:lnTo>
                    <a:pt x="45" y="2032"/>
                  </a:lnTo>
                  <a:lnTo>
                    <a:pt x="25" y="2006"/>
                  </a:lnTo>
                  <a:lnTo>
                    <a:pt x="12" y="1976"/>
                  </a:lnTo>
                  <a:lnTo>
                    <a:pt x="3" y="1945"/>
                  </a:lnTo>
                  <a:lnTo>
                    <a:pt x="0" y="1912"/>
                  </a:lnTo>
                  <a:lnTo>
                    <a:pt x="0" y="1598"/>
                  </a:lnTo>
                  <a:lnTo>
                    <a:pt x="3" y="1565"/>
                  </a:lnTo>
                  <a:lnTo>
                    <a:pt x="12" y="1534"/>
                  </a:lnTo>
                  <a:lnTo>
                    <a:pt x="25" y="1504"/>
                  </a:lnTo>
                  <a:lnTo>
                    <a:pt x="45" y="1478"/>
                  </a:lnTo>
                  <a:lnTo>
                    <a:pt x="68" y="1456"/>
                  </a:lnTo>
                  <a:lnTo>
                    <a:pt x="94" y="1437"/>
                  </a:lnTo>
                  <a:lnTo>
                    <a:pt x="124" y="1424"/>
                  </a:lnTo>
                  <a:lnTo>
                    <a:pt x="156" y="1416"/>
                  </a:lnTo>
                  <a:lnTo>
                    <a:pt x="256" y="1402"/>
                  </a:lnTo>
                  <a:lnTo>
                    <a:pt x="356" y="1388"/>
                  </a:lnTo>
                  <a:lnTo>
                    <a:pt x="362" y="1387"/>
                  </a:lnTo>
                  <a:lnTo>
                    <a:pt x="366" y="1385"/>
                  </a:lnTo>
                  <a:lnTo>
                    <a:pt x="369" y="1382"/>
                  </a:lnTo>
                  <a:lnTo>
                    <a:pt x="372" y="1378"/>
                  </a:lnTo>
                  <a:lnTo>
                    <a:pt x="373" y="1374"/>
                  </a:lnTo>
                  <a:lnTo>
                    <a:pt x="400" y="1289"/>
                  </a:lnTo>
                  <a:lnTo>
                    <a:pt x="431" y="1207"/>
                  </a:lnTo>
                  <a:lnTo>
                    <a:pt x="467" y="1126"/>
                  </a:lnTo>
                  <a:lnTo>
                    <a:pt x="508" y="1049"/>
                  </a:lnTo>
                  <a:lnTo>
                    <a:pt x="510" y="1041"/>
                  </a:lnTo>
                  <a:lnTo>
                    <a:pt x="510" y="1034"/>
                  </a:lnTo>
                  <a:lnTo>
                    <a:pt x="506" y="1026"/>
                  </a:lnTo>
                  <a:lnTo>
                    <a:pt x="444" y="946"/>
                  </a:lnTo>
                  <a:lnTo>
                    <a:pt x="384" y="865"/>
                  </a:lnTo>
                  <a:lnTo>
                    <a:pt x="368" y="839"/>
                  </a:lnTo>
                  <a:lnTo>
                    <a:pt x="357" y="813"/>
                  </a:lnTo>
                  <a:lnTo>
                    <a:pt x="351" y="784"/>
                  </a:lnTo>
                  <a:lnTo>
                    <a:pt x="348" y="756"/>
                  </a:lnTo>
                  <a:lnTo>
                    <a:pt x="351" y="728"/>
                  </a:lnTo>
                  <a:lnTo>
                    <a:pt x="357" y="700"/>
                  </a:lnTo>
                  <a:lnTo>
                    <a:pt x="368" y="672"/>
                  </a:lnTo>
                  <a:lnTo>
                    <a:pt x="383" y="648"/>
                  </a:lnTo>
                  <a:lnTo>
                    <a:pt x="402" y="625"/>
                  </a:lnTo>
                  <a:lnTo>
                    <a:pt x="624" y="403"/>
                  </a:lnTo>
                  <a:lnTo>
                    <a:pt x="646" y="384"/>
                  </a:lnTo>
                  <a:lnTo>
                    <a:pt x="670" y="369"/>
                  </a:lnTo>
                  <a:lnTo>
                    <a:pt x="697" y="358"/>
                  </a:lnTo>
                  <a:lnTo>
                    <a:pt x="725" y="352"/>
                  </a:lnTo>
                  <a:lnTo>
                    <a:pt x="754" y="350"/>
                  </a:lnTo>
                  <a:lnTo>
                    <a:pt x="782" y="352"/>
                  </a:lnTo>
                  <a:lnTo>
                    <a:pt x="810" y="358"/>
                  </a:lnTo>
                  <a:lnTo>
                    <a:pt x="837" y="369"/>
                  </a:lnTo>
                  <a:lnTo>
                    <a:pt x="862" y="385"/>
                  </a:lnTo>
                  <a:lnTo>
                    <a:pt x="943" y="446"/>
                  </a:lnTo>
                  <a:lnTo>
                    <a:pt x="1023" y="507"/>
                  </a:lnTo>
                  <a:lnTo>
                    <a:pt x="1031" y="512"/>
                  </a:lnTo>
                  <a:lnTo>
                    <a:pt x="1038" y="512"/>
                  </a:lnTo>
                  <a:lnTo>
                    <a:pt x="1046" y="509"/>
                  </a:lnTo>
                  <a:lnTo>
                    <a:pt x="1123" y="468"/>
                  </a:lnTo>
                  <a:lnTo>
                    <a:pt x="1204" y="432"/>
                  </a:lnTo>
                  <a:lnTo>
                    <a:pt x="1285" y="401"/>
                  </a:lnTo>
                  <a:lnTo>
                    <a:pt x="1370" y="374"/>
                  </a:lnTo>
                  <a:lnTo>
                    <a:pt x="1375" y="373"/>
                  </a:lnTo>
                  <a:lnTo>
                    <a:pt x="1378" y="370"/>
                  </a:lnTo>
                  <a:lnTo>
                    <a:pt x="1381" y="367"/>
                  </a:lnTo>
                  <a:lnTo>
                    <a:pt x="1383" y="363"/>
                  </a:lnTo>
                  <a:lnTo>
                    <a:pt x="1384" y="357"/>
                  </a:lnTo>
                  <a:lnTo>
                    <a:pt x="1398" y="256"/>
                  </a:lnTo>
                  <a:lnTo>
                    <a:pt x="1412" y="156"/>
                  </a:lnTo>
                  <a:lnTo>
                    <a:pt x="1420" y="124"/>
                  </a:lnTo>
                  <a:lnTo>
                    <a:pt x="1433" y="95"/>
                  </a:lnTo>
                  <a:lnTo>
                    <a:pt x="1452" y="68"/>
                  </a:lnTo>
                  <a:lnTo>
                    <a:pt x="1474" y="45"/>
                  </a:lnTo>
                  <a:lnTo>
                    <a:pt x="1500" y="26"/>
                  </a:lnTo>
                  <a:lnTo>
                    <a:pt x="1529" y="12"/>
                  </a:lnTo>
                  <a:lnTo>
                    <a:pt x="1560" y="3"/>
                  </a:lnTo>
                  <a:lnTo>
                    <a:pt x="159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37" name="Freeform 124"/>
            <p:cNvSpPr>
              <a:spLocks noEditPoints="1"/>
            </p:cNvSpPr>
            <p:nvPr/>
          </p:nvSpPr>
          <p:spPr bwMode="auto">
            <a:xfrm>
              <a:off x="7373938" y="2844800"/>
              <a:ext cx="241300" cy="242887"/>
            </a:xfrm>
            <a:custGeom>
              <a:avLst/>
              <a:gdLst>
                <a:gd name="T0" fmla="*/ 639 w 1518"/>
                <a:gd name="T1" fmla="*/ 176 h 1524"/>
                <a:gd name="T2" fmla="*/ 475 w 1518"/>
                <a:gd name="T3" fmla="*/ 237 h 1524"/>
                <a:gd name="T4" fmla="*/ 338 w 1518"/>
                <a:gd name="T5" fmla="*/ 340 h 1524"/>
                <a:gd name="T6" fmla="*/ 235 w 1518"/>
                <a:gd name="T7" fmla="*/ 477 h 1524"/>
                <a:gd name="T8" fmla="*/ 175 w 1518"/>
                <a:gd name="T9" fmla="*/ 642 h 1524"/>
                <a:gd name="T10" fmla="*/ 166 w 1518"/>
                <a:gd name="T11" fmla="*/ 823 h 1524"/>
                <a:gd name="T12" fmla="*/ 210 w 1518"/>
                <a:gd name="T13" fmla="*/ 995 h 1524"/>
                <a:gd name="T14" fmla="*/ 299 w 1518"/>
                <a:gd name="T15" fmla="*/ 1142 h 1524"/>
                <a:gd name="T16" fmla="*/ 426 w 1518"/>
                <a:gd name="T17" fmla="*/ 1258 h 1524"/>
                <a:gd name="T18" fmla="*/ 582 w 1518"/>
                <a:gd name="T19" fmla="*/ 1333 h 1524"/>
                <a:gd name="T20" fmla="*/ 759 w 1518"/>
                <a:gd name="T21" fmla="*/ 1360 h 1524"/>
                <a:gd name="T22" fmla="*/ 936 w 1518"/>
                <a:gd name="T23" fmla="*/ 1333 h 1524"/>
                <a:gd name="T24" fmla="*/ 1092 w 1518"/>
                <a:gd name="T25" fmla="*/ 1258 h 1524"/>
                <a:gd name="T26" fmla="*/ 1219 w 1518"/>
                <a:gd name="T27" fmla="*/ 1142 h 1524"/>
                <a:gd name="T28" fmla="*/ 1308 w 1518"/>
                <a:gd name="T29" fmla="*/ 995 h 1524"/>
                <a:gd name="T30" fmla="*/ 1352 w 1518"/>
                <a:gd name="T31" fmla="*/ 823 h 1524"/>
                <a:gd name="T32" fmla="*/ 1343 w 1518"/>
                <a:gd name="T33" fmla="*/ 642 h 1524"/>
                <a:gd name="T34" fmla="*/ 1283 w 1518"/>
                <a:gd name="T35" fmla="*/ 477 h 1524"/>
                <a:gd name="T36" fmla="*/ 1180 w 1518"/>
                <a:gd name="T37" fmla="*/ 340 h 1524"/>
                <a:gd name="T38" fmla="*/ 1043 w 1518"/>
                <a:gd name="T39" fmla="*/ 237 h 1524"/>
                <a:gd name="T40" fmla="*/ 879 w 1518"/>
                <a:gd name="T41" fmla="*/ 176 h 1524"/>
                <a:gd name="T42" fmla="*/ 759 w 1518"/>
                <a:gd name="T43" fmla="*/ 0 h 1524"/>
                <a:gd name="T44" fmla="*/ 961 w 1518"/>
                <a:gd name="T45" fmla="*/ 27 h 1524"/>
                <a:gd name="T46" fmla="*/ 1142 w 1518"/>
                <a:gd name="T47" fmla="*/ 105 h 1524"/>
                <a:gd name="T48" fmla="*/ 1296 w 1518"/>
                <a:gd name="T49" fmla="*/ 224 h 1524"/>
                <a:gd name="T50" fmla="*/ 1414 w 1518"/>
                <a:gd name="T51" fmla="*/ 378 h 1524"/>
                <a:gd name="T52" fmla="*/ 1492 w 1518"/>
                <a:gd name="T53" fmla="*/ 560 h 1524"/>
                <a:gd name="T54" fmla="*/ 1518 w 1518"/>
                <a:gd name="T55" fmla="*/ 762 h 1524"/>
                <a:gd name="T56" fmla="*/ 1492 w 1518"/>
                <a:gd name="T57" fmla="*/ 964 h 1524"/>
                <a:gd name="T58" fmla="*/ 1414 w 1518"/>
                <a:gd name="T59" fmla="*/ 1146 h 1524"/>
                <a:gd name="T60" fmla="*/ 1296 w 1518"/>
                <a:gd name="T61" fmla="*/ 1300 h 1524"/>
                <a:gd name="T62" fmla="*/ 1142 w 1518"/>
                <a:gd name="T63" fmla="*/ 1419 h 1524"/>
                <a:gd name="T64" fmla="*/ 961 w 1518"/>
                <a:gd name="T65" fmla="*/ 1497 h 1524"/>
                <a:gd name="T66" fmla="*/ 759 w 1518"/>
                <a:gd name="T67" fmla="*/ 1524 h 1524"/>
                <a:gd name="T68" fmla="*/ 557 w 1518"/>
                <a:gd name="T69" fmla="*/ 1497 h 1524"/>
                <a:gd name="T70" fmla="*/ 376 w 1518"/>
                <a:gd name="T71" fmla="*/ 1419 h 1524"/>
                <a:gd name="T72" fmla="*/ 222 w 1518"/>
                <a:gd name="T73" fmla="*/ 1300 h 1524"/>
                <a:gd name="T74" fmla="*/ 104 w 1518"/>
                <a:gd name="T75" fmla="*/ 1146 h 1524"/>
                <a:gd name="T76" fmla="*/ 26 w 1518"/>
                <a:gd name="T77" fmla="*/ 964 h 1524"/>
                <a:gd name="T78" fmla="*/ 0 w 1518"/>
                <a:gd name="T79" fmla="*/ 762 h 1524"/>
                <a:gd name="T80" fmla="*/ 26 w 1518"/>
                <a:gd name="T81" fmla="*/ 560 h 1524"/>
                <a:gd name="T82" fmla="*/ 104 w 1518"/>
                <a:gd name="T83" fmla="*/ 378 h 1524"/>
                <a:gd name="T84" fmla="*/ 222 w 1518"/>
                <a:gd name="T85" fmla="*/ 224 h 1524"/>
                <a:gd name="T86" fmla="*/ 376 w 1518"/>
                <a:gd name="T87" fmla="*/ 105 h 1524"/>
                <a:gd name="T88" fmla="*/ 557 w 1518"/>
                <a:gd name="T89" fmla="*/ 27 h 1524"/>
                <a:gd name="T90" fmla="*/ 759 w 1518"/>
                <a:gd name="T91" fmla="*/ 0 h 1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518" h="1524">
                  <a:moveTo>
                    <a:pt x="759" y="164"/>
                  </a:moveTo>
                  <a:lnTo>
                    <a:pt x="699" y="167"/>
                  </a:lnTo>
                  <a:lnTo>
                    <a:pt x="639" y="176"/>
                  </a:lnTo>
                  <a:lnTo>
                    <a:pt x="582" y="191"/>
                  </a:lnTo>
                  <a:lnTo>
                    <a:pt x="527" y="211"/>
                  </a:lnTo>
                  <a:lnTo>
                    <a:pt x="475" y="237"/>
                  </a:lnTo>
                  <a:lnTo>
                    <a:pt x="426" y="266"/>
                  </a:lnTo>
                  <a:lnTo>
                    <a:pt x="380" y="300"/>
                  </a:lnTo>
                  <a:lnTo>
                    <a:pt x="338" y="340"/>
                  </a:lnTo>
                  <a:lnTo>
                    <a:pt x="299" y="382"/>
                  </a:lnTo>
                  <a:lnTo>
                    <a:pt x="265" y="428"/>
                  </a:lnTo>
                  <a:lnTo>
                    <a:pt x="235" y="477"/>
                  </a:lnTo>
                  <a:lnTo>
                    <a:pt x="210" y="529"/>
                  </a:lnTo>
                  <a:lnTo>
                    <a:pt x="189" y="584"/>
                  </a:lnTo>
                  <a:lnTo>
                    <a:pt x="175" y="642"/>
                  </a:lnTo>
                  <a:lnTo>
                    <a:pt x="166" y="701"/>
                  </a:lnTo>
                  <a:lnTo>
                    <a:pt x="163" y="762"/>
                  </a:lnTo>
                  <a:lnTo>
                    <a:pt x="166" y="823"/>
                  </a:lnTo>
                  <a:lnTo>
                    <a:pt x="175" y="882"/>
                  </a:lnTo>
                  <a:lnTo>
                    <a:pt x="189" y="940"/>
                  </a:lnTo>
                  <a:lnTo>
                    <a:pt x="210" y="995"/>
                  </a:lnTo>
                  <a:lnTo>
                    <a:pt x="235" y="1047"/>
                  </a:lnTo>
                  <a:lnTo>
                    <a:pt x="265" y="1096"/>
                  </a:lnTo>
                  <a:lnTo>
                    <a:pt x="299" y="1142"/>
                  </a:lnTo>
                  <a:lnTo>
                    <a:pt x="338" y="1184"/>
                  </a:lnTo>
                  <a:lnTo>
                    <a:pt x="380" y="1224"/>
                  </a:lnTo>
                  <a:lnTo>
                    <a:pt x="426" y="1258"/>
                  </a:lnTo>
                  <a:lnTo>
                    <a:pt x="475" y="1287"/>
                  </a:lnTo>
                  <a:lnTo>
                    <a:pt x="527" y="1313"/>
                  </a:lnTo>
                  <a:lnTo>
                    <a:pt x="582" y="1333"/>
                  </a:lnTo>
                  <a:lnTo>
                    <a:pt x="639" y="1348"/>
                  </a:lnTo>
                  <a:lnTo>
                    <a:pt x="699" y="1357"/>
                  </a:lnTo>
                  <a:lnTo>
                    <a:pt x="759" y="1360"/>
                  </a:lnTo>
                  <a:lnTo>
                    <a:pt x="819" y="1357"/>
                  </a:lnTo>
                  <a:lnTo>
                    <a:pt x="879" y="1348"/>
                  </a:lnTo>
                  <a:lnTo>
                    <a:pt x="936" y="1333"/>
                  </a:lnTo>
                  <a:lnTo>
                    <a:pt x="991" y="1313"/>
                  </a:lnTo>
                  <a:lnTo>
                    <a:pt x="1043" y="1287"/>
                  </a:lnTo>
                  <a:lnTo>
                    <a:pt x="1092" y="1258"/>
                  </a:lnTo>
                  <a:lnTo>
                    <a:pt x="1138" y="1224"/>
                  </a:lnTo>
                  <a:lnTo>
                    <a:pt x="1180" y="1184"/>
                  </a:lnTo>
                  <a:lnTo>
                    <a:pt x="1219" y="1142"/>
                  </a:lnTo>
                  <a:lnTo>
                    <a:pt x="1253" y="1096"/>
                  </a:lnTo>
                  <a:lnTo>
                    <a:pt x="1283" y="1047"/>
                  </a:lnTo>
                  <a:lnTo>
                    <a:pt x="1308" y="995"/>
                  </a:lnTo>
                  <a:lnTo>
                    <a:pt x="1329" y="940"/>
                  </a:lnTo>
                  <a:lnTo>
                    <a:pt x="1343" y="882"/>
                  </a:lnTo>
                  <a:lnTo>
                    <a:pt x="1352" y="823"/>
                  </a:lnTo>
                  <a:lnTo>
                    <a:pt x="1355" y="762"/>
                  </a:lnTo>
                  <a:lnTo>
                    <a:pt x="1352" y="701"/>
                  </a:lnTo>
                  <a:lnTo>
                    <a:pt x="1343" y="642"/>
                  </a:lnTo>
                  <a:lnTo>
                    <a:pt x="1329" y="584"/>
                  </a:lnTo>
                  <a:lnTo>
                    <a:pt x="1308" y="529"/>
                  </a:lnTo>
                  <a:lnTo>
                    <a:pt x="1283" y="477"/>
                  </a:lnTo>
                  <a:lnTo>
                    <a:pt x="1253" y="428"/>
                  </a:lnTo>
                  <a:lnTo>
                    <a:pt x="1219" y="382"/>
                  </a:lnTo>
                  <a:lnTo>
                    <a:pt x="1180" y="340"/>
                  </a:lnTo>
                  <a:lnTo>
                    <a:pt x="1138" y="300"/>
                  </a:lnTo>
                  <a:lnTo>
                    <a:pt x="1092" y="266"/>
                  </a:lnTo>
                  <a:lnTo>
                    <a:pt x="1043" y="237"/>
                  </a:lnTo>
                  <a:lnTo>
                    <a:pt x="991" y="211"/>
                  </a:lnTo>
                  <a:lnTo>
                    <a:pt x="936" y="191"/>
                  </a:lnTo>
                  <a:lnTo>
                    <a:pt x="879" y="176"/>
                  </a:lnTo>
                  <a:lnTo>
                    <a:pt x="819" y="167"/>
                  </a:lnTo>
                  <a:lnTo>
                    <a:pt x="759" y="164"/>
                  </a:lnTo>
                  <a:close/>
                  <a:moveTo>
                    <a:pt x="759" y="0"/>
                  </a:moveTo>
                  <a:lnTo>
                    <a:pt x="828" y="4"/>
                  </a:lnTo>
                  <a:lnTo>
                    <a:pt x="896" y="12"/>
                  </a:lnTo>
                  <a:lnTo>
                    <a:pt x="961" y="27"/>
                  </a:lnTo>
                  <a:lnTo>
                    <a:pt x="1024" y="48"/>
                  </a:lnTo>
                  <a:lnTo>
                    <a:pt x="1085" y="74"/>
                  </a:lnTo>
                  <a:lnTo>
                    <a:pt x="1142" y="105"/>
                  </a:lnTo>
                  <a:lnTo>
                    <a:pt x="1197" y="140"/>
                  </a:lnTo>
                  <a:lnTo>
                    <a:pt x="1248" y="179"/>
                  </a:lnTo>
                  <a:lnTo>
                    <a:pt x="1296" y="224"/>
                  </a:lnTo>
                  <a:lnTo>
                    <a:pt x="1340" y="272"/>
                  </a:lnTo>
                  <a:lnTo>
                    <a:pt x="1379" y="323"/>
                  </a:lnTo>
                  <a:lnTo>
                    <a:pt x="1414" y="378"/>
                  </a:lnTo>
                  <a:lnTo>
                    <a:pt x="1445" y="435"/>
                  </a:lnTo>
                  <a:lnTo>
                    <a:pt x="1471" y="496"/>
                  </a:lnTo>
                  <a:lnTo>
                    <a:pt x="1492" y="560"/>
                  </a:lnTo>
                  <a:lnTo>
                    <a:pt x="1507" y="625"/>
                  </a:lnTo>
                  <a:lnTo>
                    <a:pt x="1515" y="693"/>
                  </a:lnTo>
                  <a:lnTo>
                    <a:pt x="1518" y="762"/>
                  </a:lnTo>
                  <a:lnTo>
                    <a:pt x="1515" y="831"/>
                  </a:lnTo>
                  <a:lnTo>
                    <a:pt x="1507" y="899"/>
                  </a:lnTo>
                  <a:lnTo>
                    <a:pt x="1492" y="964"/>
                  </a:lnTo>
                  <a:lnTo>
                    <a:pt x="1471" y="1028"/>
                  </a:lnTo>
                  <a:lnTo>
                    <a:pt x="1445" y="1089"/>
                  </a:lnTo>
                  <a:lnTo>
                    <a:pt x="1414" y="1146"/>
                  </a:lnTo>
                  <a:lnTo>
                    <a:pt x="1379" y="1201"/>
                  </a:lnTo>
                  <a:lnTo>
                    <a:pt x="1340" y="1252"/>
                  </a:lnTo>
                  <a:lnTo>
                    <a:pt x="1296" y="1300"/>
                  </a:lnTo>
                  <a:lnTo>
                    <a:pt x="1248" y="1345"/>
                  </a:lnTo>
                  <a:lnTo>
                    <a:pt x="1197" y="1384"/>
                  </a:lnTo>
                  <a:lnTo>
                    <a:pt x="1142" y="1419"/>
                  </a:lnTo>
                  <a:lnTo>
                    <a:pt x="1085" y="1450"/>
                  </a:lnTo>
                  <a:lnTo>
                    <a:pt x="1024" y="1476"/>
                  </a:lnTo>
                  <a:lnTo>
                    <a:pt x="961" y="1497"/>
                  </a:lnTo>
                  <a:lnTo>
                    <a:pt x="896" y="1512"/>
                  </a:lnTo>
                  <a:lnTo>
                    <a:pt x="828" y="1520"/>
                  </a:lnTo>
                  <a:lnTo>
                    <a:pt x="759" y="1524"/>
                  </a:lnTo>
                  <a:lnTo>
                    <a:pt x="690" y="1520"/>
                  </a:lnTo>
                  <a:lnTo>
                    <a:pt x="622" y="1512"/>
                  </a:lnTo>
                  <a:lnTo>
                    <a:pt x="557" y="1497"/>
                  </a:lnTo>
                  <a:lnTo>
                    <a:pt x="494" y="1476"/>
                  </a:lnTo>
                  <a:lnTo>
                    <a:pt x="433" y="1450"/>
                  </a:lnTo>
                  <a:lnTo>
                    <a:pt x="376" y="1419"/>
                  </a:lnTo>
                  <a:lnTo>
                    <a:pt x="321" y="1384"/>
                  </a:lnTo>
                  <a:lnTo>
                    <a:pt x="270" y="1345"/>
                  </a:lnTo>
                  <a:lnTo>
                    <a:pt x="222" y="1300"/>
                  </a:lnTo>
                  <a:lnTo>
                    <a:pt x="178" y="1252"/>
                  </a:lnTo>
                  <a:lnTo>
                    <a:pt x="139" y="1201"/>
                  </a:lnTo>
                  <a:lnTo>
                    <a:pt x="104" y="1146"/>
                  </a:lnTo>
                  <a:lnTo>
                    <a:pt x="73" y="1089"/>
                  </a:lnTo>
                  <a:lnTo>
                    <a:pt x="47" y="1028"/>
                  </a:lnTo>
                  <a:lnTo>
                    <a:pt x="26" y="964"/>
                  </a:lnTo>
                  <a:lnTo>
                    <a:pt x="11" y="899"/>
                  </a:lnTo>
                  <a:lnTo>
                    <a:pt x="3" y="831"/>
                  </a:lnTo>
                  <a:lnTo>
                    <a:pt x="0" y="762"/>
                  </a:lnTo>
                  <a:lnTo>
                    <a:pt x="3" y="693"/>
                  </a:lnTo>
                  <a:lnTo>
                    <a:pt x="11" y="625"/>
                  </a:lnTo>
                  <a:lnTo>
                    <a:pt x="26" y="560"/>
                  </a:lnTo>
                  <a:lnTo>
                    <a:pt x="47" y="496"/>
                  </a:lnTo>
                  <a:lnTo>
                    <a:pt x="73" y="435"/>
                  </a:lnTo>
                  <a:lnTo>
                    <a:pt x="104" y="378"/>
                  </a:lnTo>
                  <a:lnTo>
                    <a:pt x="139" y="323"/>
                  </a:lnTo>
                  <a:lnTo>
                    <a:pt x="178" y="272"/>
                  </a:lnTo>
                  <a:lnTo>
                    <a:pt x="222" y="224"/>
                  </a:lnTo>
                  <a:lnTo>
                    <a:pt x="270" y="179"/>
                  </a:lnTo>
                  <a:lnTo>
                    <a:pt x="321" y="140"/>
                  </a:lnTo>
                  <a:lnTo>
                    <a:pt x="376" y="105"/>
                  </a:lnTo>
                  <a:lnTo>
                    <a:pt x="433" y="74"/>
                  </a:lnTo>
                  <a:lnTo>
                    <a:pt x="494" y="48"/>
                  </a:lnTo>
                  <a:lnTo>
                    <a:pt x="557" y="27"/>
                  </a:lnTo>
                  <a:lnTo>
                    <a:pt x="622" y="12"/>
                  </a:lnTo>
                  <a:lnTo>
                    <a:pt x="690" y="4"/>
                  </a:lnTo>
                  <a:lnTo>
                    <a:pt x="75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grpSp>
        <p:nvGrpSpPr>
          <p:cNvPr id="17" name="Group 98"/>
          <p:cNvGrpSpPr/>
          <p:nvPr/>
        </p:nvGrpSpPr>
        <p:grpSpPr>
          <a:xfrm>
            <a:off x="5607050" y="3921126"/>
            <a:ext cx="977868" cy="981710"/>
            <a:chOff x="1208088" y="2171700"/>
            <a:chExt cx="2305050" cy="2314575"/>
          </a:xfrm>
        </p:grpSpPr>
        <p:sp>
          <p:nvSpPr>
            <p:cNvPr id="31" name="Oval 6"/>
            <p:cNvSpPr>
              <a:spLocks noChangeArrowheads="1"/>
            </p:cNvSpPr>
            <p:nvPr/>
          </p:nvSpPr>
          <p:spPr bwMode="auto">
            <a:xfrm>
              <a:off x="1665288" y="2635250"/>
              <a:ext cx="1389063" cy="13906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solidFill>
                    <a:srgbClr val="344F80"/>
                  </a:solidFill>
                  <a:effectLst/>
                  <a:uLnTx/>
                  <a:uFillTx/>
                  <a:latin typeface="等线" panose="02010600030101010101" charset="-122"/>
                </a:rPr>
                <a:t>03</a:t>
              </a:r>
            </a:p>
          </p:txBody>
        </p:sp>
        <p:sp>
          <p:nvSpPr>
            <p:cNvPr id="32" name="Freeform 8"/>
            <p:cNvSpPr>
              <a:spLocks noEditPoints="1"/>
            </p:cNvSpPr>
            <p:nvPr/>
          </p:nvSpPr>
          <p:spPr bwMode="auto">
            <a:xfrm>
              <a:off x="1208088" y="2171700"/>
              <a:ext cx="2305050" cy="2314575"/>
            </a:xfrm>
            <a:custGeom>
              <a:avLst/>
              <a:gdLst>
                <a:gd name="T0" fmla="*/ 307 w 614"/>
                <a:gd name="T1" fmla="*/ 0 h 614"/>
                <a:gd name="T2" fmla="*/ 0 w 614"/>
                <a:gd name="T3" fmla="*/ 307 h 614"/>
                <a:gd name="T4" fmla="*/ 307 w 614"/>
                <a:gd name="T5" fmla="*/ 614 h 614"/>
                <a:gd name="T6" fmla="*/ 614 w 614"/>
                <a:gd name="T7" fmla="*/ 307 h 614"/>
                <a:gd name="T8" fmla="*/ 307 w 614"/>
                <a:gd name="T9" fmla="*/ 0 h 614"/>
                <a:gd name="T10" fmla="*/ 307 w 614"/>
                <a:gd name="T11" fmla="*/ 492 h 614"/>
                <a:gd name="T12" fmla="*/ 122 w 614"/>
                <a:gd name="T13" fmla="*/ 307 h 614"/>
                <a:gd name="T14" fmla="*/ 307 w 614"/>
                <a:gd name="T15" fmla="*/ 123 h 614"/>
                <a:gd name="T16" fmla="*/ 492 w 614"/>
                <a:gd name="T17" fmla="*/ 307 h 614"/>
                <a:gd name="T18" fmla="*/ 307 w 614"/>
                <a:gd name="T19" fmla="*/ 49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614">
                  <a:moveTo>
                    <a:pt x="307" y="0"/>
                  </a:move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476" y="614"/>
                    <a:pt x="614" y="477"/>
                    <a:pt x="614" y="307"/>
                  </a:cubicBezTo>
                  <a:cubicBezTo>
                    <a:pt x="614" y="138"/>
                    <a:pt x="476" y="0"/>
                    <a:pt x="307" y="0"/>
                  </a:cubicBezTo>
                  <a:close/>
                  <a:moveTo>
                    <a:pt x="307" y="492"/>
                  </a:moveTo>
                  <a:cubicBezTo>
                    <a:pt x="205" y="492"/>
                    <a:pt x="122" y="409"/>
                    <a:pt x="122" y="307"/>
                  </a:cubicBezTo>
                  <a:cubicBezTo>
                    <a:pt x="122" y="205"/>
                    <a:pt x="205" y="123"/>
                    <a:pt x="307" y="123"/>
                  </a:cubicBezTo>
                  <a:cubicBezTo>
                    <a:pt x="409" y="123"/>
                    <a:pt x="492" y="205"/>
                    <a:pt x="492" y="307"/>
                  </a:cubicBezTo>
                  <a:cubicBezTo>
                    <a:pt x="492" y="409"/>
                    <a:pt x="409" y="492"/>
                    <a:pt x="307" y="492"/>
                  </a:cubicBezTo>
                  <a:close/>
                </a:path>
              </a:pathLst>
            </a:custGeom>
            <a:solidFill>
              <a:srgbClr val="466BAC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33" name="Freeform 9"/>
            <p:cNvSpPr/>
            <p:nvPr/>
          </p:nvSpPr>
          <p:spPr bwMode="auto">
            <a:xfrm>
              <a:off x="2960688" y="3340099"/>
              <a:ext cx="323850" cy="792164"/>
            </a:xfrm>
            <a:custGeom>
              <a:avLst/>
              <a:gdLst>
                <a:gd name="T0" fmla="*/ 86 w 86"/>
                <a:gd name="T1" fmla="*/ 181 h 210"/>
                <a:gd name="T2" fmla="*/ 85 w 86"/>
                <a:gd name="T3" fmla="*/ 182 h 210"/>
                <a:gd name="T4" fmla="*/ 79 w 86"/>
                <a:gd name="T5" fmla="*/ 189 h 210"/>
                <a:gd name="T6" fmla="*/ 76 w 86"/>
                <a:gd name="T7" fmla="*/ 194 h 210"/>
                <a:gd name="T8" fmla="*/ 76 w 86"/>
                <a:gd name="T9" fmla="*/ 194 h 210"/>
                <a:gd name="T10" fmla="*/ 71 w 86"/>
                <a:gd name="T11" fmla="*/ 199 h 210"/>
                <a:gd name="T12" fmla="*/ 66 w 86"/>
                <a:gd name="T13" fmla="*/ 205 h 210"/>
                <a:gd name="T14" fmla="*/ 61 w 86"/>
                <a:gd name="T15" fmla="*/ 210 h 210"/>
                <a:gd name="T16" fmla="*/ 0 w 86"/>
                <a:gd name="T17" fmla="*/ 89 h 210"/>
                <a:gd name="T18" fmla="*/ 12 w 86"/>
                <a:gd name="T19" fmla="*/ 64 h 210"/>
                <a:gd name="T20" fmla="*/ 13 w 86"/>
                <a:gd name="T21" fmla="*/ 61 h 210"/>
                <a:gd name="T22" fmla="*/ 17 w 86"/>
                <a:gd name="T23" fmla="*/ 50 h 210"/>
                <a:gd name="T24" fmla="*/ 18 w 86"/>
                <a:gd name="T25" fmla="*/ 46 h 210"/>
                <a:gd name="T26" fmla="*/ 19 w 86"/>
                <a:gd name="T27" fmla="*/ 42 h 210"/>
                <a:gd name="T28" fmla="*/ 20 w 86"/>
                <a:gd name="T29" fmla="*/ 39 h 210"/>
                <a:gd name="T30" fmla="*/ 21 w 86"/>
                <a:gd name="T31" fmla="*/ 34 h 210"/>
                <a:gd name="T32" fmla="*/ 21 w 86"/>
                <a:gd name="T33" fmla="*/ 32 h 210"/>
                <a:gd name="T34" fmla="*/ 22 w 86"/>
                <a:gd name="T35" fmla="*/ 28 h 210"/>
                <a:gd name="T36" fmla="*/ 24 w 86"/>
                <a:gd name="T37" fmla="*/ 11 h 210"/>
                <a:gd name="T38" fmla="*/ 24 w 86"/>
                <a:gd name="T39" fmla="*/ 7 h 210"/>
                <a:gd name="T40" fmla="*/ 24 w 86"/>
                <a:gd name="T41" fmla="*/ 6 h 210"/>
                <a:gd name="T42" fmla="*/ 24 w 86"/>
                <a:gd name="T43" fmla="*/ 2 h 210"/>
                <a:gd name="T44" fmla="*/ 25 w 86"/>
                <a:gd name="T45" fmla="*/ 0 h 210"/>
                <a:gd name="T46" fmla="*/ 86 w 86"/>
                <a:gd name="T47" fmla="*/ 18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210">
                  <a:moveTo>
                    <a:pt x="86" y="181"/>
                  </a:moveTo>
                  <a:cubicBezTo>
                    <a:pt x="85" y="182"/>
                    <a:pt x="85" y="182"/>
                    <a:pt x="85" y="182"/>
                  </a:cubicBezTo>
                  <a:cubicBezTo>
                    <a:pt x="83" y="185"/>
                    <a:pt x="81" y="187"/>
                    <a:pt x="79" y="189"/>
                  </a:cubicBezTo>
                  <a:cubicBezTo>
                    <a:pt x="78" y="191"/>
                    <a:pt x="77" y="192"/>
                    <a:pt x="76" y="194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4" y="196"/>
                    <a:pt x="73" y="197"/>
                    <a:pt x="71" y="199"/>
                  </a:cubicBezTo>
                  <a:cubicBezTo>
                    <a:pt x="69" y="201"/>
                    <a:pt x="68" y="203"/>
                    <a:pt x="66" y="205"/>
                  </a:cubicBezTo>
                  <a:cubicBezTo>
                    <a:pt x="64" y="207"/>
                    <a:pt x="63" y="208"/>
                    <a:pt x="61" y="210"/>
                  </a:cubicBezTo>
                  <a:cubicBezTo>
                    <a:pt x="34" y="174"/>
                    <a:pt x="12" y="134"/>
                    <a:pt x="0" y="89"/>
                  </a:cubicBezTo>
                  <a:cubicBezTo>
                    <a:pt x="5" y="81"/>
                    <a:pt x="9" y="73"/>
                    <a:pt x="12" y="64"/>
                  </a:cubicBezTo>
                  <a:cubicBezTo>
                    <a:pt x="12" y="63"/>
                    <a:pt x="13" y="62"/>
                    <a:pt x="13" y="61"/>
                  </a:cubicBezTo>
                  <a:cubicBezTo>
                    <a:pt x="15" y="58"/>
                    <a:pt x="16" y="54"/>
                    <a:pt x="17" y="50"/>
                  </a:cubicBezTo>
                  <a:cubicBezTo>
                    <a:pt x="17" y="49"/>
                    <a:pt x="18" y="48"/>
                    <a:pt x="18" y="46"/>
                  </a:cubicBezTo>
                  <a:cubicBezTo>
                    <a:pt x="18" y="45"/>
                    <a:pt x="19" y="44"/>
                    <a:pt x="19" y="42"/>
                  </a:cubicBezTo>
                  <a:cubicBezTo>
                    <a:pt x="19" y="41"/>
                    <a:pt x="20" y="40"/>
                    <a:pt x="20" y="39"/>
                  </a:cubicBezTo>
                  <a:cubicBezTo>
                    <a:pt x="20" y="37"/>
                    <a:pt x="21" y="36"/>
                    <a:pt x="21" y="34"/>
                  </a:cubicBezTo>
                  <a:cubicBezTo>
                    <a:pt x="21" y="34"/>
                    <a:pt x="21" y="33"/>
                    <a:pt x="21" y="32"/>
                  </a:cubicBezTo>
                  <a:cubicBezTo>
                    <a:pt x="22" y="31"/>
                    <a:pt x="22" y="29"/>
                    <a:pt x="22" y="28"/>
                  </a:cubicBezTo>
                  <a:cubicBezTo>
                    <a:pt x="23" y="22"/>
                    <a:pt x="24" y="17"/>
                    <a:pt x="24" y="11"/>
                  </a:cubicBezTo>
                  <a:cubicBezTo>
                    <a:pt x="24" y="10"/>
                    <a:pt x="24" y="9"/>
                    <a:pt x="24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24" y="5"/>
                    <a:pt x="24" y="4"/>
                    <a:pt x="24" y="2"/>
                  </a:cubicBezTo>
                  <a:cubicBezTo>
                    <a:pt x="24" y="1"/>
                    <a:pt x="25" y="0"/>
                    <a:pt x="25" y="0"/>
                  </a:cubicBezTo>
                  <a:cubicBezTo>
                    <a:pt x="25" y="68"/>
                    <a:pt x="48" y="130"/>
                    <a:pt x="86" y="181"/>
                  </a:cubicBezTo>
                  <a:close/>
                </a:path>
              </a:pathLst>
            </a:custGeom>
            <a:solidFill>
              <a:srgbClr val="466BA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35" name="Freeform 12"/>
            <p:cNvSpPr/>
            <p:nvPr/>
          </p:nvSpPr>
          <p:spPr bwMode="auto">
            <a:xfrm>
              <a:off x="3513138" y="3332163"/>
              <a:ext cx="0" cy="34925"/>
            </a:xfrm>
            <a:custGeom>
              <a:avLst/>
              <a:gdLst>
                <a:gd name="T0" fmla="*/ 0 h 9"/>
                <a:gd name="T1" fmla="*/ 9 h 9"/>
                <a:gd name="T2" fmla="*/ 2 h 9"/>
                <a:gd name="T3" fmla="*/ 0 h 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9">
                  <a:moveTo>
                    <a:pt x="0" y="0"/>
                  </a:moveTo>
                  <a:cubicBezTo>
                    <a:pt x="0" y="3"/>
                    <a:pt x="0" y="6"/>
                    <a:pt x="0" y="9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8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grpSp>
        <p:nvGrpSpPr>
          <p:cNvPr id="18" name="Group 114"/>
          <p:cNvGrpSpPr/>
          <p:nvPr/>
        </p:nvGrpSpPr>
        <p:grpSpPr>
          <a:xfrm>
            <a:off x="4918710" y="4178301"/>
            <a:ext cx="555625" cy="555625"/>
            <a:chOff x="654050" y="1917700"/>
            <a:chExt cx="555625" cy="555625"/>
          </a:xfrm>
          <a:solidFill>
            <a:srgbClr val="6BB1C9"/>
          </a:solidFill>
        </p:grpSpPr>
        <p:sp>
          <p:nvSpPr>
            <p:cNvPr id="28" name="Freeform 81"/>
            <p:cNvSpPr>
              <a:spLocks noEditPoints="1"/>
            </p:cNvSpPr>
            <p:nvPr/>
          </p:nvSpPr>
          <p:spPr bwMode="auto">
            <a:xfrm>
              <a:off x="654050" y="1917700"/>
              <a:ext cx="555625" cy="555625"/>
            </a:xfrm>
            <a:custGeom>
              <a:avLst/>
              <a:gdLst>
                <a:gd name="T0" fmla="*/ 181 w 3504"/>
                <a:gd name="T1" fmla="*/ 3034 h 3504"/>
                <a:gd name="T2" fmla="*/ 181 w 3504"/>
                <a:gd name="T3" fmla="*/ 3188 h 3504"/>
                <a:gd name="T4" fmla="*/ 286 w 3504"/>
                <a:gd name="T5" fmla="*/ 3310 h 3504"/>
                <a:gd name="T6" fmla="*/ 440 w 3504"/>
                <a:gd name="T7" fmla="*/ 3332 h 3504"/>
                <a:gd name="T8" fmla="*/ 963 w 3504"/>
                <a:gd name="T9" fmla="*/ 2862 h 3504"/>
                <a:gd name="T10" fmla="*/ 1219 w 3504"/>
                <a:gd name="T11" fmla="*/ 2604 h 3504"/>
                <a:gd name="T12" fmla="*/ 1999 w 3504"/>
                <a:gd name="T13" fmla="*/ 193 h 3504"/>
                <a:gd name="T14" fmla="*/ 1640 w 3504"/>
                <a:gd name="T15" fmla="*/ 342 h 3504"/>
                <a:gd name="T16" fmla="*/ 1351 w 3504"/>
                <a:gd name="T17" fmla="*/ 611 h 3504"/>
                <a:gd name="T18" fmla="*/ 1177 w 3504"/>
                <a:gd name="T19" fmla="*/ 959 h 3504"/>
                <a:gd name="T20" fmla="*/ 1135 w 3504"/>
                <a:gd name="T21" fmla="*/ 1349 h 3504"/>
                <a:gd name="T22" fmla="*/ 1232 w 3504"/>
                <a:gd name="T23" fmla="*/ 1728 h 3504"/>
                <a:gd name="T24" fmla="*/ 1455 w 3504"/>
                <a:gd name="T25" fmla="*/ 2049 h 3504"/>
                <a:gd name="T26" fmla="*/ 1776 w 3504"/>
                <a:gd name="T27" fmla="*/ 2272 h 3504"/>
                <a:gd name="T28" fmla="*/ 2155 w 3504"/>
                <a:gd name="T29" fmla="*/ 2369 h 3504"/>
                <a:gd name="T30" fmla="*/ 2545 w 3504"/>
                <a:gd name="T31" fmla="*/ 2327 h 3504"/>
                <a:gd name="T32" fmla="*/ 2893 w 3504"/>
                <a:gd name="T33" fmla="*/ 2153 h 3504"/>
                <a:gd name="T34" fmla="*/ 3159 w 3504"/>
                <a:gd name="T35" fmla="*/ 1868 h 3504"/>
                <a:gd name="T36" fmla="*/ 3306 w 3504"/>
                <a:gd name="T37" fmla="*/ 1526 h 3504"/>
                <a:gd name="T38" fmla="*/ 3330 w 3504"/>
                <a:gd name="T39" fmla="*/ 1160 h 3504"/>
                <a:gd name="T40" fmla="*/ 3232 w 3504"/>
                <a:gd name="T41" fmla="*/ 803 h 3504"/>
                <a:gd name="T42" fmla="*/ 3013 w 3504"/>
                <a:gd name="T43" fmla="*/ 491 h 3504"/>
                <a:gd name="T44" fmla="*/ 2692 w 3504"/>
                <a:gd name="T45" fmla="*/ 267 h 3504"/>
                <a:gd name="T46" fmla="*/ 2314 w 3504"/>
                <a:gd name="T47" fmla="*/ 171 h 3504"/>
                <a:gd name="T48" fmla="*/ 2484 w 3504"/>
                <a:gd name="T49" fmla="*/ 25 h 3504"/>
                <a:gd name="T50" fmla="*/ 2868 w 3504"/>
                <a:gd name="T51" fmla="*/ 170 h 3504"/>
                <a:gd name="T52" fmla="*/ 3189 w 3504"/>
                <a:gd name="T53" fmla="*/ 434 h 3504"/>
                <a:gd name="T54" fmla="*/ 3407 w 3504"/>
                <a:gd name="T55" fmla="*/ 784 h 3504"/>
                <a:gd name="T56" fmla="*/ 3500 w 3504"/>
                <a:gd name="T57" fmla="*/ 1185 h 3504"/>
                <a:gd name="T58" fmla="*/ 3460 w 3504"/>
                <a:gd name="T59" fmla="*/ 1600 h 3504"/>
                <a:gd name="T60" fmla="*/ 3291 w 3504"/>
                <a:gd name="T61" fmla="*/ 1973 h 3504"/>
                <a:gd name="T62" fmla="*/ 3006 w 3504"/>
                <a:gd name="T63" fmla="*/ 2278 h 3504"/>
                <a:gd name="T64" fmla="*/ 2643 w 3504"/>
                <a:gd name="T65" fmla="*/ 2472 h 3504"/>
                <a:gd name="T66" fmla="*/ 2235 w 3504"/>
                <a:gd name="T67" fmla="*/ 2539 h 3504"/>
                <a:gd name="T68" fmla="*/ 1825 w 3504"/>
                <a:gd name="T69" fmla="*/ 2471 h 3504"/>
                <a:gd name="T70" fmla="*/ 1463 w 3504"/>
                <a:gd name="T71" fmla="*/ 2278 h 3504"/>
                <a:gd name="T72" fmla="*/ 1417 w 3504"/>
                <a:gd name="T73" fmla="*/ 2578 h 3504"/>
                <a:gd name="T74" fmla="*/ 1397 w 3504"/>
                <a:gd name="T75" fmla="*/ 2664 h 3504"/>
                <a:gd name="T76" fmla="*/ 520 w 3504"/>
                <a:gd name="T77" fmla="*/ 3483 h 3504"/>
                <a:gd name="T78" fmla="*/ 307 w 3504"/>
                <a:gd name="T79" fmla="*/ 3494 h 3504"/>
                <a:gd name="T80" fmla="*/ 115 w 3504"/>
                <a:gd name="T81" fmla="*/ 3389 h 3504"/>
                <a:gd name="T82" fmla="*/ 10 w 3504"/>
                <a:gd name="T83" fmla="*/ 3197 h 3504"/>
                <a:gd name="T84" fmla="*/ 21 w 3504"/>
                <a:gd name="T85" fmla="*/ 2984 h 3504"/>
                <a:gd name="T86" fmla="*/ 840 w 3504"/>
                <a:gd name="T87" fmla="*/ 2107 h 3504"/>
                <a:gd name="T88" fmla="*/ 941 w 3504"/>
                <a:gd name="T89" fmla="*/ 2095 h 3504"/>
                <a:gd name="T90" fmla="*/ 1179 w 3504"/>
                <a:gd name="T91" fmla="*/ 1973 h 3504"/>
                <a:gd name="T92" fmla="*/ 1008 w 3504"/>
                <a:gd name="T93" fmla="*/ 1600 h 3504"/>
                <a:gd name="T94" fmla="*/ 968 w 3504"/>
                <a:gd name="T95" fmla="*/ 1185 h 3504"/>
                <a:gd name="T96" fmla="*/ 1062 w 3504"/>
                <a:gd name="T97" fmla="*/ 784 h 3504"/>
                <a:gd name="T98" fmla="*/ 1280 w 3504"/>
                <a:gd name="T99" fmla="*/ 434 h 3504"/>
                <a:gd name="T100" fmla="*/ 1601 w 3504"/>
                <a:gd name="T101" fmla="*/ 170 h 3504"/>
                <a:gd name="T102" fmla="*/ 1985 w 3504"/>
                <a:gd name="T103" fmla="*/ 25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3504" h="3504">
                  <a:moveTo>
                    <a:pt x="642" y="2541"/>
                  </a:moveTo>
                  <a:lnTo>
                    <a:pt x="233" y="2951"/>
                  </a:lnTo>
                  <a:lnTo>
                    <a:pt x="212" y="2976"/>
                  </a:lnTo>
                  <a:lnTo>
                    <a:pt x="194" y="3004"/>
                  </a:lnTo>
                  <a:lnTo>
                    <a:pt x="181" y="3034"/>
                  </a:lnTo>
                  <a:lnTo>
                    <a:pt x="172" y="3064"/>
                  </a:lnTo>
                  <a:lnTo>
                    <a:pt x="168" y="3096"/>
                  </a:lnTo>
                  <a:lnTo>
                    <a:pt x="168" y="3126"/>
                  </a:lnTo>
                  <a:lnTo>
                    <a:pt x="172" y="3158"/>
                  </a:lnTo>
                  <a:lnTo>
                    <a:pt x="181" y="3188"/>
                  </a:lnTo>
                  <a:lnTo>
                    <a:pt x="194" y="3218"/>
                  </a:lnTo>
                  <a:lnTo>
                    <a:pt x="212" y="3246"/>
                  </a:lnTo>
                  <a:lnTo>
                    <a:pt x="233" y="3271"/>
                  </a:lnTo>
                  <a:lnTo>
                    <a:pt x="258" y="3292"/>
                  </a:lnTo>
                  <a:lnTo>
                    <a:pt x="286" y="3310"/>
                  </a:lnTo>
                  <a:lnTo>
                    <a:pt x="316" y="3323"/>
                  </a:lnTo>
                  <a:lnTo>
                    <a:pt x="346" y="3332"/>
                  </a:lnTo>
                  <a:lnTo>
                    <a:pt x="378" y="3336"/>
                  </a:lnTo>
                  <a:lnTo>
                    <a:pt x="408" y="3336"/>
                  </a:lnTo>
                  <a:lnTo>
                    <a:pt x="440" y="3332"/>
                  </a:lnTo>
                  <a:lnTo>
                    <a:pt x="470" y="3323"/>
                  </a:lnTo>
                  <a:lnTo>
                    <a:pt x="500" y="3310"/>
                  </a:lnTo>
                  <a:lnTo>
                    <a:pt x="528" y="3292"/>
                  </a:lnTo>
                  <a:lnTo>
                    <a:pt x="553" y="3271"/>
                  </a:lnTo>
                  <a:lnTo>
                    <a:pt x="963" y="2862"/>
                  </a:lnTo>
                  <a:lnTo>
                    <a:pt x="642" y="2541"/>
                  </a:lnTo>
                  <a:close/>
                  <a:moveTo>
                    <a:pt x="900" y="2285"/>
                  </a:moveTo>
                  <a:lnTo>
                    <a:pt x="762" y="2423"/>
                  </a:lnTo>
                  <a:lnTo>
                    <a:pt x="1081" y="2742"/>
                  </a:lnTo>
                  <a:lnTo>
                    <a:pt x="1219" y="2604"/>
                  </a:lnTo>
                  <a:lnTo>
                    <a:pt x="900" y="2285"/>
                  </a:lnTo>
                  <a:close/>
                  <a:moveTo>
                    <a:pt x="2235" y="168"/>
                  </a:moveTo>
                  <a:lnTo>
                    <a:pt x="2155" y="171"/>
                  </a:lnTo>
                  <a:lnTo>
                    <a:pt x="2076" y="179"/>
                  </a:lnTo>
                  <a:lnTo>
                    <a:pt x="1999" y="193"/>
                  </a:lnTo>
                  <a:lnTo>
                    <a:pt x="1923" y="213"/>
                  </a:lnTo>
                  <a:lnTo>
                    <a:pt x="1849" y="238"/>
                  </a:lnTo>
                  <a:lnTo>
                    <a:pt x="1776" y="267"/>
                  </a:lnTo>
                  <a:lnTo>
                    <a:pt x="1707" y="301"/>
                  </a:lnTo>
                  <a:lnTo>
                    <a:pt x="1640" y="342"/>
                  </a:lnTo>
                  <a:lnTo>
                    <a:pt x="1575" y="386"/>
                  </a:lnTo>
                  <a:lnTo>
                    <a:pt x="1514" y="436"/>
                  </a:lnTo>
                  <a:lnTo>
                    <a:pt x="1455" y="491"/>
                  </a:lnTo>
                  <a:lnTo>
                    <a:pt x="1401" y="549"/>
                  </a:lnTo>
                  <a:lnTo>
                    <a:pt x="1351" y="611"/>
                  </a:lnTo>
                  <a:lnTo>
                    <a:pt x="1306" y="676"/>
                  </a:lnTo>
                  <a:lnTo>
                    <a:pt x="1267" y="743"/>
                  </a:lnTo>
                  <a:lnTo>
                    <a:pt x="1232" y="812"/>
                  </a:lnTo>
                  <a:lnTo>
                    <a:pt x="1202" y="884"/>
                  </a:lnTo>
                  <a:lnTo>
                    <a:pt x="1177" y="959"/>
                  </a:lnTo>
                  <a:lnTo>
                    <a:pt x="1157" y="1034"/>
                  </a:lnTo>
                  <a:lnTo>
                    <a:pt x="1143" y="1112"/>
                  </a:lnTo>
                  <a:lnTo>
                    <a:pt x="1135" y="1190"/>
                  </a:lnTo>
                  <a:lnTo>
                    <a:pt x="1133" y="1269"/>
                  </a:lnTo>
                  <a:lnTo>
                    <a:pt x="1135" y="1349"/>
                  </a:lnTo>
                  <a:lnTo>
                    <a:pt x="1143" y="1428"/>
                  </a:lnTo>
                  <a:lnTo>
                    <a:pt x="1157" y="1505"/>
                  </a:lnTo>
                  <a:lnTo>
                    <a:pt x="1177" y="1581"/>
                  </a:lnTo>
                  <a:lnTo>
                    <a:pt x="1202" y="1655"/>
                  </a:lnTo>
                  <a:lnTo>
                    <a:pt x="1232" y="1728"/>
                  </a:lnTo>
                  <a:lnTo>
                    <a:pt x="1267" y="1797"/>
                  </a:lnTo>
                  <a:lnTo>
                    <a:pt x="1306" y="1864"/>
                  </a:lnTo>
                  <a:lnTo>
                    <a:pt x="1351" y="1929"/>
                  </a:lnTo>
                  <a:lnTo>
                    <a:pt x="1401" y="1990"/>
                  </a:lnTo>
                  <a:lnTo>
                    <a:pt x="1455" y="2049"/>
                  </a:lnTo>
                  <a:lnTo>
                    <a:pt x="1514" y="2103"/>
                  </a:lnTo>
                  <a:lnTo>
                    <a:pt x="1575" y="2153"/>
                  </a:lnTo>
                  <a:lnTo>
                    <a:pt x="1640" y="2198"/>
                  </a:lnTo>
                  <a:lnTo>
                    <a:pt x="1707" y="2237"/>
                  </a:lnTo>
                  <a:lnTo>
                    <a:pt x="1776" y="2272"/>
                  </a:lnTo>
                  <a:lnTo>
                    <a:pt x="1849" y="2302"/>
                  </a:lnTo>
                  <a:lnTo>
                    <a:pt x="1923" y="2327"/>
                  </a:lnTo>
                  <a:lnTo>
                    <a:pt x="1999" y="2347"/>
                  </a:lnTo>
                  <a:lnTo>
                    <a:pt x="2076" y="2361"/>
                  </a:lnTo>
                  <a:lnTo>
                    <a:pt x="2155" y="2369"/>
                  </a:lnTo>
                  <a:lnTo>
                    <a:pt x="2235" y="2371"/>
                  </a:lnTo>
                  <a:lnTo>
                    <a:pt x="2314" y="2369"/>
                  </a:lnTo>
                  <a:lnTo>
                    <a:pt x="2392" y="2361"/>
                  </a:lnTo>
                  <a:lnTo>
                    <a:pt x="2470" y="2347"/>
                  </a:lnTo>
                  <a:lnTo>
                    <a:pt x="2545" y="2327"/>
                  </a:lnTo>
                  <a:lnTo>
                    <a:pt x="2620" y="2302"/>
                  </a:lnTo>
                  <a:lnTo>
                    <a:pt x="2692" y="2272"/>
                  </a:lnTo>
                  <a:lnTo>
                    <a:pt x="2761" y="2237"/>
                  </a:lnTo>
                  <a:lnTo>
                    <a:pt x="2828" y="2198"/>
                  </a:lnTo>
                  <a:lnTo>
                    <a:pt x="2893" y="2153"/>
                  </a:lnTo>
                  <a:lnTo>
                    <a:pt x="2955" y="2103"/>
                  </a:lnTo>
                  <a:lnTo>
                    <a:pt x="3013" y="2049"/>
                  </a:lnTo>
                  <a:lnTo>
                    <a:pt x="3066" y="1992"/>
                  </a:lnTo>
                  <a:lnTo>
                    <a:pt x="3115" y="1931"/>
                  </a:lnTo>
                  <a:lnTo>
                    <a:pt x="3159" y="1868"/>
                  </a:lnTo>
                  <a:lnTo>
                    <a:pt x="3198" y="1803"/>
                  </a:lnTo>
                  <a:lnTo>
                    <a:pt x="3232" y="1736"/>
                  </a:lnTo>
                  <a:lnTo>
                    <a:pt x="3262" y="1667"/>
                  </a:lnTo>
                  <a:lnTo>
                    <a:pt x="3286" y="1597"/>
                  </a:lnTo>
                  <a:lnTo>
                    <a:pt x="3306" y="1526"/>
                  </a:lnTo>
                  <a:lnTo>
                    <a:pt x="3320" y="1453"/>
                  </a:lnTo>
                  <a:lnTo>
                    <a:pt x="3330" y="1380"/>
                  </a:lnTo>
                  <a:lnTo>
                    <a:pt x="3335" y="1307"/>
                  </a:lnTo>
                  <a:lnTo>
                    <a:pt x="3335" y="1233"/>
                  </a:lnTo>
                  <a:lnTo>
                    <a:pt x="3330" y="1160"/>
                  </a:lnTo>
                  <a:lnTo>
                    <a:pt x="3320" y="1086"/>
                  </a:lnTo>
                  <a:lnTo>
                    <a:pt x="3306" y="1014"/>
                  </a:lnTo>
                  <a:lnTo>
                    <a:pt x="3286" y="943"/>
                  </a:lnTo>
                  <a:lnTo>
                    <a:pt x="3262" y="873"/>
                  </a:lnTo>
                  <a:lnTo>
                    <a:pt x="3232" y="803"/>
                  </a:lnTo>
                  <a:lnTo>
                    <a:pt x="3198" y="736"/>
                  </a:lnTo>
                  <a:lnTo>
                    <a:pt x="3159" y="672"/>
                  </a:lnTo>
                  <a:lnTo>
                    <a:pt x="3115" y="609"/>
                  </a:lnTo>
                  <a:lnTo>
                    <a:pt x="3066" y="548"/>
                  </a:lnTo>
                  <a:lnTo>
                    <a:pt x="3013" y="491"/>
                  </a:lnTo>
                  <a:lnTo>
                    <a:pt x="2955" y="436"/>
                  </a:lnTo>
                  <a:lnTo>
                    <a:pt x="2893" y="386"/>
                  </a:lnTo>
                  <a:lnTo>
                    <a:pt x="2828" y="342"/>
                  </a:lnTo>
                  <a:lnTo>
                    <a:pt x="2761" y="301"/>
                  </a:lnTo>
                  <a:lnTo>
                    <a:pt x="2692" y="267"/>
                  </a:lnTo>
                  <a:lnTo>
                    <a:pt x="2620" y="238"/>
                  </a:lnTo>
                  <a:lnTo>
                    <a:pt x="2545" y="213"/>
                  </a:lnTo>
                  <a:lnTo>
                    <a:pt x="2470" y="193"/>
                  </a:lnTo>
                  <a:lnTo>
                    <a:pt x="2392" y="179"/>
                  </a:lnTo>
                  <a:lnTo>
                    <a:pt x="2314" y="171"/>
                  </a:lnTo>
                  <a:lnTo>
                    <a:pt x="2235" y="168"/>
                  </a:lnTo>
                  <a:close/>
                  <a:moveTo>
                    <a:pt x="2235" y="0"/>
                  </a:moveTo>
                  <a:lnTo>
                    <a:pt x="2319" y="4"/>
                  </a:lnTo>
                  <a:lnTo>
                    <a:pt x="2402" y="12"/>
                  </a:lnTo>
                  <a:lnTo>
                    <a:pt x="2484" y="25"/>
                  </a:lnTo>
                  <a:lnTo>
                    <a:pt x="2564" y="44"/>
                  </a:lnTo>
                  <a:lnTo>
                    <a:pt x="2643" y="67"/>
                  </a:lnTo>
                  <a:lnTo>
                    <a:pt x="2720" y="97"/>
                  </a:lnTo>
                  <a:lnTo>
                    <a:pt x="2795" y="131"/>
                  </a:lnTo>
                  <a:lnTo>
                    <a:pt x="2868" y="170"/>
                  </a:lnTo>
                  <a:lnTo>
                    <a:pt x="2938" y="213"/>
                  </a:lnTo>
                  <a:lnTo>
                    <a:pt x="3006" y="262"/>
                  </a:lnTo>
                  <a:lnTo>
                    <a:pt x="3070" y="315"/>
                  </a:lnTo>
                  <a:lnTo>
                    <a:pt x="3131" y="373"/>
                  </a:lnTo>
                  <a:lnTo>
                    <a:pt x="3189" y="434"/>
                  </a:lnTo>
                  <a:lnTo>
                    <a:pt x="3242" y="498"/>
                  </a:lnTo>
                  <a:lnTo>
                    <a:pt x="3291" y="566"/>
                  </a:lnTo>
                  <a:lnTo>
                    <a:pt x="3335" y="636"/>
                  </a:lnTo>
                  <a:lnTo>
                    <a:pt x="3373" y="709"/>
                  </a:lnTo>
                  <a:lnTo>
                    <a:pt x="3407" y="784"/>
                  </a:lnTo>
                  <a:lnTo>
                    <a:pt x="3437" y="861"/>
                  </a:lnTo>
                  <a:lnTo>
                    <a:pt x="3460" y="940"/>
                  </a:lnTo>
                  <a:lnTo>
                    <a:pt x="3479" y="1020"/>
                  </a:lnTo>
                  <a:lnTo>
                    <a:pt x="3492" y="1102"/>
                  </a:lnTo>
                  <a:lnTo>
                    <a:pt x="3500" y="1185"/>
                  </a:lnTo>
                  <a:lnTo>
                    <a:pt x="3504" y="1269"/>
                  </a:lnTo>
                  <a:lnTo>
                    <a:pt x="3500" y="1354"/>
                  </a:lnTo>
                  <a:lnTo>
                    <a:pt x="3492" y="1437"/>
                  </a:lnTo>
                  <a:lnTo>
                    <a:pt x="3479" y="1519"/>
                  </a:lnTo>
                  <a:lnTo>
                    <a:pt x="3460" y="1600"/>
                  </a:lnTo>
                  <a:lnTo>
                    <a:pt x="3437" y="1679"/>
                  </a:lnTo>
                  <a:lnTo>
                    <a:pt x="3407" y="1755"/>
                  </a:lnTo>
                  <a:lnTo>
                    <a:pt x="3373" y="1831"/>
                  </a:lnTo>
                  <a:lnTo>
                    <a:pt x="3335" y="1903"/>
                  </a:lnTo>
                  <a:lnTo>
                    <a:pt x="3291" y="1973"/>
                  </a:lnTo>
                  <a:lnTo>
                    <a:pt x="3242" y="2040"/>
                  </a:lnTo>
                  <a:lnTo>
                    <a:pt x="3189" y="2105"/>
                  </a:lnTo>
                  <a:lnTo>
                    <a:pt x="3131" y="2167"/>
                  </a:lnTo>
                  <a:lnTo>
                    <a:pt x="3070" y="2224"/>
                  </a:lnTo>
                  <a:lnTo>
                    <a:pt x="3006" y="2278"/>
                  </a:lnTo>
                  <a:lnTo>
                    <a:pt x="2938" y="2327"/>
                  </a:lnTo>
                  <a:lnTo>
                    <a:pt x="2868" y="2370"/>
                  </a:lnTo>
                  <a:lnTo>
                    <a:pt x="2795" y="2408"/>
                  </a:lnTo>
                  <a:lnTo>
                    <a:pt x="2720" y="2442"/>
                  </a:lnTo>
                  <a:lnTo>
                    <a:pt x="2643" y="2472"/>
                  </a:lnTo>
                  <a:lnTo>
                    <a:pt x="2564" y="2496"/>
                  </a:lnTo>
                  <a:lnTo>
                    <a:pt x="2484" y="2515"/>
                  </a:lnTo>
                  <a:lnTo>
                    <a:pt x="2402" y="2528"/>
                  </a:lnTo>
                  <a:lnTo>
                    <a:pt x="2319" y="2536"/>
                  </a:lnTo>
                  <a:lnTo>
                    <a:pt x="2235" y="2539"/>
                  </a:lnTo>
                  <a:lnTo>
                    <a:pt x="2150" y="2536"/>
                  </a:lnTo>
                  <a:lnTo>
                    <a:pt x="2067" y="2528"/>
                  </a:lnTo>
                  <a:lnTo>
                    <a:pt x="1985" y="2515"/>
                  </a:lnTo>
                  <a:lnTo>
                    <a:pt x="1904" y="2496"/>
                  </a:lnTo>
                  <a:lnTo>
                    <a:pt x="1825" y="2471"/>
                  </a:lnTo>
                  <a:lnTo>
                    <a:pt x="1748" y="2442"/>
                  </a:lnTo>
                  <a:lnTo>
                    <a:pt x="1673" y="2408"/>
                  </a:lnTo>
                  <a:lnTo>
                    <a:pt x="1601" y="2370"/>
                  </a:lnTo>
                  <a:lnTo>
                    <a:pt x="1531" y="2325"/>
                  </a:lnTo>
                  <a:lnTo>
                    <a:pt x="1463" y="2278"/>
                  </a:lnTo>
                  <a:lnTo>
                    <a:pt x="1398" y="2224"/>
                  </a:lnTo>
                  <a:lnTo>
                    <a:pt x="1237" y="2386"/>
                  </a:lnTo>
                  <a:lnTo>
                    <a:pt x="1397" y="2546"/>
                  </a:lnTo>
                  <a:lnTo>
                    <a:pt x="1408" y="2561"/>
                  </a:lnTo>
                  <a:lnTo>
                    <a:pt x="1417" y="2578"/>
                  </a:lnTo>
                  <a:lnTo>
                    <a:pt x="1420" y="2596"/>
                  </a:lnTo>
                  <a:lnTo>
                    <a:pt x="1420" y="2614"/>
                  </a:lnTo>
                  <a:lnTo>
                    <a:pt x="1417" y="2632"/>
                  </a:lnTo>
                  <a:lnTo>
                    <a:pt x="1408" y="2649"/>
                  </a:lnTo>
                  <a:lnTo>
                    <a:pt x="1397" y="2664"/>
                  </a:lnTo>
                  <a:lnTo>
                    <a:pt x="671" y="3389"/>
                  </a:lnTo>
                  <a:lnTo>
                    <a:pt x="637" y="3420"/>
                  </a:lnTo>
                  <a:lnTo>
                    <a:pt x="600" y="3446"/>
                  </a:lnTo>
                  <a:lnTo>
                    <a:pt x="561" y="3467"/>
                  </a:lnTo>
                  <a:lnTo>
                    <a:pt x="520" y="3483"/>
                  </a:lnTo>
                  <a:lnTo>
                    <a:pt x="479" y="3494"/>
                  </a:lnTo>
                  <a:lnTo>
                    <a:pt x="436" y="3502"/>
                  </a:lnTo>
                  <a:lnTo>
                    <a:pt x="392" y="3504"/>
                  </a:lnTo>
                  <a:lnTo>
                    <a:pt x="350" y="3502"/>
                  </a:lnTo>
                  <a:lnTo>
                    <a:pt x="307" y="3494"/>
                  </a:lnTo>
                  <a:lnTo>
                    <a:pt x="266" y="3483"/>
                  </a:lnTo>
                  <a:lnTo>
                    <a:pt x="224" y="3467"/>
                  </a:lnTo>
                  <a:lnTo>
                    <a:pt x="186" y="3446"/>
                  </a:lnTo>
                  <a:lnTo>
                    <a:pt x="149" y="3420"/>
                  </a:lnTo>
                  <a:lnTo>
                    <a:pt x="115" y="3389"/>
                  </a:lnTo>
                  <a:lnTo>
                    <a:pt x="84" y="3355"/>
                  </a:lnTo>
                  <a:lnTo>
                    <a:pt x="59" y="3318"/>
                  </a:lnTo>
                  <a:lnTo>
                    <a:pt x="37" y="3280"/>
                  </a:lnTo>
                  <a:lnTo>
                    <a:pt x="21" y="3238"/>
                  </a:lnTo>
                  <a:lnTo>
                    <a:pt x="10" y="3197"/>
                  </a:lnTo>
                  <a:lnTo>
                    <a:pt x="2" y="3154"/>
                  </a:lnTo>
                  <a:lnTo>
                    <a:pt x="0" y="3112"/>
                  </a:lnTo>
                  <a:lnTo>
                    <a:pt x="2" y="3068"/>
                  </a:lnTo>
                  <a:lnTo>
                    <a:pt x="10" y="3025"/>
                  </a:lnTo>
                  <a:lnTo>
                    <a:pt x="21" y="2984"/>
                  </a:lnTo>
                  <a:lnTo>
                    <a:pt x="37" y="2943"/>
                  </a:lnTo>
                  <a:lnTo>
                    <a:pt x="59" y="2904"/>
                  </a:lnTo>
                  <a:lnTo>
                    <a:pt x="84" y="2867"/>
                  </a:lnTo>
                  <a:lnTo>
                    <a:pt x="115" y="2833"/>
                  </a:lnTo>
                  <a:lnTo>
                    <a:pt x="840" y="2107"/>
                  </a:lnTo>
                  <a:lnTo>
                    <a:pt x="857" y="2095"/>
                  </a:lnTo>
                  <a:lnTo>
                    <a:pt x="878" y="2086"/>
                  </a:lnTo>
                  <a:lnTo>
                    <a:pt x="900" y="2083"/>
                  </a:lnTo>
                  <a:lnTo>
                    <a:pt x="921" y="2086"/>
                  </a:lnTo>
                  <a:lnTo>
                    <a:pt x="941" y="2095"/>
                  </a:lnTo>
                  <a:lnTo>
                    <a:pt x="958" y="2107"/>
                  </a:lnTo>
                  <a:lnTo>
                    <a:pt x="1118" y="2267"/>
                  </a:lnTo>
                  <a:lnTo>
                    <a:pt x="1280" y="2106"/>
                  </a:lnTo>
                  <a:lnTo>
                    <a:pt x="1226" y="2042"/>
                  </a:lnTo>
                  <a:lnTo>
                    <a:pt x="1179" y="1973"/>
                  </a:lnTo>
                  <a:lnTo>
                    <a:pt x="1134" y="1903"/>
                  </a:lnTo>
                  <a:lnTo>
                    <a:pt x="1096" y="1831"/>
                  </a:lnTo>
                  <a:lnTo>
                    <a:pt x="1062" y="1756"/>
                  </a:lnTo>
                  <a:lnTo>
                    <a:pt x="1033" y="1679"/>
                  </a:lnTo>
                  <a:lnTo>
                    <a:pt x="1008" y="1600"/>
                  </a:lnTo>
                  <a:lnTo>
                    <a:pt x="989" y="1519"/>
                  </a:lnTo>
                  <a:lnTo>
                    <a:pt x="976" y="1437"/>
                  </a:lnTo>
                  <a:lnTo>
                    <a:pt x="968" y="1354"/>
                  </a:lnTo>
                  <a:lnTo>
                    <a:pt x="965" y="1269"/>
                  </a:lnTo>
                  <a:lnTo>
                    <a:pt x="968" y="1185"/>
                  </a:lnTo>
                  <a:lnTo>
                    <a:pt x="976" y="1102"/>
                  </a:lnTo>
                  <a:lnTo>
                    <a:pt x="989" y="1020"/>
                  </a:lnTo>
                  <a:lnTo>
                    <a:pt x="1008" y="940"/>
                  </a:lnTo>
                  <a:lnTo>
                    <a:pt x="1032" y="861"/>
                  </a:lnTo>
                  <a:lnTo>
                    <a:pt x="1062" y="784"/>
                  </a:lnTo>
                  <a:lnTo>
                    <a:pt x="1096" y="709"/>
                  </a:lnTo>
                  <a:lnTo>
                    <a:pt x="1134" y="636"/>
                  </a:lnTo>
                  <a:lnTo>
                    <a:pt x="1177" y="566"/>
                  </a:lnTo>
                  <a:lnTo>
                    <a:pt x="1226" y="498"/>
                  </a:lnTo>
                  <a:lnTo>
                    <a:pt x="1280" y="434"/>
                  </a:lnTo>
                  <a:lnTo>
                    <a:pt x="1337" y="373"/>
                  </a:lnTo>
                  <a:lnTo>
                    <a:pt x="1399" y="315"/>
                  </a:lnTo>
                  <a:lnTo>
                    <a:pt x="1464" y="262"/>
                  </a:lnTo>
                  <a:lnTo>
                    <a:pt x="1531" y="213"/>
                  </a:lnTo>
                  <a:lnTo>
                    <a:pt x="1601" y="170"/>
                  </a:lnTo>
                  <a:lnTo>
                    <a:pt x="1673" y="131"/>
                  </a:lnTo>
                  <a:lnTo>
                    <a:pt x="1749" y="97"/>
                  </a:lnTo>
                  <a:lnTo>
                    <a:pt x="1825" y="67"/>
                  </a:lnTo>
                  <a:lnTo>
                    <a:pt x="1904" y="44"/>
                  </a:lnTo>
                  <a:lnTo>
                    <a:pt x="1985" y="25"/>
                  </a:lnTo>
                  <a:lnTo>
                    <a:pt x="2067" y="12"/>
                  </a:lnTo>
                  <a:lnTo>
                    <a:pt x="2150" y="4"/>
                  </a:lnTo>
                  <a:lnTo>
                    <a:pt x="2235" y="0"/>
                  </a:lnTo>
                  <a:close/>
                </a:path>
              </a:pathLst>
            </a:custGeom>
            <a:solidFill>
              <a:srgbClr val="466BAC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29" name="Freeform 82"/>
            <p:cNvSpPr>
              <a:spLocks noEditPoints="1"/>
            </p:cNvSpPr>
            <p:nvPr/>
          </p:nvSpPr>
          <p:spPr bwMode="auto">
            <a:xfrm>
              <a:off x="869950" y="1979613"/>
              <a:ext cx="277813" cy="277812"/>
            </a:xfrm>
            <a:custGeom>
              <a:avLst/>
              <a:gdLst>
                <a:gd name="T0" fmla="*/ 756 w 1754"/>
                <a:gd name="T1" fmla="*/ 177 h 1753"/>
                <a:gd name="T2" fmla="*/ 582 w 1754"/>
                <a:gd name="T3" fmla="*/ 232 h 1753"/>
                <a:gd name="T4" fmla="*/ 424 w 1754"/>
                <a:gd name="T5" fmla="*/ 332 h 1753"/>
                <a:gd name="T6" fmla="*/ 295 w 1754"/>
                <a:gd name="T7" fmla="*/ 471 h 1753"/>
                <a:gd name="T8" fmla="*/ 210 w 1754"/>
                <a:gd name="T9" fmla="*/ 634 h 1753"/>
                <a:gd name="T10" fmla="*/ 170 w 1754"/>
                <a:gd name="T11" fmla="*/ 815 h 1753"/>
                <a:gd name="T12" fmla="*/ 179 w 1754"/>
                <a:gd name="T13" fmla="*/ 1001 h 1753"/>
                <a:gd name="T14" fmla="*/ 233 w 1754"/>
                <a:gd name="T15" fmla="*/ 1176 h 1753"/>
                <a:gd name="T16" fmla="*/ 333 w 1754"/>
                <a:gd name="T17" fmla="*/ 1333 h 1753"/>
                <a:gd name="T18" fmla="*/ 474 w 1754"/>
                <a:gd name="T19" fmla="*/ 1460 h 1753"/>
                <a:gd name="T20" fmla="*/ 638 w 1754"/>
                <a:gd name="T21" fmla="*/ 1545 h 1753"/>
                <a:gd name="T22" fmla="*/ 817 w 1754"/>
                <a:gd name="T23" fmla="*/ 1584 h 1753"/>
                <a:gd name="T24" fmla="*/ 998 w 1754"/>
                <a:gd name="T25" fmla="*/ 1576 h 1753"/>
                <a:gd name="T26" fmla="*/ 1172 w 1754"/>
                <a:gd name="T27" fmla="*/ 1522 h 1753"/>
                <a:gd name="T28" fmla="*/ 1331 w 1754"/>
                <a:gd name="T29" fmla="*/ 1422 h 1753"/>
                <a:gd name="T30" fmla="*/ 1460 w 1754"/>
                <a:gd name="T31" fmla="*/ 1283 h 1753"/>
                <a:gd name="T32" fmla="*/ 1545 w 1754"/>
                <a:gd name="T33" fmla="*/ 1120 h 1753"/>
                <a:gd name="T34" fmla="*/ 1584 w 1754"/>
                <a:gd name="T35" fmla="*/ 939 h 1753"/>
                <a:gd name="T36" fmla="*/ 1575 w 1754"/>
                <a:gd name="T37" fmla="*/ 753 h 1753"/>
                <a:gd name="T38" fmla="*/ 1521 w 1754"/>
                <a:gd name="T39" fmla="*/ 577 h 1753"/>
                <a:gd name="T40" fmla="*/ 1421 w 1754"/>
                <a:gd name="T41" fmla="*/ 421 h 1753"/>
                <a:gd name="T42" fmla="*/ 1281 w 1754"/>
                <a:gd name="T43" fmla="*/ 293 h 1753"/>
                <a:gd name="T44" fmla="*/ 1116 w 1754"/>
                <a:gd name="T45" fmla="*/ 208 h 1753"/>
                <a:gd name="T46" fmla="*/ 937 w 1754"/>
                <a:gd name="T47" fmla="*/ 170 h 1753"/>
                <a:gd name="T48" fmla="*/ 945 w 1754"/>
                <a:gd name="T49" fmla="*/ 3 h 1753"/>
                <a:gd name="T50" fmla="*/ 1144 w 1754"/>
                <a:gd name="T51" fmla="*/ 41 h 1753"/>
                <a:gd name="T52" fmla="*/ 1331 w 1754"/>
                <a:gd name="T53" fmla="*/ 126 h 1753"/>
                <a:gd name="T54" fmla="*/ 1497 w 1754"/>
                <a:gd name="T55" fmla="*/ 257 h 1753"/>
                <a:gd name="T56" fmla="*/ 1625 w 1754"/>
                <a:gd name="T57" fmla="*/ 420 h 1753"/>
                <a:gd name="T58" fmla="*/ 1712 w 1754"/>
                <a:gd name="T59" fmla="*/ 605 h 1753"/>
                <a:gd name="T60" fmla="*/ 1751 w 1754"/>
                <a:gd name="T61" fmla="*/ 807 h 1753"/>
                <a:gd name="T62" fmla="*/ 1744 w 1754"/>
                <a:gd name="T63" fmla="*/ 1016 h 1753"/>
                <a:gd name="T64" fmla="*/ 1688 w 1754"/>
                <a:gd name="T65" fmla="*/ 1212 h 1753"/>
                <a:gd name="T66" fmla="*/ 1587 w 1754"/>
                <a:gd name="T67" fmla="*/ 1391 h 1753"/>
                <a:gd name="T68" fmla="*/ 1445 w 1754"/>
                <a:gd name="T69" fmla="*/ 1545 h 1753"/>
                <a:gd name="T70" fmla="*/ 1270 w 1754"/>
                <a:gd name="T71" fmla="*/ 1661 h 1753"/>
                <a:gd name="T72" fmla="*/ 1078 w 1754"/>
                <a:gd name="T73" fmla="*/ 1730 h 1753"/>
                <a:gd name="T74" fmla="*/ 878 w 1754"/>
                <a:gd name="T75" fmla="*/ 1753 h 1753"/>
                <a:gd name="T76" fmla="*/ 677 w 1754"/>
                <a:gd name="T77" fmla="*/ 1730 h 1753"/>
                <a:gd name="T78" fmla="*/ 484 w 1754"/>
                <a:gd name="T79" fmla="*/ 1661 h 1753"/>
                <a:gd name="T80" fmla="*/ 310 w 1754"/>
                <a:gd name="T81" fmla="*/ 1545 h 1753"/>
                <a:gd name="T82" fmla="*/ 167 w 1754"/>
                <a:gd name="T83" fmla="*/ 1391 h 1753"/>
                <a:gd name="T84" fmla="*/ 66 w 1754"/>
                <a:gd name="T85" fmla="*/ 1212 h 1753"/>
                <a:gd name="T86" fmla="*/ 11 w 1754"/>
                <a:gd name="T87" fmla="*/ 1016 h 1753"/>
                <a:gd name="T88" fmla="*/ 3 w 1754"/>
                <a:gd name="T89" fmla="*/ 807 h 1753"/>
                <a:gd name="T90" fmla="*/ 43 w 1754"/>
                <a:gd name="T91" fmla="*/ 605 h 1753"/>
                <a:gd name="T92" fmla="*/ 129 w 1754"/>
                <a:gd name="T93" fmla="*/ 420 h 1753"/>
                <a:gd name="T94" fmla="*/ 258 w 1754"/>
                <a:gd name="T95" fmla="*/ 257 h 1753"/>
                <a:gd name="T96" fmla="*/ 424 w 1754"/>
                <a:gd name="T97" fmla="*/ 126 h 1753"/>
                <a:gd name="T98" fmla="*/ 611 w 1754"/>
                <a:gd name="T99" fmla="*/ 41 h 1753"/>
                <a:gd name="T100" fmla="*/ 810 w 1754"/>
                <a:gd name="T101" fmla="*/ 3 h 17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754" h="1753">
                  <a:moveTo>
                    <a:pt x="878" y="168"/>
                  </a:moveTo>
                  <a:lnTo>
                    <a:pt x="817" y="170"/>
                  </a:lnTo>
                  <a:lnTo>
                    <a:pt x="756" y="177"/>
                  </a:lnTo>
                  <a:lnTo>
                    <a:pt x="697" y="190"/>
                  </a:lnTo>
                  <a:lnTo>
                    <a:pt x="638" y="208"/>
                  </a:lnTo>
                  <a:lnTo>
                    <a:pt x="582" y="232"/>
                  </a:lnTo>
                  <a:lnTo>
                    <a:pt x="527" y="259"/>
                  </a:lnTo>
                  <a:lnTo>
                    <a:pt x="474" y="293"/>
                  </a:lnTo>
                  <a:lnTo>
                    <a:pt x="424" y="332"/>
                  </a:lnTo>
                  <a:lnTo>
                    <a:pt x="376" y="375"/>
                  </a:lnTo>
                  <a:lnTo>
                    <a:pt x="333" y="421"/>
                  </a:lnTo>
                  <a:lnTo>
                    <a:pt x="295" y="471"/>
                  </a:lnTo>
                  <a:lnTo>
                    <a:pt x="262" y="522"/>
                  </a:lnTo>
                  <a:lnTo>
                    <a:pt x="233" y="577"/>
                  </a:lnTo>
                  <a:lnTo>
                    <a:pt x="210" y="634"/>
                  </a:lnTo>
                  <a:lnTo>
                    <a:pt x="192" y="692"/>
                  </a:lnTo>
                  <a:lnTo>
                    <a:pt x="179" y="753"/>
                  </a:lnTo>
                  <a:lnTo>
                    <a:pt x="170" y="815"/>
                  </a:lnTo>
                  <a:lnTo>
                    <a:pt x="167" y="876"/>
                  </a:lnTo>
                  <a:lnTo>
                    <a:pt x="170" y="939"/>
                  </a:lnTo>
                  <a:lnTo>
                    <a:pt x="179" y="1001"/>
                  </a:lnTo>
                  <a:lnTo>
                    <a:pt x="192" y="1061"/>
                  </a:lnTo>
                  <a:lnTo>
                    <a:pt x="210" y="1120"/>
                  </a:lnTo>
                  <a:lnTo>
                    <a:pt x="233" y="1176"/>
                  </a:lnTo>
                  <a:lnTo>
                    <a:pt x="262" y="1230"/>
                  </a:lnTo>
                  <a:lnTo>
                    <a:pt x="295" y="1283"/>
                  </a:lnTo>
                  <a:lnTo>
                    <a:pt x="333" y="1333"/>
                  </a:lnTo>
                  <a:lnTo>
                    <a:pt x="376" y="1378"/>
                  </a:lnTo>
                  <a:lnTo>
                    <a:pt x="424" y="1422"/>
                  </a:lnTo>
                  <a:lnTo>
                    <a:pt x="474" y="1460"/>
                  </a:lnTo>
                  <a:lnTo>
                    <a:pt x="527" y="1494"/>
                  </a:lnTo>
                  <a:lnTo>
                    <a:pt x="582" y="1522"/>
                  </a:lnTo>
                  <a:lnTo>
                    <a:pt x="638" y="1545"/>
                  </a:lnTo>
                  <a:lnTo>
                    <a:pt x="697" y="1563"/>
                  </a:lnTo>
                  <a:lnTo>
                    <a:pt x="756" y="1576"/>
                  </a:lnTo>
                  <a:lnTo>
                    <a:pt x="817" y="1584"/>
                  </a:lnTo>
                  <a:lnTo>
                    <a:pt x="878" y="1586"/>
                  </a:lnTo>
                  <a:lnTo>
                    <a:pt x="937" y="1584"/>
                  </a:lnTo>
                  <a:lnTo>
                    <a:pt x="998" y="1576"/>
                  </a:lnTo>
                  <a:lnTo>
                    <a:pt x="1057" y="1563"/>
                  </a:lnTo>
                  <a:lnTo>
                    <a:pt x="1116" y="1545"/>
                  </a:lnTo>
                  <a:lnTo>
                    <a:pt x="1172" y="1522"/>
                  </a:lnTo>
                  <a:lnTo>
                    <a:pt x="1228" y="1494"/>
                  </a:lnTo>
                  <a:lnTo>
                    <a:pt x="1281" y="1460"/>
                  </a:lnTo>
                  <a:lnTo>
                    <a:pt x="1331" y="1422"/>
                  </a:lnTo>
                  <a:lnTo>
                    <a:pt x="1379" y="1378"/>
                  </a:lnTo>
                  <a:lnTo>
                    <a:pt x="1421" y="1333"/>
                  </a:lnTo>
                  <a:lnTo>
                    <a:pt x="1460" y="1283"/>
                  </a:lnTo>
                  <a:lnTo>
                    <a:pt x="1492" y="1230"/>
                  </a:lnTo>
                  <a:lnTo>
                    <a:pt x="1521" y="1176"/>
                  </a:lnTo>
                  <a:lnTo>
                    <a:pt x="1545" y="1120"/>
                  </a:lnTo>
                  <a:lnTo>
                    <a:pt x="1563" y="1061"/>
                  </a:lnTo>
                  <a:lnTo>
                    <a:pt x="1575" y="1001"/>
                  </a:lnTo>
                  <a:lnTo>
                    <a:pt x="1584" y="939"/>
                  </a:lnTo>
                  <a:lnTo>
                    <a:pt x="1587" y="876"/>
                  </a:lnTo>
                  <a:lnTo>
                    <a:pt x="1584" y="815"/>
                  </a:lnTo>
                  <a:lnTo>
                    <a:pt x="1575" y="753"/>
                  </a:lnTo>
                  <a:lnTo>
                    <a:pt x="1563" y="692"/>
                  </a:lnTo>
                  <a:lnTo>
                    <a:pt x="1545" y="634"/>
                  </a:lnTo>
                  <a:lnTo>
                    <a:pt x="1521" y="577"/>
                  </a:lnTo>
                  <a:lnTo>
                    <a:pt x="1492" y="522"/>
                  </a:lnTo>
                  <a:lnTo>
                    <a:pt x="1460" y="471"/>
                  </a:lnTo>
                  <a:lnTo>
                    <a:pt x="1421" y="421"/>
                  </a:lnTo>
                  <a:lnTo>
                    <a:pt x="1379" y="375"/>
                  </a:lnTo>
                  <a:lnTo>
                    <a:pt x="1331" y="332"/>
                  </a:lnTo>
                  <a:lnTo>
                    <a:pt x="1281" y="293"/>
                  </a:lnTo>
                  <a:lnTo>
                    <a:pt x="1228" y="259"/>
                  </a:lnTo>
                  <a:lnTo>
                    <a:pt x="1172" y="232"/>
                  </a:lnTo>
                  <a:lnTo>
                    <a:pt x="1116" y="208"/>
                  </a:lnTo>
                  <a:lnTo>
                    <a:pt x="1057" y="190"/>
                  </a:lnTo>
                  <a:lnTo>
                    <a:pt x="998" y="177"/>
                  </a:lnTo>
                  <a:lnTo>
                    <a:pt x="937" y="170"/>
                  </a:lnTo>
                  <a:lnTo>
                    <a:pt x="878" y="168"/>
                  </a:lnTo>
                  <a:close/>
                  <a:moveTo>
                    <a:pt x="878" y="0"/>
                  </a:moveTo>
                  <a:lnTo>
                    <a:pt x="945" y="3"/>
                  </a:lnTo>
                  <a:lnTo>
                    <a:pt x="1012" y="11"/>
                  </a:lnTo>
                  <a:lnTo>
                    <a:pt x="1078" y="23"/>
                  </a:lnTo>
                  <a:lnTo>
                    <a:pt x="1144" y="41"/>
                  </a:lnTo>
                  <a:lnTo>
                    <a:pt x="1207" y="65"/>
                  </a:lnTo>
                  <a:lnTo>
                    <a:pt x="1270" y="92"/>
                  </a:lnTo>
                  <a:lnTo>
                    <a:pt x="1331" y="126"/>
                  </a:lnTo>
                  <a:lnTo>
                    <a:pt x="1388" y="165"/>
                  </a:lnTo>
                  <a:lnTo>
                    <a:pt x="1445" y="208"/>
                  </a:lnTo>
                  <a:lnTo>
                    <a:pt x="1497" y="257"/>
                  </a:lnTo>
                  <a:lnTo>
                    <a:pt x="1545" y="308"/>
                  </a:lnTo>
                  <a:lnTo>
                    <a:pt x="1587" y="363"/>
                  </a:lnTo>
                  <a:lnTo>
                    <a:pt x="1625" y="420"/>
                  </a:lnTo>
                  <a:lnTo>
                    <a:pt x="1659" y="480"/>
                  </a:lnTo>
                  <a:lnTo>
                    <a:pt x="1688" y="541"/>
                  </a:lnTo>
                  <a:lnTo>
                    <a:pt x="1712" y="605"/>
                  </a:lnTo>
                  <a:lnTo>
                    <a:pt x="1730" y="671"/>
                  </a:lnTo>
                  <a:lnTo>
                    <a:pt x="1744" y="738"/>
                  </a:lnTo>
                  <a:lnTo>
                    <a:pt x="1751" y="807"/>
                  </a:lnTo>
                  <a:lnTo>
                    <a:pt x="1754" y="876"/>
                  </a:lnTo>
                  <a:lnTo>
                    <a:pt x="1751" y="947"/>
                  </a:lnTo>
                  <a:lnTo>
                    <a:pt x="1744" y="1016"/>
                  </a:lnTo>
                  <a:lnTo>
                    <a:pt x="1730" y="1083"/>
                  </a:lnTo>
                  <a:lnTo>
                    <a:pt x="1712" y="1149"/>
                  </a:lnTo>
                  <a:lnTo>
                    <a:pt x="1688" y="1212"/>
                  </a:lnTo>
                  <a:lnTo>
                    <a:pt x="1659" y="1274"/>
                  </a:lnTo>
                  <a:lnTo>
                    <a:pt x="1625" y="1334"/>
                  </a:lnTo>
                  <a:lnTo>
                    <a:pt x="1587" y="1391"/>
                  </a:lnTo>
                  <a:lnTo>
                    <a:pt x="1545" y="1445"/>
                  </a:lnTo>
                  <a:lnTo>
                    <a:pt x="1497" y="1496"/>
                  </a:lnTo>
                  <a:lnTo>
                    <a:pt x="1445" y="1545"/>
                  </a:lnTo>
                  <a:lnTo>
                    <a:pt x="1388" y="1589"/>
                  </a:lnTo>
                  <a:lnTo>
                    <a:pt x="1331" y="1627"/>
                  </a:lnTo>
                  <a:lnTo>
                    <a:pt x="1270" y="1661"/>
                  </a:lnTo>
                  <a:lnTo>
                    <a:pt x="1207" y="1689"/>
                  </a:lnTo>
                  <a:lnTo>
                    <a:pt x="1144" y="1712"/>
                  </a:lnTo>
                  <a:lnTo>
                    <a:pt x="1078" y="1730"/>
                  </a:lnTo>
                  <a:lnTo>
                    <a:pt x="1012" y="1743"/>
                  </a:lnTo>
                  <a:lnTo>
                    <a:pt x="945" y="1751"/>
                  </a:lnTo>
                  <a:lnTo>
                    <a:pt x="878" y="1753"/>
                  </a:lnTo>
                  <a:lnTo>
                    <a:pt x="810" y="1751"/>
                  </a:lnTo>
                  <a:lnTo>
                    <a:pt x="743" y="1743"/>
                  </a:lnTo>
                  <a:lnTo>
                    <a:pt x="677" y="1730"/>
                  </a:lnTo>
                  <a:lnTo>
                    <a:pt x="611" y="1712"/>
                  </a:lnTo>
                  <a:lnTo>
                    <a:pt x="547" y="1689"/>
                  </a:lnTo>
                  <a:lnTo>
                    <a:pt x="484" y="1661"/>
                  </a:lnTo>
                  <a:lnTo>
                    <a:pt x="424" y="1627"/>
                  </a:lnTo>
                  <a:lnTo>
                    <a:pt x="366" y="1589"/>
                  </a:lnTo>
                  <a:lnTo>
                    <a:pt x="310" y="1545"/>
                  </a:lnTo>
                  <a:lnTo>
                    <a:pt x="258" y="1496"/>
                  </a:lnTo>
                  <a:lnTo>
                    <a:pt x="210" y="1445"/>
                  </a:lnTo>
                  <a:lnTo>
                    <a:pt x="167" y="1391"/>
                  </a:lnTo>
                  <a:lnTo>
                    <a:pt x="129" y="1334"/>
                  </a:lnTo>
                  <a:lnTo>
                    <a:pt x="95" y="1274"/>
                  </a:lnTo>
                  <a:lnTo>
                    <a:pt x="66" y="1212"/>
                  </a:lnTo>
                  <a:lnTo>
                    <a:pt x="43" y="1149"/>
                  </a:lnTo>
                  <a:lnTo>
                    <a:pt x="25" y="1083"/>
                  </a:lnTo>
                  <a:lnTo>
                    <a:pt x="11" y="1016"/>
                  </a:lnTo>
                  <a:lnTo>
                    <a:pt x="3" y="947"/>
                  </a:lnTo>
                  <a:lnTo>
                    <a:pt x="0" y="876"/>
                  </a:lnTo>
                  <a:lnTo>
                    <a:pt x="3" y="807"/>
                  </a:lnTo>
                  <a:lnTo>
                    <a:pt x="11" y="738"/>
                  </a:lnTo>
                  <a:lnTo>
                    <a:pt x="25" y="671"/>
                  </a:lnTo>
                  <a:lnTo>
                    <a:pt x="43" y="605"/>
                  </a:lnTo>
                  <a:lnTo>
                    <a:pt x="66" y="541"/>
                  </a:lnTo>
                  <a:lnTo>
                    <a:pt x="95" y="480"/>
                  </a:lnTo>
                  <a:lnTo>
                    <a:pt x="129" y="420"/>
                  </a:lnTo>
                  <a:lnTo>
                    <a:pt x="167" y="363"/>
                  </a:lnTo>
                  <a:lnTo>
                    <a:pt x="210" y="308"/>
                  </a:lnTo>
                  <a:lnTo>
                    <a:pt x="258" y="257"/>
                  </a:lnTo>
                  <a:lnTo>
                    <a:pt x="310" y="208"/>
                  </a:lnTo>
                  <a:lnTo>
                    <a:pt x="366" y="165"/>
                  </a:lnTo>
                  <a:lnTo>
                    <a:pt x="424" y="126"/>
                  </a:lnTo>
                  <a:lnTo>
                    <a:pt x="484" y="92"/>
                  </a:lnTo>
                  <a:lnTo>
                    <a:pt x="547" y="65"/>
                  </a:lnTo>
                  <a:lnTo>
                    <a:pt x="611" y="41"/>
                  </a:lnTo>
                  <a:lnTo>
                    <a:pt x="677" y="23"/>
                  </a:lnTo>
                  <a:lnTo>
                    <a:pt x="743" y="11"/>
                  </a:lnTo>
                  <a:lnTo>
                    <a:pt x="810" y="3"/>
                  </a:lnTo>
                  <a:lnTo>
                    <a:pt x="878" y="0"/>
                  </a:lnTo>
                  <a:close/>
                </a:path>
              </a:pathLst>
            </a:custGeom>
            <a:solidFill>
              <a:srgbClr val="466BAC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30" name="Freeform 83"/>
            <p:cNvSpPr/>
            <p:nvPr/>
          </p:nvSpPr>
          <p:spPr bwMode="auto">
            <a:xfrm>
              <a:off x="952500" y="2105025"/>
              <a:ext cx="112713" cy="26987"/>
            </a:xfrm>
            <a:custGeom>
              <a:avLst/>
              <a:gdLst>
                <a:gd name="T0" fmla="*/ 84 w 714"/>
                <a:gd name="T1" fmla="*/ 0 h 167"/>
                <a:gd name="T2" fmla="*/ 630 w 714"/>
                <a:gd name="T3" fmla="*/ 0 h 167"/>
                <a:gd name="T4" fmla="*/ 652 w 714"/>
                <a:gd name="T5" fmla="*/ 4 h 167"/>
                <a:gd name="T6" fmla="*/ 673 w 714"/>
                <a:gd name="T7" fmla="*/ 12 h 167"/>
                <a:gd name="T8" fmla="*/ 690 w 714"/>
                <a:gd name="T9" fmla="*/ 25 h 167"/>
                <a:gd name="T10" fmla="*/ 702 w 714"/>
                <a:gd name="T11" fmla="*/ 42 h 167"/>
                <a:gd name="T12" fmla="*/ 711 w 714"/>
                <a:gd name="T13" fmla="*/ 62 h 167"/>
                <a:gd name="T14" fmla="*/ 714 w 714"/>
                <a:gd name="T15" fmla="*/ 83 h 167"/>
                <a:gd name="T16" fmla="*/ 711 w 714"/>
                <a:gd name="T17" fmla="*/ 106 h 167"/>
                <a:gd name="T18" fmla="*/ 702 w 714"/>
                <a:gd name="T19" fmla="*/ 126 h 167"/>
                <a:gd name="T20" fmla="*/ 690 w 714"/>
                <a:gd name="T21" fmla="*/ 143 h 167"/>
                <a:gd name="T22" fmla="*/ 673 w 714"/>
                <a:gd name="T23" fmla="*/ 156 h 167"/>
                <a:gd name="T24" fmla="*/ 652 w 714"/>
                <a:gd name="T25" fmla="*/ 164 h 167"/>
                <a:gd name="T26" fmla="*/ 630 w 714"/>
                <a:gd name="T27" fmla="*/ 167 h 167"/>
                <a:gd name="T28" fmla="*/ 84 w 714"/>
                <a:gd name="T29" fmla="*/ 167 h 167"/>
                <a:gd name="T30" fmla="*/ 62 w 714"/>
                <a:gd name="T31" fmla="*/ 164 h 167"/>
                <a:gd name="T32" fmla="*/ 42 w 714"/>
                <a:gd name="T33" fmla="*/ 156 h 167"/>
                <a:gd name="T34" fmla="*/ 25 w 714"/>
                <a:gd name="T35" fmla="*/ 143 h 167"/>
                <a:gd name="T36" fmla="*/ 12 w 714"/>
                <a:gd name="T37" fmla="*/ 126 h 167"/>
                <a:gd name="T38" fmla="*/ 4 w 714"/>
                <a:gd name="T39" fmla="*/ 106 h 167"/>
                <a:gd name="T40" fmla="*/ 0 w 714"/>
                <a:gd name="T41" fmla="*/ 83 h 167"/>
                <a:gd name="T42" fmla="*/ 4 w 714"/>
                <a:gd name="T43" fmla="*/ 62 h 167"/>
                <a:gd name="T44" fmla="*/ 12 w 714"/>
                <a:gd name="T45" fmla="*/ 42 h 167"/>
                <a:gd name="T46" fmla="*/ 25 w 714"/>
                <a:gd name="T47" fmla="*/ 25 h 167"/>
                <a:gd name="T48" fmla="*/ 42 w 714"/>
                <a:gd name="T49" fmla="*/ 12 h 167"/>
                <a:gd name="T50" fmla="*/ 62 w 714"/>
                <a:gd name="T51" fmla="*/ 4 h 167"/>
                <a:gd name="T52" fmla="*/ 84 w 714"/>
                <a:gd name="T5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14" h="167">
                  <a:moveTo>
                    <a:pt x="84" y="0"/>
                  </a:moveTo>
                  <a:lnTo>
                    <a:pt x="630" y="0"/>
                  </a:lnTo>
                  <a:lnTo>
                    <a:pt x="652" y="4"/>
                  </a:lnTo>
                  <a:lnTo>
                    <a:pt x="673" y="12"/>
                  </a:lnTo>
                  <a:lnTo>
                    <a:pt x="690" y="25"/>
                  </a:lnTo>
                  <a:lnTo>
                    <a:pt x="702" y="42"/>
                  </a:lnTo>
                  <a:lnTo>
                    <a:pt x="711" y="62"/>
                  </a:lnTo>
                  <a:lnTo>
                    <a:pt x="714" y="83"/>
                  </a:lnTo>
                  <a:lnTo>
                    <a:pt x="711" y="106"/>
                  </a:lnTo>
                  <a:lnTo>
                    <a:pt x="702" y="126"/>
                  </a:lnTo>
                  <a:lnTo>
                    <a:pt x="690" y="143"/>
                  </a:lnTo>
                  <a:lnTo>
                    <a:pt x="673" y="156"/>
                  </a:lnTo>
                  <a:lnTo>
                    <a:pt x="652" y="164"/>
                  </a:lnTo>
                  <a:lnTo>
                    <a:pt x="630" y="167"/>
                  </a:lnTo>
                  <a:lnTo>
                    <a:pt x="84" y="167"/>
                  </a:lnTo>
                  <a:lnTo>
                    <a:pt x="62" y="164"/>
                  </a:lnTo>
                  <a:lnTo>
                    <a:pt x="42" y="156"/>
                  </a:lnTo>
                  <a:lnTo>
                    <a:pt x="25" y="143"/>
                  </a:lnTo>
                  <a:lnTo>
                    <a:pt x="12" y="126"/>
                  </a:lnTo>
                  <a:lnTo>
                    <a:pt x="4" y="106"/>
                  </a:lnTo>
                  <a:lnTo>
                    <a:pt x="0" y="83"/>
                  </a:lnTo>
                  <a:lnTo>
                    <a:pt x="4" y="62"/>
                  </a:lnTo>
                  <a:lnTo>
                    <a:pt x="12" y="42"/>
                  </a:lnTo>
                  <a:lnTo>
                    <a:pt x="25" y="25"/>
                  </a:lnTo>
                  <a:lnTo>
                    <a:pt x="42" y="12"/>
                  </a:lnTo>
                  <a:lnTo>
                    <a:pt x="62" y="4"/>
                  </a:lnTo>
                  <a:lnTo>
                    <a:pt x="84" y="0"/>
                  </a:lnTo>
                  <a:close/>
                </a:path>
              </a:pathLst>
            </a:custGeom>
            <a:solidFill>
              <a:srgbClr val="466BAC"/>
            </a:solidFill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grpSp>
        <p:nvGrpSpPr>
          <p:cNvPr id="19" name="Group 125"/>
          <p:cNvGrpSpPr/>
          <p:nvPr/>
        </p:nvGrpSpPr>
        <p:grpSpPr>
          <a:xfrm flipH="1">
            <a:off x="5607082" y="5099686"/>
            <a:ext cx="977868" cy="981710"/>
            <a:chOff x="1208088" y="2171700"/>
            <a:chExt cx="2305050" cy="2314575"/>
          </a:xfrm>
        </p:grpSpPr>
        <p:sp>
          <p:nvSpPr>
            <p:cNvPr id="23" name="Oval 6"/>
            <p:cNvSpPr>
              <a:spLocks noChangeArrowheads="1"/>
            </p:cNvSpPr>
            <p:nvPr/>
          </p:nvSpPr>
          <p:spPr bwMode="auto">
            <a:xfrm>
              <a:off x="1665288" y="2635250"/>
              <a:ext cx="1389063" cy="1390650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0" tIns="0" rIns="0" bIns="0" numCol="1" anchor="ctr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sz="2400" b="1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等线" panose="02010600030101010101" charset="-122"/>
                </a:rPr>
                <a:t>04</a:t>
              </a:r>
            </a:p>
          </p:txBody>
        </p:sp>
        <p:sp>
          <p:nvSpPr>
            <p:cNvPr id="24" name="Freeform 8"/>
            <p:cNvSpPr>
              <a:spLocks noEditPoints="1"/>
            </p:cNvSpPr>
            <p:nvPr/>
          </p:nvSpPr>
          <p:spPr bwMode="auto">
            <a:xfrm>
              <a:off x="1208088" y="2171700"/>
              <a:ext cx="2305050" cy="2314575"/>
            </a:xfrm>
            <a:custGeom>
              <a:avLst/>
              <a:gdLst>
                <a:gd name="T0" fmla="*/ 307 w 614"/>
                <a:gd name="T1" fmla="*/ 0 h 614"/>
                <a:gd name="T2" fmla="*/ 0 w 614"/>
                <a:gd name="T3" fmla="*/ 307 h 614"/>
                <a:gd name="T4" fmla="*/ 307 w 614"/>
                <a:gd name="T5" fmla="*/ 614 h 614"/>
                <a:gd name="T6" fmla="*/ 614 w 614"/>
                <a:gd name="T7" fmla="*/ 307 h 614"/>
                <a:gd name="T8" fmla="*/ 307 w 614"/>
                <a:gd name="T9" fmla="*/ 0 h 614"/>
                <a:gd name="T10" fmla="*/ 307 w 614"/>
                <a:gd name="T11" fmla="*/ 492 h 614"/>
                <a:gd name="T12" fmla="*/ 122 w 614"/>
                <a:gd name="T13" fmla="*/ 307 h 614"/>
                <a:gd name="T14" fmla="*/ 307 w 614"/>
                <a:gd name="T15" fmla="*/ 123 h 614"/>
                <a:gd name="T16" fmla="*/ 492 w 614"/>
                <a:gd name="T17" fmla="*/ 307 h 614"/>
                <a:gd name="T18" fmla="*/ 307 w 614"/>
                <a:gd name="T19" fmla="*/ 492 h 6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14" h="614">
                  <a:moveTo>
                    <a:pt x="307" y="0"/>
                  </a:moveTo>
                  <a:cubicBezTo>
                    <a:pt x="137" y="0"/>
                    <a:pt x="0" y="138"/>
                    <a:pt x="0" y="307"/>
                  </a:cubicBezTo>
                  <a:cubicBezTo>
                    <a:pt x="0" y="477"/>
                    <a:pt x="137" y="614"/>
                    <a:pt x="307" y="614"/>
                  </a:cubicBezTo>
                  <a:cubicBezTo>
                    <a:pt x="476" y="614"/>
                    <a:pt x="614" y="477"/>
                    <a:pt x="614" y="307"/>
                  </a:cubicBezTo>
                  <a:cubicBezTo>
                    <a:pt x="614" y="138"/>
                    <a:pt x="476" y="0"/>
                    <a:pt x="307" y="0"/>
                  </a:cubicBezTo>
                  <a:close/>
                  <a:moveTo>
                    <a:pt x="307" y="492"/>
                  </a:moveTo>
                  <a:cubicBezTo>
                    <a:pt x="205" y="492"/>
                    <a:pt x="122" y="409"/>
                    <a:pt x="122" y="307"/>
                  </a:cubicBezTo>
                  <a:cubicBezTo>
                    <a:pt x="122" y="205"/>
                    <a:pt x="205" y="123"/>
                    <a:pt x="307" y="123"/>
                  </a:cubicBezTo>
                  <a:cubicBezTo>
                    <a:pt x="409" y="123"/>
                    <a:pt x="492" y="205"/>
                    <a:pt x="492" y="307"/>
                  </a:cubicBezTo>
                  <a:cubicBezTo>
                    <a:pt x="492" y="409"/>
                    <a:pt x="409" y="492"/>
                    <a:pt x="307" y="492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25" name="Freeform 9"/>
            <p:cNvSpPr/>
            <p:nvPr/>
          </p:nvSpPr>
          <p:spPr bwMode="auto">
            <a:xfrm>
              <a:off x="2960688" y="3340100"/>
              <a:ext cx="323850" cy="792163"/>
            </a:xfrm>
            <a:custGeom>
              <a:avLst/>
              <a:gdLst>
                <a:gd name="T0" fmla="*/ 86 w 86"/>
                <a:gd name="T1" fmla="*/ 181 h 210"/>
                <a:gd name="T2" fmla="*/ 85 w 86"/>
                <a:gd name="T3" fmla="*/ 182 h 210"/>
                <a:gd name="T4" fmla="*/ 79 w 86"/>
                <a:gd name="T5" fmla="*/ 189 h 210"/>
                <a:gd name="T6" fmla="*/ 76 w 86"/>
                <a:gd name="T7" fmla="*/ 194 h 210"/>
                <a:gd name="T8" fmla="*/ 76 w 86"/>
                <a:gd name="T9" fmla="*/ 194 h 210"/>
                <a:gd name="T10" fmla="*/ 71 w 86"/>
                <a:gd name="T11" fmla="*/ 199 h 210"/>
                <a:gd name="T12" fmla="*/ 66 w 86"/>
                <a:gd name="T13" fmla="*/ 205 h 210"/>
                <a:gd name="T14" fmla="*/ 61 w 86"/>
                <a:gd name="T15" fmla="*/ 210 h 210"/>
                <a:gd name="T16" fmla="*/ 0 w 86"/>
                <a:gd name="T17" fmla="*/ 89 h 210"/>
                <a:gd name="T18" fmla="*/ 12 w 86"/>
                <a:gd name="T19" fmla="*/ 64 h 210"/>
                <a:gd name="T20" fmla="*/ 13 w 86"/>
                <a:gd name="T21" fmla="*/ 61 h 210"/>
                <a:gd name="T22" fmla="*/ 17 w 86"/>
                <a:gd name="T23" fmla="*/ 50 h 210"/>
                <a:gd name="T24" fmla="*/ 18 w 86"/>
                <a:gd name="T25" fmla="*/ 46 h 210"/>
                <a:gd name="T26" fmla="*/ 19 w 86"/>
                <a:gd name="T27" fmla="*/ 42 h 210"/>
                <a:gd name="T28" fmla="*/ 20 w 86"/>
                <a:gd name="T29" fmla="*/ 39 h 210"/>
                <a:gd name="T30" fmla="*/ 21 w 86"/>
                <a:gd name="T31" fmla="*/ 34 h 210"/>
                <a:gd name="T32" fmla="*/ 21 w 86"/>
                <a:gd name="T33" fmla="*/ 32 h 210"/>
                <a:gd name="T34" fmla="*/ 22 w 86"/>
                <a:gd name="T35" fmla="*/ 28 h 210"/>
                <a:gd name="T36" fmla="*/ 24 w 86"/>
                <a:gd name="T37" fmla="*/ 11 h 210"/>
                <a:gd name="T38" fmla="*/ 24 w 86"/>
                <a:gd name="T39" fmla="*/ 7 h 210"/>
                <a:gd name="T40" fmla="*/ 24 w 86"/>
                <a:gd name="T41" fmla="*/ 6 h 210"/>
                <a:gd name="T42" fmla="*/ 24 w 86"/>
                <a:gd name="T43" fmla="*/ 2 h 210"/>
                <a:gd name="T44" fmla="*/ 25 w 86"/>
                <a:gd name="T45" fmla="*/ 0 h 210"/>
                <a:gd name="T46" fmla="*/ 86 w 86"/>
                <a:gd name="T47" fmla="*/ 181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6" h="210">
                  <a:moveTo>
                    <a:pt x="86" y="181"/>
                  </a:moveTo>
                  <a:cubicBezTo>
                    <a:pt x="85" y="182"/>
                    <a:pt x="85" y="182"/>
                    <a:pt x="85" y="182"/>
                  </a:cubicBezTo>
                  <a:cubicBezTo>
                    <a:pt x="83" y="185"/>
                    <a:pt x="81" y="187"/>
                    <a:pt x="79" y="189"/>
                  </a:cubicBezTo>
                  <a:cubicBezTo>
                    <a:pt x="78" y="191"/>
                    <a:pt x="77" y="192"/>
                    <a:pt x="76" y="194"/>
                  </a:cubicBezTo>
                  <a:cubicBezTo>
                    <a:pt x="76" y="194"/>
                    <a:pt x="76" y="194"/>
                    <a:pt x="76" y="194"/>
                  </a:cubicBezTo>
                  <a:cubicBezTo>
                    <a:pt x="74" y="196"/>
                    <a:pt x="73" y="197"/>
                    <a:pt x="71" y="199"/>
                  </a:cubicBezTo>
                  <a:cubicBezTo>
                    <a:pt x="69" y="201"/>
                    <a:pt x="68" y="203"/>
                    <a:pt x="66" y="205"/>
                  </a:cubicBezTo>
                  <a:cubicBezTo>
                    <a:pt x="64" y="207"/>
                    <a:pt x="63" y="208"/>
                    <a:pt x="61" y="210"/>
                  </a:cubicBezTo>
                  <a:cubicBezTo>
                    <a:pt x="34" y="174"/>
                    <a:pt x="12" y="134"/>
                    <a:pt x="0" y="89"/>
                  </a:cubicBezTo>
                  <a:cubicBezTo>
                    <a:pt x="5" y="81"/>
                    <a:pt x="9" y="73"/>
                    <a:pt x="12" y="64"/>
                  </a:cubicBezTo>
                  <a:cubicBezTo>
                    <a:pt x="12" y="63"/>
                    <a:pt x="13" y="62"/>
                    <a:pt x="13" y="61"/>
                  </a:cubicBezTo>
                  <a:cubicBezTo>
                    <a:pt x="15" y="58"/>
                    <a:pt x="16" y="54"/>
                    <a:pt x="17" y="50"/>
                  </a:cubicBezTo>
                  <a:cubicBezTo>
                    <a:pt x="17" y="49"/>
                    <a:pt x="18" y="48"/>
                    <a:pt x="18" y="46"/>
                  </a:cubicBezTo>
                  <a:cubicBezTo>
                    <a:pt x="18" y="45"/>
                    <a:pt x="19" y="44"/>
                    <a:pt x="19" y="42"/>
                  </a:cubicBezTo>
                  <a:cubicBezTo>
                    <a:pt x="19" y="41"/>
                    <a:pt x="20" y="40"/>
                    <a:pt x="20" y="39"/>
                  </a:cubicBezTo>
                  <a:cubicBezTo>
                    <a:pt x="20" y="37"/>
                    <a:pt x="21" y="36"/>
                    <a:pt x="21" y="34"/>
                  </a:cubicBezTo>
                  <a:cubicBezTo>
                    <a:pt x="21" y="34"/>
                    <a:pt x="21" y="33"/>
                    <a:pt x="21" y="32"/>
                  </a:cubicBezTo>
                  <a:cubicBezTo>
                    <a:pt x="22" y="31"/>
                    <a:pt x="22" y="29"/>
                    <a:pt x="22" y="28"/>
                  </a:cubicBezTo>
                  <a:cubicBezTo>
                    <a:pt x="23" y="22"/>
                    <a:pt x="24" y="17"/>
                    <a:pt x="24" y="11"/>
                  </a:cubicBezTo>
                  <a:cubicBezTo>
                    <a:pt x="24" y="10"/>
                    <a:pt x="24" y="9"/>
                    <a:pt x="24" y="7"/>
                  </a:cubicBezTo>
                  <a:cubicBezTo>
                    <a:pt x="24" y="7"/>
                    <a:pt x="24" y="6"/>
                    <a:pt x="24" y="6"/>
                  </a:cubicBezTo>
                  <a:cubicBezTo>
                    <a:pt x="24" y="5"/>
                    <a:pt x="24" y="4"/>
                    <a:pt x="24" y="2"/>
                  </a:cubicBezTo>
                  <a:cubicBezTo>
                    <a:pt x="24" y="1"/>
                    <a:pt x="25" y="0"/>
                    <a:pt x="25" y="0"/>
                  </a:cubicBezTo>
                  <a:cubicBezTo>
                    <a:pt x="25" y="68"/>
                    <a:pt x="48" y="130"/>
                    <a:pt x="86" y="181"/>
                  </a:cubicBezTo>
                  <a:close/>
                </a:path>
              </a:pathLst>
            </a:cu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27" name="Freeform 12"/>
            <p:cNvSpPr/>
            <p:nvPr/>
          </p:nvSpPr>
          <p:spPr bwMode="auto">
            <a:xfrm>
              <a:off x="3513138" y="3332163"/>
              <a:ext cx="0" cy="34925"/>
            </a:xfrm>
            <a:custGeom>
              <a:avLst/>
              <a:gdLst>
                <a:gd name="T0" fmla="*/ 0 h 9"/>
                <a:gd name="T1" fmla="*/ 9 h 9"/>
                <a:gd name="T2" fmla="*/ 2 h 9"/>
                <a:gd name="T3" fmla="*/ 0 h 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9">
                  <a:moveTo>
                    <a:pt x="0" y="0"/>
                  </a:moveTo>
                  <a:cubicBezTo>
                    <a:pt x="0" y="3"/>
                    <a:pt x="0" y="6"/>
                    <a:pt x="0" y="9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0089D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grpSp>
        <p:nvGrpSpPr>
          <p:cNvPr id="20" name="Group 133"/>
          <p:cNvGrpSpPr/>
          <p:nvPr/>
        </p:nvGrpSpPr>
        <p:grpSpPr>
          <a:xfrm>
            <a:off x="6837045" y="5356861"/>
            <a:ext cx="504825" cy="555625"/>
            <a:chOff x="5367338" y="2689225"/>
            <a:chExt cx="504825" cy="555625"/>
          </a:xfrm>
          <a:solidFill>
            <a:schemeClr val="tx1"/>
          </a:solidFill>
        </p:grpSpPr>
        <p:sp>
          <p:nvSpPr>
            <p:cNvPr id="21" name="Freeform 136"/>
            <p:cNvSpPr>
              <a:spLocks noEditPoints="1"/>
            </p:cNvSpPr>
            <p:nvPr/>
          </p:nvSpPr>
          <p:spPr bwMode="auto">
            <a:xfrm>
              <a:off x="5367338" y="2689225"/>
              <a:ext cx="504825" cy="555625"/>
            </a:xfrm>
            <a:custGeom>
              <a:avLst/>
              <a:gdLst>
                <a:gd name="T0" fmla="*/ 2372 w 3180"/>
                <a:gd name="T1" fmla="*/ 2591 h 3504"/>
                <a:gd name="T2" fmla="*/ 2209 w 3180"/>
                <a:gd name="T3" fmla="*/ 2829 h 3504"/>
                <a:gd name="T4" fmla="*/ 2245 w 3180"/>
                <a:gd name="T5" fmla="*/ 3123 h 3504"/>
                <a:gd name="T6" fmla="*/ 2458 w 3180"/>
                <a:gd name="T7" fmla="*/ 3314 h 3504"/>
                <a:gd name="T8" fmla="*/ 2756 w 3180"/>
                <a:gd name="T9" fmla="*/ 3314 h 3504"/>
                <a:gd name="T10" fmla="*/ 2970 w 3180"/>
                <a:gd name="T11" fmla="*/ 3123 h 3504"/>
                <a:gd name="T12" fmla="*/ 3005 w 3180"/>
                <a:gd name="T13" fmla="*/ 2829 h 3504"/>
                <a:gd name="T14" fmla="*/ 2841 w 3180"/>
                <a:gd name="T15" fmla="*/ 2591 h 3504"/>
                <a:gd name="T16" fmla="*/ 573 w 3180"/>
                <a:gd name="T17" fmla="*/ 1341 h 3504"/>
                <a:gd name="T18" fmla="*/ 300 w 3180"/>
                <a:gd name="T19" fmla="*/ 1445 h 3504"/>
                <a:gd name="T20" fmla="*/ 165 w 3180"/>
                <a:gd name="T21" fmla="*/ 1701 h 3504"/>
                <a:gd name="T22" fmla="*/ 237 w 3180"/>
                <a:gd name="T23" fmla="*/ 1987 h 3504"/>
                <a:gd name="T24" fmla="*/ 472 w 3180"/>
                <a:gd name="T25" fmla="*/ 2151 h 3504"/>
                <a:gd name="T26" fmla="*/ 766 w 3180"/>
                <a:gd name="T27" fmla="*/ 2116 h 3504"/>
                <a:gd name="T28" fmla="*/ 956 w 3180"/>
                <a:gd name="T29" fmla="*/ 1901 h 3504"/>
                <a:gd name="T30" fmla="*/ 956 w 3180"/>
                <a:gd name="T31" fmla="*/ 1603 h 3504"/>
                <a:gd name="T32" fmla="*/ 766 w 3180"/>
                <a:gd name="T33" fmla="*/ 1389 h 3504"/>
                <a:gd name="T34" fmla="*/ 2556 w 3180"/>
                <a:gd name="T35" fmla="*/ 167 h 3504"/>
                <a:gd name="T36" fmla="*/ 2300 w 3180"/>
                <a:gd name="T37" fmla="*/ 302 h 3504"/>
                <a:gd name="T38" fmla="*/ 2196 w 3180"/>
                <a:gd name="T39" fmla="*/ 576 h 3504"/>
                <a:gd name="T40" fmla="*/ 2300 w 3180"/>
                <a:gd name="T41" fmla="*/ 848 h 3504"/>
                <a:gd name="T42" fmla="*/ 2556 w 3180"/>
                <a:gd name="T43" fmla="*/ 983 h 3504"/>
                <a:gd name="T44" fmla="*/ 2841 w 3180"/>
                <a:gd name="T45" fmla="*/ 913 h 3504"/>
                <a:gd name="T46" fmla="*/ 3005 w 3180"/>
                <a:gd name="T47" fmla="*/ 677 h 3504"/>
                <a:gd name="T48" fmla="*/ 2970 w 3180"/>
                <a:gd name="T49" fmla="*/ 382 h 3504"/>
                <a:gd name="T50" fmla="*/ 2756 w 3180"/>
                <a:gd name="T51" fmla="*/ 192 h 3504"/>
                <a:gd name="T52" fmla="*/ 2730 w 3180"/>
                <a:gd name="T53" fmla="*/ 14 h 3504"/>
                <a:gd name="T54" fmla="*/ 3032 w 3180"/>
                <a:gd name="T55" fmla="*/ 191 h 3504"/>
                <a:gd name="T56" fmla="*/ 3177 w 3180"/>
                <a:gd name="T57" fmla="*/ 513 h 3504"/>
                <a:gd name="T58" fmla="*/ 3101 w 3180"/>
                <a:gd name="T59" fmla="*/ 865 h 3504"/>
                <a:gd name="T60" fmla="*/ 2844 w 3180"/>
                <a:gd name="T61" fmla="*/ 1098 h 3504"/>
                <a:gd name="T62" fmla="*/ 2489 w 3180"/>
                <a:gd name="T63" fmla="*/ 1137 h 3504"/>
                <a:gd name="T64" fmla="*/ 2194 w 3180"/>
                <a:gd name="T65" fmla="*/ 973 h 3504"/>
                <a:gd name="T66" fmla="*/ 1146 w 3180"/>
                <a:gd name="T67" fmla="*/ 1752 h 3504"/>
                <a:gd name="T68" fmla="*/ 2194 w 3180"/>
                <a:gd name="T69" fmla="*/ 2532 h 3504"/>
                <a:gd name="T70" fmla="*/ 2489 w 3180"/>
                <a:gd name="T71" fmla="*/ 2367 h 3504"/>
                <a:gd name="T72" fmla="*/ 2844 w 3180"/>
                <a:gd name="T73" fmla="*/ 2406 h 3504"/>
                <a:gd name="T74" fmla="*/ 3101 w 3180"/>
                <a:gd name="T75" fmla="*/ 2640 h 3504"/>
                <a:gd name="T76" fmla="*/ 3177 w 3180"/>
                <a:gd name="T77" fmla="*/ 2992 h 3504"/>
                <a:gd name="T78" fmla="*/ 3032 w 3180"/>
                <a:gd name="T79" fmla="*/ 3315 h 3504"/>
                <a:gd name="T80" fmla="*/ 2730 w 3180"/>
                <a:gd name="T81" fmla="*/ 3491 h 3504"/>
                <a:gd name="T82" fmla="*/ 2370 w 3180"/>
                <a:gd name="T83" fmla="*/ 3453 h 3504"/>
                <a:gd name="T84" fmla="*/ 2113 w 3180"/>
                <a:gd name="T85" fmla="*/ 3219 h 3504"/>
                <a:gd name="T86" fmla="*/ 2037 w 3180"/>
                <a:gd name="T87" fmla="*/ 2873 h 3504"/>
                <a:gd name="T88" fmla="*/ 945 w 3180"/>
                <a:gd name="T89" fmla="*/ 2188 h 3504"/>
                <a:gd name="T90" fmla="*/ 633 w 3180"/>
                <a:gd name="T91" fmla="*/ 2323 h 3504"/>
                <a:gd name="T92" fmla="*/ 284 w 3180"/>
                <a:gd name="T93" fmla="*/ 2248 h 3504"/>
                <a:gd name="T94" fmla="*/ 51 w 3180"/>
                <a:gd name="T95" fmla="*/ 1989 h 3504"/>
                <a:gd name="T96" fmla="*/ 14 w 3180"/>
                <a:gd name="T97" fmla="*/ 1629 h 3504"/>
                <a:gd name="T98" fmla="*/ 190 w 3180"/>
                <a:gd name="T99" fmla="*/ 1326 h 3504"/>
                <a:gd name="T100" fmla="*/ 511 w 3180"/>
                <a:gd name="T101" fmla="*/ 1181 h 3504"/>
                <a:gd name="T102" fmla="*/ 853 w 3180"/>
                <a:gd name="T103" fmla="*/ 1251 h 3504"/>
                <a:gd name="T104" fmla="*/ 2057 w 3180"/>
                <a:gd name="T105" fmla="*/ 739 h 3504"/>
                <a:gd name="T106" fmla="*/ 2064 w 3180"/>
                <a:gd name="T107" fmla="*/ 394 h 3504"/>
                <a:gd name="T108" fmla="*/ 2268 w 3180"/>
                <a:gd name="T109" fmla="*/ 112 h 3504"/>
                <a:gd name="T110" fmla="*/ 2607 w 3180"/>
                <a:gd name="T111" fmla="*/ 0 h 3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180" h="3504">
                  <a:moveTo>
                    <a:pt x="2607" y="2518"/>
                  </a:moveTo>
                  <a:lnTo>
                    <a:pt x="2556" y="2521"/>
                  </a:lnTo>
                  <a:lnTo>
                    <a:pt x="2506" y="2531"/>
                  </a:lnTo>
                  <a:lnTo>
                    <a:pt x="2458" y="2546"/>
                  </a:lnTo>
                  <a:lnTo>
                    <a:pt x="2414" y="2566"/>
                  </a:lnTo>
                  <a:lnTo>
                    <a:pt x="2372" y="2591"/>
                  </a:lnTo>
                  <a:lnTo>
                    <a:pt x="2334" y="2622"/>
                  </a:lnTo>
                  <a:lnTo>
                    <a:pt x="2300" y="2656"/>
                  </a:lnTo>
                  <a:lnTo>
                    <a:pt x="2271" y="2695"/>
                  </a:lnTo>
                  <a:lnTo>
                    <a:pt x="2245" y="2736"/>
                  </a:lnTo>
                  <a:lnTo>
                    <a:pt x="2224" y="2781"/>
                  </a:lnTo>
                  <a:lnTo>
                    <a:pt x="2209" y="2829"/>
                  </a:lnTo>
                  <a:lnTo>
                    <a:pt x="2200" y="2878"/>
                  </a:lnTo>
                  <a:lnTo>
                    <a:pt x="2196" y="2930"/>
                  </a:lnTo>
                  <a:lnTo>
                    <a:pt x="2200" y="2981"/>
                  </a:lnTo>
                  <a:lnTo>
                    <a:pt x="2209" y="3031"/>
                  </a:lnTo>
                  <a:lnTo>
                    <a:pt x="2224" y="3079"/>
                  </a:lnTo>
                  <a:lnTo>
                    <a:pt x="2245" y="3123"/>
                  </a:lnTo>
                  <a:lnTo>
                    <a:pt x="2271" y="3165"/>
                  </a:lnTo>
                  <a:lnTo>
                    <a:pt x="2300" y="3203"/>
                  </a:lnTo>
                  <a:lnTo>
                    <a:pt x="2334" y="3237"/>
                  </a:lnTo>
                  <a:lnTo>
                    <a:pt x="2372" y="3267"/>
                  </a:lnTo>
                  <a:lnTo>
                    <a:pt x="2414" y="3292"/>
                  </a:lnTo>
                  <a:lnTo>
                    <a:pt x="2458" y="3314"/>
                  </a:lnTo>
                  <a:lnTo>
                    <a:pt x="2506" y="3329"/>
                  </a:lnTo>
                  <a:lnTo>
                    <a:pt x="2556" y="3338"/>
                  </a:lnTo>
                  <a:lnTo>
                    <a:pt x="2607" y="3341"/>
                  </a:lnTo>
                  <a:lnTo>
                    <a:pt x="2659" y="3338"/>
                  </a:lnTo>
                  <a:lnTo>
                    <a:pt x="2708" y="3329"/>
                  </a:lnTo>
                  <a:lnTo>
                    <a:pt x="2756" y="3314"/>
                  </a:lnTo>
                  <a:lnTo>
                    <a:pt x="2800" y="3292"/>
                  </a:lnTo>
                  <a:lnTo>
                    <a:pt x="2841" y="3267"/>
                  </a:lnTo>
                  <a:lnTo>
                    <a:pt x="2880" y="3237"/>
                  </a:lnTo>
                  <a:lnTo>
                    <a:pt x="2914" y="3203"/>
                  </a:lnTo>
                  <a:lnTo>
                    <a:pt x="2944" y="3165"/>
                  </a:lnTo>
                  <a:lnTo>
                    <a:pt x="2970" y="3123"/>
                  </a:lnTo>
                  <a:lnTo>
                    <a:pt x="2990" y="3079"/>
                  </a:lnTo>
                  <a:lnTo>
                    <a:pt x="3005" y="3031"/>
                  </a:lnTo>
                  <a:lnTo>
                    <a:pt x="3014" y="2981"/>
                  </a:lnTo>
                  <a:lnTo>
                    <a:pt x="3018" y="2930"/>
                  </a:lnTo>
                  <a:lnTo>
                    <a:pt x="3014" y="2878"/>
                  </a:lnTo>
                  <a:lnTo>
                    <a:pt x="3005" y="2829"/>
                  </a:lnTo>
                  <a:lnTo>
                    <a:pt x="2990" y="2781"/>
                  </a:lnTo>
                  <a:lnTo>
                    <a:pt x="2970" y="2736"/>
                  </a:lnTo>
                  <a:lnTo>
                    <a:pt x="2944" y="2695"/>
                  </a:lnTo>
                  <a:lnTo>
                    <a:pt x="2914" y="2656"/>
                  </a:lnTo>
                  <a:lnTo>
                    <a:pt x="2880" y="2622"/>
                  </a:lnTo>
                  <a:lnTo>
                    <a:pt x="2841" y="2591"/>
                  </a:lnTo>
                  <a:lnTo>
                    <a:pt x="2800" y="2566"/>
                  </a:lnTo>
                  <a:lnTo>
                    <a:pt x="2756" y="2546"/>
                  </a:lnTo>
                  <a:lnTo>
                    <a:pt x="2708" y="2531"/>
                  </a:lnTo>
                  <a:lnTo>
                    <a:pt x="2659" y="2521"/>
                  </a:lnTo>
                  <a:lnTo>
                    <a:pt x="2607" y="2518"/>
                  </a:lnTo>
                  <a:close/>
                  <a:moveTo>
                    <a:pt x="573" y="1341"/>
                  </a:moveTo>
                  <a:lnTo>
                    <a:pt x="522" y="1344"/>
                  </a:lnTo>
                  <a:lnTo>
                    <a:pt x="472" y="1353"/>
                  </a:lnTo>
                  <a:lnTo>
                    <a:pt x="425" y="1368"/>
                  </a:lnTo>
                  <a:lnTo>
                    <a:pt x="381" y="1389"/>
                  </a:lnTo>
                  <a:lnTo>
                    <a:pt x="338" y="1415"/>
                  </a:lnTo>
                  <a:lnTo>
                    <a:pt x="300" y="1445"/>
                  </a:lnTo>
                  <a:lnTo>
                    <a:pt x="266" y="1479"/>
                  </a:lnTo>
                  <a:lnTo>
                    <a:pt x="237" y="1517"/>
                  </a:lnTo>
                  <a:lnTo>
                    <a:pt x="211" y="1559"/>
                  </a:lnTo>
                  <a:lnTo>
                    <a:pt x="190" y="1603"/>
                  </a:lnTo>
                  <a:lnTo>
                    <a:pt x="175" y="1651"/>
                  </a:lnTo>
                  <a:lnTo>
                    <a:pt x="165" y="1701"/>
                  </a:lnTo>
                  <a:lnTo>
                    <a:pt x="162" y="1752"/>
                  </a:lnTo>
                  <a:lnTo>
                    <a:pt x="165" y="1804"/>
                  </a:lnTo>
                  <a:lnTo>
                    <a:pt x="175" y="1853"/>
                  </a:lnTo>
                  <a:lnTo>
                    <a:pt x="190" y="1901"/>
                  </a:lnTo>
                  <a:lnTo>
                    <a:pt x="211" y="1946"/>
                  </a:lnTo>
                  <a:lnTo>
                    <a:pt x="237" y="1987"/>
                  </a:lnTo>
                  <a:lnTo>
                    <a:pt x="266" y="2026"/>
                  </a:lnTo>
                  <a:lnTo>
                    <a:pt x="300" y="2060"/>
                  </a:lnTo>
                  <a:lnTo>
                    <a:pt x="338" y="2090"/>
                  </a:lnTo>
                  <a:lnTo>
                    <a:pt x="381" y="2116"/>
                  </a:lnTo>
                  <a:lnTo>
                    <a:pt x="425" y="2136"/>
                  </a:lnTo>
                  <a:lnTo>
                    <a:pt x="472" y="2151"/>
                  </a:lnTo>
                  <a:lnTo>
                    <a:pt x="522" y="2161"/>
                  </a:lnTo>
                  <a:lnTo>
                    <a:pt x="573" y="2164"/>
                  </a:lnTo>
                  <a:lnTo>
                    <a:pt x="625" y="2161"/>
                  </a:lnTo>
                  <a:lnTo>
                    <a:pt x="674" y="2151"/>
                  </a:lnTo>
                  <a:lnTo>
                    <a:pt x="721" y="2136"/>
                  </a:lnTo>
                  <a:lnTo>
                    <a:pt x="766" y="2116"/>
                  </a:lnTo>
                  <a:lnTo>
                    <a:pt x="807" y="2090"/>
                  </a:lnTo>
                  <a:lnTo>
                    <a:pt x="846" y="2060"/>
                  </a:lnTo>
                  <a:lnTo>
                    <a:pt x="880" y="2026"/>
                  </a:lnTo>
                  <a:lnTo>
                    <a:pt x="910" y="1987"/>
                  </a:lnTo>
                  <a:lnTo>
                    <a:pt x="936" y="1946"/>
                  </a:lnTo>
                  <a:lnTo>
                    <a:pt x="956" y="1901"/>
                  </a:lnTo>
                  <a:lnTo>
                    <a:pt x="971" y="1853"/>
                  </a:lnTo>
                  <a:lnTo>
                    <a:pt x="980" y="1804"/>
                  </a:lnTo>
                  <a:lnTo>
                    <a:pt x="984" y="1752"/>
                  </a:lnTo>
                  <a:lnTo>
                    <a:pt x="980" y="1701"/>
                  </a:lnTo>
                  <a:lnTo>
                    <a:pt x="971" y="1651"/>
                  </a:lnTo>
                  <a:lnTo>
                    <a:pt x="956" y="1603"/>
                  </a:lnTo>
                  <a:lnTo>
                    <a:pt x="936" y="1559"/>
                  </a:lnTo>
                  <a:lnTo>
                    <a:pt x="910" y="1517"/>
                  </a:lnTo>
                  <a:lnTo>
                    <a:pt x="880" y="1479"/>
                  </a:lnTo>
                  <a:lnTo>
                    <a:pt x="846" y="1445"/>
                  </a:lnTo>
                  <a:lnTo>
                    <a:pt x="807" y="1415"/>
                  </a:lnTo>
                  <a:lnTo>
                    <a:pt x="766" y="1389"/>
                  </a:lnTo>
                  <a:lnTo>
                    <a:pt x="721" y="1368"/>
                  </a:lnTo>
                  <a:lnTo>
                    <a:pt x="674" y="1353"/>
                  </a:lnTo>
                  <a:lnTo>
                    <a:pt x="625" y="1344"/>
                  </a:lnTo>
                  <a:lnTo>
                    <a:pt x="573" y="1341"/>
                  </a:lnTo>
                  <a:close/>
                  <a:moveTo>
                    <a:pt x="2607" y="164"/>
                  </a:moveTo>
                  <a:lnTo>
                    <a:pt x="2556" y="167"/>
                  </a:lnTo>
                  <a:lnTo>
                    <a:pt x="2506" y="176"/>
                  </a:lnTo>
                  <a:lnTo>
                    <a:pt x="2458" y="192"/>
                  </a:lnTo>
                  <a:lnTo>
                    <a:pt x="2414" y="212"/>
                  </a:lnTo>
                  <a:lnTo>
                    <a:pt x="2372" y="238"/>
                  </a:lnTo>
                  <a:lnTo>
                    <a:pt x="2334" y="267"/>
                  </a:lnTo>
                  <a:lnTo>
                    <a:pt x="2300" y="302"/>
                  </a:lnTo>
                  <a:lnTo>
                    <a:pt x="2271" y="341"/>
                  </a:lnTo>
                  <a:lnTo>
                    <a:pt x="2245" y="382"/>
                  </a:lnTo>
                  <a:lnTo>
                    <a:pt x="2224" y="427"/>
                  </a:lnTo>
                  <a:lnTo>
                    <a:pt x="2209" y="474"/>
                  </a:lnTo>
                  <a:lnTo>
                    <a:pt x="2200" y="524"/>
                  </a:lnTo>
                  <a:lnTo>
                    <a:pt x="2196" y="576"/>
                  </a:lnTo>
                  <a:lnTo>
                    <a:pt x="2200" y="627"/>
                  </a:lnTo>
                  <a:lnTo>
                    <a:pt x="2209" y="677"/>
                  </a:lnTo>
                  <a:lnTo>
                    <a:pt x="2224" y="724"/>
                  </a:lnTo>
                  <a:lnTo>
                    <a:pt x="2245" y="768"/>
                  </a:lnTo>
                  <a:lnTo>
                    <a:pt x="2271" y="810"/>
                  </a:lnTo>
                  <a:lnTo>
                    <a:pt x="2300" y="848"/>
                  </a:lnTo>
                  <a:lnTo>
                    <a:pt x="2334" y="883"/>
                  </a:lnTo>
                  <a:lnTo>
                    <a:pt x="2372" y="913"/>
                  </a:lnTo>
                  <a:lnTo>
                    <a:pt x="2414" y="939"/>
                  </a:lnTo>
                  <a:lnTo>
                    <a:pt x="2458" y="959"/>
                  </a:lnTo>
                  <a:lnTo>
                    <a:pt x="2506" y="975"/>
                  </a:lnTo>
                  <a:lnTo>
                    <a:pt x="2556" y="983"/>
                  </a:lnTo>
                  <a:lnTo>
                    <a:pt x="2607" y="986"/>
                  </a:lnTo>
                  <a:lnTo>
                    <a:pt x="2659" y="983"/>
                  </a:lnTo>
                  <a:lnTo>
                    <a:pt x="2708" y="975"/>
                  </a:lnTo>
                  <a:lnTo>
                    <a:pt x="2756" y="959"/>
                  </a:lnTo>
                  <a:lnTo>
                    <a:pt x="2800" y="939"/>
                  </a:lnTo>
                  <a:lnTo>
                    <a:pt x="2841" y="913"/>
                  </a:lnTo>
                  <a:lnTo>
                    <a:pt x="2880" y="883"/>
                  </a:lnTo>
                  <a:lnTo>
                    <a:pt x="2914" y="848"/>
                  </a:lnTo>
                  <a:lnTo>
                    <a:pt x="2944" y="810"/>
                  </a:lnTo>
                  <a:lnTo>
                    <a:pt x="2970" y="768"/>
                  </a:lnTo>
                  <a:lnTo>
                    <a:pt x="2990" y="724"/>
                  </a:lnTo>
                  <a:lnTo>
                    <a:pt x="3005" y="677"/>
                  </a:lnTo>
                  <a:lnTo>
                    <a:pt x="3014" y="627"/>
                  </a:lnTo>
                  <a:lnTo>
                    <a:pt x="3018" y="576"/>
                  </a:lnTo>
                  <a:lnTo>
                    <a:pt x="3014" y="524"/>
                  </a:lnTo>
                  <a:lnTo>
                    <a:pt x="3005" y="474"/>
                  </a:lnTo>
                  <a:lnTo>
                    <a:pt x="2990" y="427"/>
                  </a:lnTo>
                  <a:lnTo>
                    <a:pt x="2970" y="382"/>
                  </a:lnTo>
                  <a:lnTo>
                    <a:pt x="2944" y="341"/>
                  </a:lnTo>
                  <a:lnTo>
                    <a:pt x="2914" y="302"/>
                  </a:lnTo>
                  <a:lnTo>
                    <a:pt x="2880" y="267"/>
                  </a:lnTo>
                  <a:lnTo>
                    <a:pt x="2841" y="238"/>
                  </a:lnTo>
                  <a:lnTo>
                    <a:pt x="2800" y="212"/>
                  </a:lnTo>
                  <a:lnTo>
                    <a:pt x="2756" y="192"/>
                  </a:lnTo>
                  <a:lnTo>
                    <a:pt x="2708" y="176"/>
                  </a:lnTo>
                  <a:lnTo>
                    <a:pt x="2659" y="167"/>
                  </a:lnTo>
                  <a:lnTo>
                    <a:pt x="2607" y="164"/>
                  </a:lnTo>
                  <a:close/>
                  <a:moveTo>
                    <a:pt x="2607" y="0"/>
                  </a:moveTo>
                  <a:lnTo>
                    <a:pt x="2670" y="5"/>
                  </a:lnTo>
                  <a:lnTo>
                    <a:pt x="2730" y="14"/>
                  </a:lnTo>
                  <a:lnTo>
                    <a:pt x="2788" y="30"/>
                  </a:lnTo>
                  <a:lnTo>
                    <a:pt x="2844" y="53"/>
                  </a:lnTo>
                  <a:lnTo>
                    <a:pt x="2896" y="79"/>
                  </a:lnTo>
                  <a:lnTo>
                    <a:pt x="2945" y="112"/>
                  </a:lnTo>
                  <a:lnTo>
                    <a:pt x="2991" y="149"/>
                  </a:lnTo>
                  <a:lnTo>
                    <a:pt x="3032" y="191"/>
                  </a:lnTo>
                  <a:lnTo>
                    <a:pt x="3070" y="237"/>
                  </a:lnTo>
                  <a:lnTo>
                    <a:pt x="3101" y="285"/>
                  </a:lnTo>
                  <a:lnTo>
                    <a:pt x="3129" y="339"/>
                  </a:lnTo>
                  <a:lnTo>
                    <a:pt x="3151" y="394"/>
                  </a:lnTo>
                  <a:lnTo>
                    <a:pt x="3167" y="452"/>
                  </a:lnTo>
                  <a:lnTo>
                    <a:pt x="3177" y="513"/>
                  </a:lnTo>
                  <a:lnTo>
                    <a:pt x="3180" y="576"/>
                  </a:lnTo>
                  <a:lnTo>
                    <a:pt x="3177" y="638"/>
                  </a:lnTo>
                  <a:lnTo>
                    <a:pt x="3167" y="698"/>
                  </a:lnTo>
                  <a:lnTo>
                    <a:pt x="3151" y="757"/>
                  </a:lnTo>
                  <a:lnTo>
                    <a:pt x="3129" y="812"/>
                  </a:lnTo>
                  <a:lnTo>
                    <a:pt x="3101" y="865"/>
                  </a:lnTo>
                  <a:lnTo>
                    <a:pt x="3070" y="914"/>
                  </a:lnTo>
                  <a:lnTo>
                    <a:pt x="3032" y="960"/>
                  </a:lnTo>
                  <a:lnTo>
                    <a:pt x="2991" y="1001"/>
                  </a:lnTo>
                  <a:lnTo>
                    <a:pt x="2945" y="1038"/>
                  </a:lnTo>
                  <a:lnTo>
                    <a:pt x="2896" y="1071"/>
                  </a:lnTo>
                  <a:lnTo>
                    <a:pt x="2844" y="1098"/>
                  </a:lnTo>
                  <a:lnTo>
                    <a:pt x="2788" y="1120"/>
                  </a:lnTo>
                  <a:lnTo>
                    <a:pt x="2730" y="1136"/>
                  </a:lnTo>
                  <a:lnTo>
                    <a:pt x="2670" y="1146"/>
                  </a:lnTo>
                  <a:lnTo>
                    <a:pt x="2607" y="1150"/>
                  </a:lnTo>
                  <a:lnTo>
                    <a:pt x="2548" y="1147"/>
                  </a:lnTo>
                  <a:lnTo>
                    <a:pt x="2489" y="1137"/>
                  </a:lnTo>
                  <a:lnTo>
                    <a:pt x="2433" y="1123"/>
                  </a:lnTo>
                  <a:lnTo>
                    <a:pt x="2379" y="1102"/>
                  </a:lnTo>
                  <a:lnTo>
                    <a:pt x="2328" y="1077"/>
                  </a:lnTo>
                  <a:lnTo>
                    <a:pt x="2279" y="1046"/>
                  </a:lnTo>
                  <a:lnTo>
                    <a:pt x="2235" y="1012"/>
                  </a:lnTo>
                  <a:lnTo>
                    <a:pt x="2194" y="973"/>
                  </a:lnTo>
                  <a:lnTo>
                    <a:pt x="2157" y="930"/>
                  </a:lnTo>
                  <a:lnTo>
                    <a:pt x="1105" y="1538"/>
                  </a:lnTo>
                  <a:lnTo>
                    <a:pt x="1123" y="1589"/>
                  </a:lnTo>
                  <a:lnTo>
                    <a:pt x="1135" y="1642"/>
                  </a:lnTo>
                  <a:lnTo>
                    <a:pt x="1144" y="1697"/>
                  </a:lnTo>
                  <a:lnTo>
                    <a:pt x="1146" y="1752"/>
                  </a:lnTo>
                  <a:lnTo>
                    <a:pt x="1144" y="1809"/>
                  </a:lnTo>
                  <a:lnTo>
                    <a:pt x="1135" y="1863"/>
                  </a:lnTo>
                  <a:lnTo>
                    <a:pt x="1123" y="1916"/>
                  </a:lnTo>
                  <a:lnTo>
                    <a:pt x="1105" y="1966"/>
                  </a:lnTo>
                  <a:lnTo>
                    <a:pt x="2157" y="2574"/>
                  </a:lnTo>
                  <a:lnTo>
                    <a:pt x="2194" y="2532"/>
                  </a:lnTo>
                  <a:lnTo>
                    <a:pt x="2235" y="2494"/>
                  </a:lnTo>
                  <a:lnTo>
                    <a:pt x="2279" y="2458"/>
                  </a:lnTo>
                  <a:lnTo>
                    <a:pt x="2328" y="2429"/>
                  </a:lnTo>
                  <a:lnTo>
                    <a:pt x="2379" y="2403"/>
                  </a:lnTo>
                  <a:lnTo>
                    <a:pt x="2433" y="2382"/>
                  </a:lnTo>
                  <a:lnTo>
                    <a:pt x="2489" y="2367"/>
                  </a:lnTo>
                  <a:lnTo>
                    <a:pt x="2548" y="2358"/>
                  </a:lnTo>
                  <a:lnTo>
                    <a:pt x="2607" y="2355"/>
                  </a:lnTo>
                  <a:lnTo>
                    <a:pt x="2670" y="2358"/>
                  </a:lnTo>
                  <a:lnTo>
                    <a:pt x="2730" y="2368"/>
                  </a:lnTo>
                  <a:lnTo>
                    <a:pt x="2788" y="2384"/>
                  </a:lnTo>
                  <a:lnTo>
                    <a:pt x="2844" y="2406"/>
                  </a:lnTo>
                  <a:lnTo>
                    <a:pt x="2896" y="2434"/>
                  </a:lnTo>
                  <a:lnTo>
                    <a:pt x="2945" y="2466"/>
                  </a:lnTo>
                  <a:lnTo>
                    <a:pt x="2991" y="2503"/>
                  </a:lnTo>
                  <a:lnTo>
                    <a:pt x="3032" y="2545"/>
                  </a:lnTo>
                  <a:lnTo>
                    <a:pt x="3070" y="2590"/>
                  </a:lnTo>
                  <a:lnTo>
                    <a:pt x="3101" y="2640"/>
                  </a:lnTo>
                  <a:lnTo>
                    <a:pt x="3129" y="2692"/>
                  </a:lnTo>
                  <a:lnTo>
                    <a:pt x="3151" y="2748"/>
                  </a:lnTo>
                  <a:lnTo>
                    <a:pt x="3167" y="2806"/>
                  </a:lnTo>
                  <a:lnTo>
                    <a:pt x="3177" y="2867"/>
                  </a:lnTo>
                  <a:lnTo>
                    <a:pt x="3180" y="2930"/>
                  </a:lnTo>
                  <a:lnTo>
                    <a:pt x="3177" y="2992"/>
                  </a:lnTo>
                  <a:lnTo>
                    <a:pt x="3167" y="3053"/>
                  </a:lnTo>
                  <a:lnTo>
                    <a:pt x="3151" y="3110"/>
                  </a:lnTo>
                  <a:lnTo>
                    <a:pt x="3129" y="3167"/>
                  </a:lnTo>
                  <a:lnTo>
                    <a:pt x="3101" y="3219"/>
                  </a:lnTo>
                  <a:lnTo>
                    <a:pt x="3070" y="3269"/>
                  </a:lnTo>
                  <a:lnTo>
                    <a:pt x="3032" y="3315"/>
                  </a:lnTo>
                  <a:lnTo>
                    <a:pt x="2991" y="3356"/>
                  </a:lnTo>
                  <a:lnTo>
                    <a:pt x="2945" y="3393"/>
                  </a:lnTo>
                  <a:lnTo>
                    <a:pt x="2896" y="3425"/>
                  </a:lnTo>
                  <a:lnTo>
                    <a:pt x="2844" y="3453"/>
                  </a:lnTo>
                  <a:lnTo>
                    <a:pt x="2788" y="3474"/>
                  </a:lnTo>
                  <a:lnTo>
                    <a:pt x="2730" y="3491"/>
                  </a:lnTo>
                  <a:lnTo>
                    <a:pt x="2670" y="3501"/>
                  </a:lnTo>
                  <a:lnTo>
                    <a:pt x="2607" y="3504"/>
                  </a:lnTo>
                  <a:lnTo>
                    <a:pt x="2544" y="3501"/>
                  </a:lnTo>
                  <a:lnTo>
                    <a:pt x="2484" y="3491"/>
                  </a:lnTo>
                  <a:lnTo>
                    <a:pt x="2427" y="3474"/>
                  </a:lnTo>
                  <a:lnTo>
                    <a:pt x="2370" y="3453"/>
                  </a:lnTo>
                  <a:lnTo>
                    <a:pt x="2318" y="3425"/>
                  </a:lnTo>
                  <a:lnTo>
                    <a:pt x="2268" y="3393"/>
                  </a:lnTo>
                  <a:lnTo>
                    <a:pt x="2223" y="3356"/>
                  </a:lnTo>
                  <a:lnTo>
                    <a:pt x="2181" y="3315"/>
                  </a:lnTo>
                  <a:lnTo>
                    <a:pt x="2144" y="3269"/>
                  </a:lnTo>
                  <a:lnTo>
                    <a:pt x="2113" y="3219"/>
                  </a:lnTo>
                  <a:lnTo>
                    <a:pt x="2085" y="3167"/>
                  </a:lnTo>
                  <a:lnTo>
                    <a:pt x="2064" y="3110"/>
                  </a:lnTo>
                  <a:lnTo>
                    <a:pt x="2047" y="3053"/>
                  </a:lnTo>
                  <a:lnTo>
                    <a:pt x="2037" y="2992"/>
                  </a:lnTo>
                  <a:lnTo>
                    <a:pt x="2034" y="2930"/>
                  </a:lnTo>
                  <a:lnTo>
                    <a:pt x="2037" y="2873"/>
                  </a:lnTo>
                  <a:lnTo>
                    <a:pt x="2045" y="2819"/>
                  </a:lnTo>
                  <a:lnTo>
                    <a:pt x="2057" y="2767"/>
                  </a:lnTo>
                  <a:lnTo>
                    <a:pt x="2075" y="2716"/>
                  </a:lnTo>
                  <a:lnTo>
                    <a:pt x="1024" y="2107"/>
                  </a:lnTo>
                  <a:lnTo>
                    <a:pt x="987" y="2150"/>
                  </a:lnTo>
                  <a:lnTo>
                    <a:pt x="945" y="2188"/>
                  </a:lnTo>
                  <a:lnTo>
                    <a:pt x="901" y="2223"/>
                  </a:lnTo>
                  <a:lnTo>
                    <a:pt x="853" y="2254"/>
                  </a:lnTo>
                  <a:lnTo>
                    <a:pt x="801" y="2280"/>
                  </a:lnTo>
                  <a:lnTo>
                    <a:pt x="748" y="2300"/>
                  </a:lnTo>
                  <a:lnTo>
                    <a:pt x="692" y="2315"/>
                  </a:lnTo>
                  <a:lnTo>
                    <a:pt x="633" y="2323"/>
                  </a:lnTo>
                  <a:lnTo>
                    <a:pt x="573" y="2327"/>
                  </a:lnTo>
                  <a:lnTo>
                    <a:pt x="511" y="2323"/>
                  </a:lnTo>
                  <a:lnTo>
                    <a:pt x="451" y="2314"/>
                  </a:lnTo>
                  <a:lnTo>
                    <a:pt x="393" y="2298"/>
                  </a:lnTo>
                  <a:lnTo>
                    <a:pt x="336" y="2276"/>
                  </a:lnTo>
                  <a:lnTo>
                    <a:pt x="284" y="2248"/>
                  </a:lnTo>
                  <a:lnTo>
                    <a:pt x="235" y="2216"/>
                  </a:lnTo>
                  <a:lnTo>
                    <a:pt x="190" y="2179"/>
                  </a:lnTo>
                  <a:lnTo>
                    <a:pt x="147" y="2137"/>
                  </a:lnTo>
                  <a:lnTo>
                    <a:pt x="111" y="2091"/>
                  </a:lnTo>
                  <a:lnTo>
                    <a:pt x="78" y="2043"/>
                  </a:lnTo>
                  <a:lnTo>
                    <a:pt x="51" y="1989"/>
                  </a:lnTo>
                  <a:lnTo>
                    <a:pt x="30" y="1934"/>
                  </a:lnTo>
                  <a:lnTo>
                    <a:pt x="14" y="1876"/>
                  </a:lnTo>
                  <a:lnTo>
                    <a:pt x="3" y="1815"/>
                  </a:lnTo>
                  <a:lnTo>
                    <a:pt x="0" y="1752"/>
                  </a:lnTo>
                  <a:lnTo>
                    <a:pt x="3" y="1689"/>
                  </a:lnTo>
                  <a:lnTo>
                    <a:pt x="14" y="1629"/>
                  </a:lnTo>
                  <a:lnTo>
                    <a:pt x="30" y="1571"/>
                  </a:lnTo>
                  <a:lnTo>
                    <a:pt x="51" y="1515"/>
                  </a:lnTo>
                  <a:lnTo>
                    <a:pt x="78" y="1463"/>
                  </a:lnTo>
                  <a:lnTo>
                    <a:pt x="111" y="1413"/>
                  </a:lnTo>
                  <a:lnTo>
                    <a:pt x="147" y="1368"/>
                  </a:lnTo>
                  <a:lnTo>
                    <a:pt x="190" y="1326"/>
                  </a:lnTo>
                  <a:lnTo>
                    <a:pt x="235" y="1288"/>
                  </a:lnTo>
                  <a:lnTo>
                    <a:pt x="284" y="1257"/>
                  </a:lnTo>
                  <a:lnTo>
                    <a:pt x="336" y="1229"/>
                  </a:lnTo>
                  <a:lnTo>
                    <a:pt x="393" y="1208"/>
                  </a:lnTo>
                  <a:lnTo>
                    <a:pt x="451" y="1192"/>
                  </a:lnTo>
                  <a:lnTo>
                    <a:pt x="511" y="1181"/>
                  </a:lnTo>
                  <a:lnTo>
                    <a:pt x="573" y="1178"/>
                  </a:lnTo>
                  <a:lnTo>
                    <a:pt x="633" y="1181"/>
                  </a:lnTo>
                  <a:lnTo>
                    <a:pt x="692" y="1191"/>
                  </a:lnTo>
                  <a:lnTo>
                    <a:pt x="748" y="1205"/>
                  </a:lnTo>
                  <a:lnTo>
                    <a:pt x="801" y="1226"/>
                  </a:lnTo>
                  <a:lnTo>
                    <a:pt x="853" y="1251"/>
                  </a:lnTo>
                  <a:lnTo>
                    <a:pt x="901" y="1281"/>
                  </a:lnTo>
                  <a:lnTo>
                    <a:pt x="945" y="1316"/>
                  </a:lnTo>
                  <a:lnTo>
                    <a:pt x="987" y="1355"/>
                  </a:lnTo>
                  <a:lnTo>
                    <a:pt x="1024" y="1398"/>
                  </a:lnTo>
                  <a:lnTo>
                    <a:pt x="2075" y="789"/>
                  </a:lnTo>
                  <a:lnTo>
                    <a:pt x="2057" y="739"/>
                  </a:lnTo>
                  <a:lnTo>
                    <a:pt x="2045" y="685"/>
                  </a:lnTo>
                  <a:lnTo>
                    <a:pt x="2037" y="631"/>
                  </a:lnTo>
                  <a:lnTo>
                    <a:pt x="2034" y="576"/>
                  </a:lnTo>
                  <a:lnTo>
                    <a:pt x="2037" y="513"/>
                  </a:lnTo>
                  <a:lnTo>
                    <a:pt x="2047" y="452"/>
                  </a:lnTo>
                  <a:lnTo>
                    <a:pt x="2064" y="394"/>
                  </a:lnTo>
                  <a:lnTo>
                    <a:pt x="2085" y="339"/>
                  </a:lnTo>
                  <a:lnTo>
                    <a:pt x="2113" y="285"/>
                  </a:lnTo>
                  <a:lnTo>
                    <a:pt x="2144" y="237"/>
                  </a:lnTo>
                  <a:lnTo>
                    <a:pt x="2181" y="191"/>
                  </a:lnTo>
                  <a:lnTo>
                    <a:pt x="2223" y="149"/>
                  </a:lnTo>
                  <a:lnTo>
                    <a:pt x="2268" y="112"/>
                  </a:lnTo>
                  <a:lnTo>
                    <a:pt x="2318" y="79"/>
                  </a:lnTo>
                  <a:lnTo>
                    <a:pt x="2370" y="53"/>
                  </a:lnTo>
                  <a:lnTo>
                    <a:pt x="2427" y="30"/>
                  </a:lnTo>
                  <a:lnTo>
                    <a:pt x="2484" y="14"/>
                  </a:lnTo>
                  <a:lnTo>
                    <a:pt x="2544" y="5"/>
                  </a:lnTo>
                  <a:lnTo>
                    <a:pt x="2607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  <p:sp>
          <p:nvSpPr>
            <p:cNvPr id="22" name="Freeform 137"/>
            <p:cNvSpPr/>
            <p:nvPr/>
          </p:nvSpPr>
          <p:spPr bwMode="auto">
            <a:xfrm>
              <a:off x="5419726" y="2928938"/>
              <a:ext cx="50800" cy="50800"/>
            </a:xfrm>
            <a:custGeom>
              <a:avLst/>
              <a:gdLst>
                <a:gd name="T0" fmla="*/ 241 w 323"/>
                <a:gd name="T1" fmla="*/ 0 h 323"/>
                <a:gd name="T2" fmla="*/ 263 w 323"/>
                <a:gd name="T3" fmla="*/ 2 h 323"/>
                <a:gd name="T4" fmla="*/ 282 w 323"/>
                <a:gd name="T5" fmla="*/ 10 h 323"/>
                <a:gd name="T6" fmla="*/ 298 w 323"/>
                <a:gd name="T7" fmla="*/ 23 h 323"/>
                <a:gd name="T8" fmla="*/ 311 w 323"/>
                <a:gd name="T9" fmla="*/ 39 h 323"/>
                <a:gd name="T10" fmla="*/ 319 w 323"/>
                <a:gd name="T11" fmla="*/ 59 h 323"/>
                <a:gd name="T12" fmla="*/ 323 w 323"/>
                <a:gd name="T13" fmla="*/ 81 h 323"/>
                <a:gd name="T14" fmla="*/ 319 w 323"/>
                <a:gd name="T15" fmla="*/ 102 h 323"/>
                <a:gd name="T16" fmla="*/ 311 w 323"/>
                <a:gd name="T17" fmla="*/ 122 h 323"/>
                <a:gd name="T18" fmla="*/ 298 w 323"/>
                <a:gd name="T19" fmla="*/ 138 h 323"/>
                <a:gd name="T20" fmla="*/ 282 w 323"/>
                <a:gd name="T21" fmla="*/ 151 h 323"/>
                <a:gd name="T22" fmla="*/ 263 w 323"/>
                <a:gd name="T23" fmla="*/ 159 h 323"/>
                <a:gd name="T24" fmla="*/ 241 w 323"/>
                <a:gd name="T25" fmla="*/ 162 h 323"/>
                <a:gd name="T26" fmla="*/ 220 w 323"/>
                <a:gd name="T27" fmla="*/ 165 h 323"/>
                <a:gd name="T28" fmla="*/ 202 w 323"/>
                <a:gd name="T29" fmla="*/ 173 h 323"/>
                <a:gd name="T30" fmla="*/ 186 w 323"/>
                <a:gd name="T31" fmla="*/ 186 h 323"/>
                <a:gd name="T32" fmla="*/ 173 w 323"/>
                <a:gd name="T33" fmla="*/ 202 h 323"/>
                <a:gd name="T34" fmla="*/ 165 w 323"/>
                <a:gd name="T35" fmla="*/ 220 h 323"/>
                <a:gd name="T36" fmla="*/ 162 w 323"/>
                <a:gd name="T37" fmla="*/ 241 h 323"/>
                <a:gd name="T38" fmla="*/ 159 w 323"/>
                <a:gd name="T39" fmla="*/ 264 h 323"/>
                <a:gd name="T40" fmla="*/ 151 w 323"/>
                <a:gd name="T41" fmla="*/ 283 h 323"/>
                <a:gd name="T42" fmla="*/ 138 w 323"/>
                <a:gd name="T43" fmla="*/ 299 h 323"/>
                <a:gd name="T44" fmla="*/ 122 w 323"/>
                <a:gd name="T45" fmla="*/ 311 h 323"/>
                <a:gd name="T46" fmla="*/ 103 w 323"/>
                <a:gd name="T47" fmla="*/ 320 h 323"/>
                <a:gd name="T48" fmla="*/ 81 w 323"/>
                <a:gd name="T49" fmla="*/ 323 h 323"/>
                <a:gd name="T50" fmla="*/ 59 w 323"/>
                <a:gd name="T51" fmla="*/ 320 h 323"/>
                <a:gd name="T52" fmla="*/ 40 w 323"/>
                <a:gd name="T53" fmla="*/ 311 h 323"/>
                <a:gd name="T54" fmla="*/ 23 w 323"/>
                <a:gd name="T55" fmla="*/ 299 h 323"/>
                <a:gd name="T56" fmla="*/ 11 w 323"/>
                <a:gd name="T57" fmla="*/ 283 h 323"/>
                <a:gd name="T58" fmla="*/ 2 w 323"/>
                <a:gd name="T59" fmla="*/ 264 h 323"/>
                <a:gd name="T60" fmla="*/ 0 w 323"/>
                <a:gd name="T61" fmla="*/ 241 h 323"/>
                <a:gd name="T62" fmla="*/ 3 w 323"/>
                <a:gd name="T63" fmla="*/ 202 h 323"/>
                <a:gd name="T64" fmla="*/ 12 w 323"/>
                <a:gd name="T65" fmla="*/ 165 h 323"/>
                <a:gd name="T66" fmla="*/ 27 w 323"/>
                <a:gd name="T67" fmla="*/ 131 h 323"/>
                <a:gd name="T68" fmla="*/ 47 w 323"/>
                <a:gd name="T69" fmla="*/ 99 h 323"/>
                <a:gd name="T70" fmla="*/ 70 w 323"/>
                <a:gd name="T71" fmla="*/ 70 h 323"/>
                <a:gd name="T72" fmla="*/ 99 w 323"/>
                <a:gd name="T73" fmla="*/ 47 h 323"/>
                <a:gd name="T74" fmla="*/ 131 w 323"/>
                <a:gd name="T75" fmla="*/ 26 h 323"/>
                <a:gd name="T76" fmla="*/ 165 w 323"/>
                <a:gd name="T77" fmla="*/ 11 h 323"/>
                <a:gd name="T78" fmla="*/ 202 w 323"/>
                <a:gd name="T79" fmla="*/ 3 h 323"/>
                <a:gd name="T80" fmla="*/ 241 w 323"/>
                <a:gd name="T81" fmla="*/ 0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323" h="323">
                  <a:moveTo>
                    <a:pt x="241" y="0"/>
                  </a:moveTo>
                  <a:lnTo>
                    <a:pt x="263" y="2"/>
                  </a:lnTo>
                  <a:lnTo>
                    <a:pt x="282" y="10"/>
                  </a:lnTo>
                  <a:lnTo>
                    <a:pt x="298" y="23"/>
                  </a:lnTo>
                  <a:lnTo>
                    <a:pt x="311" y="39"/>
                  </a:lnTo>
                  <a:lnTo>
                    <a:pt x="319" y="59"/>
                  </a:lnTo>
                  <a:lnTo>
                    <a:pt x="323" y="81"/>
                  </a:lnTo>
                  <a:lnTo>
                    <a:pt x="319" y="102"/>
                  </a:lnTo>
                  <a:lnTo>
                    <a:pt x="311" y="122"/>
                  </a:lnTo>
                  <a:lnTo>
                    <a:pt x="298" y="138"/>
                  </a:lnTo>
                  <a:lnTo>
                    <a:pt x="282" y="151"/>
                  </a:lnTo>
                  <a:lnTo>
                    <a:pt x="263" y="159"/>
                  </a:lnTo>
                  <a:lnTo>
                    <a:pt x="241" y="162"/>
                  </a:lnTo>
                  <a:lnTo>
                    <a:pt x="220" y="165"/>
                  </a:lnTo>
                  <a:lnTo>
                    <a:pt x="202" y="173"/>
                  </a:lnTo>
                  <a:lnTo>
                    <a:pt x="186" y="186"/>
                  </a:lnTo>
                  <a:lnTo>
                    <a:pt x="173" y="202"/>
                  </a:lnTo>
                  <a:lnTo>
                    <a:pt x="165" y="220"/>
                  </a:lnTo>
                  <a:lnTo>
                    <a:pt x="162" y="241"/>
                  </a:lnTo>
                  <a:lnTo>
                    <a:pt x="159" y="264"/>
                  </a:lnTo>
                  <a:lnTo>
                    <a:pt x="151" y="283"/>
                  </a:lnTo>
                  <a:lnTo>
                    <a:pt x="138" y="299"/>
                  </a:lnTo>
                  <a:lnTo>
                    <a:pt x="122" y="311"/>
                  </a:lnTo>
                  <a:lnTo>
                    <a:pt x="103" y="320"/>
                  </a:lnTo>
                  <a:lnTo>
                    <a:pt x="81" y="323"/>
                  </a:lnTo>
                  <a:lnTo>
                    <a:pt x="59" y="320"/>
                  </a:lnTo>
                  <a:lnTo>
                    <a:pt x="40" y="311"/>
                  </a:lnTo>
                  <a:lnTo>
                    <a:pt x="23" y="299"/>
                  </a:lnTo>
                  <a:lnTo>
                    <a:pt x="11" y="283"/>
                  </a:lnTo>
                  <a:lnTo>
                    <a:pt x="2" y="264"/>
                  </a:lnTo>
                  <a:lnTo>
                    <a:pt x="0" y="241"/>
                  </a:lnTo>
                  <a:lnTo>
                    <a:pt x="3" y="202"/>
                  </a:lnTo>
                  <a:lnTo>
                    <a:pt x="12" y="165"/>
                  </a:lnTo>
                  <a:lnTo>
                    <a:pt x="27" y="131"/>
                  </a:lnTo>
                  <a:lnTo>
                    <a:pt x="47" y="99"/>
                  </a:lnTo>
                  <a:lnTo>
                    <a:pt x="70" y="70"/>
                  </a:lnTo>
                  <a:lnTo>
                    <a:pt x="99" y="47"/>
                  </a:lnTo>
                  <a:lnTo>
                    <a:pt x="131" y="26"/>
                  </a:lnTo>
                  <a:lnTo>
                    <a:pt x="165" y="11"/>
                  </a:lnTo>
                  <a:lnTo>
                    <a:pt x="202" y="3"/>
                  </a:lnTo>
                  <a:lnTo>
                    <a:pt x="24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等线" panose="02010600030101010101" charset="-122"/>
              </a:endParaRPr>
            </a:p>
          </p:txBody>
        </p:sp>
      </p:grpSp>
      <p:sp>
        <p:nvSpPr>
          <p:cNvPr id="48" name="任意多边形 47"/>
          <p:cNvSpPr/>
          <p:nvPr/>
        </p:nvSpPr>
        <p:spPr>
          <a:xfrm>
            <a:off x="1996966" y="2564524"/>
            <a:ext cx="2921875" cy="0"/>
          </a:xfrm>
          <a:custGeom>
            <a:avLst/>
            <a:gdLst>
              <a:gd name="connsiteX0" fmla="*/ 0 w 2921875"/>
              <a:gd name="connsiteY0" fmla="*/ 0 h 0"/>
              <a:gd name="connsiteX1" fmla="*/ 2921875 w 29218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21875">
                <a:moveTo>
                  <a:pt x="0" y="0"/>
                </a:moveTo>
                <a:lnTo>
                  <a:pt x="2921875" y="0"/>
                </a:lnTo>
              </a:path>
            </a:pathLst>
          </a:custGeom>
          <a:noFill/>
          <a:ln w="3175">
            <a:solidFill>
              <a:srgbClr val="466BA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任意多边形 48"/>
          <p:cNvSpPr/>
          <p:nvPr/>
        </p:nvSpPr>
        <p:spPr>
          <a:xfrm>
            <a:off x="7399020" y="3734786"/>
            <a:ext cx="2921875" cy="0"/>
          </a:xfrm>
          <a:custGeom>
            <a:avLst/>
            <a:gdLst>
              <a:gd name="connsiteX0" fmla="*/ 0 w 2921875"/>
              <a:gd name="connsiteY0" fmla="*/ 0 h 0"/>
              <a:gd name="connsiteX1" fmla="*/ 2921875 w 29218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21875">
                <a:moveTo>
                  <a:pt x="0" y="0"/>
                </a:moveTo>
                <a:lnTo>
                  <a:pt x="2921875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任意多边形 49"/>
          <p:cNvSpPr/>
          <p:nvPr/>
        </p:nvSpPr>
        <p:spPr>
          <a:xfrm>
            <a:off x="1996835" y="4860794"/>
            <a:ext cx="2921875" cy="0"/>
          </a:xfrm>
          <a:custGeom>
            <a:avLst/>
            <a:gdLst>
              <a:gd name="connsiteX0" fmla="*/ 0 w 2921875"/>
              <a:gd name="connsiteY0" fmla="*/ 0 h 0"/>
              <a:gd name="connsiteX1" fmla="*/ 2921875 w 29218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21875">
                <a:moveTo>
                  <a:pt x="0" y="0"/>
                </a:moveTo>
                <a:lnTo>
                  <a:pt x="2921875" y="0"/>
                </a:lnTo>
              </a:path>
            </a:pathLst>
          </a:custGeom>
          <a:noFill/>
          <a:ln w="3175">
            <a:solidFill>
              <a:srgbClr val="466BAC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任意多边形 50"/>
          <p:cNvSpPr/>
          <p:nvPr/>
        </p:nvSpPr>
        <p:spPr>
          <a:xfrm>
            <a:off x="7399020" y="5931244"/>
            <a:ext cx="2921875" cy="0"/>
          </a:xfrm>
          <a:custGeom>
            <a:avLst/>
            <a:gdLst>
              <a:gd name="connsiteX0" fmla="*/ 0 w 2921875"/>
              <a:gd name="connsiteY0" fmla="*/ 0 h 0"/>
              <a:gd name="connsiteX1" fmla="*/ 2921875 w 292187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921875">
                <a:moveTo>
                  <a:pt x="0" y="0"/>
                </a:moveTo>
                <a:lnTo>
                  <a:pt x="2921875" y="0"/>
                </a:lnTo>
              </a:path>
            </a:pathLst>
          </a:custGeom>
          <a:noFill/>
          <a:ln w="3175"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2" name="组合 51"/>
          <p:cNvGrpSpPr/>
          <p:nvPr/>
        </p:nvGrpSpPr>
        <p:grpSpPr>
          <a:xfrm>
            <a:off x="1915293" y="1223596"/>
            <a:ext cx="2800618" cy="1371458"/>
            <a:chOff x="635141" y="2419225"/>
            <a:chExt cx="2488174" cy="1371458"/>
          </a:xfrm>
        </p:grpSpPr>
        <p:sp>
          <p:nvSpPr>
            <p:cNvPr id="53" name="文本框 4337"/>
            <p:cNvSpPr txBox="1"/>
            <p:nvPr/>
          </p:nvSpPr>
          <p:spPr>
            <a:xfrm>
              <a:off x="635155" y="2733471"/>
              <a:ext cx="2488160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4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市场有利条件</a:t>
              </a:r>
            </a:p>
          </p:txBody>
        </p:sp>
        <p:sp>
          <p:nvSpPr>
            <p:cNvPr id="55" name="任意多边形 54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933752" y="3425902"/>
            <a:ext cx="2800618" cy="1371458"/>
            <a:chOff x="635141" y="2419225"/>
            <a:chExt cx="2488174" cy="1371458"/>
          </a:xfrm>
        </p:grpSpPr>
        <p:sp>
          <p:nvSpPr>
            <p:cNvPr id="57" name="文本框 4337"/>
            <p:cNvSpPr txBox="1"/>
            <p:nvPr/>
          </p:nvSpPr>
          <p:spPr>
            <a:xfrm>
              <a:off x="635155" y="2733471"/>
              <a:ext cx="2488160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58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市场有利条件</a:t>
              </a:r>
            </a:p>
          </p:txBody>
        </p:sp>
        <p:sp>
          <p:nvSpPr>
            <p:cNvPr id="59" name="任意多边形 58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520285" y="2348382"/>
            <a:ext cx="2800618" cy="1371458"/>
            <a:chOff x="635141" y="2419225"/>
            <a:chExt cx="2488174" cy="1371458"/>
          </a:xfrm>
        </p:grpSpPr>
        <p:sp>
          <p:nvSpPr>
            <p:cNvPr id="61" name="文本框 4337"/>
            <p:cNvSpPr txBox="1"/>
            <p:nvPr/>
          </p:nvSpPr>
          <p:spPr>
            <a:xfrm>
              <a:off x="635155" y="2733471"/>
              <a:ext cx="2488160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2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市场不利条件</a:t>
              </a:r>
            </a:p>
          </p:txBody>
        </p:sp>
        <p:sp>
          <p:nvSpPr>
            <p:cNvPr id="63" name="任意多边形 62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7520277" y="4529894"/>
            <a:ext cx="2800618" cy="1371458"/>
            <a:chOff x="635141" y="2419225"/>
            <a:chExt cx="2488174" cy="1371458"/>
          </a:xfrm>
        </p:grpSpPr>
        <p:sp>
          <p:nvSpPr>
            <p:cNvPr id="65" name="文本框 4337"/>
            <p:cNvSpPr txBox="1"/>
            <p:nvPr/>
          </p:nvSpPr>
          <p:spPr>
            <a:xfrm>
              <a:off x="635155" y="2733471"/>
              <a:ext cx="2488160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66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市场不利条件</a:t>
              </a:r>
            </a:p>
          </p:txBody>
        </p:sp>
        <p:sp>
          <p:nvSpPr>
            <p:cNvPr id="67" name="任意多边形 66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24"/>
          <p:cNvGrpSpPr/>
          <p:nvPr/>
        </p:nvGrpSpPr>
        <p:grpSpPr>
          <a:xfrm>
            <a:off x="3019646" y="2010406"/>
            <a:ext cx="3229131" cy="3376899"/>
            <a:chOff x="3019646" y="2010406"/>
            <a:chExt cx="3229131" cy="3376899"/>
          </a:xfrm>
        </p:grpSpPr>
        <p:cxnSp>
          <p:nvCxnSpPr>
            <p:cNvPr id="22" name="直接连接符 21"/>
            <p:cNvCxnSpPr/>
            <p:nvPr/>
          </p:nvCxnSpPr>
          <p:spPr>
            <a:xfrm flipV="1">
              <a:off x="3019646" y="2010406"/>
              <a:ext cx="2483851" cy="1742170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直接连接符 22"/>
            <p:cNvCxnSpPr/>
            <p:nvPr/>
          </p:nvCxnSpPr>
          <p:spPr>
            <a:xfrm flipV="1">
              <a:off x="3019646" y="3698855"/>
              <a:ext cx="3229131" cy="53721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/>
            <p:nvPr/>
          </p:nvCxnSpPr>
          <p:spPr>
            <a:xfrm>
              <a:off x="3019646" y="3752576"/>
              <a:ext cx="2532562" cy="1634729"/>
            </a:xfrm>
            <a:prstGeom prst="line">
              <a:avLst/>
            </a:prstGeom>
            <a:ln>
              <a:solidFill>
                <a:schemeClr val="tx1">
                  <a:lumMod val="85000"/>
                  <a:lumOff val="15000"/>
                </a:schemeClr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本年度工作概述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 this year's work overview</a:t>
            </a:r>
          </a:p>
        </p:txBody>
      </p:sp>
      <p:sp>
        <p:nvSpPr>
          <p:cNvPr id="12" name="椭圆 11"/>
          <p:cNvSpPr/>
          <p:nvPr/>
        </p:nvSpPr>
        <p:spPr>
          <a:xfrm>
            <a:off x="1212112" y="1945042"/>
            <a:ext cx="3615069" cy="3615069"/>
          </a:xfrm>
          <a:prstGeom prst="ellipse">
            <a:avLst/>
          </a:prstGeom>
          <a:blipFill>
            <a:blip r:embed="rId4"/>
            <a:srcRect/>
            <a:stretch>
              <a:fillRect l="-25116" r="-24942"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1568301" y="2301231"/>
            <a:ext cx="2902689" cy="2902689"/>
          </a:xfrm>
          <a:prstGeom prst="ellipse">
            <a:avLst/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2036147" y="2820650"/>
            <a:ext cx="1947115" cy="2109455"/>
            <a:chOff x="1701767" y="2139370"/>
            <a:chExt cx="1947115" cy="2109455"/>
          </a:xfrm>
        </p:grpSpPr>
        <p:sp>
          <p:nvSpPr>
            <p:cNvPr id="16" name="文本框 14"/>
            <p:cNvSpPr txBox="1"/>
            <p:nvPr/>
          </p:nvSpPr>
          <p:spPr>
            <a:xfrm>
              <a:off x="1701767" y="2463721"/>
              <a:ext cx="1947115" cy="1785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17" name="文本框 15"/>
            <p:cNvSpPr txBox="1"/>
            <p:nvPr/>
          </p:nvSpPr>
          <p:spPr>
            <a:xfrm>
              <a:off x="1822236" y="2139370"/>
              <a:ext cx="174373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市场环境分析</a:t>
              </a: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9" name="椭圆 18"/>
          <p:cNvSpPr/>
          <p:nvPr/>
        </p:nvSpPr>
        <p:spPr>
          <a:xfrm>
            <a:off x="5046297" y="1553206"/>
            <a:ext cx="914400" cy="914400"/>
          </a:xfrm>
          <a:prstGeom prst="ellipse">
            <a:avLst/>
          </a:prstGeom>
          <a:solidFill>
            <a:srgbClr val="466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5791577" y="3241655"/>
            <a:ext cx="914400" cy="9144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5095008" y="4930105"/>
            <a:ext cx="914400" cy="914400"/>
          </a:xfrm>
          <a:prstGeom prst="ellipse">
            <a:avLst/>
          </a:prstGeom>
          <a:solidFill>
            <a:srgbClr val="466BA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zeppelin_152992"/>
          <p:cNvSpPr>
            <a:spLocks noChangeAspect="1"/>
          </p:cNvSpPr>
          <p:nvPr/>
        </p:nvSpPr>
        <p:spPr bwMode="auto">
          <a:xfrm>
            <a:off x="5268635" y="1804350"/>
            <a:ext cx="518435" cy="454728"/>
          </a:xfrm>
          <a:custGeom>
            <a:avLst/>
            <a:gdLst>
              <a:gd name="T0" fmla="*/ 4392 w 4400"/>
              <a:gd name="T1" fmla="*/ 1588 h 3866"/>
              <a:gd name="T2" fmla="*/ 4397 w 4400"/>
              <a:gd name="T3" fmla="*/ 1564 h 3866"/>
              <a:gd name="T4" fmla="*/ 4400 w 4400"/>
              <a:gd name="T5" fmla="*/ 1534 h 3866"/>
              <a:gd name="T6" fmla="*/ 4400 w 4400"/>
              <a:gd name="T7" fmla="*/ 1533 h 3866"/>
              <a:gd name="T8" fmla="*/ 4397 w 4400"/>
              <a:gd name="T9" fmla="*/ 1502 h 3866"/>
              <a:gd name="T10" fmla="*/ 4392 w 4400"/>
              <a:gd name="T11" fmla="*/ 1478 h 3866"/>
              <a:gd name="T12" fmla="*/ 4384 w 4400"/>
              <a:gd name="T13" fmla="*/ 1456 h 3866"/>
              <a:gd name="T14" fmla="*/ 3835 w 4400"/>
              <a:gd name="T15" fmla="*/ 722 h 3866"/>
              <a:gd name="T16" fmla="*/ 601 w 4400"/>
              <a:gd name="T17" fmla="*/ 429 h 3866"/>
              <a:gd name="T18" fmla="*/ 400 w 4400"/>
              <a:gd name="T19" fmla="*/ 200 h 3866"/>
              <a:gd name="T20" fmla="*/ 0 w 4400"/>
              <a:gd name="T21" fmla="*/ 200 h 3866"/>
              <a:gd name="T22" fmla="*/ 200 w 4400"/>
              <a:gd name="T23" fmla="*/ 3066 h 3866"/>
              <a:gd name="T24" fmla="*/ 400 w 4400"/>
              <a:gd name="T25" fmla="*/ 2465 h 3866"/>
              <a:gd name="T26" fmla="*/ 1333 w 4400"/>
              <a:gd name="T27" fmla="*/ 2975 h 3866"/>
              <a:gd name="T28" fmla="*/ 1533 w 4400"/>
              <a:gd name="T29" fmla="*/ 3866 h 3866"/>
              <a:gd name="T30" fmla="*/ 3067 w 4400"/>
              <a:gd name="T31" fmla="*/ 3666 h 3866"/>
              <a:gd name="T32" fmla="*/ 3835 w 4400"/>
              <a:gd name="T33" fmla="*/ 2344 h 3866"/>
              <a:gd name="T34" fmla="*/ 4384 w 4400"/>
              <a:gd name="T35" fmla="*/ 1611 h 3866"/>
              <a:gd name="T36" fmla="*/ 2067 w 4400"/>
              <a:gd name="T37" fmla="*/ 400 h 3866"/>
              <a:gd name="T38" fmla="*/ 3628 w 4400"/>
              <a:gd name="T39" fmla="*/ 1082 h 3866"/>
              <a:gd name="T40" fmla="*/ 672 w 4400"/>
              <a:gd name="T41" fmla="*/ 1025 h 3866"/>
              <a:gd name="T42" fmla="*/ 2067 w 4400"/>
              <a:gd name="T43" fmla="*/ 400 h 3866"/>
              <a:gd name="T44" fmla="*/ 2067 w 4400"/>
              <a:gd name="T45" fmla="*/ 1778 h 3866"/>
              <a:gd name="T46" fmla="*/ 436 w 4400"/>
              <a:gd name="T47" fmla="*/ 1533 h 3866"/>
              <a:gd name="T48" fmla="*/ 2067 w 4400"/>
              <a:gd name="T49" fmla="*/ 1289 h 3866"/>
              <a:gd name="T50" fmla="*/ 2667 w 4400"/>
              <a:gd name="T51" fmla="*/ 3466 h 3866"/>
              <a:gd name="T52" fmla="*/ 1733 w 4400"/>
              <a:gd name="T53" fmla="*/ 3048 h 3866"/>
              <a:gd name="T54" fmla="*/ 2667 w 4400"/>
              <a:gd name="T55" fmla="*/ 2996 h 3866"/>
              <a:gd name="T56" fmla="*/ 3547 w 4400"/>
              <a:gd name="T57" fmla="*/ 2066 h 3866"/>
              <a:gd name="T58" fmla="*/ 2785 w 4400"/>
              <a:gd name="T59" fmla="*/ 2544 h 3866"/>
              <a:gd name="T60" fmla="*/ 542 w 4400"/>
              <a:gd name="T61" fmla="*/ 2007 h 3866"/>
              <a:gd name="T62" fmla="*/ 2067 w 4400"/>
              <a:gd name="T63" fmla="*/ 2178 h 3866"/>
              <a:gd name="T64" fmla="*/ 3547 w 4400"/>
              <a:gd name="T65" fmla="*/ 2066 h 38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400" h="3866">
                <a:moveTo>
                  <a:pt x="4388" y="1601"/>
                </a:moveTo>
                <a:cubicBezTo>
                  <a:pt x="4389" y="1597"/>
                  <a:pt x="4391" y="1593"/>
                  <a:pt x="4392" y="1588"/>
                </a:cubicBezTo>
                <a:cubicBezTo>
                  <a:pt x="4393" y="1585"/>
                  <a:pt x="4394" y="1582"/>
                  <a:pt x="4395" y="1579"/>
                </a:cubicBezTo>
                <a:cubicBezTo>
                  <a:pt x="4396" y="1574"/>
                  <a:pt x="4396" y="1569"/>
                  <a:pt x="4397" y="1564"/>
                </a:cubicBezTo>
                <a:cubicBezTo>
                  <a:pt x="4398" y="1562"/>
                  <a:pt x="4398" y="1559"/>
                  <a:pt x="4399" y="1556"/>
                </a:cubicBezTo>
                <a:cubicBezTo>
                  <a:pt x="4399" y="1549"/>
                  <a:pt x="4400" y="1541"/>
                  <a:pt x="4400" y="1534"/>
                </a:cubicBezTo>
                <a:cubicBezTo>
                  <a:pt x="4400" y="1533"/>
                  <a:pt x="4400" y="1533"/>
                  <a:pt x="4400" y="1533"/>
                </a:cubicBezTo>
                <a:cubicBezTo>
                  <a:pt x="4400" y="1533"/>
                  <a:pt x="4400" y="1533"/>
                  <a:pt x="4400" y="1533"/>
                </a:cubicBezTo>
                <a:cubicBezTo>
                  <a:pt x="4400" y="1525"/>
                  <a:pt x="4399" y="1517"/>
                  <a:pt x="4399" y="1510"/>
                </a:cubicBezTo>
                <a:cubicBezTo>
                  <a:pt x="4398" y="1507"/>
                  <a:pt x="4398" y="1504"/>
                  <a:pt x="4397" y="1502"/>
                </a:cubicBezTo>
                <a:cubicBezTo>
                  <a:pt x="4396" y="1497"/>
                  <a:pt x="4396" y="1492"/>
                  <a:pt x="4395" y="1487"/>
                </a:cubicBezTo>
                <a:cubicBezTo>
                  <a:pt x="4394" y="1484"/>
                  <a:pt x="4393" y="1481"/>
                  <a:pt x="4392" y="1478"/>
                </a:cubicBezTo>
                <a:cubicBezTo>
                  <a:pt x="4391" y="1474"/>
                  <a:pt x="4389" y="1469"/>
                  <a:pt x="4388" y="1465"/>
                </a:cubicBezTo>
                <a:cubicBezTo>
                  <a:pt x="4387" y="1462"/>
                  <a:pt x="4385" y="1459"/>
                  <a:pt x="4384" y="1456"/>
                </a:cubicBezTo>
                <a:cubicBezTo>
                  <a:pt x="4383" y="1453"/>
                  <a:pt x="4382" y="1450"/>
                  <a:pt x="4381" y="1447"/>
                </a:cubicBezTo>
                <a:cubicBezTo>
                  <a:pt x="4374" y="1432"/>
                  <a:pt x="4202" y="1077"/>
                  <a:pt x="3835" y="722"/>
                </a:cubicBezTo>
                <a:cubicBezTo>
                  <a:pt x="3344" y="250"/>
                  <a:pt x="2733" y="0"/>
                  <a:pt x="2067" y="0"/>
                </a:cubicBezTo>
                <a:cubicBezTo>
                  <a:pt x="1498" y="0"/>
                  <a:pt x="978" y="152"/>
                  <a:pt x="601" y="429"/>
                </a:cubicBezTo>
                <a:cubicBezTo>
                  <a:pt x="528" y="483"/>
                  <a:pt x="461" y="540"/>
                  <a:pt x="400" y="601"/>
                </a:cubicBezTo>
                <a:lnTo>
                  <a:pt x="400" y="200"/>
                </a:lnTo>
                <a:cubicBezTo>
                  <a:pt x="400" y="89"/>
                  <a:pt x="310" y="0"/>
                  <a:pt x="200" y="0"/>
                </a:cubicBezTo>
                <a:cubicBezTo>
                  <a:pt x="90" y="0"/>
                  <a:pt x="0" y="89"/>
                  <a:pt x="0" y="200"/>
                </a:cubicBezTo>
                <a:lnTo>
                  <a:pt x="0" y="2866"/>
                </a:lnTo>
                <a:cubicBezTo>
                  <a:pt x="0" y="2977"/>
                  <a:pt x="90" y="3066"/>
                  <a:pt x="200" y="3066"/>
                </a:cubicBezTo>
                <a:cubicBezTo>
                  <a:pt x="310" y="3066"/>
                  <a:pt x="400" y="2977"/>
                  <a:pt x="400" y="2866"/>
                </a:cubicBezTo>
                <a:lnTo>
                  <a:pt x="400" y="2465"/>
                </a:lnTo>
                <a:cubicBezTo>
                  <a:pt x="461" y="2526"/>
                  <a:pt x="528" y="2583"/>
                  <a:pt x="601" y="2637"/>
                </a:cubicBezTo>
                <a:cubicBezTo>
                  <a:pt x="807" y="2789"/>
                  <a:pt x="1057" y="2903"/>
                  <a:pt x="1333" y="2975"/>
                </a:cubicBezTo>
                <a:lnTo>
                  <a:pt x="1333" y="3666"/>
                </a:lnTo>
                <a:cubicBezTo>
                  <a:pt x="1333" y="3777"/>
                  <a:pt x="1423" y="3866"/>
                  <a:pt x="1533" y="3866"/>
                </a:cubicBezTo>
                <a:lnTo>
                  <a:pt x="2867" y="3866"/>
                </a:lnTo>
                <a:cubicBezTo>
                  <a:pt x="2977" y="3866"/>
                  <a:pt x="3067" y="3777"/>
                  <a:pt x="3067" y="3666"/>
                </a:cubicBezTo>
                <a:lnTo>
                  <a:pt x="3067" y="2861"/>
                </a:lnTo>
                <a:cubicBezTo>
                  <a:pt x="3345" y="2740"/>
                  <a:pt x="3603" y="2567"/>
                  <a:pt x="3835" y="2344"/>
                </a:cubicBezTo>
                <a:cubicBezTo>
                  <a:pt x="4202" y="1989"/>
                  <a:pt x="4374" y="1634"/>
                  <a:pt x="4381" y="1619"/>
                </a:cubicBezTo>
                <a:cubicBezTo>
                  <a:pt x="4382" y="1616"/>
                  <a:pt x="4383" y="1613"/>
                  <a:pt x="4384" y="1611"/>
                </a:cubicBezTo>
                <a:cubicBezTo>
                  <a:pt x="4385" y="1607"/>
                  <a:pt x="4387" y="1604"/>
                  <a:pt x="4388" y="1601"/>
                </a:cubicBezTo>
                <a:close/>
                <a:moveTo>
                  <a:pt x="2067" y="400"/>
                </a:moveTo>
                <a:cubicBezTo>
                  <a:pt x="2630" y="400"/>
                  <a:pt x="3128" y="602"/>
                  <a:pt x="3547" y="1001"/>
                </a:cubicBezTo>
                <a:cubicBezTo>
                  <a:pt x="3575" y="1028"/>
                  <a:pt x="3602" y="1055"/>
                  <a:pt x="3628" y="1082"/>
                </a:cubicBezTo>
                <a:cubicBezTo>
                  <a:pt x="3266" y="979"/>
                  <a:pt x="2752" y="889"/>
                  <a:pt x="2067" y="889"/>
                </a:cubicBezTo>
                <a:cubicBezTo>
                  <a:pt x="1525" y="889"/>
                  <a:pt x="1030" y="937"/>
                  <a:pt x="672" y="1025"/>
                </a:cubicBezTo>
                <a:cubicBezTo>
                  <a:pt x="639" y="1032"/>
                  <a:pt x="594" y="1044"/>
                  <a:pt x="542" y="1059"/>
                </a:cubicBezTo>
                <a:cubicBezTo>
                  <a:pt x="796" y="663"/>
                  <a:pt x="1368" y="400"/>
                  <a:pt x="2067" y="400"/>
                </a:cubicBezTo>
                <a:close/>
                <a:moveTo>
                  <a:pt x="3726" y="1533"/>
                </a:moveTo>
                <a:cubicBezTo>
                  <a:pt x="3406" y="1647"/>
                  <a:pt x="2864" y="1778"/>
                  <a:pt x="2067" y="1778"/>
                </a:cubicBezTo>
                <a:cubicBezTo>
                  <a:pt x="1609" y="1778"/>
                  <a:pt x="1197" y="1743"/>
                  <a:pt x="876" y="1678"/>
                </a:cubicBezTo>
                <a:cubicBezTo>
                  <a:pt x="632" y="1628"/>
                  <a:pt x="499" y="1571"/>
                  <a:pt x="436" y="1533"/>
                </a:cubicBezTo>
                <a:cubicBezTo>
                  <a:pt x="499" y="1495"/>
                  <a:pt x="633" y="1438"/>
                  <a:pt x="876" y="1389"/>
                </a:cubicBezTo>
                <a:cubicBezTo>
                  <a:pt x="1197" y="1323"/>
                  <a:pt x="1609" y="1289"/>
                  <a:pt x="2067" y="1289"/>
                </a:cubicBezTo>
                <a:cubicBezTo>
                  <a:pt x="2864" y="1289"/>
                  <a:pt x="3406" y="1419"/>
                  <a:pt x="3726" y="1533"/>
                </a:cubicBezTo>
                <a:close/>
                <a:moveTo>
                  <a:pt x="2667" y="3466"/>
                </a:moveTo>
                <a:lnTo>
                  <a:pt x="1733" y="3466"/>
                </a:lnTo>
                <a:lnTo>
                  <a:pt x="1733" y="3048"/>
                </a:lnTo>
                <a:cubicBezTo>
                  <a:pt x="1842" y="3060"/>
                  <a:pt x="1953" y="3066"/>
                  <a:pt x="2067" y="3066"/>
                </a:cubicBezTo>
                <a:cubicBezTo>
                  <a:pt x="2273" y="3066"/>
                  <a:pt x="2473" y="3042"/>
                  <a:pt x="2667" y="2996"/>
                </a:cubicBezTo>
                <a:lnTo>
                  <a:pt x="2667" y="3466"/>
                </a:lnTo>
                <a:close/>
                <a:moveTo>
                  <a:pt x="3547" y="2066"/>
                </a:moveTo>
                <a:cubicBezTo>
                  <a:pt x="3324" y="2278"/>
                  <a:pt x="3078" y="2435"/>
                  <a:pt x="2812" y="2535"/>
                </a:cubicBezTo>
                <a:cubicBezTo>
                  <a:pt x="2803" y="2537"/>
                  <a:pt x="2794" y="2541"/>
                  <a:pt x="2785" y="2544"/>
                </a:cubicBezTo>
                <a:cubicBezTo>
                  <a:pt x="2560" y="2625"/>
                  <a:pt x="2320" y="2666"/>
                  <a:pt x="2067" y="2666"/>
                </a:cubicBezTo>
                <a:cubicBezTo>
                  <a:pt x="1368" y="2666"/>
                  <a:pt x="796" y="2403"/>
                  <a:pt x="542" y="2007"/>
                </a:cubicBezTo>
                <a:cubicBezTo>
                  <a:pt x="594" y="2023"/>
                  <a:pt x="639" y="2034"/>
                  <a:pt x="672" y="2042"/>
                </a:cubicBezTo>
                <a:cubicBezTo>
                  <a:pt x="1030" y="2129"/>
                  <a:pt x="1525" y="2178"/>
                  <a:pt x="2067" y="2178"/>
                </a:cubicBezTo>
                <a:cubicBezTo>
                  <a:pt x="2752" y="2178"/>
                  <a:pt x="3266" y="2087"/>
                  <a:pt x="3628" y="1984"/>
                </a:cubicBezTo>
                <a:cubicBezTo>
                  <a:pt x="3602" y="2011"/>
                  <a:pt x="3575" y="2038"/>
                  <a:pt x="3547" y="206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8" name="zeppelin_152992"/>
          <p:cNvSpPr>
            <a:spLocks noChangeAspect="1"/>
          </p:cNvSpPr>
          <p:nvPr/>
        </p:nvSpPr>
        <p:spPr bwMode="auto">
          <a:xfrm>
            <a:off x="5989559" y="3474907"/>
            <a:ext cx="518435" cy="447897"/>
          </a:xfrm>
          <a:custGeom>
            <a:avLst/>
            <a:gdLst>
              <a:gd name="T0" fmla="*/ 204 w 215"/>
              <a:gd name="T1" fmla="*/ 20 h 186"/>
              <a:gd name="T2" fmla="*/ 161 w 215"/>
              <a:gd name="T3" fmla="*/ 0 h 186"/>
              <a:gd name="T4" fmla="*/ 156 w 215"/>
              <a:gd name="T5" fmla="*/ 0 h 186"/>
              <a:gd name="T6" fmla="*/ 108 w 215"/>
              <a:gd name="T7" fmla="*/ 25 h 186"/>
              <a:gd name="T8" fmla="*/ 59 w 215"/>
              <a:gd name="T9" fmla="*/ 0 h 186"/>
              <a:gd name="T10" fmla="*/ 54 w 215"/>
              <a:gd name="T11" fmla="*/ 0 h 186"/>
              <a:gd name="T12" fmla="*/ 12 w 215"/>
              <a:gd name="T13" fmla="*/ 20 h 186"/>
              <a:gd name="T14" fmla="*/ 3 w 215"/>
              <a:gd name="T15" fmla="*/ 66 h 186"/>
              <a:gd name="T16" fmla="*/ 76 w 215"/>
              <a:gd name="T17" fmla="*/ 159 h 186"/>
              <a:gd name="T18" fmla="*/ 98 w 215"/>
              <a:gd name="T19" fmla="*/ 180 h 186"/>
              <a:gd name="T20" fmla="*/ 108 w 215"/>
              <a:gd name="T21" fmla="*/ 186 h 186"/>
              <a:gd name="T22" fmla="*/ 118 w 215"/>
              <a:gd name="T23" fmla="*/ 180 h 186"/>
              <a:gd name="T24" fmla="*/ 140 w 215"/>
              <a:gd name="T25" fmla="*/ 159 h 186"/>
              <a:gd name="T26" fmla="*/ 212 w 215"/>
              <a:gd name="T27" fmla="*/ 66 h 186"/>
              <a:gd name="T28" fmla="*/ 204 w 215"/>
              <a:gd name="T29" fmla="*/ 20 h 186"/>
              <a:gd name="T30" fmla="*/ 196 w 215"/>
              <a:gd name="T31" fmla="*/ 64 h 186"/>
              <a:gd name="T32" fmla="*/ 129 w 215"/>
              <a:gd name="T33" fmla="*/ 147 h 186"/>
              <a:gd name="T34" fmla="*/ 108 w 215"/>
              <a:gd name="T35" fmla="*/ 167 h 186"/>
              <a:gd name="T36" fmla="*/ 87 w 215"/>
              <a:gd name="T37" fmla="*/ 147 h 186"/>
              <a:gd name="T38" fmla="*/ 19 w 215"/>
              <a:gd name="T39" fmla="*/ 64 h 186"/>
              <a:gd name="T40" fmla="*/ 24 w 215"/>
              <a:gd name="T41" fmla="*/ 30 h 186"/>
              <a:gd name="T42" fmla="*/ 56 w 215"/>
              <a:gd name="T43" fmla="*/ 16 h 186"/>
              <a:gd name="T44" fmla="*/ 59 w 215"/>
              <a:gd name="T45" fmla="*/ 16 h 186"/>
              <a:gd name="T46" fmla="*/ 100 w 215"/>
              <a:gd name="T47" fmla="*/ 47 h 186"/>
              <a:gd name="T48" fmla="*/ 108 w 215"/>
              <a:gd name="T49" fmla="*/ 54 h 186"/>
              <a:gd name="T50" fmla="*/ 116 w 215"/>
              <a:gd name="T51" fmla="*/ 47 h 186"/>
              <a:gd name="T52" fmla="*/ 156 w 215"/>
              <a:gd name="T53" fmla="*/ 16 h 186"/>
              <a:gd name="T54" fmla="*/ 160 w 215"/>
              <a:gd name="T55" fmla="*/ 16 h 186"/>
              <a:gd name="T56" fmla="*/ 191 w 215"/>
              <a:gd name="T57" fmla="*/ 30 h 186"/>
              <a:gd name="T58" fmla="*/ 196 w 215"/>
              <a:gd name="T59" fmla="*/ 64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15" h="186">
                <a:moveTo>
                  <a:pt x="204" y="20"/>
                </a:moveTo>
                <a:cubicBezTo>
                  <a:pt x="195" y="8"/>
                  <a:pt x="181" y="2"/>
                  <a:pt x="161" y="0"/>
                </a:cubicBezTo>
                <a:cubicBezTo>
                  <a:pt x="160" y="0"/>
                  <a:pt x="158" y="0"/>
                  <a:pt x="156" y="0"/>
                </a:cubicBezTo>
                <a:cubicBezTo>
                  <a:pt x="139" y="0"/>
                  <a:pt x="119" y="8"/>
                  <a:pt x="108" y="25"/>
                </a:cubicBezTo>
                <a:cubicBezTo>
                  <a:pt x="96" y="8"/>
                  <a:pt x="76" y="0"/>
                  <a:pt x="59" y="0"/>
                </a:cubicBezTo>
                <a:cubicBezTo>
                  <a:pt x="57" y="0"/>
                  <a:pt x="56" y="0"/>
                  <a:pt x="54" y="0"/>
                </a:cubicBezTo>
                <a:cubicBezTo>
                  <a:pt x="34" y="2"/>
                  <a:pt x="20" y="8"/>
                  <a:pt x="12" y="20"/>
                </a:cubicBezTo>
                <a:cubicBezTo>
                  <a:pt x="3" y="31"/>
                  <a:pt x="0" y="47"/>
                  <a:pt x="3" y="66"/>
                </a:cubicBezTo>
                <a:cubicBezTo>
                  <a:pt x="8" y="94"/>
                  <a:pt x="46" y="130"/>
                  <a:pt x="76" y="159"/>
                </a:cubicBezTo>
                <a:cubicBezTo>
                  <a:pt x="85" y="167"/>
                  <a:pt x="93" y="174"/>
                  <a:pt x="98" y="180"/>
                </a:cubicBezTo>
                <a:cubicBezTo>
                  <a:pt x="98" y="180"/>
                  <a:pt x="103" y="186"/>
                  <a:pt x="108" y="186"/>
                </a:cubicBezTo>
                <a:cubicBezTo>
                  <a:pt x="113" y="186"/>
                  <a:pt x="118" y="180"/>
                  <a:pt x="118" y="180"/>
                </a:cubicBezTo>
                <a:cubicBezTo>
                  <a:pt x="123" y="174"/>
                  <a:pt x="131" y="167"/>
                  <a:pt x="140" y="159"/>
                </a:cubicBezTo>
                <a:cubicBezTo>
                  <a:pt x="170" y="130"/>
                  <a:pt x="207" y="94"/>
                  <a:pt x="212" y="66"/>
                </a:cubicBezTo>
                <a:cubicBezTo>
                  <a:pt x="215" y="47"/>
                  <a:pt x="212" y="31"/>
                  <a:pt x="204" y="20"/>
                </a:cubicBezTo>
                <a:close/>
                <a:moveTo>
                  <a:pt x="196" y="64"/>
                </a:moveTo>
                <a:cubicBezTo>
                  <a:pt x="192" y="86"/>
                  <a:pt x="154" y="123"/>
                  <a:pt x="129" y="147"/>
                </a:cubicBezTo>
                <a:cubicBezTo>
                  <a:pt x="120" y="155"/>
                  <a:pt x="113" y="161"/>
                  <a:pt x="108" y="167"/>
                </a:cubicBezTo>
                <a:cubicBezTo>
                  <a:pt x="103" y="162"/>
                  <a:pt x="96" y="155"/>
                  <a:pt x="87" y="147"/>
                </a:cubicBezTo>
                <a:cubicBezTo>
                  <a:pt x="62" y="123"/>
                  <a:pt x="23" y="86"/>
                  <a:pt x="19" y="64"/>
                </a:cubicBezTo>
                <a:cubicBezTo>
                  <a:pt x="17" y="49"/>
                  <a:pt x="18" y="37"/>
                  <a:pt x="24" y="30"/>
                </a:cubicBezTo>
                <a:cubicBezTo>
                  <a:pt x="30" y="22"/>
                  <a:pt x="40" y="17"/>
                  <a:pt x="56" y="16"/>
                </a:cubicBezTo>
                <a:cubicBezTo>
                  <a:pt x="57" y="16"/>
                  <a:pt x="58" y="16"/>
                  <a:pt x="59" y="16"/>
                </a:cubicBezTo>
                <a:cubicBezTo>
                  <a:pt x="73" y="16"/>
                  <a:pt x="96" y="24"/>
                  <a:pt x="100" y="47"/>
                </a:cubicBezTo>
                <a:cubicBezTo>
                  <a:pt x="100" y="51"/>
                  <a:pt x="104" y="54"/>
                  <a:pt x="108" y="54"/>
                </a:cubicBezTo>
                <a:cubicBezTo>
                  <a:pt x="112" y="54"/>
                  <a:pt x="115" y="51"/>
                  <a:pt x="116" y="47"/>
                </a:cubicBezTo>
                <a:cubicBezTo>
                  <a:pt x="120" y="24"/>
                  <a:pt x="143" y="16"/>
                  <a:pt x="156" y="16"/>
                </a:cubicBezTo>
                <a:cubicBezTo>
                  <a:pt x="158" y="16"/>
                  <a:pt x="159" y="16"/>
                  <a:pt x="160" y="16"/>
                </a:cubicBezTo>
                <a:cubicBezTo>
                  <a:pt x="175" y="17"/>
                  <a:pt x="185" y="22"/>
                  <a:pt x="191" y="30"/>
                </a:cubicBezTo>
                <a:cubicBezTo>
                  <a:pt x="197" y="37"/>
                  <a:pt x="199" y="49"/>
                  <a:pt x="196" y="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" name="zeppelin_152992"/>
          <p:cNvSpPr>
            <a:spLocks noChangeAspect="1"/>
          </p:cNvSpPr>
          <p:nvPr/>
        </p:nvSpPr>
        <p:spPr bwMode="auto">
          <a:xfrm>
            <a:off x="5290843" y="5146385"/>
            <a:ext cx="518435" cy="517652"/>
          </a:xfrm>
          <a:custGeom>
            <a:avLst/>
            <a:gdLst>
              <a:gd name="connsiteX0" fmla="*/ 255089 w 607639"/>
              <a:gd name="connsiteY0" fmla="*/ 456086 h 606722"/>
              <a:gd name="connsiteX1" fmla="*/ 151309 w 607639"/>
              <a:gd name="connsiteY1" fmla="*/ 505143 h 606722"/>
              <a:gd name="connsiteX2" fmla="*/ 303775 w 607639"/>
              <a:gd name="connsiteY2" fmla="*/ 556154 h 606722"/>
              <a:gd name="connsiteX3" fmla="*/ 306356 w 607639"/>
              <a:gd name="connsiteY3" fmla="*/ 556154 h 606722"/>
              <a:gd name="connsiteX4" fmla="*/ 255089 w 607639"/>
              <a:gd name="connsiteY4" fmla="*/ 456086 h 606722"/>
              <a:gd name="connsiteX5" fmla="*/ 405116 w 607639"/>
              <a:gd name="connsiteY5" fmla="*/ 429814 h 606722"/>
              <a:gd name="connsiteX6" fmla="*/ 430449 w 607639"/>
              <a:gd name="connsiteY6" fmla="*/ 455041 h 606722"/>
              <a:gd name="connsiteX7" fmla="*/ 405116 w 607639"/>
              <a:gd name="connsiteY7" fmla="*/ 480268 h 606722"/>
              <a:gd name="connsiteX8" fmla="*/ 379783 w 607639"/>
              <a:gd name="connsiteY8" fmla="*/ 455041 h 606722"/>
              <a:gd name="connsiteX9" fmla="*/ 405116 w 607639"/>
              <a:gd name="connsiteY9" fmla="*/ 429814 h 606722"/>
              <a:gd name="connsiteX10" fmla="*/ 405066 w 607639"/>
              <a:gd name="connsiteY10" fmla="*/ 353886 h 606722"/>
              <a:gd name="connsiteX11" fmla="*/ 506377 w 607639"/>
              <a:gd name="connsiteY11" fmla="*/ 455028 h 606722"/>
              <a:gd name="connsiteX12" fmla="*/ 481005 w 607639"/>
              <a:gd name="connsiteY12" fmla="*/ 480269 h 606722"/>
              <a:gd name="connsiteX13" fmla="*/ 455722 w 607639"/>
              <a:gd name="connsiteY13" fmla="*/ 455028 h 606722"/>
              <a:gd name="connsiteX14" fmla="*/ 405066 w 607639"/>
              <a:gd name="connsiteY14" fmla="*/ 404457 h 606722"/>
              <a:gd name="connsiteX15" fmla="*/ 379783 w 607639"/>
              <a:gd name="connsiteY15" fmla="*/ 379216 h 606722"/>
              <a:gd name="connsiteX16" fmla="*/ 405066 w 607639"/>
              <a:gd name="connsiteY16" fmla="*/ 353886 h 606722"/>
              <a:gd name="connsiteX17" fmla="*/ 228299 w 607639"/>
              <a:gd name="connsiteY17" fmla="*/ 328645 h 606722"/>
              <a:gd name="connsiteX18" fmla="*/ 235508 w 607639"/>
              <a:gd name="connsiteY18" fmla="*/ 407651 h 606722"/>
              <a:gd name="connsiteX19" fmla="*/ 254822 w 607639"/>
              <a:gd name="connsiteY19" fmla="*/ 405340 h 606722"/>
              <a:gd name="connsiteX20" fmla="*/ 284906 w 607639"/>
              <a:gd name="connsiteY20" fmla="*/ 328645 h 606722"/>
              <a:gd name="connsiteX21" fmla="*/ 51890 w 607639"/>
              <a:gd name="connsiteY21" fmla="*/ 328645 h 606722"/>
              <a:gd name="connsiteX22" fmla="*/ 114016 w 607639"/>
              <a:gd name="connsiteY22" fmla="*/ 470572 h 606722"/>
              <a:gd name="connsiteX23" fmla="*/ 186555 w 607639"/>
              <a:gd name="connsiteY23" fmla="*/ 422048 h 606722"/>
              <a:gd name="connsiteX24" fmla="*/ 177655 w 607639"/>
              <a:gd name="connsiteY24" fmla="*/ 328645 h 606722"/>
              <a:gd name="connsiteX25" fmla="*/ 430430 w 607639"/>
              <a:gd name="connsiteY25" fmla="*/ 303317 h 606722"/>
              <a:gd name="connsiteX26" fmla="*/ 303775 w 607639"/>
              <a:gd name="connsiteY26" fmla="*/ 429780 h 606722"/>
              <a:gd name="connsiteX27" fmla="*/ 303864 w 607639"/>
              <a:gd name="connsiteY27" fmla="*/ 434223 h 606722"/>
              <a:gd name="connsiteX28" fmla="*/ 303953 w 607639"/>
              <a:gd name="connsiteY28" fmla="*/ 435112 h 606722"/>
              <a:gd name="connsiteX29" fmla="*/ 304665 w 607639"/>
              <a:gd name="connsiteY29" fmla="*/ 444355 h 606722"/>
              <a:gd name="connsiteX30" fmla="*/ 304665 w 607639"/>
              <a:gd name="connsiteY30" fmla="*/ 444533 h 606722"/>
              <a:gd name="connsiteX31" fmla="*/ 385660 w 607639"/>
              <a:gd name="connsiteY31" fmla="*/ 547801 h 606722"/>
              <a:gd name="connsiteX32" fmla="*/ 387974 w 607639"/>
              <a:gd name="connsiteY32" fmla="*/ 548867 h 606722"/>
              <a:gd name="connsiteX33" fmla="*/ 430430 w 607639"/>
              <a:gd name="connsiteY33" fmla="*/ 556154 h 606722"/>
              <a:gd name="connsiteX34" fmla="*/ 556995 w 607639"/>
              <a:gd name="connsiteY34" fmla="*/ 429780 h 606722"/>
              <a:gd name="connsiteX35" fmla="*/ 549697 w 607639"/>
              <a:gd name="connsiteY35" fmla="*/ 387389 h 606722"/>
              <a:gd name="connsiteX36" fmla="*/ 548628 w 607639"/>
              <a:gd name="connsiteY36" fmla="*/ 385078 h 606722"/>
              <a:gd name="connsiteX37" fmla="*/ 445204 w 607639"/>
              <a:gd name="connsiteY37" fmla="*/ 304205 h 606722"/>
              <a:gd name="connsiteX38" fmla="*/ 445026 w 607639"/>
              <a:gd name="connsiteY38" fmla="*/ 304205 h 606722"/>
              <a:gd name="connsiteX39" fmla="*/ 435770 w 607639"/>
              <a:gd name="connsiteY39" fmla="*/ 303494 h 606722"/>
              <a:gd name="connsiteX40" fmla="*/ 434880 w 607639"/>
              <a:gd name="connsiteY40" fmla="*/ 303405 h 606722"/>
              <a:gd name="connsiteX41" fmla="*/ 430430 w 607639"/>
              <a:gd name="connsiteY41" fmla="*/ 303317 h 606722"/>
              <a:gd name="connsiteX42" fmla="*/ 374534 w 607639"/>
              <a:gd name="connsiteY42" fmla="*/ 194716 h 606722"/>
              <a:gd name="connsiteX43" fmla="*/ 303775 w 607639"/>
              <a:gd name="connsiteY43" fmla="*/ 202270 h 606722"/>
              <a:gd name="connsiteX44" fmla="*/ 236220 w 607639"/>
              <a:gd name="connsiteY44" fmla="*/ 195338 h 606722"/>
              <a:gd name="connsiteX45" fmla="*/ 228299 w 607639"/>
              <a:gd name="connsiteY45" fmla="*/ 278077 h 606722"/>
              <a:gd name="connsiteX46" fmla="*/ 329142 w 607639"/>
              <a:gd name="connsiteY46" fmla="*/ 278077 h 606722"/>
              <a:gd name="connsiteX47" fmla="*/ 336974 w 607639"/>
              <a:gd name="connsiteY47" fmla="*/ 279321 h 606722"/>
              <a:gd name="connsiteX48" fmla="*/ 379518 w 607639"/>
              <a:gd name="connsiteY48" fmla="*/ 260214 h 606722"/>
              <a:gd name="connsiteX49" fmla="*/ 374534 w 607639"/>
              <a:gd name="connsiteY49" fmla="*/ 194716 h 606722"/>
              <a:gd name="connsiteX50" fmla="*/ 494424 w 607639"/>
              <a:gd name="connsiteY50" fmla="*/ 137039 h 606722"/>
              <a:gd name="connsiteX51" fmla="*/ 423665 w 607639"/>
              <a:gd name="connsiteY51" fmla="*/ 179608 h 606722"/>
              <a:gd name="connsiteX52" fmla="*/ 429984 w 607639"/>
              <a:gd name="connsiteY52" fmla="*/ 252838 h 606722"/>
              <a:gd name="connsiteX53" fmla="*/ 430430 w 607639"/>
              <a:gd name="connsiteY53" fmla="*/ 252749 h 606722"/>
              <a:gd name="connsiteX54" fmla="*/ 556995 w 607639"/>
              <a:gd name="connsiteY54" fmla="*/ 305894 h 606722"/>
              <a:gd name="connsiteX55" fmla="*/ 556995 w 607639"/>
              <a:gd name="connsiteY55" fmla="*/ 303317 h 606722"/>
              <a:gd name="connsiteX56" fmla="*/ 494424 w 607639"/>
              <a:gd name="connsiteY56" fmla="*/ 137039 h 606722"/>
              <a:gd name="connsiteX57" fmla="*/ 113126 w 607639"/>
              <a:gd name="connsiteY57" fmla="*/ 137039 h 606722"/>
              <a:gd name="connsiteX58" fmla="*/ 51890 w 607639"/>
              <a:gd name="connsiteY58" fmla="*/ 278077 h 606722"/>
              <a:gd name="connsiteX59" fmla="*/ 177655 w 607639"/>
              <a:gd name="connsiteY59" fmla="*/ 278077 h 606722"/>
              <a:gd name="connsiteX60" fmla="*/ 187000 w 607639"/>
              <a:gd name="connsiteY60" fmla="*/ 180764 h 606722"/>
              <a:gd name="connsiteX61" fmla="*/ 113126 w 607639"/>
              <a:gd name="connsiteY61" fmla="*/ 137039 h 606722"/>
              <a:gd name="connsiteX62" fmla="*/ 390199 w 607639"/>
              <a:gd name="connsiteY62" fmla="*/ 65765 h 606722"/>
              <a:gd name="connsiteX63" fmla="*/ 413518 w 607639"/>
              <a:gd name="connsiteY63" fmla="*/ 128952 h 606722"/>
              <a:gd name="connsiteX64" fmla="*/ 457042 w 607639"/>
              <a:gd name="connsiteY64" fmla="*/ 102379 h 606722"/>
              <a:gd name="connsiteX65" fmla="*/ 390199 w 607639"/>
              <a:gd name="connsiteY65" fmla="*/ 65765 h 606722"/>
              <a:gd name="connsiteX66" fmla="*/ 223403 w 607639"/>
              <a:gd name="connsiteY66" fmla="*/ 63720 h 606722"/>
              <a:gd name="connsiteX67" fmla="*/ 150597 w 607639"/>
              <a:gd name="connsiteY67" fmla="*/ 102379 h 606722"/>
              <a:gd name="connsiteX68" fmla="*/ 197948 w 607639"/>
              <a:gd name="connsiteY68" fmla="*/ 130640 h 606722"/>
              <a:gd name="connsiteX69" fmla="*/ 223403 w 607639"/>
              <a:gd name="connsiteY69" fmla="*/ 63720 h 606722"/>
              <a:gd name="connsiteX70" fmla="*/ 303775 w 607639"/>
              <a:gd name="connsiteY70" fmla="*/ 50568 h 606722"/>
              <a:gd name="connsiteX71" fmla="*/ 246545 w 607639"/>
              <a:gd name="connsiteY71" fmla="*/ 145837 h 606722"/>
              <a:gd name="connsiteX72" fmla="*/ 303775 w 607639"/>
              <a:gd name="connsiteY72" fmla="*/ 151703 h 606722"/>
              <a:gd name="connsiteX73" fmla="*/ 365367 w 607639"/>
              <a:gd name="connsiteY73" fmla="*/ 144949 h 606722"/>
              <a:gd name="connsiteX74" fmla="*/ 303775 w 607639"/>
              <a:gd name="connsiteY74" fmla="*/ 50568 h 606722"/>
              <a:gd name="connsiteX75" fmla="*/ 303775 w 607639"/>
              <a:gd name="connsiteY75" fmla="*/ 0 h 606722"/>
              <a:gd name="connsiteX76" fmla="*/ 311340 w 607639"/>
              <a:gd name="connsiteY76" fmla="*/ 89 h 606722"/>
              <a:gd name="connsiteX77" fmla="*/ 314901 w 607639"/>
              <a:gd name="connsiteY77" fmla="*/ 267 h 606722"/>
              <a:gd name="connsiteX78" fmla="*/ 318817 w 607639"/>
              <a:gd name="connsiteY78" fmla="*/ 355 h 606722"/>
              <a:gd name="connsiteX79" fmla="*/ 323712 w 607639"/>
              <a:gd name="connsiteY79" fmla="*/ 622 h 606722"/>
              <a:gd name="connsiteX80" fmla="*/ 326115 w 607639"/>
              <a:gd name="connsiteY80" fmla="*/ 800 h 606722"/>
              <a:gd name="connsiteX81" fmla="*/ 331990 w 607639"/>
              <a:gd name="connsiteY81" fmla="*/ 1333 h 606722"/>
              <a:gd name="connsiteX82" fmla="*/ 333236 w 607639"/>
              <a:gd name="connsiteY82" fmla="*/ 1422 h 606722"/>
              <a:gd name="connsiteX83" fmla="*/ 340089 w 607639"/>
              <a:gd name="connsiteY83" fmla="*/ 2133 h 606722"/>
              <a:gd name="connsiteX84" fmla="*/ 340267 w 607639"/>
              <a:gd name="connsiteY84" fmla="*/ 2222 h 606722"/>
              <a:gd name="connsiteX85" fmla="*/ 607639 w 607639"/>
              <a:gd name="connsiteY85" fmla="*/ 303317 h 606722"/>
              <a:gd name="connsiteX86" fmla="*/ 598828 w 607639"/>
              <a:gd name="connsiteY86" fmla="*/ 374680 h 606722"/>
              <a:gd name="connsiteX87" fmla="*/ 607639 w 607639"/>
              <a:gd name="connsiteY87" fmla="*/ 429780 h 606722"/>
              <a:gd name="connsiteX88" fmla="*/ 430430 w 607639"/>
              <a:gd name="connsiteY88" fmla="*/ 606722 h 606722"/>
              <a:gd name="connsiteX89" fmla="*/ 375246 w 607639"/>
              <a:gd name="connsiteY89" fmla="*/ 597924 h 606722"/>
              <a:gd name="connsiteX90" fmla="*/ 303775 w 607639"/>
              <a:gd name="connsiteY90" fmla="*/ 606722 h 606722"/>
              <a:gd name="connsiteX91" fmla="*/ 94524 w 607639"/>
              <a:gd name="connsiteY91" fmla="*/ 523183 h 606722"/>
              <a:gd name="connsiteX92" fmla="*/ 0 w 607639"/>
              <a:gd name="connsiteY92" fmla="*/ 303317 h 606722"/>
              <a:gd name="connsiteX93" fmla="*/ 267372 w 607639"/>
              <a:gd name="connsiteY93" fmla="*/ 2222 h 606722"/>
              <a:gd name="connsiteX94" fmla="*/ 267550 w 607639"/>
              <a:gd name="connsiteY94" fmla="*/ 2133 h 606722"/>
              <a:gd name="connsiteX95" fmla="*/ 274403 w 607639"/>
              <a:gd name="connsiteY95" fmla="*/ 1422 h 606722"/>
              <a:gd name="connsiteX96" fmla="*/ 275649 w 607639"/>
              <a:gd name="connsiteY96" fmla="*/ 1333 h 606722"/>
              <a:gd name="connsiteX97" fmla="*/ 281524 w 607639"/>
              <a:gd name="connsiteY97" fmla="*/ 800 h 606722"/>
              <a:gd name="connsiteX98" fmla="*/ 283927 w 607639"/>
              <a:gd name="connsiteY98" fmla="*/ 622 h 606722"/>
              <a:gd name="connsiteX99" fmla="*/ 288822 w 607639"/>
              <a:gd name="connsiteY99" fmla="*/ 355 h 606722"/>
              <a:gd name="connsiteX100" fmla="*/ 292649 w 607639"/>
              <a:gd name="connsiteY100" fmla="*/ 267 h 606722"/>
              <a:gd name="connsiteX101" fmla="*/ 296210 w 607639"/>
              <a:gd name="connsiteY101" fmla="*/ 89 h 606722"/>
              <a:gd name="connsiteX102" fmla="*/ 303775 w 607639"/>
              <a:gd name="connsiteY102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</a:cxnLst>
            <a:rect l="l" t="t" r="r" b="b"/>
            <a:pathLst>
              <a:path w="607639" h="606722">
                <a:moveTo>
                  <a:pt x="255089" y="456086"/>
                </a:moveTo>
                <a:cubicBezTo>
                  <a:pt x="216728" y="459907"/>
                  <a:pt x="187623" y="474215"/>
                  <a:pt x="151309" y="505143"/>
                </a:cubicBezTo>
                <a:cubicBezTo>
                  <a:pt x="193764" y="537136"/>
                  <a:pt x="246545" y="556154"/>
                  <a:pt x="303775" y="556154"/>
                </a:cubicBezTo>
                <a:cubicBezTo>
                  <a:pt x="304665" y="556154"/>
                  <a:pt x="305466" y="556154"/>
                  <a:pt x="306356" y="556154"/>
                </a:cubicBezTo>
                <a:cubicBezTo>
                  <a:pt x="279477" y="529849"/>
                  <a:pt x="260963" y="495011"/>
                  <a:pt x="255089" y="456086"/>
                </a:cubicBezTo>
                <a:close/>
                <a:moveTo>
                  <a:pt x="405116" y="429814"/>
                </a:moveTo>
                <a:cubicBezTo>
                  <a:pt x="419107" y="429814"/>
                  <a:pt x="430449" y="441109"/>
                  <a:pt x="430449" y="455041"/>
                </a:cubicBezTo>
                <a:cubicBezTo>
                  <a:pt x="430449" y="468973"/>
                  <a:pt x="419107" y="480268"/>
                  <a:pt x="405116" y="480268"/>
                </a:cubicBezTo>
                <a:cubicBezTo>
                  <a:pt x="391125" y="480268"/>
                  <a:pt x="379783" y="468973"/>
                  <a:pt x="379783" y="455041"/>
                </a:cubicBezTo>
                <a:cubicBezTo>
                  <a:pt x="379783" y="441109"/>
                  <a:pt x="391125" y="429814"/>
                  <a:pt x="405116" y="429814"/>
                </a:cubicBezTo>
                <a:close/>
                <a:moveTo>
                  <a:pt x="405066" y="353886"/>
                </a:moveTo>
                <a:cubicBezTo>
                  <a:pt x="461063" y="353886"/>
                  <a:pt x="506377" y="399213"/>
                  <a:pt x="506377" y="455028"/>
                </a:cubicBezTo>
                <a:cubicBezTo>
                  <a:pt x="506377" y="468982"/>
                  <a:pt x="495071" y="480269"/>
                  <a:pt x="481005" y="480269"/>
                </a:cubicBezTo>
                <a:cubicBezTo>
                  <a:pt x="467028" y="480269"/>
                  <a:pt x="455722" y="468982"/>
                  <a:pt x="455722" y="455028"/>
                </a:cubicBezTo>
                <a:cubicBezTo>
                  <a:pt x="455722" y="427121"/>
                  <a:pt x="433020" y="404457"/>
                  <a:pt x="405066" y="404457"/>
                </a:cubicBezTo>
                <a:cubicBezTo>
                  <a:pt x="391089" y="404457"/>
                  <a:pt x="379783" y="393170"/>
                  <a:pt x="379783" y="379216"/>
                </a:cubicBezTo>
                <a:cubicBezTo>
                  <a:pt x="379783" y="365262"/>
                  <a:pt x="391089" y="353886"/>
                  <a:pt x="405066" y="353886"/>
                </a:cubicBezTo>
                <a:close/>
                <a:moveTo>
                  <a:pt x="228299" y="328645"/>
                </a:moveTo>
                <a:cubicBezTo>
                  <a:pt x="229189" y="356106"/>
                  <a:pt x="231681" y="382678"/>
                  <a:pt x="235508" y="407651"/>
                </a:cubicBezTo>
                <a:cubicBezTo>
                  <a:pt x="241738" y="406673"/>
                  <a:pt x="248236" y="405874"/>
                  <a:pt x="254822" y="405340"/>
                </a:cubicBezTo>
                <a:cubicBezTo>
                  <a:pt x="258738" y="377079"/>
                  <a:pt x="269330" y="350951"/>
                  <a:pt x="284906" y="328645"/>
                </a:cubicBezTo>
                <a:close/>
                <a:moveTo>
                  <a:pt x="51890" y="328645"/>
                </a:moveTo>
                <a:cubicBezTo>
                  <a:pt x="57319" y="382767"/>
                  <a:pt x="79838" y="431913"/>
                  <a:pt x="114016" y="470572"/>
                </a:cubicBezTo>
                <a:cubicBezTo>
                  <a:pt x="139293" y="448532"/>
                  <a:pt x="162346" y="432713"/>
                  <a:pt x="186555" y="422048"/>
                </a:cubicBezTo>
                <a:cubicBezTo>
                  <a:pt x="181660" y="392632"/>
                  <a:pt x="178634" y="361172"/>
                  <a:pt x="177655" y="328645"/>
                </a:cubicBezTo>
                <a:close/>
                <a:moveTo>
                  <a:pt x="430430" y="303317"/>
                </a:moveTo>
                <a:cubicBezTo>
                  <a:pt x="360471" y="303317"/>
                  <a:pt x="303775" y="359927"/>
                  <a:pt x="303775" y="429780"/>
                </a:cubicBezTo>
                <a:cubicBezTo>
                  <a:pt x="303775" y="431202"/>
                  <a:pt x="303864" y="432713"/>
                  <a:pt x="303864" y="434223"/>
                </a:cubicBezTo>
                <a:cubicBezTo>
                  <a:pt x="303864" y="434490"/>
                  <a:pt x="303953" y="434846"/>
                  <a:pt x="303953" y="435112"/>
                </a:cubicBezTo>
                <a:cubicBezTo>
                  <a:pt x="304042" y="438223"/>
                  <a:pt x="304309" y="441333"/>
                  <a:pt x="304665" y="444355"/>
                </a:cubicBezTo>
                <a:cubicBezTo>
                  <a:pt x="304665" y="444444"/>
                  <a:pt x="304665" y="444444"/>
                  <a:pt x="304665" y="444533"/>
                </a:cubicBezTo>
                <a:cubicBezTo>
                  <a:pt x="310183" y="491190"/>
                  <a:pt x="341335" y="531093"/>
                  <a:pt x="385660" y="547801"/>
                </a:cubicBezTo>
                <a:cubicBezTo>
                  <a:pt x="386461" y="548156"/>
                  <a:pt x="387173" y="548511"/>
                  <a:pt x="387974" y="548867"/>
                </a:cubicBezTo>
                <a:cubicBezTo>
                  <a:pt x="401236" y="553577"/>
                  <a:pt x="415477" y="556154"/>
                  <a:pt x="430430" y="556154"/>
                </a:cubicBezTo>
                <a:cubicBezTo>
                  <a:pt x="500299" y="556154"/>
                  <a:pt x="556995" y="499544"/>
                  <a:pt x="556995" y="429780"/>
                </a:cubicBezTo>
                <a:cubicBezTo>
                  <a:pt x="556995" y="414850"/>
                  <a:pt x="554414" y="400630"/>
                  <a:pt x="549697" y="387389"/>
                </a:cubicBezTo>
                <a:cubicBezTo>
                  <a:pt x="549341" y="386589"/>
                  <a:pt x="548984" y="385878"/>
                  <a:pt x="548628" y="385078"/>
                </a:cubicBezTo>
                <a:cubicBezTo>
                  <a:pt x="531896" y="340820"/>
                  <a:pt x="491932" y="309715"/>
                  <a:pt x="445204" y="304205"/>
                </a:cubicBezTo>
                <a:cubicBezTo>
                  <a:pt x="445115" y="304205"/>
                  <a:pt x="445115" y="304205"/>
                  <a:pt x="445026" y="304205"/>
                </a:cubicBezTo>
                <a:cubicBezTo>
                  <a:pt x="442000" y="303850"/>
                  <a:pt x="438885" y="303583"/>
                  <a:pt x="435770" y="303494"/>
                </a:cubicBezTo>
                <a:cubicBezTo>
                  <a:pt x="435503" y="303494"/>
                  <a:pt x="435147" y="303405"/>
                  <a:pt x="434880" y="303405"/>
                </a:cubicBezTo>
                <a:cubicBezTo>
                  <a:pt x="433367" y="303405"/>
                  <a:pt x="431854" y="303317"/>
                  <a:pt x="430430" y="303317"/>
                </a:cubicBezTo>
                <a:close/>
                <a:moveTo>
                  <a:pt x="374534" y="194716"/>
                </a:moveTo>
                <a:cubicBezTo>
                  <a:pt x="351927" y="199604"/>
                  <a:pt x="328162" y="202270"/>
                  <a:pt x="303775" y="202270"/>
                </a:cubicBezTo>
                <a:cubicBezTo>
                  <a:pt x="280634" y="202270"/>
                  <a:pt x="257937" y="199871"/>
                  <a:pt x="236220" y="195338"/>
                </a:cubicBezTo>
                <a:cubicBezTo>
                  <a:pt x="232126" y="220844"/>
                  <a:pt x="229367" y="248661"/>
                  <a:pt x="228299" y="278077"/>
                </a:cubicBezTo>
                <a:lnTo>
                  <a:pt x="329142" y="278077"/>
                </a:lnTo>
                <a:cubicBezTo>
                  <a:pt x="331901" y="278077"/>
                  <a:pt x="334482" y="278522"/>
                  <a:pt x="336974" y="279321"/>
                </a:cubicBezTo>
                <a:cubicBezTo>
                  <a:pt x="350147" y="271145"/>
                  <a:pt x="364388" y="264747"/>
                  <a:pt x="379518" y="260214"/>
                </a:cubicBezTo>
                <a:cubicBezTo>
                  <a:pt x="378984" y="236841"/>
                  <a:pt x="377204" y="214890"/>
                  <a:pt x="374534" y="194716"/>
                </a:cubicBezTo>
                <a:close/>
                <a:moveTo>
                  <a:pt x="494424" y="137039"/>
                </a:moveTo>
                <a:cubicBezTo>
                  <a:pt x="474309" y="154458"/>
                  <a:pt x="450278" y="168855"/>
                  <a:pt x="423665" y="179608"/>
                </a:cubicBezTo>
                <a:cubicBezTo>
                  <a:pt x="427047" y="202448"/>
                  <a:pt x="429094" y="226976"/>
                  <a:pt x="429984" y="252838"/>
                </a:cubicBezTo>
                <a:cubicBezTo>
                  <a:pt x="430073" y="252838"/>
                  <a:pt x="430252" y="252749"/>
                  <a:pt x="430430" y="252749"/>
                </a:cubicBezTo>
                <a:cubicBezTo>
                  <a:pt x="480005" y="252749"/>
                  <a:pt x="524775" y="273100"/>
                  <a:pt x="556995" y="305894"/>
                </a:cubicBezTo>
                <a:cubicBezTo>
                  <a:pt x="556995" y="305005"/>
                  <a:pt x="556995" y="304205"/>
                  <a:pt x="556995" y="303317"/>
                </a:cubicBezTo>
                <a:cubicBezTo>
                  <a:pt x="556995" y="239685"/>
                  <a:pt x="533409" y="181474"/>
                  <a:pt x="494424" y="137039"/>
                </a:cubicBezTo>
                <a:close/>
                <a:moveTo>
                  <a:pt x="113126" y="137039"/>
                </a:moveTo>
                <a:cubicBezTo>
                  <a:pt x="79482" y="175520"/>
                  <a:pt x="57230" y="224310"/>
                  <a:pt x="51890" y="278077"/>
                </a:cubicBezTo>
                <a:lnTo>
                  <a:pt x="177655" y="278077"/>
                </a:lnTo>
                <a:cubicBezTo>
                  <a:pt x="178634" y="243773"/>
                  <a:pt x="181838" y="210980"/>
                  <a:pt x="187000" y="180764"/>
                </a:cubicBezTo>
                <a:cubicBezTo>
                  <a:pt x="159141" y="169921"/>
                  <a:pt x="134042" y="155080"/>
                  <a:pt x="113126" y="137039"/>
                </a:cubicBezTo>
                <a:close/>
                <a:moveTo>
                  <a:pt x="390199" y="65765"/>
                </a:moveTo>
                <a:cubicBezTo>
                  <a:pt x="399545" y="83716"/>
                  <a:pt x="407377" y="104957"/>
                  <a:pt x="413518" y="128952"/>
                </a:cubicBezTo>
                <a:cubicBezTo>
                  <a:pt x="429717" y="121575"/>
                  <a:pt x="444314" y="112688"/>
                  <a:pt x="457042" y="102379"/>
                </a:cubicBezTo>
                <a:cubicBezTo>
                  <a:pt x="436660" y="86827"/>
                  <a:pt x="414142" y="74474"/>
                  <a:pt x="390199" y="65765"/>
                </a:cubicBezTo>
                <a:close/>
                <a:moveTo>
                  <a:pt x="223403" y="63720"/>
                </a:moveTo>
                <a:cubicBezTo>
                  <a:pt x="197236" y="72519"/>
                  <a:pt x="172670" y="85583"/>
                  <a:pt x="150597" y="102379"/>
                </a:cubicBezTo>
                <a:cubicBezTo>
                  <a:pt x="164304" y="113488"/>
                  <a:pt x="180236" y="122997"/>
                  <a:pt x="197948" y="130640"/>
                </a:cubicBezTo>
                <a:cubicBezTo>
                  <a:pt x="204890" y="105223"/>
                  <a:pt x="213346" y="82650"/>
                  <a:pt x="223403" y="63720"/>
                </a:cubicBezTo>
                <a:close/>
                <a:moveTo>
                  <a:pt x="303775" y="50568"/>
                </a:moveTo>
                <a:cubicBezTo>
                  <a:pt x="283749" y="50568"/>
                  <a:pt x="261676" y="87716"/>
                  <a:pt x="246545" y="145837"/>
                </a:cubicBezTo>
                <a:cubicBezTo>
                  <a:pt x="264791" y="149659"/>
                  <a:pt x="284016" y="151703"/>
                  <a:pt x="303775" y="151703"/>
                </a:cubicBezTo>
                <a:cubicBezTo>
                  <a:pt x="325136" y="151703"/>
                  <a:pt x="345874" y="149303"/>
                  <a:pt x="365367" y="144949"/>
                </a:cubicBezTo>
                <a:cubicBezTo>
                  <a:pt x="350859" y="85760"/>
                  <a:pt x="327272" y="50568"/>
                  <a:pt x="303775" y="50568"/>
                </a:cubicBezTo>
                <a:close/>
                <a:moveTo>
                  <a:pt x="303775" y="0"/>
                </a:moveTo>
                <a:cubicBezTo>
                  <a:pt x="306356" y="0"/>
                  <a:pt x="308848" y="0"/>
                  <a:pt x="311340" y="89"/>
                </a:cubicBezTo>
                <a:cubicBezTo>
                  <a:pt x="312587" y="89"/>
                  <a:pt x="313744" y="178"/>
                  <a:pt x="314901" y="267"/>
                </a:cubicBezTo>
                <a:cubicBezTo>
                  <a:pt x="316236" y="267"/>
                  <a:pt x="317482" y="267"/>
                  <a:pt x="318817" y="355"/>
                </a:cubicBezTo>
                <a:cubicBezTo>
                  <a:pt x="320419" y="444"/>
                  <a:pt x="322021" y="533"/>
                  <a:pt x="323712" y="622"/>
                </a:cubicBezTo>
                <a:cubicBezTo>
                  <a:pt x="324513" y="711"/>
                  <a:pt x="325314" y="800"/>
                  <a:pt x="326115" y="800"/>
                </a:cubicBezTo>
                <a:cubicBezTo>
                  <a:pt x="328073" y="978"/>
                  <a:pt x="330032" y="1155"/>
                  <a:pt x="331990" y="1333"/>
                </a:cubicBezTo>
                <a:cubicBezTo>
                  <a:pt x="332435" y="1333"/>
                  <a:pt x="332791" y="1422"/>
                  <a:pt x="333236" y="1422"/>
                </a:cubicBezTo>
                <a:cubicBezTo>
                  <a:pt x="335550" y="1600"/>
                  <a:pt x="337775" y="1866"/>
                  <a:pt x="340089" y="2133"/>
                </a:cubicBezTo>
                <a:cubicBezTo>
                  <a:pt x="340089" y="2133"/>
                  <a:pt x="340178" y="2133"/>
                  <a:pt x="340267" y="2222"/>
                </a:cubicBezTo>
                <a:cubicBezTo>
                  <a:pt x="490864" y="20174"/>
                  <a:pt x="607639" y="148148"/>
                  <a:pt x="607639" y="303317"/>
                </a:cubicBezTo>
                <a:cubicBezTo>
                  <a:pt x="607639" y="327223"/>
                  <a:pt x="604613" y="350951"/>
                  <a:pt x="598828" y="374680"/>
                </a:cubicBezTo>
                <a:cubicBezTo>
                  <a:pt x="604524" y="392010"/>
                  <a:pt x="607639" y="410495"/>
                  <a:pt x="607639" y="429780"/>
                </a:cubicBezTo>
                <a:cubicBezTo>
                  <a:pt x="607639" y="527449"/>
                  <a:pt x="528246" y="606722"/>
                  <a:pt x="430430" y="606722"/>
                </a:cubicBezTo>
                <a:cubicBezTo>
                  <a:pt x="411115" y="606722"/>
                  <a:pt x="392602" y="603611"/>
                  <a:pt x="375246" y="597924"/>
                </a:cubicBezTo>
                <a:cubicBezTo>
                  <a:pt x="351482" y="603700"/>
                  <a:pt x="327717" y="606722"/>
                  <a:pt x="303775" y="606722"/>
                </a:cubicBezTo>
                <a:cubicBezTo>
                  <a:pt x="219131" y="606722"/>
                  <a:pt x="141429" y="575262"/>
                  <a:pt x="94524" y="523183"/>
                </a:cubicBezTo>
                <a:cubicBezTo>
                  <a:pt x="36314" y="467906"/>
                  <a:pt x="0" y="389877"/>
                  <a:pt x="0" y="303317"/>
                </a:cubicBezTo>
                <a:cubicBezTo>
                  <a:pt x="0" y="148148"/>
                  <a:pt x="116775" y="20174"/>
                  <a:pt x="267372" y="2222"/>
                </a:cubicBezTo>
                <a:cubicBezTo>
                  <a:pt x="267461" y="2133"/>
                  <a:pt x="267461" y="2133"/>
                  <a:pt x="267550" y="2133"/>
                </a:cubicBezTo>
                <a:cubicBezTo>
                  <a:pt x="269775" y="1866"/>
                  <a:pt x="272089" y="1600"/>
                  <a:pt x="274403" y="1422"/>
                </a:cubicBezTo>
                <a:cubicBezTo>
                  <a:pt x="274759" y="1422"/>
                  <a:pt x="275204" y="1333"/>
                  <a:pt x="275649" y="1333"/>
                </a:cubicBezTo>
                <a:cubicBezTo>
                  <a:pt x="277607" y="1155"/>
                  <a:pt x="279566" y="978"/>
                  <a:pt x="281524" y="800"/>
                </a:cubicBezTo>
                <a:cubicBezTo>
                  <a:pt x="282325" y="800"/>
                  <a:pt x="283126" y="711"/>
                  <a:pt x="283927" y="622"/>
                </a:cubicBezTo>
                <a:cubicBezTo>
                  <a:pt x="285529" y="533"/>
                  <a:pt x="287220" y="444"/>
                  <a:pt x="288822" y="355"/>
                </a:cubicBezTo>
                <a:cubicBezTo>
                  <a:pt x="290068" y="267"/>
                  <a:pt x="291403" y="267"/>
                  <a:pt x="292649" y="267"/>
                </a:cubicBezTo>
                <a:cubicBezTo>
                  <a:pt x="293895" y="178"/>
                  <a:pt x="295052" y="89"/>
                  <a:pt x="296210" y="89"/>
                </a:cubicBezTo>
                <a:cubicBezTo>
                  <a:pt x="298791" y="0"/>
                  <a:pt x="301283" y="0"/>
                  <a:pt x="30377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6110621" y="1529694"/>
            <a:ext cx="4707800" cy="1371458"/>
            <a:chOff x="635141" y="2419225"/>
            <a:chExt cx="4182586" cy="1371458"/>
          </a:xfrm>
        </p:grpSpPr>
        <p:sp>
          <p:nvSpPr>
            <p:cNvPr id="32" name="文本框 4337"/>
            <p:cNvSpPr txBox="1"/>
            <p:nvPr/>
          </p:nvSpPr>
          <p:spPr>
            <a:xfrm>
              <a:off x="635155" y="2733471"/>
              <a:ext cx="4182572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3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市场有利条件</a:t>
              </a:r>
            </a:p>
          </p:txBody>
        </p:sp>
        <p:sp>
          <p:nvSpPr>
            <p:cNvPr id="34" name="任意多边形 33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903959" y="3145001"/>
            <a:ext cx="4707800" cy="1371458"/>
            <a:chOff x="635141" y="2419225"/>
            <a:chExt cx="4182586" cy="1371458"/>
          </a:xfrm>
        </p:grpSpPr>
        <p:sp>
          <p:nvSpPr>
            <p:cNvPr id="36" name="文本框 4337"/>
            <p:cNvSpPr txBox="1"/>
            <p:nvPr/>
          </p:nvSpPr>
          <p:spPr>
            <a:xfrm>
              <a:off x="635155" y="2733471"/>
              <a:ext cx="4182572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7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latin typeface="方正启体繁体" panose="03000509000000000000" charset="-122"/>
                  <a:ea typeface="方正启体繁体" panose="03000509000000000000" charset="-122"/>
                </a:rPr>
                <a:t>市场不利条件</a:t>
              </a: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117248" y="4833450"/>
            <a:ext cx="4707800" cy="1371458"/>
            <a:chOff x="635141" y="2419225"/>
            <a:chExt cx="4182586" cy="1371458"/>
          </a:xfrm>
        </p:grpSpPr>
        <p:sp>
          <p:nvSpPr>
            <p:cNvPr id="40" name="文本框 4337"/>
            <p:cNvSpPr txBox="1"/>
            <p:nvPr/>
          </p:nvSpPr>
          <p:spPr>
            <a:xfrm>
              <a:off x="635155" y="2733471"/>
              <a:ext cx="4182572" cy="10572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90000"/>
                </a:lnSpc>
                <a:defRPr/>
              </a:pPr>
              <a:r>
                <a:rPr lang="en-US" altLang="zh-CN" sz="1100" kern="0">
                  <a:solidFill>
                    <a:prstClr val="black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Lorem ipsum dolor sit amet. Lorem ipsum dolor sit amet, consectetuer adipiscing elit. </a:t>
              </a:r>
              <a:endParaRPr lang="zh-CN" altLang="en-US" sz="1100" kern="0" dirty="0">
                <a:solidFill>
                  <a:prstClr val="black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41" name="文本框 4338"/>
            <p:cNvSpPr txBox="1"/>
            <p:nvPr/>
          </p:nvSpPr>
          <p:spPr>
            <a:xfrm>
              <a:off x="635141" y="2419225"/>
              <a:ext cx="2031482" cy="3683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>
                  <a:solidFill>
                    <a:srgbClr val="344F80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市场有利条件</a:t>
              </a: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726831" y="2796025"/>
              <a:ext cx="269630" cy="0"/>
            </a:xfrm>
            <a:custGeom>
              <a:avLst/>
              <a:gdLst>
                <a:gd name="connsiteX0" fmla="*/ 0 w 269630"/>
                <a:gd name="connsiteY0" fmla="*/ 0 h 0"/>
                <a:gd name="connsiteX1" fmla="*/ 269630 w 269630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9630">
                  <a:moveTo>
                    <a:pt x="0" y="0"/>
                  </a:moveTo>
                  <a:lnTo>
                    <a:pt x="269630" y="0"/>
                  </a:lnTo>
                </a:path>
              </a:pathLst>
            </a:custGeom>
            <a:noFill/>
            <a:ln w="63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4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4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4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4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5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 dirty="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本年度工作概述</a:t>
            </a:r>
          </a:p>
          <a:p>
            <a:pPr algn="ctr"/>
            <a:r>
              <a:rPr lang="en-US" altLang="zh-CN" sz="1400" spc="100" dirty="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 this year's work overview</a:t>
            </a:r>
          </a:p>
        </p:txBody>
      </p:sp>
      <p:pic>
        <p:nvPicPr>
          <p:cNvPr id="43" name="PA_库_图片 6">
            <a:extLst>
              <a:ext uri="{FF2B5EF4-FFF2-40B4-BE49-F238E27FC236}">
                <a16:creationId xmlns:a16="http://schemas.microsoft.com/office/drawing/2014/main" id="{47CF7DFC-1CF5-4775-BDD0-AB97D2FA3A4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67157" y="1140540"/>
            <a:ext cx="507938" cy="21007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4" name="PA_库_图片 6">
            <a:extLst>
              <a:ext uri="{FF2B5EF4-FFF2-40B4-BE49-F238E27FC236}">
                <a16:creationId xmlns:a16="http://schemas.microsoft.com/office/drawing/2014/main" id="{DB6948FC-3193-4A05-8CC0-D793EEE0C68A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47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167157" y="2971112"/>
            <a:ext cx="507938" cy="210078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5" name="矩形 44">
            <a:extLst>
              <a:ext uri="{FF2B5EF4-FFF2-40B4-BE49-F238E27FC236}">
                <a16:creationId xmlns:a16="http://schemas.microsoft.com/office/drawing/2014/main" id="{7B425C6E-4674-41EA-8575-432D70DEB324}"/>
              </a:ext>
            </a:extLst>
          </p:cNvPr>
          <p:cNvSpPr/>
          <p:nvPr/>
        </p:nvSpPr>
        <p:spPr>
          <a:xfrm>
            <a:off x="1677895" y="2028548"/>
            <a:ext cx="1324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60302210-90B9-41CF-8375-B8980A8D40D2}"/>
              </a:ext>
            </a:extLst>
          </p:cNvPr>
          <p:cNvSpPr/>
          <p:nvPr/>
        </p:nvSpPr>
        <p:spPr>
          <a:xfrm>
            <a:off x="1677895" y="3840233"/>
            <a:ext cx="132420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输入标题</a:t>
            </a:r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id="{5C08A331-DC40-4946-A24B-37CACFA377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7486" y="2579186"/>
            <a:ext cx="7208087" cy="10471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100" dirty="0">
                <a:latin typeface="楷体" panose="02010609060101010101" charset="-122"/>
                <a:ea typeface="楷体" panose="02010609060101010101" charset="-122"/>
              </a:rPr>
              <a:t>单击此处输入文本内容，单击此处输入文本内容，单击此处输入文本内容，单击此处输入文本内容。单击此处输入文本内容，单击此处输入文本内容，单击此处输入文本内容，单击此处输入文本内容。单击此处输入文本</a:t>
            </a:r>
            <a:endParaRPr lang="en-US" altLang="zh-CN" sz="1100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200000"/>
              </a:lnSpc>
            </a:pPr>
            <a:r>
              <a:rPr lang="zh-CN" altLang="en-US" sz="1100" dirty="0">
                <a:latin typeface="楷体" panose="02010609060101010101" charset="-122"/>
                <a:ea typeface="楷体" panose="02010609060101010101" charset="-122"/>
              </a:rPr>
              <a:t>内容，单击此处输入文本内容</a:t>
            </a:r>
            <a:r>
              <a:rPr lang="en-US" altLang="zh-CN" sz="1100" dirty="0"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sz="11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id="{E6C690A7-6F61-441B-90CD-E3AB573430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0731" y="4410623"/>
            <a:ext cx="8761221" cy="138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en-US" sz="1100" dirty="0">
                <a:latin typeface="楷体" panose="02010609060101010101" charset="-122"/>
                <a:ea typeface="楷体" panose="02010609060101010101" charset="-122"/>
              </a:rPr>
              <a:t>单击此处输入文本内容，单击此处输入文本内容，单击此处输入文本内容，单击此处输入文本内容。单击此处输入文本内容，单击此处输入文本内容，单击此处输入文本内容，单击此处输入文本内容。单击此处输入文本内容，单击此处输入文本内容 ，单击此处输入文本内容，单击此处输入文本内容。单击此处输入文本内容，单击此处输入文本内容</a:t>
            </a:r>
            <a:r>
              <a:rPr lang="en-US" altLang="zh-CN" sz="1100" dirty="0">
                <a:latin typeface="楷体" panose="02010609060101010101" charset="-122"/>
                <a:ea typeface="楷体" panose="02010609060101010101" charset="-122"/>
              </a:rPr>
              <a:t>.</a:t>
            </a:r>
            <a:endParaRPr lang="zh-CN" altLang="en-US" sz="1100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200000"/>
              </a:lnSpc>
            </a:pPr>
            <a:endParaRPr lang="zh-CN" altLang="en-US" sz="1100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9" name="图片 48">
            <a:extLst>
              <a:ext uri="{FF2B5EF4-FFF2-40B4-BE49-F238E27FC236}">
                <a16:creationId xmlns:a16="http://schemas.microsoft.com/office/drawing/2014/main" id="{FC746F10-3B0F-4530-B3CD-E039AF62B7A4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9784" r="13824" b="12649"/>
          <a:stretch/>
        </p:blipFill>
        <p:spPr>
          <a:xfrm>
            <a:off x="8046589" y="316983"/>
            <a:ext cx="4170726" cy="4215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0235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decel="10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75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2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75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25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未标题-1"/>
          <p:cNvPicPr>
            <a:picLocks noChangeAspect="1"/>
          </p:cNvPicPr>
          <p:nvPr/>
        </p:nvPicPr>
        <p:blipFill>
          <a:blip r:embed="rId3"/>
          <a:srcRect t="9046" r="24342" b="20196"/>
          <a:stretch>
            <a:fillRect/>
          </a:stretch>
        </p:blipFill>
        <p:spPr>
          <a:xfrm>
            <a:off x="3945890" y="487045"/>
            <a:ext cx="4300220" cy="402145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-31750" y="-7620"/>
            <a:ext cx="12225655" cy="6901815"/>
            <a:chOff x="-50" y="-12"/>
            <a:chExt cx="19253" cy="10869"/>
          </a:xfrm>
        </p:grpSpPr>
        <p:pic>
          <p:nvPicPr>
            <p:cNvPr id="5" name="图片 4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>
              <a:off x="-50" y="-12"/>
              <a:ext cx="1625" cy="1587"/>
            </a:xfrm>
            <a:prstGeom prst="rect">
              <a:avLst/>
            </a:prstGeom>
          </p:spPr>
        </p:pic>
        <p:pic>
          <p:nvPicPr>
            <p:cNvPr id="6" name="图片 5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 flipV="1">
              <a:off x="0" y="9213"/>
              <a:ext cx="1625" cy="1587"/>
            </a:xfrm>
            <a:prstGeom prst="rect">
              <a:avLst/>
            </a:prstGeom>
          </p:spPr>
        </p:pic>
        <p:pic>
          <p:nvPicPr>
            <p:cNvPr id="7" name="图片 6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 flipH="1">
              <a:off x="17575" y="-12"/>
              <a:ext cx="1625" cy="1587"/>
            </a:xfrm>
            <a:prstGeom prst="rect">
              <a:avLst/>
            </a:prstGeom>
          </p:spPr>
        </p:pic>
        <p:pic>
          <p:nvPicPr>
            <p:cNvPr id="8" name="图片 7" descr="椭圆-1"/>
            <p:cNvPicPr>
              <a:picLocks noChangeAspect="1"/>
            </p:cNvPicPr>
            <p:nvPr/>
          </p:nvPicPr>
          <p:blipFill>
            <a:blip r:embed="rId4"/>
            <a:srcRect l="48413" t="49619"/>
            <a:stretch>
              <a:fillRect/>
            </a:stretch>
          </p:blipFill>
          <p:spPr>
            <a:xfrm flipH="1" flipV="1">
              <a:off x="17579" y="9271"/>
              <a:ext cx="1625" cy="1587"/>
            </a:xfrm>
            <a:prstGeom prst="rect">
              <a:avLst/>
            </a:prstGeom>
          </p:spPr>
        </p:pic>
      </p:grpSp>
      <p:sp>
        <p:nvSpPr>
          <p:cNvPr id="20" name="文本框 6"/>
          <p:cNvSpPr txBox="1"/>
          <p:nvPr/>
        </p:nvSpPr>
        <p:spPr>
          <a:xfrm>
            <a:off x="3915410" y="4508500"/>
            <a:ext cx="4361815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800" spc="400">
                <a:solidFill>
                  <a:prstClr val="white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工作成果展示</a:t>
            </a:r>
          </a:p>
          <a:p>
            <a:pPr algn="ctr"/>
            <a:r>
              <a:rPr lang="en-US" altLang="zh-CN" sz="1400" spc="100">
                <a:solidFill>
                  <a:prstClr val="white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 Work display</a:t>
            </a:r>
          </a:p>
        </p:txBody>
      </p:sp>
      <p:sp>
        <p:nvSpPr>
          <p:cNvPr id="10" name="文本框 12"/>
          <p:cNvSpPr txBox="1"/>
          <p:nvPr/>
        </p:nvSpPr>
        <p:spPr>
          <a:xfrm>
            <a:off x="4228438" y="5391257"/>
            <a:ext cx="3735070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80000"/>
              </a:lnSpc>
            </a:pPr>
            <a:r>
              <a:rPr lang="en-US" altLang="zh-CN" sz="1000" kern="0">
                <a:solidFill>
                  <a:prstClr val="white"/>
                </a:solidFill>
                <a:latin typeface="Calibri Light" panose="020F0302020204030204" charset="0"/>
                <a:cs typeface="Arial" panose="020B0604020202020204" pitchFamily="34" charset="0"/>
                <a:sym typeface="+mn-ea"/>
              </a:rPr>
              <a:t>Lorem ipsum dolor sit amet, consectetuer adipiscing elit. Aenean commodo ligula eget dolor. Lorem ipsum dolor sit amet. Lorem ipsum dolor sit amet.</a:t>
            </a:r>
          </a:p>
        </p:txBody>
      </p:sp>
      <p:sp>
        <p:nvSpPr>
          <p:cNvPr id="11" name="任意多边形 10"/>
          <p:cNvSpPr/>
          <p:nvPr/>
        </p:nvSpPr>
        <p:spPr>
          <a:xfrm>
            <a:off x="5942330" y="5391150"/>
            <a:ext cx="306705" cy="0"/>
          </a:xfrm>
          <a:custGeom>
            <a:avLst/>
            <a:gdLst>
              <a:gd name="connisteX0" fmla="*/ 0 w 306705"/>
              <a:gd name="connsiteY0" fmla="*/ 0 h 0"/>
              <a:gd name="connisteX1" fmla="*/ 306705 w 306705"/>
              <a:gd name="connsiteY1" fmla="*/ 0 h 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</a:cxnLst>
            <a:rect l="l" t="t" r="r" b="b"/>
            <a:pathLst>
              <a:path w="306705">
                <a:moveTo>
                  <a:pt x="0" y="0"/>
                </a:moveTo>
                <a:lnTo>
                  <a:pt x="306705" y="0"/>
                </a:lnTo>
              </a:path>
            </a:pathLst>
          </a:custGeom>
          <a:noFill/>
          <a:ln w="190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" y="0"/>
            <a:ext cx="12191999" cy="6858000"/>
            <a:chOff x="1" y="0"/>
            <a:chExt cx="12191999" cy="6858000"/>
          </a:xfrm>
        </p:grpSpPr>
        <p:grpSp>
          <p:nvGrpSpPr>
            <p:cNvPr id="8" name="组合 7"/>
            <p:cNvGrpSpPr/>
            <p:nvPr/>
          </p:nvGrpSpPr>
          <p:grpSpPr>
            <a:xfrm>
              <a:off x="1" y="0"/>
              <a:ext cx="12191999" cy="6858000"/>
              <a:chOff x="1" y="0"/>
              <a:chExt cx="12191999" cy="685800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1" y="0"/>
                <a:ext cx="12191999" cy="1553207"/>
                <a:chOff x="1" y="0"/>
                <a:chExt cx="12191999" cy="1553207"/>
              </a:xfrm>
            </p:grpSpPr>
            <p:pic>
              <p:nvPicPr>
                <p:cNvPr id="2" name="图片 1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3" name="图片 2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  <p:grpSp>
            <p:nvGrpSpPr>
              <p:cNvPr id="5" name="组合 4"/>
              <p:cNvGrpSpPr/>
              <p:nvPr/>
            </p:nvGrpSpPr>
            <p:grpSpPr>
              <a:xfrm flipV="1">
                <a:off x="1" y="5304793"/>
                <a:ext cx="12191999" cy="1553207"/>
                <a:chOff x="1" y="0"/>
                <a:chExt cx="12191999" cy="1553207"/>
              </a:xfrm>
            </p:grpSpPr>
            <p:pic>
              <p:nvPicPr>
                <p:cNvPr id="6" name="图片 5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>
                  <a:off x="1" y="1"/>
                  <a:ext cx="1562099" cy="1553206"/>
                </a:xfrm>
                <a:prstGeom prst="rect">
                  <a:avLst/>
                </a:prstGeom>
              </p:spPr>
            </p:pic>
            <p:pic>
              <p:nvPicPr>
                <p:cNvPr id="7" name="图片 6"/>
                <p:cNvPicPr>
                  <a:picLocks noChangeAspect="1"/>
                </p:cNvPicPr>
                <p:nvPr/>
              </p:nvPicPr>
              <p:blipFill rotWithShape="1">
                <a:blip r:embed="rId2">
                  <a:duotone>
                    <a:schemeClr val="accent5">
                      <a:shade val="45000"/>
                      <a:satMod val="135000"/>
                    </a:schemeClr>
                    <a:prstClr val="white"/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37408" t="43704" r="26704" b="20613"/>
                <a:stretch>
                  <a:fillRect/>
                </a:stretch>
              </p:blipFill>
              <p:spPr>
                <a:xfrm flipH="1">
                  <a:off x="10629901" y="0"/>
                  <a:ext cx="1562099" cy="1553206"/>
                </a:xfrm>
                <a:prstGeom prst="rect">
                  <a:avLst/>
                </a:prstGeom>
              </p:spPr>
            </p:pic>
          </p:grpSp>
        </p:grpSp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 t="47857"/>
            <a:stretch>
              <a:fillRect/>
            </a:stretch>
          </p:blipFill>
          <p:spPr>
            <a:xfrm>
              <a:off x="5503497" y="0"/>
              <a:ext cx="1227504" cy="633967"/>
            </a:xfrm>
            <a:prstGeom prst="rect">
              <a:avLst/>
            </a:prstGeom>
          </p:spPr>
        </p:pic>
      </p:grpSp>
      <p:sp>
        <p:nvSpPr>
          <p:cNvPr id="11" name="文本框 6"/>
          <p:cNvSpPr txBox="1"/>
          <p:nvPr/>
        </p:nvSpPr>
        <p:spPr>
          <a:xfrm>
            <a:off x="3936341" y="633967"/>
            <a:ext cx="4361815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2400" spc="400">
                <a:solidFill>
                  <a:prstClr val="black"/>
                </a:solidFill>
                <a:latin typeface="方正启体繁体" panose="03000509000000000000" charset="-122"/>
                <a:ea typeface="方正启体繁体" panose="03000509000000000000" charset="-122"/>
                <a:sym typeface="+mn-ea"/>
              </a:rPr>
              <a:t>工作成果展示</a:t>
            </a:r>
          </a:p>
          <a:p>
            <a:pPr algn="ctr"/>
            <a:r>
              <a:rPr lang="en-US" altLang="zh-CN" sz="1400" spc="100">
                <a:solidFill>
                  <a:prstClr val="black"/>
                </a:solidFill>
                <a:latin typeface="Calibri Light" panose="020F0302020204030204"/>
                <a:ea typeface="字悦宋刻本繁体(非商用)" panose="02000500040000020004" charset="-122"/>
                <a:sym typeface="+mn-ea"/>
              </a:rPr>
              <a:t> Work display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416381" y="1816924"/>
            <a:ext cx="9359240" cy="3714455"/>
            <a:chOff x="1270661" y="1840675"/>
            <a:chExt cx="9359240" cy="3714455"/>
          </a:xfrm>
        </p:grpSpPr>
        <p:grpSp>
          <p:nvGrpSpPr>
            <p:cNvPr id="16" name="组合 15"/>
            <p:cNvGrpSpPr/>
            <p:nvPr/>
          </p:nvGrpSpPr>
          <p:grpSpPr>
            <a:xfrm>
              <a:off x="1270661" y="1840675"/>
              <a:ext cx="3728852" cy="3714455"/>
              <a:chOff x="1781299" y="1888176"/>
              <a:chExt cx="4209473" cy="4193220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1781299" y="1888177"/>
                <a:ext cx="2054431" cy="2054431"/>
              </a:xfrm>
              <a:prstGeom prst="rect">
                <a:avLst/>
              </a:prstGeom>
              <a:blipFill>
                <a:blip r:embed="rId4"/>
                <a:srcRect/>
                <a:stretch>
                  <a:fillRect l="-16782" r="-16550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3936341" y="1888176"/>
                <a:ext cx="2054431" cy="2054431"/>
              </a:xfrm>
              <a:prstGeom prst="rect">
                <a:avLst/>
              </a:prstGeom>
              <a:solidFill>
                <a:srgbClr val="466BAC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1781299" y="4026965"/>
                <a:ext cx="2054431" cy="2054431"/>
              </a:xfrm>
              <a:prstGeom prst="rect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3936341" y="4026965"/>
                <a:ext cx="2054431" cy="2054431"/>
              </a:xfrm>
              <a:prstGeom prst="rect">
                <a:avLst/>
              </a:prstGeom>
              <a:blipFill>
                <a:blip r:embed="rId5"/>
                <a:srcRect/>
                <a:stretch>
                  <a:fillRect l="-25470" r="-25118"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5106390" y="1840676"/>
              <a:ext cx="5523511" cy="3693226"/>
            </a:xfrm>
            <a:prstGeom prst="rect">
              <a:avLst/>
            </a:prstGeom>
            <a:solidFill>
              <a:srgbClr val="466BA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" name="time_285995"/>
          <p:cNvSpPr>
            <a:spLocks noChangeAspect="1"/>
          </p:cNvSpPr>
          <p:nvPr/>
        </p:nvSpPr>
        <p:spPr bwMode="auto">
          <a:xfrm>
            <a:off x="3788231" y="2301967"/>
            <a:ext cx="920667" cy="919276"/>
          </a:xfrm>
          <a:custGeom>
            <a:avLst/>
            <a:gdLst>
              <a:gd name="connsiteX0" fmla="*/ 302348 w 607639"/>
              <a:gd name="connsiteY0" fmla="*/ 216072 h 606722"/>
              <a:gd name="connsiteX1" fmla="*/ 317123 w 607639"/>
              <a:gd name="connsiteY1" fmla="*/ 230820 h 606722"/>
              <a:gd name="connsiteX2" fmla="*/ 317123 w 607639"/>
              <a:gd name="connsiteY2" fmla="*/ 304826 h 606722"/>
              <a:gd name="connsiteX3" fmla="*/ 357176 w 607639"/>
              <a:gd name="connsiteY3" fmla="*/ 304826 h 606722"/>
              <a:gd name="connsiteX4" fmla="*/ 371951 w 607639"/>
              <a:gd name="connsiteY4" fmla="*/ 319573 h 606722"/>
              <a:gd name="connsiteX5" fmla="*/ 357176 w 607639"/>
              <a:gd name="connsiteY5" fmla="*/ 334410 h 606722"/>
              <a:gd name="connsiteX6" fmla="*/ 302348 w 607639"/>
              <a:gd name="connsiteY6" fmla="*/ 334410 h 606722"/>
              <a:gd name="connsiteX7" fmla="*/ 287484 w 607639"/>
              <a:gd name="connsiteY7" fmla="*/ 319573 h 606722"/>
              <a:gd name="connsiteX8" fmla="*/ 287484 w 607639"/>
              <a:gd name="connsiteY8" fmla="*/ 230820 h 606722"/>
              <a:gd name="connsiteX9" fmla="*/ 302348 w 607639"/>
              <a:gd name="connsiteY9" fmla="*/ 216072 h 606722"/>
              <a:gd name="connsiteX10" fmla="*/ 303855 w 607639"/>
              <a:gd name="connsiteY10" fmla="*/ 155626 h 606722"/>
              <a:gd name="connsiteX11" fmla="*/ 155668 w 607639"/>
              <a:gd name="connsiteY11" fmla="*/ 303608 h 606722"/>
              <a:gd name="connsiteX12" fmla="*/ 303855 w 607639"/>
              <a:gd name="connsiteY12" fmla="*/ 451590 h 606722"/>
              <a:gd name="connsiteX13" fmla="*/ 452042 w 607639"/>
              <a:gd name="connsiteY13" fmla="*/ 303608 h 606722"/>
              <a:gd name="connsiteX14" fmla="*/ 303855 w 607639"/>
              <a:gd name="connsiteY14" fmla="*/ 155626 h 606722"/>
              <a:gd name="connsiteX15" fmla="*/ 303855 w 607639"/>
              <a:gd name="connsiteY15" fmla="*/ 126030 h 606722"/>
              <a:gd name="connsiteX16" fmla="*/ 481680 w 607639"/>
              <a:gd name="connsiteY16" fmla="*/ 303608 h 606722"/>
              <a:gd name="connsiteX17" fmla="*/ 303855 w 607639"/>
              <a:gd name="connsiteY17" fmla="*/ 481186 h 606722"/>
              <a:gd name="connsiteX18" fmla="*/ 126030 w 607639"/>
              <a:gd name="connsiteY18" fmla="*/ 303608 h 606722"/>
              <a:gd name="connsiteX19" fmla="*/ 303855 w 607639"/>
              <a:gd name="connsiteY19" fmla="*/ 126030 h 606722"/>
              <a:gd name="connsiteX20" fmla="*/ 256424 w 607639"/>
              <a:gd name="connsiteY20" fmla="*/ 29594 h 606722"/>
              <a:gd name="connsiteX21" fmla="*/ 256424 w 607639"/>
              <a:gd name="connsiteY21" fmla="*/ 83005 h 606722"/>
              <a:gd name="connsiteX22" fmla="*/ 245477 w 607639"/>
              <a:gd name="connsiteY22" fmla="*/ 97314 h 606722"/>
              <a:gd name="connsiteX23" fmla="*/ 199728 w 607639"/>
              <a:gd name="connsiteY23" fmla="*/ 116065 h 606722"/>
              <a:gd name="connsiteX24" fmla="*/ 182105 w 607639"/>
              <a:gd name="connsiteY24" fmla="*/ 113666 h 606722"/>
              <a:gd name="connsiteX25" fmla="*/ 144278 w 607639"/>
              <a:gd name="connsiteY25" fmla="*/ 75985 h 606722"/>
              <a:gd name="connsiteX26" fmla="*/ 76010 w 607639"/>
              <a:gd name="connsiteY26" fmla="*/ 144060 h 606722"/>
              <a:gd name="connsiteX27" fmla="*/ 113660 w 607639"/>
              <a:gd name="connsiteY27" fmla="*/ 181919 h 606722"/>
              <a:gd name="connsiteX28" fmla="*/ 116152 w 607639"/>
              <a:gd name="connsiteY28" fmla="*/ 199515 h 606722"/>
              <a:gd name="connsiteX29" fmla="*/ 97283 w 607639"/>
              <a:gd name="connsiteY29" fmla="*/ 245106 h 606722"/>
              <a:gd name="connsiteX30" fmla="*/ 82953 w 607639"/>
              <a:gd name="connsiteY30" fmla="*/ 255948 h 606722"/>
              <a:gd name="connsiteX31" fmla="*/ 29639 w 607639"/>
              <a:gd name="connsiteY31" fmla="*/ 255948 h 606722"/>
              <a:gd name="connsiteX32" fmla="*/ 29639 w 607639"/>
              <a:gd name="connsiteY32" fmla="*/ 352196 h 606722"/>
              <a:gd name="connsiteX33" fmla="*/ 82953 w 607639"/>
              <a:gd name="connsiteY33" fmla="*/ 352196 h 606722"/>
              <a:gd name="connsiteX34" fmla="*/ 97194 w 607639"/>
              <a:gd name="connsiteY34" fmla="*/ 362771 h 606722"/>
              <a:gd name="connsiteX35" fmla="*/ 116063 w 607639"/>
              <a:gd name="connsiteY35" fmla="*/ 408184 h 606722"/>
              <a:gd name="connsiteX36" fmla="*/ 113571 w 607639"/>
              <a:gd name="connsiteY36" fmla="*/ 425870 h 606722"/>
              <a:gd name="connsiteX37" fmla="*/ 76010 w 607639"/>
              <a:gd name="connsiteY37" fmla="*/ 463284 h 606722"/>
              <a:gd name="connsiteX38" fmla="*/ 144100 w 607639"/>
              <a:gd name="connsiteY38" fmla="*/ 531271 h 606722"/>
              <a:gd name="connsiteX39" fmla="*/ 182105 w 607639"/>
              <a:gd name="connsiteY39" fmla="*/ 493589 h 606722"/>
              <a:gd name="connsiteX40" fmla="*/ 199728 w 607639"/>
              <a:gd name="connsiteY40" fmla="*/ 491190 h 606722"/>
              <a:gd name="connsiteX41" fmla="*/ 245477 w 607639"/>
              <a:gd name="connsiteY41" fmla="*/ 509942 h 606722"/>
              <a:gd name="connsiteX42" fmla="*/ 256424 w 607639"/>
              <a:gd name="connsiteY42" fmla="*/ 524250 h 606722"/>
              <a:gd name="connsiteX43" fmla="*/ 256424 w 607639"/>
              <a:gd name="connsiteY43" fmla="*/ 577128 h 606722"/>
              <a:gd name="connsiteX44" fmla="*/ 352728 w 607639"/>
              <a:gd name="connsiteY44" fmla="*/ 577128 h 606722"/>
              <a:gd name="connsiteX45" fmla="*/ 352728 w 607639"/>
              <a:gd name="connsiteY45" fmla="*/ 524250 h 606722"/>
              <a:gd name="connsiteX46" fmla="*/ 363320 w 607639"/>
              <a:gd name="connsiteY46" fmla="*/ 510031 h 606722"/>
              <a:gd name="connsiteX47" fmla="*/ 408712 w 607639"/>
              <a:gd name="connsiteY47" fmla="*/ 491190 h 606722"/>
              <a:gd name="connsiteX48" fmla="*/ 426424 w 607639"/>
              <a:gd name="connsiteY48" fmla="*/ 493589 h 606722"/>
              <a:gd name="connsiteX49" fmla="*/ 463895 w 607639"/>
              <a:gd name="connsiteY49" fmla="*/ 531182 h 606722"/>
              <a:gd name="connsiteX50" fmla="*/ 531896 w 607639"/>
              <a:gd name="connsiteY50" fmla="*/ 463196 h 606722"/>
              <a:gd name="connsiteX51" fmla="*/ 494246 w 607639"/>
              <a:gd name="connsiteY51" fmla="*/ 425870 h 606722"/>
              <a:gd name="connsiteX52" fmla="*/ 491754 w 607639"/>
              <a:gd name="connsiteY52" fmla="*/ 408184 h 606722"/>
              <a:gd name="connsiteX53" fmla="*/ 510623 w 607639"/>
              <a:gd name="connsiteY53" fmla="*/ 362771 h 606722"/>
              <a:gd name="connsiteX54" fmla="*/ 524864 w 607639"/>
              <a:gd name="connsiteY54" fmla="*/ 352196 h 606722"/>
              <a:gd name="connsiteX55" fmla="*/ 578000 w 607639"/>
              <a:gd name="connsiteY55" fmla="*/ 352196 h 606722"/>
              <a:gd name="connsiteX56" fmla="*/ 578000 w 607639"/>
              <a:gd name="connsiteY56" fmla="*/ 255948 h 606722"/>
              <a:gd name="connsiteX57" fmla="*/ 524864 w 607639"/>
              <a:gd name="connsiteY57" fmla="*/ 255948 h 606722"/>
              <a:gd name="connsiteX58" fmla="*/ 510534 w 607639"/>
              <a:gd name="connsiteY58" fmla="*/ 245106 h 606722"/>
              <a:gd name="connsiteX59" fmla="*/ 491754 w 607639"/>
              <a:gd name="connsiteY59" fmla="*/ 199515 h 606722"/>
              <a:gd name="connsiteX60" fmla="*/ 494157 w 607639"/>
              <a:gd name="connsiteY60" fmla="*/ 181919 h 606722"/>
              <a:gd name="connsiteX61" fmla="*/ 531806 w 607639"/>
              <a:gd name="connsiteY61" fmla="*/ 144149 h 606722"/>
              <a:gd name="connsiteX62" fmla="*/ 463717 w 607639"/>
              <a:gd name="connsiteY62" fmla="*/ 76162 h 606722"/>
              <a:gd name="connsiteX63" fmla="*/ 426424 w 607639"/>
              <a:gd name="connsiteY63" fmla="*/ 113577 h 606722"/>
              <a:gd name="connsiteX64" fmla="*/ 408712 w 607639"/>
              <a:gd name="connsiteY64" fmla="*/ 116154 h 606722"/>
              <a:gd name="connsiteX65" fmla="*/ 363320 w 607639"/>
              <a:gd name="connsiteY65" fmla="*/ 97225 h 606722"/>
              <a:gd name="connsiteX66" fmla="*/ 352728 w 607639"/>
              <a:gd name="connsiteY66" fmla="*/ 83005 h 606722"/>
              <a:gd name="connsiteX67" fmla="*/ 352728 w 607639"/>
              <a:gd name="connsiteY67" fmla="*/ 29594 h 606722"/>
              <a:gd name="connsiteX68" fmla="*/ 241560 w 607639"/>
              <a:gd name="connsiteY68" fmla="*/ 0 h 606722"/>
              <a:gd name="connsiteX69" fmla="*/ 367503 w 607639"/>
              <a:gd name="connsiteY69" fmla="*/ 0 h 606722"/>
              <a:gd name="connsiteX70" fmla="*/ 382367 w 607639"/>
              <a:gd name="connsiteY70" fmla="*/ 14752 h 606722"/>
              <a:gd name="connsiteX71" fmla="*/ 382367 w 607639"/>
              <a:gd name="connsiteY71" fmla="*/ 72252 h 606722"/>
              <a:gd name="connsiteX72" fmla="*/ 413073 w 607639"/>
              <a:gd name="connsiteY72" fmla="*/ 84872 h 606722"/>
              <a:gd name="connsiteX73" fmla="*/ 453215 w 607639"/>
              <a:gd name="connsiteY73" fmla="*/ 44524 h 606722"/>
              <a:gd name="connsiteX74" fmla="*/ 463717 w 607639"/>
              <a:gd name="connsiteY74" fmla="*/ 39992 h 606722"/>
              <a:gd name="connsiteX75" fmla="*/ 474220 w 607639"/>
              <a:gd name="connsiteY75" fmla="*/ 44524 h 606722"/>
              <a:gd name="connsiteX76" fmla="*/ 563225 w 607639"/>
              <a:gd name="connsiteY76" fmla="*/ 133751 h 606722"/>
              <a:gd name="connsiteX77" fmla="*/ 563314 w 607639"/>
              <a:gd name="connsiteY77" fmla="*/ 154635 h 606722"/>
              <a:gd name="connsiteX78" fmla="*/ 522906 w 607639"/>
              <a:gd name="connsiteY78" fmla="*/ 195072 h 606722"/>
              <a:gd name="connsiteX79" fmla="*/ 535812 w 607639"/>
              <a:gd name="connsiteY79" fmla="*/ 226443 h 606722"/>
              <a:gd name="connsiteX80" fmla="*/ 592775 w 607639"/>
              <a:gd name="connsiteY80" fmla="*/ 226443 h 606722"/>
              <a:gd name="connsiteX81" fmla="*/ 607639 w 607639"/>
              <a:gd name="connsiteY81" fmla="*/ 241196 h 606722"/>
              <a:gd name="connsiteX82" fmla="*/ 607639 w 607639"/>
              <a:gd name="connsiteY82" fmla="*/ 366948 h 606722"/>
              <a:gd name="connsiteX83" fmla="*/ 592775 w 607639"/>
              <a:gd name="connsiteY83" fmla="*/ 381790 h 606722"/>
              <a:gd name="connsiteX84" fmla="*/ 535634 w 607639"/>
              <a:gd name="connsiteY84" fmla="*/ 381790 h 606722"/>
              <a:gd name="connsiteX85" fmla="*/ 522906 w 607639"/>
              <a:gd name="connsiteY85" fmla="*/ 412539 h 606722"/>
              <a:gd name="connsiteX86" fmla="*/ 563314 w 607639"/>
              <a:gd name="connsiteY86" fmla="*/ 452709 h 606722"/>
              <a:gd name="connsiteX87" fmla="*/ 567676 w 607639"/>
              <a:gd name="connsiteY87" fmla="*/ 463107 h 606722"/>
              <a:gd name="connsiteX88" fmla="*/ 563314 w 607639"/>
              <a:gd name="connsiteY88" fmla="*/ 473593 h 606722"/>
              <a:gd name="connsiteX89" fmla="*/ 474309 w 607639"/>
              <a:gd name="connsiteY89" fmla="*/ 562464 h 606722"/>
              <a:gd name="connsiteX90" fmla="*/ 463895 w 607639"/>
              <a:gd name="connsiteY90" fmla="*/ 566730 h 606722"/>
              <a:gd name="connsiteX91" fmla="*/ 453393 w 607639"/>
              <a:gd name="connsiteY91" fmla="*/ 562464 h 606722"/>
              <a:gd name="connsiteX92" fmla="*/ 413073 w 607639"/>
              <a:gd name="connsiteY92" fmla="*/ 522206 h 606722"/>
              <a:gd name="connsiteX93" fmla="*/ 382367 w 607639"/>
              <a:gd name="connsiteY93" fmla="*/ 535003 h 606722"/>
              <a:gd name="connsiteX94" fmla="*/ 382367 w 607639"/>
              <a:gd name="connsiteY94" fmla="*/ 591881 h 606722"/>
              <a:gd name="connsiteX95" fmla="*/ 367503 w 607639"/>
              <a:gd name="connsiteY95" fmla="*/ 606722 h 606722"/>
              <a:gd name="connsiteX96" fmla="*/ 241560 w 607639"/>
              <a:gd name="connsiteY96" fmla="*/ 606722 h 606722"/>
              <a:gd name="connsiteX97" fmla="*/ 226785 w 607639"/>
              <a:gd name="connsiteY97" fmla="*/ 591881 h 606722"/>
              <a:gd name="connsiteX98" fmla="*/ 226785 w 607639"/>
              <a:gd name="connsiteY98" fmla="*/ 535181 h 606722"/>
              <a:gd name="connsiteX99" fmla="*/ 195278 w 607639"/>
              <a:gd name="connsiteY99" fmla="*/ 522295 h 606722"/>
              <a:gd name="connsiteX100" fmla="*/ 154513 w 607639"/>
              <a:gd name="connsiteY100" fmla="*/ 562642 h 606722"/>
              <a:gd name="connsiteX101" fmla="*/ 133597 w 607639"/>
              <a:gd name="connsiteY101" fmla="*/ 562642 h 606722"/>
              <a:gd name="connsiteX102" fmla="*/ 44503 w 607639"/>
              <a:gd name="connsiteY102" fmla="*/ 473771 h 606722"/>
              <a:gd name="connsiteX103" fmla="*/ 40230 w 607639"/>
              <a:gd name="connsiteY103" fmla="*/ 463284 h 606722"/>
              <a:gd name="connsiteX104" fmla="*/ 44592 w 607639"/>
              <a:gd name="connsiteY104" fmla="*/ 452798 h 606722"/>
              <a:gd name="connsiteX105" fmla="*/ 84911 w 607639"/>
              <a:gd name="connsiteY105" fmla="*/ 412539 h 606722"/>
              <a:gd name="connsiteX106" fmla="*/ 72183 w 607639"/>
              <a:gd name="connsiteY106" fmla="*/ 381790 h 606722"/>
              <a:gd name="connsiteX107" fmla="*/ 14864 w 607639"/>
              <a:gd name="connsiteY107" fmla="*/ 381790 h 606722"/>
              <a:gd name="connsiteX108" fmla="*/ 0 w 607639"/>
              <a:gd name="connsiteY108" fmla="*/ 366948 h 606722"/>
              <a:gd name="connsiteX109" fmla="*/ 0 w 607639"/>
              <a:gd name="connsiteY109" fmla="*/ 241196 h 606722"/>
              <a:gd name="connsiteX110" fmla="*/ 14864 w 607639"/>
              <a:gd name="connsiteY110" fmla="*/ 226443 h 606722"/>
              <a:gd name="connsiteX111" fmla="*/ 72005 w 607639"/>
              <a:gd name="connsiteY111" fmla="*/ 226443 h 606722"/>
              <a:gd name="connsiteX112" fmla="*/ 85000 w 607639"/>
              <a:gd name="connsiteY112" fmla="*/ 195072 h 606722"/>
              <a:gd name="connsiteX113" fmla="*/ 44592 w 607639"/>
              <a:gd name="connsiteY113" fmla="*/ 154458 h 606722"/>
              <a:gd name="connsiteX114" fmla="*/ 44592 w 607639"/>
              <a:gd name="connsiteY114" fmla="*/ 133573 h 606722"/>
              <a:gd name="connsiteX115" fmla="*/ 133775 w 607639"/>
              <a:gd name="connsiteY115" fmla="*/ 44613 h 606722"/>
              <a:gd name="connsiteX116" fmla="*/ 154691 w 607639"/>
              <a:gd name="connsiteY116" fmla="*/ 44613 h 606722"/>
              <a:gd name="connsiteX117" fmla="*/ 195278 w 607639"/>
              <a:gd name="connsiteY117" fmla="*/ 84961 h 606722"/>
              <a:gd name="connsiteX118" fmla="*/ 226696 w 607639"/>
              <a:gd name="connsiteY118" fmla="*/ 71985 h 606722"/>
              <a:gd name="connsiteX119" fmla="*/ 226696 w 607639"/>
              <a:gd name="connsiteY119" fmla="*/ 14841 h 606722"/>
              <a:gd name="connsiteX120" fmla="*/ 241560 w 607639"/>
              <a:gd name="connsiteY120" fmla="*/ 0 h 606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</a:cxnLst>
            <a:rect l="l" t="t" r="r" b="b"/>
            <a:pathLst>
              <a:path w="607639" h="606722">
                <a:moveTo>
                  <a:pt x="302348" y="216072"/>
                </a:moveTo>
                <a:cubicBezTo>
                  <a:pt x="310537" y="216072"/>
                  <a:pt x="317123" y="222735"/>
                  <a:pt x="317123" y="230820"/>
                </a:cubicBezTo>
                <a:lnTo>
                  <a:pt x="317123" y="304826"/>
                </a:lnTo>
                <a:lnTo>
                  <a:pt x="357176" y="304826"/>
                </a:lnTo>
                <a:cubicBezTo>
                  <a:pt x="365365" y="304826"/>
                  <a:pt x="371951" y="311489"/>
                  <a:pt x="371951" y="319573"/>
                </a:cubicBezTo>
                <a:cubicBezTo>
                  <a:pt x="371951" y="327747"/>
                  <a:pt x="365365" y="334410"/>
                  <a:pt x="357176" y="334410"/>
                </a:cubicBezTo>
                <a:lnTo>
                  <a:pt x="302348" y="334410"/>
                </a:lnTo>
                <a:cubicBezTo>
                  <a:pt x="294159" y="334410"/>
                  <a:pt x="287484" y="327747"/>
                  <a:pt x="287484" y="319573"/>
                </a:cubicBezTo>
                <a:lnTo>
                  <a:pt x="287484" y="230820"/>
                </a:lnTo>
                <a:cubicBezTo>
                  <a:pt x="287484" y="222735"/>
                  <a:pt x="294159" y="216072"/>
                  <a:pt x="302348" y="216072"/>
                </a:cubicBezTo>
                <a:close/>
                <a:moveTo>
                  <a:pt x="303855" y="155626"/>
                </a:moveTo>
                <a:cubicBezTo>
                  <a:pt x="222152" y="155626"/>
                  <a:pt x="155668" y="222018"/>
                  <a:pt x="155668" y="303608"/>
                </a:cubicBezTo>
                <a:cubicBezTo>
                  <a:pt x="155668" y="385198"/>
                  <a:pt x="222152" y="451590"/>
                  <a:pt x="303855" y="451590"/>
                </a:cubicBezTo>
                <a:cubicBezTo>
                  <a:pt x="385647" y="451590"/>
                  <a:pt x="452042" y="385198"/>
                  <a:pt x="452042" y="303608"/>
                </a:cubicBezTo>
                <a:cubicBezTo>
                  <a:pt x="452042" y="222018"/>
                  <a:pt x="385647" y="155626"/>
                  <a:pt x="303855" y="155626"/>
                </a:cubicBezTo>
                <a:close/>
                <a:moveTo>
                  <a:pt x="303855" y="126030"/>
                </a:moveTo>
                <a:cubicBezTo>
                  <a:pt x="401935" y="126030"/>
                  <a:pt x="481680" y="205753"/>
                  <a:pt x="481680" y="303608"/>
                </a:cubicBezTo>
                <a:cubicBezTo>
                  <a:pt x="481680" y="401552"/>
                  <a:pt x="401935" y="481186"/>
                  <a:pt x="303855" y="481186"/>
                </a:cubicBezTo>
                <a:cubicBezTo>
                  <a:pt x="205864" y="481186"/>
                  <a:pt x="126030" y="401552"/>
                  <a:pt x="126030" y="303608"/>
                </a:cubicBezTo>
                <a:cubicBezTo>
                  <a:pt x="126030" y="205753"/>
                  <a:pt x="205864" y="126030"/>
                  <a:pt x="303855" y="126030"/>
                </a:cubicBezTo>
                <a:close/>
                <a:moveTo>
                  <a:pt x="256424" y="29594"/>
                </a:moveTo>
                <a:lnTo>
                  <a:pt x="256424" y="83005"/>
                </a:lnTo>
                <a:cubicBezTo>
                  <a:pt x="256424" y="89671"/>
                  <a:pt x="251885" y="95536"/>
                  <a:pt x="245477" y="97314"/>
                </a:cubicBezTo>
                <a:cubicBezTo>
                  <a:pt x="229634" y="101668"/>
                  <a:pt x="214681" y="107800"/>
                  <a:pt x="199728" y="116065"/>
                </a:cubicBezTo>
                <a:cubicBezTo>
                  <a:pt x="193942" y="119265"/>
                  <a:pt x="186733" y="118287"/>
                  <a:pt x="182105" y="113666"/>
                </a:cubicBezTo>
                <a:lnTo>
                  <a:pt x="144278" y="75985"/>
                </a:lnTo>
                <a:lnTo>
                  <a:pt x="76010" y="144060"/>
                </a:lnTo>
                <a:lnTo>
                  <a:pt x="113660" y="181919"/>
                </a:lnTo>
                <a:cubicBezTo>
                  <a:pt x="118377" y="186540"/>
                  <a:pt x="119356" y="193739"/>
                  <a:pt x="116152" y="199515"/>
                </a:cubicBezTo>
                <a:cubicBezTo>
                  <a:pt x="107696" y="214623"/>
                  <a:pt x="101555" y="229465"/>
                  <a:pt x="97283" y="245106"/>
                </a:cubicBezTo>
                <a:cubicBezTo>
                  <a:pt x="95503" y="251505"/>
                  <a:pt x="89628" y="255948"/>
                  <a:pt x="82953" y="255948"/>
                </a:cubicBezTo>
                <a:lnTo>
                  <a:pt x="29639" y="255948"/>
                </a:lnTo>
                <a:lnTo>
                  <a:pt x="29639" y="352196"/>
                </a:lnTo>
                <a:lnTo>
                  <a:pt x="82953" y="352196"/>
                </a:lnTo>
                <a:cubicBezTo>
                  <a:pt x="89539" y="352196"/>
                  <a:pt x="95325" y="356462"/>
                  <a:pt x="97194" y="362771"/>
                </a:cubicBezTo>
                <a:cubicBezTo>
                  <a:pt x="102089" y="379035"/>
                  <a:pt x="108586" y="394765"/>
                  <a:pt x="116063" y="408184"/>
                </a:cubicBezTo>
                <a:cubicBezTo>
                  <a:pt x="119356" y="413961"/>
                  <a:pt x="118288" y="421160"/>
                  <a:pt x="113571" y="425870"/>
                </a:cubicBezTo>
                <a:lnTo>
                  <a:pt x="76010" y="463284"/>
                </a:lnTo>
                <a:lnTo>
                  <a:pt x="144100" y="531271"/>
                </a:lnTo>
                <a:lnTo>
                  <a:pt x="182105" y="493589"/>
                </a:lnTo>
                <a:cubicBezTo>
                  <a:pt x="186822" y="488968"/>
                  <a:pt x="193942" y="487991"/>
                  <a:pt x="199728" y="491190"/>
                </a:cubicBezTo>
                <a:cubicBezTo>
                  <a:pt x="214592" y="499455"/>
                  <a:pt x="229545" y="505587"/>
                  <a:pt x="245477" y="509942"/>
                </a:cubicBezTo>
                <a:cubicBezTo>
                  <a:pt x="251885" y="511719"/>
                  <a:pt x="256424" y="517585"/>
                  <a:pt x="256424" y="524250"/>
                </a:cubicBezTo>
                <a:lnTo>
                  <a:pt x="256424" y="577128"/>
                </a:lnTo>
                <a:lnTo>
                  <a:pt x="352728" y="577128"/>
                </a:lnTo>
                <a:lnTo>
                  <a:pt x="352728" y="524250"/>
                </a:lnTo>
                <a:cubicBezTo>
                  <a:pt x="352728" y="517673"/>
                  <a:pt x="357000" y="511897"/>
                  <a:pt x="363320" y="510031"/>
                </a:cubicBezTo>
                <a:cubicBezTo>
                  <a:pt x="379518" y="505232"/>
                  <a:pt x="395183" y="498655"/>
                  <a:pt x="408712" y="491190"/>
                </a:cubicBezTo>
                <a:cubicBezTo>
                  <a:pt x="414498" y="487902"/>
                  <a:pt x="421707" y="488968"/>
                  <a:pt x="426424" y="493589"/>
                </a:cubicBezTo>
                <a:lnTo>
                  <a:pt x="463895" y="531182"/>
                </a:lnTo>
                <a:lnTo>
                  <a:pt x="531896" y="463196"/>
                </a:lnTo>
                <a:lnTo>
                  <a:pt x="494246" y="425870"/>
                </a:lnTo>
                <a:cubicBezTo>
                  <a:pt x="489529" y="421160"/>
                  <a:pt x="488550" y="413961"/>
                  <a:pt x="491754" y="408184"/>
                </a:cubicBezTo>
                <a:cubicBezTo>
                  <a:pt x="499142" y="394854"/>
                  <a:pt x="505728" y="379124"/>
                  <a:pt x="510623" y="362771"/>
                </a:cubicBezTo>
                <a:cubicBezTo>
                  <a:pt x="512492" y="356462"/>
                  <a:pt x="518278" y="352196"/>
                  <a:pt x="524864" y="352196"/>
                </a:cubicBezTo>
                <a:lnTo>
                  <a:pt x="578000" y="352196"/>
                </a:lnTo>
                <a:lnTo>
                  <a:pt x="578000" y="255948"/>
                </a:lnTo>
                <a:lnTo>
                  <a:pt x="524864" y="255948"/>
                </a:lnTo>
                <a:cubicBezTo>
                  <a:pt x="518189" y="255948"/>
                  <a:pt x="512314" y="251505"/>
                  <a:pt x="510534" y="245106"/>
                </a:cubicBezTo>
                <a:cubicBezTo>
                  <a:pt x="506262" y="229376"/>
                  <a:pt x="500032" y="214534"/>
                  <a:pt x="491754" y="199515"/>
                </a:cubicBezTo>
                <a:cubicBezTo>
                  <a:pt x="488461" y="193739"/>
                  <a:pt x="489529" y="186540"/>
                  <a:pt x="494157" y="181919"/>
                </a:cubicBezTo>
                <a:lnTo>
                  <a:pt x="531806" y="144149"/>
                </a:lnTo>
                <a:lnTo>
                  <a:pt x="463717" y="76162"/>
                </a:lnTo>
                <a:lnTo>
                  <a:pt x="426424" y="113577"/>
                </a:lnTo>
                <a:cubicBezTo>
                  <a:pt x="421707" y="118287"/>
                  <a:pt x="414498" y="119354"/>
                  <a:pt x="408712" y="116154"/>
                </a:cubicBezTo>
                <a:cubicBezTo>
                  <a:pt x="395094" y="108600"/>
                  <a:pt x="379429" y="102024"/>
                  <a:pt x="363320" y="97225"/>
                </a:cubicBezTo>
                <a:cubicBezTo>
                  <a:pt x="357000" y="95358"/>
                  <a:pt x="352728" y="89582"/>
                  <a:pt x="352728" y="83005"/>
                </a:cubicBezTo>
                <a:lnTo>
                  <a:pt x="352728" y="29594"/>
                </a:lnTo>
                <a:close/>
                <a:moveTo>
                  <a:pt x="241560" y="0"/>
                </a:moveTo>
                <a:lnTo>
                  <a:pt x="367503" y="0"/>
                </a:lnTo>
                <a:cubicBezTo>
                  <a:pt x="375691" y="0"/>
                  <a:pt x="382367" y="6665"/>
                  <a:pt x="382367" y="14752"/>
                </a:cubicBezTo>
                <a:lnTo>
                  <a:pt x="382367" y="72252"/>
                </a:lnTo>
                <a:cubicBezTo>
                  <a:pt x="393047" y="75896"/>
                  <a:pt x="403372" y="80161"/>
                  <a:pt x="413073" y="84872"/>
                </a:cubicBezTo>
                <a:lnTo>
                  <a:pt x="453215" y="44524"/>
                </a:lnTo>
                <a:cubicBezTo>
                  <a:pt x="455974" y="41769"/>
                  <a:pt x="459712" y="39992"/>
                  <a:pt x="463717" y="39992"/>
                </a:cubicBezTo>
                <a:cubicBezTo>
                  <a:pt x="467634" y="39992"/>
                  <a:pt x="471372" y="41680"/>
                  <a:pt x="474220" y="44524"/>
                </a:cubicBezTo>
                <a:lnTo>
                  <a:pt x="563225" y="133751"/>
                </a:lnTo>
                <a:cubicBezTo>
                  <a:pt x="569011" y="139438"/>
                  <a:pt x="569011" y="148859"/>
                  <a:pt x="563314" y="154635"/>
                </a:cubicBezTo>
                <a:lnTo>
                  <a:pt x="522906" y="195072"/>
                </a:lnTo>
                <a:cubicBezTo>
                  <a:pt x="528068" y="205381"/>
                  <a:pt x="532341" y="215779"/>
                  <a:pt x="535812" y="226443"/>
                </a:cubicBezTo>
                <a:lnTo>
                  <a:pt x="592775" y="226443"/>
                </a:lnTo>
                <a:cubicBezTo>
                  <a:pt x="600964" y="226443"/>
                  <a:pt x="607639" y="233020"/>
                  <a:pt x="607639" y="241196"/>
                </a:cubicBezTo>
                <a:lnTo>
                  <a:pt x="607639" y="366948"/>
                </a:lnTo>
                <a:cubicBezTo>
                  <a:pt x="607639" y="375124"/>
                  <a:pt x="600964" y="381790"/>
                  <a:pt x="592775" y="381790"/>
                </a:cubicBezTo>
                <a:lnTo>
                  <a:pt x="535634" y="381790"/>
                </a:lnTo>
                <a:cubicBezTo>
                  <a:pt x="531896" y="392543"/>
                  <a:pt x="527623" y="402941"/>
                  <a:pt x="522906" y="412539"/>
                </a:cubicBezTo>
                <a:lnTo>
                  <a:pt x="563314" y="452709"/>
                </a:lnTo>
                <a:cubicBezTo>
                  <a:pt x="566074" y="455464"/>
                  <a:pt x="567676" y="459196"/>
                  <a:pt x="567676" y="463107"/>
                </a:cubicBezTo>
                <a:cubicBezTo>
                  <a:pt x="567676" y="467106"/>
                  <a:pt x="566163" y="470838"/>
                  <a:pt x="563314" y="473593"/>
                </a:cubicBezTo>
                <a:lnTo>
                  <a:pt x="474309" y="562464"/>
                </a:lnTo>
                <a:cubicBezTo>
                  <a:pt x="471550" y="565308"/>
                  <a:pt x="467812" y="566730"/>
                  <a:pt x="463895" y="566730"/>
                </a:cubicBezTo>
                <a:cubicBezTo>
                  <a:pt x="459890" y="566730"/>
                  <a:pt x="456152" y="565219"/>
                  <a:pt x="453393" y="562464"/>
                </a:cubicBezTo>
                <a:lnTo>
                  <a:pt x="413073" y="522206"/>
                </a:lnTo>
                <a:cubicBezTo>
                  <a:pt x="403461" y="527005"/>
                  <a:pt x="393047" y="531360"/>
                  <a:pt x="382367" y="535003"/>
                </a:cubicBezTo>
                <a:lnTo>
                  <a:pt x="382367" y="591881"/>
                </a:lnTo>
                <a:cubicBezTo>
                  <a:pt x="382367" y="600057"/>
                  <a:pt x="375691" y="606722"/>
                  <a:pt x="367503" y="606722"/>
                </a:cubicBezTo>
                <a:lnTo>
                  <a:pt x="241560" y="606722"/>
                </a:lnTo>
                <a:cubicBezTo>
                  <a:pt x="233372" y="606722"/>
                  <a:pt x="226785" y="600057"/>
                  <a:pt x="226785" y="591881"/>
                </a:cubicBezTo>
                <a:lnTo>
                  <a:pt x="226785" y="535181"/>
                </a:lnTo>
                <a:cubicBezTo>
                  <a:pt x="216016" y="531715"/>
                  <a:pt x="205513" y="527449"/>
                  <a:pt x="195278" y="522295"/>
                </a:cubicBezTo>
                <a:lnTo>
                  <a:pt x="154513" y="562642"/>
                </a:lnTo>
                <a:cubicBezTo>
                  <a:pt x="148728" y="568419"/>
                  <a:pt x="139382" y="568419"/>
                  <a:pt x="133597" y="562642"/>
                </a:cubicBezTo>
                <a:lnTo>
                  <a:pt x="44503" y="473771"/>
                </a:lnTo>
                <a:cubicBezTo>
                  <a:pt x="41743" y="471016"/>
                  <a:pt x="40230" y="467195"/>
                  <a:pt x="40230" y="463284"/>
                </a:cubicBezTo>
                <a:cubicBezTo>
                  <a:pt x="40230" y="459374"/>
                  <a:pt x="41743" y="455642"/>
                  <a:pt x="44592" y="452798"/>
                </a:cubicBezTo>
                <a:lnTo>
                  <a:pt x="84911" y="412539"/>
                </a:lnTo>
                <a:cubicBezTo>
                  <a:pt x="80194" y="402941"/>
                  <a:pt x="75832" y="392543"/>
                  <a:pt x="72183" y="381790"/>
                </a:cubicBezTo>
                <a:lnTo>
                  <a:pt x="14864" y="381790"/>
                </a:lnTo>
                <a:cubicBezTo>
                  <a:pt x="6675" y="381790"/>
                  <a:pt x="0" y="375124"/>
                  <a:pt x="0" y="366948"/>
                </a:cubicBezTo>
                <a:lnTo>
                  <a:pt x="0" y="241196"/>
                </a:lnTo>
                <a:cubicBezTo>
                  <a:pt x="0" y="233020"/>
                  <a:pt x="6675" y="226443"/>
                  <a:pt x="14864" y="226443"/>
                </a:cubicBezTo>
                <a:lnTo>
                  <a:pt x="72005" y="226443"/>
                </a:lnTo>
                <a:cubicBezTo>
                  <a:pt x="75476" y="215779"/>
                  <a:pt x="79749" y="205381"/>
                  <a:pt x="85000" y="195072"/>
                </a:cubicBezTo>
                <a:lnTo>
                  <a:pt x="44592" y="154458"/>
                </a:lnTo>
                <a:cubicBezTo>
                  <a:pt x="38806" y="148681"/>
                  <a:pt x="38806" y="139350"/>
                  <a:pt x="44592" y="133573"/>
                </a:cubicBezTo>
                <a:lnTo>
                  <a:pt x="133775" y="44613"/>
                </a:lnTo>
                <a:cubicBezTo>
                  <a:pt x="139560" y="38836"/>
                  <a:pt x="148906" y="38836"/>
                  <a:pt x="154691" y="44613"/>
                </a:cubicBezTo>
                <a:lnTo>
                  <a:pt x="195278" y="84961"/>
                </a:lnTo>
                <a:cubicBezTo>
                  <a:pt x="205602" y="79806"/>
                  <a:pt x="216016" y="75540"/>
                  <a:pt x="226696" y="71985"/>
                </a:cubicBezTo>
                <a:lnTo>
                  <a:pt x="226696" y="14841"/>
                </a:lnTo>
                <a:cubicBezTo>
                  <a:pt x="226696" y="6665"/>
                  <a:pt x="233372" y="0"/>
                  <a:pt x="24156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sp>
        <p:nvSpPr>
          <p:cNvPr id="20" name="star_274269"/>
          <p:cNvSpPr>
            <a:spLocks noChangeAspect="1"/>
          </p:cNvSpPr>
          <p:nvPr/>
        </p:nvSpPr>
        <p:spPr bwMode="auto">
          <a:xfrm>
            <a:off x="1908990" y="4204490"/>
            <a:ext cx="835273" cy="833914"/>
          </a:xfrm>
          <a:custGeom>
            <a:avLst/>
            <a:gdLst>
              <a:gd name="T0" fmla="*/ 5547 w 6542"/>
              <a:gd name="T1" fmla="*/ 0 h 6542"/>
              <a:gd name="T2" fmla="*/ 996 w 6542"/>
              <a:gd name="T3" fmla="*/ 0 h 6542"/>
              <a:gd name="T4" fmla="*/ 0 w 6542"/>
              <a:gd name="T5" fmla="*/ 996 h 6542"/>
              <a:gd name="T6" fmla="*/ 0 w 6542"/>
              <a:gd name="T7" fmla="*/ 5547 h 6542"/>
              <a:gd name="T8" fmla="*/ 996 w 6542"/>
              <a:gd name="T9" fmla="*/ 6542 h 6542"/>
              <a:gd name="T10" fmla="*/ 5547 w 6542"/>
              <a:gd name="T11" fmla="*/ 6542 h 6542"/>
              <a:gd name="T12" fmla="*/ 6542 w 6542"/>
              <a:gd name="T13" fmla="*/ 5547 h 6542"/>
              <a:gd name="T14" fmla="*/ 6542 w 6542"/>
              <a:gd name="T15" fmla="*/ 996 h 6542"/>
              <a:gd name="T16" fmla="*/ 5547 w 6542"/>
              <a:gd name="T17" fmla="*/ 0 h 6542"/>
              <a:gd name="T18" fmla="*/ 5363 w 6542"/>
              <a:gd name="T19" fmla="*/ 2803 h 6542"/>
              <a:gd name="T20" fmla="*/ 4421 w 6542"/>
              <a:gd name="T21" fmla="*/ 3745 h 6542"/>
              <a:gd name="T22" fmla="*/ 4683 w 6542"/>
              <a:gd name="T23" fmla="*/ 5055 h 6542"/>
              <a:gd name="T24" fmla="*/ 4699 w 6542"/>
              <a:gd name="T25" fmla="*/ 5120 h 6542"/>
              <a:gd name="T26" fmla="*/ 4557 w 6542"/>
              <a:gd name="T27" fmla="*/ 5262 h 6542"/>
              <a:gd name="T28" fmla="*/ 4551 w 6542"/>
              <a:gd name="T29" fmla="*/ 5262 h 6542"/>
              <a:gd name="T30" fmla="*/ 4482 w 6542"/>
              <a:gd name="T31" fmla="*/ 5244 h 6542"/>
              <a:gd name="T32" fmla="*/ 3271 w 6542"/>
              <a:gd name="T33" fmla="*/ 4572 h 6542"/>
              <a:gd name="T34" fmla="*/ 2060 w 6542"/>
              <a:gd name="T35" fmla="*/ 5244 h 6542"/>
              <a:gd name="T36" fmla="*/ 1907 w 6542"/>
              <a:gd name="T37" fmla="*/ 5235 h 6542"/>
              <a:gd name="T38" fmla="*/ 1852 w 6542"/>
              <a:gd name="T39" fmla="*/ 5092 h 6542"/>
              <a:gd name="T40" fmla="*/ 2121 w 6542"/>
              <a:gd name="T41" fmla="*/ 3745 h 6542"/>
              <a:gd name="T42" fmla="*/ 1179 w 6542"/>
              <a:gd name="T43" fmla="*/ 2803 h 6542"/>
              <a:gd name="T44" fmla="*/ 1146 w 6542"/>
              <a:gd name="T45" fmla="*/ 2655 h 6542"/>
              <a:gd name="T46" fmla="*/ 1264 w 6542"/>
              <a:gd name="T47" fmla="*/ 2561 h 6542"/>
              <a:gd name="T48" fmla="*/ 2471 w 6542"/>
              <a:gd name="T49" fmla="*/ 2427 h 6542"/>
              <a:gd name="T50" fmla="*/ 3147 w 6542"/>
              <a:gd name="T51" fmla="*/ 1211 h 6542"/>
              <a:gd name="T52" fmla="*/ 3395 w 6542"/>
              <a:gd name="T53" fmla="*/ 1211 h 6542"/>
              <a:gd name="T54" fmla="*/ 4071 w 6542"/>
              <a:gd name="T55" fmla="*/ 2427 h 6542"/>
              <a:gd name="T56" fmla="*/ 5278 w 6542"/>
              <a:gd name="T57" fmla="*/ 2561 h 6542"/>
              <a:gd name="T58" fmla="*/ 5396 w 6542"/>
              <a:gd name="T59" fmla="*/ 2655 h 6542"/>
              <a:gd name="T60" fmla="*/ 5363 w 6542"/>
              <a:gd name="T61" fmla="*/ 2803 h 65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6542" h="6542">
                <a:moveTo>
                  <a:pt x="5547" y="0"/>
                </a:moveTo>
                <a:lnTo>
                  <a:pt x="996" y="0"/>
                </a:lnTo>
                <a:cubicBezTo>
                  <a:pt x="447" y="0"/>
                  <a:pt x="0" y="447"/>
                  <a:pt x="0" y="996"/>
                </a:cubicBezTo>
                <a:lnTo>
                  <a:pt x="0" y="5547"/>
                </a:lnTo>
                <a:cubicBezTo>
                  <a:pt x="0" y="6096"/>
                  <a:pt x="447" y="6542"/>
                  <a:pt x="996" y="6542"/>
                </a:cubicBezTo>
                <a:lnTo>
                  <a:pt x="5547" y="6542"/>
                </a:lnTo>
                <a:cubicBezTo>
                  <a:pt x="6096" y="6542"/>
                  <a:pt x="6542" y="6096"/>
                  <a:pt x="6542" y="5547"/>
                </a:cubicBezTo>
                <a:lnTo>
                  <a:pt x="6542" y="996"/>
                </a:lnTo>
                <a:cubicBezTo>
                  <a:pt x="6542" y="447"/>
                  <a:pt x="6096" y="0"/>
                  <a:pt x="5547" y="0"/>
                </a:cubicBezTo>
                <a:close/>
                <a:moveTo>
                  <a:pt x="5363" y="2803"/>
                </a:moveTo>
                <a:lnTo>
                  <a:pt x="4421" y="3745"/>
                </a:lnTo>
                <a:lnTo>
                  <a:pt x="4683" y="5055"/>
                </a:lnTo>
                <a:cubicBezTo>
                  <a:pt x="4693" y="5074"/>
                  <a:pt x="4699" y="5096"/>
                  <a:pt x="4699" y="5120"/>
                </a:cubicBezTo>
                <a:cubicBezTo>
                  <a:pt x="4699" y="5199"/>
                  <a:pt x="4635" y="5262"/>
                  <a:pt x="4557" y="5262"/>
                </a:cubicBezTo>
                <a:lnTo>
                  <a:pt x="4551" y="5262"/>
                </a:lnTo>
                <a:cubicBezTo>
                  <a:pt x="4527" y="5262"/>
                  <a:pt x="4504" y="5256"/>
                  <a:pt x="4482" y="5244"/>
                </a:cubicBezTo>
                <a:lnTo>
                  <a:pt x="3271" y="4572"/>
                </a:lnTo>
                <a:lnTo>
                  <a:pt x="2060" y="5244"/>
                </a:lnTo>
                <a:cubicBezTo>
                  <a:pt x="2012" y="5271"/>
                  <a:pt x="1952" y="5268"/>
                  <a:pt x="1907" y="5235"/>
                </a:cubicBezTo>
                <a:cubicBezTo>
                  <a:pt x="1863" y="5202"/>
                  <a:pt x="1841" y="5146"/>
                  <a:pt x="1852" y="5092"/>
                </a:cubicBezTo>
                <a:lnTo>
                  <a:pt x="2121" y="3745"/>
                </a:lnTo>
                <a:lnTo>
                  <a:pt x="1179" y="2803"/>
                </a:lnTo>
                <a:cubicBezTo>
                  <a:pt x="1141" y="2764"/>
                  <a:pt x="1128" y="2707"/>
                  <a:pt x="1146" y="2655"/>
                </a:cubicBezTo>
                <a:cubicBezTo>
                  <a:pt x="1164" y="2604"/>
                  <a:pt x="1210" y="2567"/>
                  <a:pt x="1264" y="2561"/>
                </a:cubicBezTo>
                <a:lnTo>
                  <a:pt x="2471" y="2427"/>
                </a:lnTo>
                <a:lnTo>
                  <a:pt x="3147" y="1211"/>
                </a:lnTo>
                <a:cubicBezTo>
                  <a:pt x="3197" y="1121"/>
                  <a:pt x="3345" y="1121"/>
                  <a:pt x="3395" y="1211"/>
                </a:cubicBezTo>
                <a:lnTo>
                  <a:pt x="4071" y="2427"/>
                </a:lnTo>
                <a:lnTo>
                  <a:pt x="5278" y="2561"/>
                </a:lnTo>
                <a:cubicBezTo>
                  <a:pt x="5332" y="2567"/>
                  <a:pt x="5378" y="2604"/>
                  <a:pt x="5396" y="2655"/>
                </a:cubicBezTo>
                <a:cubicBezTo>
                  <a:pt x="5414" y="2707"/>
                  <a:pt x="5401" y="2764"/>
                  <a:pt x="5363" y="28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</p:sp>
      <p:grpSp>
        <p:nvGrpSpPr>
          <p:cNvPr id="21" name="组合 20"/>
          <p:cNvGrpSpPr/>
          <p:nvPr/>
        </p:nvGrpSpPr>
        <p:grpSpPr>
          <a:xfrm>
            <a:off x="5668298" y="2091590"/>
            <a:ext cx="2030022" cy="1511920"/>
            <a:chOff x="1618860" y="2139370"/>
            <a:chExt cx="2030022" cy="1511920"/>
          </a:xfrm>
        </p:grpSpPr>
        <p:sp>
          <p:nvSpPr>
            <p:cNvPr id="22" name="文本框 14"/>
            <p:cNvSpPr txBox="1"/>
            <p:nvPr/>
          </p:nvSpPr>
          <p:spPr>
            <a:xfrm>
              <a:off x="1701767" y="2463721"/>
              <a:ext cx="1947115" cy="11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3" name="文本框 15"/>
            <p:cNvSpPr txBox="1"/>
            <p:nvPr/>
          </p:nvSpPr>
          <p:spPr>
            <a:xfrm>
              <a:off x="1618860" y="2139370"/>
              <a:ext cx="1947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8215249" y="2091590"/>
            <a:ext cx="2030022" cy="1511920"/>
            <a:chOff x="1618860" y="2139370"/>
            <a:chExt cx="2030022" cy="1511920"/>
          </a:xfrm>
        </p:grpSpPr>
        <p:sp>
          <p:nvSpPr>
            <p:cNvPr id="26" name="文本框 14"/>
            <p:cNvSpPr txBox="1"/>
            <p:nvPr/>
          </p:nvSpPr>
          <p:spPr>
            <a:xfrm>
              <a:off x="1701767" y="2463721"/>
              <a:ext cx="1947115" cy="11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27" name="文本框 15"/>
            <p:cNvSpPr txBox="1"/>
            <p:nvPr/>
          </p:nvSpPr>
          <p:spPr>
            <a:xfrm>
              <a:off x="1618860" y="2139370"/>
              <a:ext cx="194711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28" name="任意多边形 27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745070" y="3759595"/>
            <a:ext cx="1953250" cy="1511920"/>
            <a:chOff x="1695632" y="2139370"/>
            <a:chExt cx="1953250" cy="1511920"/>
          </a:xfrm>
        </p:grpSpPr>
        <p:sp>
          <p:nvSpPr>
            <p:cNvPr id="30" name="文本框 14"/>
            <p:cNvSpPr txBox="1"/>
            <p:nvPr/>
          </p:nvSpPr>
          <p:spPr>
            <a:xfrm>
              <a:off x="1701767" y="2463721"/>
              <a:ext cx="1947115" cy="11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1" name="文本框 15"/>
            <p:cNvSpPr txBox="1"/>
            <p:nvPr/>
          </p:nvSpPr>
          <p:spPr>
            <a:xfrm>
              <a:off x="1695632" y="2139370"/>
              <a:ext cx="187034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32" name="任意多边形 31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298156" y="3759595"/>
            <a:ext cx="1947115" cy="1511920"/>
            <a:chOff x="1701767" y="2139370"/>
            <a:chExt cx="1947115" cy="1511920"/>
          </a:xfrm>
        </p:grpSpPr>
        <p:sp>
          <p:nvSpPr>
            <p:cNvPr id="34" name="文本框 14"/>
            <p:cNvSpPr txBox="1"/>
            <p:nvPr/>
          </p:nvSpPr>
          <p:spPr>
            <a:xfrm>
              <a:off x="1701767" y="2463721"/>
              <a:ext cx="1947115" cy="11875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>
                <a:lnSpc>
                  <a:spcPts val="2200"/>
                </a:lnSpc>
                <a:defRPr/>
              </a:pPr>
              <a:r>
                <a:rPr lang="en-US" altLang="zh-CN" sz="1100" kern="0">
                  <a:solidFill>
                    <a:schemeClr val="bg1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 amet, consectetuer adipiscing elit. Aenean commodo ligula eget dolor. </a:t>
              </a:r>
              <a:r>
                <a:rPr lang="en-US" altLang="zh-CN" sz="1100" kern="0">
                  <a:solidFill>
                    <a:prstClr val="white"/>
                  </a:solidFill>
                  <a:latin typeface="Calibri Light" panose="020F0302020204030204" charset="0"/>
                  <a:cs typeface="Arial" panose="020B0604020202020204" pitchFamily="34" charset="0"/>
                  <a:sym typeface="+mn-ea"/>
                </a:rPr>
                <a:t>Lorem ipsum dolor sit.</a:t>
              </a:r>
              <a:endParaRPr lang="zh-CN" altLang="en-US" sz="1100" kern="0" dirty="0">
                <a:solidFill>
                  <a:schemeClr val="bg1"/>
                </a:solidFill>
                <a:latin typeface="Calibri Light" panose="020F0302020204030204" charset="0"/>
                <a:ea typeface="微软雅黑" panose="020B0503020204020204" charset="-122"/>
                <a:cs typeface="Arial" panose="020B0604020202020204" pitchFamily="34" charset="0"/>
                <a:sym typeface="+mn-ea"/>
              </a:endParaRPr>
            </a:p>
          </p:txBody>
        </p:sp>
        <p:sp>
          <p:nvSpPr>
            <p:cNvPr id="35" name="文本框 15"/>
            <p:cNvSpPr txBox="1"/>
            <p:nvPr/>
          </p:nvSpPr>
          <p:spPr>
            <a:xfrm>
              <a:off x="1701768" y="2139370"/>
              <a:ext cx="186420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r>
                <a:rPr lang="zh-CN" altLang="en-US">
                  <a:solidFill>
                    <a:schemeClr val="bg1"/>
                  </a:solidFill>
                  <a:latin typeface="方正启体繁体" panose="03000509000000000000" charset="-122"/>
                  <a:ea typeface="方正启体繁体" panose="03000509000000000000" charset="-122"/>
                </a:rPr>
                <a:t>工作成果展示</a:t>
              </a: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2567354" y="2506427"/>
              <a:ext cx="234461" cy="0"/>
            </a:xfrm>
            <a:custGeom>
              <a:avLst/>
              <a:gdLst>
                <a:gd name="connsiteX0" fmla="*/ 0 w 234461"/>
                <a:gd name="connsiteY0" fmla="*/ 0 h 0"/>
                <a:gd name="connsiteX1" fmla="*/ 234461 w 234461"/>
                <a:gd name="connsiteY1" fmla="*/ 0 h 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34461">
                  <a:moveTo>
                    <a:pt x="0" y="0"/>
                  </a:moveTo>
                  <a:lnTo>
                    <a:pt x="234461" y="0"/>
                  </a:lnTo>
                </a:path>
              </a:pathLst>
            </a:custGeom>
            <a:noFill/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3000">
        <p14:prism isContent="1" isInverted="1"/>
      </p:transition>
    </mc:Choice>
    <mc:Fallback xmlns="">
      <p:transition spd="slow" advClick="0" advTm="3000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06177"/>
  <p:tag name="KSO_WM_TEMPLATE_OUTLINE_ID" val="15"/>
  <p:tag name="KSO_WM_TEMPLATE_SCENE_ID" val="1"/>
  <p:tag name="KSO_WM_TEMPLATE_JOB_ID" val="2"/>
  <p:tag name="KSO_WM_TEMPLATE_TOPIC_DEFAULT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0.0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2260</Words>
  <Application>Microsoft Office PowerPoint</Application>
  <PresentationFormat>宽屏</PresentationFormat>
  <Paragraphs>245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44" baseType="lpstr">
      <vt:lpstr>楷体</vt:lpstr>
      <vt:lpstr>Cordia New</vt:lpstr>
      <vt:lpstr>Roboto</vt:lpstr>
      <vt:lpstr>微软雅黑</vt:lpstr>
      <vt:lpstr>Kontrapunkt Bob Bold</vt:lpstr>
      <vt:lpstr>Arial Unicode MS</vt:lpstr>
      <vt:lpstr>Adobe 楷体 Std R</vt:lpstr>
      <vt:lpstr>Calibri Light</vt:lpstr>
      <vt:lpstr>宋体</vt:lpstr>
      <vt:lpstr>等线 Light</vt:lpstr>
      <vt:lpstr>Helvetica</vt:lpstr>
      <vt:lpstr>华文细黑</vt:lpstr>
      <vt:lpstr>Open Sans</vt:lpstr>
      <vt:lpstr>方正启体繁体</vt:lpstr>
      <vt:lpstr>字悦宋刻本繁体(非商用)</vt:lpstr>
      <vt:lpstr>Arial</vt:lpstr>
      <vt:lpstr>Calibri</vt:lpstr>
      <vt:lpstr>Wingdings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胡文海</cp:lastModifiedBy>
  <cp:revision>31</cp:revision>
  <dcterms:created xsi:type="dcterms:W3CDTF">2015-05-05T08:02:00Z</dcterms:created>
  <dcterms:modified xsi:type="dcterms:W3CDTF">2018-01-25T11:51:09Z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  <property fmtid="{D5CDD505-2E9C-101B-9397-08002B2CF9AE}" pid="3" name="KSORubyTemplateID">
    <vt:lpwstr>2</vt:lpwstr>
  </property>
</Properties>
</file>