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434" r:id="rId2"/>
    <p:sldId id="4435" r:id="rId3"/>
    <p:sldId id="4436" r:id="rId4"/>
    <p:sldId id="4441" r:id="rId5"/>
    <p:sldId id="4411" r:id="rId6"/>
    <p:sldId id="4415" r:id="rId7"/>
    <p:sldId id="4420" r:id="rId8"/>
    <p:sldId id="4437" r:id="rId9"/>
    <p:sldId id="4442" r:id="rId10"/>
    <p:sldId id="4410" r:id="rId11"/>
    <p:sldId id="4418" r:id="rId12"/>
    <p:sldId id="4419" r:id="rId13"/>
    <p:sldId id="4438" r:id="rId14"/>
    <p:sldId id="4444" r:id="rId15"/>
    <p:sldId id="4413" r:id="rId16"/>
    <p:sldId id="4417" r:id="rId17"/>
    <p:sldId id="4414" r:id="rId18"/>
    <p:sldId id="4439" r:id="rId19"/>
    <p:sldId id="4443" r:id="rId20"/>
    <p:sldId id="4409" r:id="rId21"/>
    <p:sldId id="4412" r:id="rId22"/>
    <p:sldId id="4440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E5B"/>
    <a:srgbClr val="CA8F45"/>
    <a:srgbClr val="4BC1DD"/>
    <a:srgbClr val="58A9CC"/>
    <a:srgbClr val="0C2744"/>
    <a:srgbClr val="29ABE2"/>
    <a:srgbClr val="FFC000"/>
    <a:srgbClr val="5CBA46"/>
    <a:srgbClr val="00939F"/>
    <a:srgbClr val="DC5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68" d="100"/>
          <a:sy n="68" d="100"/>
        </p:scale>
        <p:origin x="630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82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99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96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57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629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52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888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666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69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89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2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973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23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27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79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"/>
            <a:ext cx="11387182" cy="7232650"/>
          </a:xfrm>
          <a:custGeom>
            <a:avLst/>
            <a:gdLst>
              <a:gd name="T0" fmla="*/ 0 w 5053"/>
              <a:gd name="T1" fmla="*/ 0 h 3209"/>
              <a:gd name="T2" fmla="*/ 5053 w 5053"/>
              <a:gd name="T3" fmla="*/ 0 h 3209"/>
              <a:gd name="T4" fmla="*/ 4314 w 5053"/>
              <a:gd name="T5" fmla="*/ 3209 h 3209"/>
              <a:gd name="T6" fmla="*/ 0 w 5053"/>
              <a:gd name="T7" fmla="*/ 3209 h 3209"/>
              <a:gd name="T8" fmla="*/ 0 w 5053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3" h="3209">
                <a:moveTo>
                  <a:pt x="0" y="0"/>
                </a:moveTo>
                <a:lnTo>
                  <a:pt x="5053" y="0"/>
                </a:lnTo>
                <a:lnTo>
                  <a:pt x="4314" y="3209"/>
                </a:lnTo>
                <a:lnTo>
                  <a:pt x="0" y="3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2" h="3209">
                <a:moveTo>
                  <a:pt x="0" y="0"/>
                </a:moveTo>
                <a:lnTo>
                  <a:pt x="1822" y="0"/>
                </a:lnTo>
                <a:lnTo>
                  <a:pt x="1822" y="3209"/>
                </a:lnTo>
                <a:lnTo>
                  <a:pt x="1410" y="320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119" r="-79325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淘宝网chenying0907出品 259"/>
          <p:cNvSpPr>
            <a:spLocks noChangeArrowheads="1"/>
          </p:cNvSpPr>
          <p:nvPr/>
        </p:nvSpPr>
        <p:spPr bwMode="auto">
          <a:xfrm>
            <a:off x="884544" y="5556091"/>
            <a:ext cx="63209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>
                <a:solidFill>
                  <a:schemeClr val="bg1"/>
                </a:solidFill>
                <a:cs typeface="Arial" panose="020B0604020202020204" pitchFamily="34" charset="0"/>
              </a:rPr>
              <a:t>野望</a:t>
            </a:r>
            <a:r>
              <a:rPr lang="en-US" altLang="zh-CN" sz="1800">
                <a:solidFill>
                  <a:schemeClr val="bg1"/>
                </a:solidFill>
                <a:cs typeface="Arial" panose="020B0604020202020204" pitchFamily="34" charset="0"/>
              </a:rPr>
              <a:t>PPT2017-2018</a:t>
            </a: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极简风格</a:t>
            </a:r>
          </a:p>
        </p:txBody>
      </p:sp>
      <p:sp>
        <p:nvSpPr>
          <p:cNvPr id="5" name="淘宝网chenying0907出品 259"/>
          <p:cNvSpPr>
            <a:spLocks noChangeArrowheads="1"/>
          </p:cNvSpPr>
          <p:nvPr/>
        </p:nvSpPr>
        <p:spPr bwMode="auto">
          <a:xfrm>
            <a:off x="884542" y="4071099"/>
            <a:ext cx="66134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新年计划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销售培训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商业计划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淘宝网chenying0907出品 259"/>
          <p:cNvSpPr>
            <a:spLocks noChangeArrowheads="1"/>
          </p:cNvSpPr>
          <p:nvPr/>
        </p:nvSpPr>
        <p:spPr bwMode="auto">
          <a:xfrm>
            <a:off x="884542" y="3055491"/>
            <a:ext cx="6613485" cy="101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599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r>
              <a:rPr lang="en-US" altLang="zh-CN" sz="6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D14E5B">
              <a:alpha val="8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7252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7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4" grpId="0"/>
      <p:bldP spid="4" grpId="1"/>
      <p:bldP spid="5" grpId="0"/>
      <p:bldP spid="5" grpId="1"/>
      <p:bldP spid="8" grpId="0"/>
      <p:bldP spid="8" grpId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淘宝网chenying0907出品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淘宝网chenying0907出品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淘宝网chenying0907出品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淘宝网chenying0907出品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淘宝网chenying0907出品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淘宝网chenying0907出品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淘宝网chenying0907出品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淘宝网chenying0907出品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淘宝网chenying0907出品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淘宝网chenying0907出品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淘宝网chenying0907出品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淘宝网chenying0907出品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淘宝网chenying0907出品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淘宝网chenying0907出品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淘宝网chenying0907出品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淘宝网chenying0907出品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03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0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淘宝网chenying0907出品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淘宝网chenying0907出品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淘宝网chenying0907出品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淘宝网chenying0907出品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淘宝网chenying0907出品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淘宝网chenying0907出品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淘宝网chenying0907出品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淘宝网chenying0907出品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淘宝网chenying0907出品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淘宝网chenying0907出品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淘宝网chenying0907出品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淘宝网chenying0907出品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62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16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网chenying0907出品 7"/>
          <p:cNvGrpSpPr>
            <a:grpSpLocks/>
          </p:cNvGrpSpPr>
          <p:nvPr/>
        </p:nvGrpSpPr>
        <p:grpSpPr bwMode="auto">
          <a:xfrm>
            <a:off x="8447374" y="2587308"/>
            <a:ext cx="3960099" cy="1528470"/>
            <a:chOff x="2872440" y="650416"/>
            <a:chExt cx="2814809" cy="1087127"/>
          </a:xfrm>
        </p:grpSpPr>
        <p:sp>
          <p:nvSpPr>
            <p:cNvPr id="21" name="淘宝网chenying0907出品 66"/>
            <p:cNvSpPr txBox="1">
              <a:spLocks noChangeArrowheads="1"/>
            </p:cNvSpPr>
            <p:nvPr/>
          </p:nvSpPr>
          <p:spPr bwMode="auto">
            <a:xfrm>
              <a:off x="2872440" y="949479"/>
              <a:ext cx="2814809" cy="7880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1529" name="淘宝网chenying0907出品 13"/>
            <p:cNvSpPr txBox="1">
              <a:spLocks noChangeArrowheads="1"/>
            </p:cNvSpPr>
            <p:nvPr/>
          </p:nvSpPr>
          <p:spPr bwMode="auto">
            <a:xfrm>
              <a:off x="2872440" y="650416"/>
              <a:ext cx="131259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" name="淘宝网chenying0907出品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淘宝网chenying0907出品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淘宝网chenying0907出品 55"/>
          <p:cNvGrpSpPr>
            <a:grpSpLocks/>
          </p:cNvGrpSpPr>
          <p:nvPr/>
        </p:nvGrpSpPr>
        <p:grpSpPr bwMode="auto">
          <a:xfrm>
            <a:off x="802147" y="1443283"/>
            <a:ext cx="6425397" cy="1353786"/>
            <a:chOff x="5125834" y="3704193"/>
            <a:chExt cx="4569611" cy="962571"/>
          </a:xfrm>
        </p:grpSpPr>
        <p:sp>
          <p:nvSpPr>
            <p:cNvPr id="57" name="淘宝网chenying0907出品 66"/>
            <p:cNvSpPr txBox="1">
              <a:spLocks noChangeArrowheads="1"/>
            </p:cNvSpPr>
            <p:nvPr/>
          </p:nvSpPr>
          <p:spPr bwMode="auto">
            <a:xfrm>
              <a:off x="5125835" y="4010256"/>
              <a:ext cx="4569610" cy="65650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1527" name="淘宝网chenying0907出品 66"/>
            <p:cNvSpPr txBox="1">
              <a:spLocks noChangeArrowheads="1"/>
            </p:cNvSpPr>
            <p:nvPr/>
          </p:nvSpPr>
          <p:spPr bwMode="auto">
            <a:xfrm>
              <a:off x="5125834" y="3704193"/>
              <a:ext cx="1869231" cy="218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淘宝网chenying0907出品 2"/>
          <p:cNvGrpSpPr>
            <a:grpSpLocks/>
          </p:cNvGrpSpPr>
          <p:nvPr/>
        </p:nvGrpSpPr>
        <p:grpSpPr bwMode="auto">
          <a:xfrm>
            <a:off x="812800" y="4042691"/>
            <a:ext cx="6414744" cy="1002312"/>
            <a:chOff x="546100" y="2874940"/>
            <a:chExt cx="4561846" cy="713364"/>
          </a:xfrm>
        </p:grpSpPr>
        <p:grpSp>
          <p:nvGrpSpPr>
            <p:cNvPr id="21520" name="淘宝网chenying0907出品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淘宝网chenying0907出品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淘宝网chenying0907出品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21" name="淘宝网chenying0907出品 71"/>
            <p:cNvGrpSpPr>
              <a:grpSpLocks/>
            </p:cNvGrpSpPr>
            <p:nvPr/>
          </p:nvGrpSpPr>
          <p:grpSpPr bwMode="auto">
            <a:xfrm>
              <a:off x="1417435" y="2874940"/>
              <a:ext cx="3690511" cy="604581"/>
              <a:chOff x="5125835" y="3157515"/>
              <a:chExt cx="3690511" cy="604581"/>
            </a:xfrm>
          </p:grpSpPr>
          <p:sp>
            <p:nvSpPr>
              <p:cNvPr id="73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367805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1523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157515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淘宝网chenying0907出品 3"/>
          <p:cNvGrpSpPr>
            <a:grpSpLocks/>
          </p:cNvGrpSpPr>
          <p:nvPr/>
        </p:nvGrpSpPr>
        <p:grpSpPr bwMode="auto">
          <a:xfrm>
            <a:off x="812800" y="5320405"/>
            <a:ext cx="6414744" cy="992542"/>
            <a:chOff x="546100" y="3783593"/>
            <a:chExt cx="4561846" cy="706411"/>
          </a:xfrm>
        </p:grpSpPr>
        <p:grpSp>
          <p:nvGrpSpPr>
            <p:cNvPr id="21514" name="淘宝网chenying0907出品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淘宝网chenying0907出品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" name="淘宝网chenying0907出品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15" name="淘宝网chenying0907出品 74"/>
            <p:cNvGrpSpPr>
              <a:grpSpLocks/>
            </p:cNvGrpSpPr>
            <p:nvPr/>
          </p:nvGrpSpPr>
          <p:grpSpPr bwMode="auto">
            <a:xfrm>
              <a:off x="1417435" y="3783593"/>
              <a:ext cx="3690511" cy="604581"/>
              <a:chOff x="5125835" y="3164468"/>
              <a:chExt cx="3690511" cy="604581"/>
            </a:xfrm>
          </p:grpSpPr>
          <p:sp>
            <p:nvSpPr>
              <p:cNvPr id="76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374758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1517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164468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706" y="198"/>
            <a:ext cx="10172880" cy="7257328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708" y="198"/>
            <a:ext cx="8107668" cy="4066044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352" y="2054920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832" y="1912093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69" y="3150134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950" y="3007307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587" y="4245347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068" y="4102520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3706" y="5340562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186" y="5197735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5561" y="1161856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3872" y="2339567"/>
            <a:ext cx="2329889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348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6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"/>
            <a:ext cx="11387182" cy="7232650"/>
          </a:xfrm>
          <a:custGeom>
            <a:avLst/>
            <a:gdLst>
              <a:gd name="T0" fmla="*/ 0 w 5053"/>
              <a:gd name="T1" fmla="*/ 0 h 3209"/>
              <a:gd name="T2" fmla="*/ 5053 w 5053"/>
              <a:gd name="T3" fmla="*/ 0 h 3209"/>
              <a:gd name="T4" fmla="*/ 4314 w 5053"/>
              <a:gd name="T5" fmla="*/ 3209 h 3209"/>
              <a:gd name="T6" fmla="*/ 0 w 5053"/>
              <a:gd name="T7" fmla="*/ 3209 h 3209"/>
              <a:gd name="T8" fmla="*/ 0 w 5053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3" h="3209">
                <a:moveTo>
                  <a:pt x="0" y="0"/>
                </a:moveTo>
                <a:lnTo>
                  <a:pt x="5053" y="0"/>
                </a:lnTo>
                <a:lnTo>
                  <a:pt x="4314" y="3209"/>
                </a:lnTo>
                <a:lnTo>
                  <a:pt x="0" y="3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2" h="3209">
                <a:moveTo>
                  <a:pt x="0" y="0"/>
                </a:moveTo>
                <a:lnTo>
                  <a:pt x="1822" y="0"/>
                </a:lnTo>
                <a:lnTo>
                  <a:pt x="1822" y="3209"/>
                </a:lnTo>
                <a:lnTo>
                  <a:pt x="1410" y="320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119" r="-79325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淘宝网chenying0907出品 259"/>
          <p:cNvSpPr>
            <a:spLocks noChangeArrowheads="1"/>
          </p:cNvSpPr>
          <p:nvPr/>
        </p:nvSpPr>
        <p:spPr bwMode="auto">
          <a:xfrm>
            <a:off x="884544" y="5053806"/>
            <a:ext cx="388864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8" name="淘宝网chenying0907出品 259"/>
          <p:cNvSpPr>
            <a:spLocks noChangeArrowheads="1"/>
          </p:cNvSpPr>
          <p:nvPr/>
        </p:nvSpPr>
        <p:spPr bwMode="auto">
          <a:xfrm>
            <a:off x="884542" y="2941191"/>
            <a:ext cx="763306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 </a:t>
            </a:r>
            <a:endParaRPr lang="en-US" altLang="zh-CN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D14E5B">
              <a:alpha val="8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20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/>
      <p:bldP spid="4" grpId="1"/>
      <p:bldP spid="8" grpId="0"/>
      <p:bldP spid="8" grpId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71827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2111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47714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4459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7"/>
          <p:cNvGrpSpPr>
            <a:grpSpLocks/>
          </p:cNvGrpSpPr>
          <p:nvPr/>
        </p:nvGrpSpPr>
        <p:grpSpPr bwMode="auto">
          <a:xfrm>
            <a:off x="813314" y="1206966"/>
            <a:ext cx="4815147" cy="1583301"/>
            <a:chOff x="2585937" y="554108"/>
            <a:chExt cx="3423588" cy="1126126"/>
          </a:xfrm>
        </p:grpSpPr>
        <p:sp>
          <p:nvSpPr>
            <p:cNvPr id="19466" name="淘宝网chenying0907出品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。</a:t>
              </a:r>
            </a:p>
          </p:txBody>
        </p:sp>
        <p:sp>
          <p:nvSpPr>
            <p:cNvPr id="19467" name="淘宝网chenying0907出品 13"/>
            <p:cNvSpPr txBox="1">
              <a:spLocks noChangeArrowheads="1"/>
            </p:cNvSpPr>
            <p:nvPr/>
          </p:nvSpPr>
          <p:spPr bwMode="auto">
            <a:xfrm>
              <a:off x="2585937" y="554108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淘宝网chenying0907出品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淘宝网chenying0907出品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淘宝网chenying0907出品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淘宝网chenying0907出品 6"/>
            <p:cNvGrpSpPr>
              <a:grpSpLocks/>
            </p:cNvGrpSpPr>
            <p:nvPr/>
          </p:nvGrpSpPr>
          <p:grpSpPr bwMode="auto">
            <a:xfrm>
              <a:off x="4909111" y="3092841"/>
              <a:ext cx="3597678" cy="1276359"/>
              <a:chOff x="4909111" y="3045216"/>
              <a:chExt cx="3597678" cy="1276359"/>
            </a:xfrm>
          </p:grpSpPr>
          <p:sp>
            <p:nvSpPr>
              <p:cNvPr id="46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4909111" y="3287389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47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4909112" y="3045216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淘宝网chenying0907出品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C6B"/>
      </a:accent1>
      <a:accent2>
        <a:srgbClr val="D14E5B"/>
      </a:accent2>
      <a:accent3>
        <a:srgbClr val="1F4C6B"/>
      </a:accent3>
      <a:accent4>
        <a:srgbClr val="D14E5B"/>
      </a:accent4>
      <a:accent5>
        <a:srgbClr val="1F4C6B"/>
      </a:accent5>
      <a:accent6>
        <a:srgbClr val="D14E5B"/>
      </a:accent6>
      <a:hlink>
        <a:srgbClr val="1F4C6B"/>
      </a:hlink>
      <a:folHlink>
        <a:srgbClr val="D14E5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2857</Words>
  <Application>Microsoft Office PowerPoint</Application>
  <PresentationFormat>自定义</PresentationFormat>
  <Paragraphs>239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맑은 고딕</vt:lpstr>
      <vt:lpstr>Open Sans</vt:lpstr>
      <vt:lpstr>Open Sans Light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/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/>
  <cp:revision>1</cp:revision>
  <dcterms:created xsi:type="dcterms:W3CDTF">2016-11-23T15:52:47Z</dcterms:created>
  <dcterms:modified xsi:type="dcterms:W3CDTF">2018-01-14T06:04:03Z</dcterms:modified>
  <cp:category>店铺： BOSSPPT顶尖职业文案</cp:category>
  <cp:contentStatus>BOSSPPT</cp:contentStatus>
</cp:coreProperties>
</file>