
<file path=[Content_Types].xml><?xml version="1.0" encoding="utf-8"?>
<Types xmlns="http://schemas.openxmlformats.org/package/2006/content-types">
  <Default Extension="jpeg" ContentType="image/jpe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2" r:id="rId4"/>
  </p:sldMasterIdLst>
  <p:notesMasterIdLst>
    <p:notesMasterId r:id="rId37"/>
  </p:notesMasterIdLst>
  <p:handoutMasterIdLst>
    <p:handoutMasterId r:id="rId38"/>
  </p:handoutMasterIdLst>
  <p:sldIdLst>
    <p:sldId id="256" r:id="rId5"/>
    <p:sldId id="288" r:id="rId6"/>
    <p:sldId id="261" r:id="rId7"/>
    <p:sldId id="262" r:id="rId8"/>
    <p:sldId id="259" r:id="rId9"/>
    <p:sldId id="282" r:id="rId10"/>
    <p:sldId id="284" r:id="rId11"/>
    <p:sldId id="270" r:id="rId12"/>
    <p:sldId id="271" r:id="rId13"/>
    <p:sldId id="263" r:id="rId14"/>
    <p:sldId id="266" r:id="rId15"/>
    <p:sldId id="279" r:id="rId16"/>
    <p:sldId id="280" r:id="rId17"/>
    <p:sldId id="277" r:id="rId18"/>
    <p:sldId id="278" r:id="rId19"/>
    <p:sldId id="264" r:id="rId20"/>
    <p:sldId id="267" r:id="rId21"/>
    <p:sldId id="281" r:id="rId22"/>
    <p:sldId id="285" r:id="rId23"/>
    <p:sldId id="272" r:id="rId24"/>
    <p:sldId id="273" r:id="rId25"/>
    <p:sldId id="268" r:id="rId26"/>
    <p:sldId id="265" r:id="rId27"/>
    <p:sldId id="260" r:id="rId28"/>
    <p:sldId id="269" r:id="rId29"/>
    <p:sldId id="274" r:id="rId30"/>
    <p:sldId id="275" r:id="rId31"/>
    <p:sldId id="276" r:id="rId32"/>
    <p:sldId id="286" r:id="rId33"/>
    <p:sldId id="283" r:id="rId34"/>
    <p:sldId id="287" r:id="rId35"/>
    <p:sldId id="257" r:id="rId36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688D"/>
    <a:srgbClr val="4D4D4D"/>
    <a:srgbClr val="3A4F62"/>
    <a:srgbClr val="F5911E"/>
    <a:srgbClr val="EB1C24"/>
    <a:srgbClr val="00C5C2"/>
    <a:srgbClr val="6498B9"/>
    <a:srgbClr val="72B7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7" d="100"/>
          <a:sy n="97" d="100"/>
        </p:scale>
        <p:origin x="-1074" y="-90"/>
      </p:cViewPr>
      <p:guideLst>
        <p:guide orient="horz" pos="2205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1" Type="http://schemas.openxmlformats.org/officeDocument/2006/relationships/tableStyles" Target="tableStyles.xml"/><Relationship Id="rId40" Type="http://schemas.openxmlformats.org/officeDocument/2006/relationships/viewProps" Target="viewProps.xml"/><Relationship Id="rId4" Type="http://schemas.openxmlformats.org/officeDocument/2006/relationships/slideMaster" Target="slideMasters/slideMaster3.xml"/><Relationship Id="rId39" Type="http://schemas.openxmlformats.org/officeDocument/2006/relationships/presProps" Target="presProps.xml"/><Relationship Id="rId38" Type="http://schemas.openxmlformats.org/officeDocument/2006/relationships/handoutMaster" Target="handoutMasters/handoutMaster1.xml"/><Relationship Id="rId37" Type="http://schemas.openxmlformats.org/officeDocument/2006/relationships/notesMaster" Target="notesMasters/notesMaster1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D0DC33-4483-4DDA-AD49-1722AF86AAA7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3CCFF0-93D6-4EE4-B69C-FC42814CB7E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B41CCD-A5C2-4922-8CCD-97837071AA0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9F200C-E7C9-4F26-83EF-8D75C0F3138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54155F-DC94-4E9A-874E-46BD7B0B31D3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102C57-F34B-4D17-9FBD-73916109EF5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09177C-4EF2-478C-9559-A755AE980F46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89DA53-984C-49F3-986E-9610ECB1BD3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A3D828-C0CF-4D3D-98F9-1C17C9C0A591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0D7D6-A736-496A-8ECC-87CC366FE7E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DAB628-97F6-42EE-BBBD-3BEDC18A7B0A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51426C-2261-4970-A607-AE87312FED1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9697D-1E31-4E77-8329-942E7B9B78DF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318B24-1D44-4D03-B393-016D432D4CF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677EEE-C1E3-4B7C-B2DC-820F3959A9BB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7581B6-18DA-4AEF-862A-6945CF7B065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642B55-2FF8-456E-A99A-0AE4BF700436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3295E9-9A84-4552-8392-9C0397A067A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6D1F05-94EA-41BA-A52D-15D0F1DBB3AC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561892-81D5-4840-8C16-49B6EEB5427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414AB5-B4FD-43A8-BC65-99DFBF2581CC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F59612-9E23-47FC-AF27-058A4B1A406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0.xml"/><Relationship Id="rId7" Type="http://schemas.openxmlformats.org/officeDocument/2006/relationships/slideLayout" Target="../slideLayouts/slideLayout29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3" Type="http://schemas.openxmlformats.org/officeDocument/2006/relationships/theme" Target="../theme/theme3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smtClean="0"/>
              <a:t>单击此处编辑母版标题样式</a:t>
            </a:r>
            <a:endParaRPr lang="zh-CN" smtClean="0"/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smtClean="0"/>
              <a:t>单击此处编辑母版文本样式</a:t>
            </a:r>
            <a:endParaRPr lang="zh-CN" smtClean="0"/>
          </a:p>
          <a:p>
            <a:pPr lvl="1"/>
            <a:r>
              <a:rPr lang="zh-CN" smtClean="0"/>
              <a:t>第二级</a:t>
            </a:r>
            <a:endParaRPr lang="zh-CN" smtClean="0"/>
          </a:p>
          <a:p>
            <a:pPr lvl="2"/>
            <a:r>
              <a:rPr lang="zh-CN" smtClean="0"/>
              <a:t>第三级</a:t>
            </a:r>
            <a:endParaRPr lang="zh-CN" smtClean="0"/>
          </a:p>
          <a:p>
            <a:pPr lvl="3"/>
            <a:r>
              <a:rPr lang="zh-CN" smtClean="0"/>
              <a:t>第四级</a:t>
            </a:r>
            <a:endParaRPr lang="zh-CN" smtClean="0"/>
          </a:p>
          <a:p>
            <a:pPr lvl="4"/>
            <a:r>
              <a:rPr lang="zh-CN" smtClean="0"/>
              <a:t>第五级</a:t>
            </a:r>
            <a:endParaRPr lang="zh-CN" smtClean="0"/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91737190-B874-4DCE-8BE9-F0B6FD7DDEF7}" type="datetimeFigureOut">
              <a:rPr lang="zh-CN" altLang="en-US"/>
            </a:fld>
            <a:endParaRPr lang="zh-CN" altLang="en-US"/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259D85C1-DDE5-4E68-8BAD-E4139DDDC09B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6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7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smtClean="0"/>
              <a:t>单击此处编辑母版标题样式</a:t>
            </a:r>
            <a:endParaRPr lang="zh-CN" smtClean="0"/>
          </a:p>
        </p:txBody>
      </p:sp>
      <p:sp>
        <p:nvSpPr>
          <p:cNvPr id="2052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smtClean="0"/>
              <a:t>单击此处编辑母版文本样式</a:t>
            </a:r>
            <a:endParaRPr lang="zh-CN" smtClean="0"/>
          </a:p>
          <a:p>
            <a:pPr lvl="1"/>
            <a:r>
              <a:rPr lang="zh-CN" smtClean="0"/>
              <a:t>第二级</a:t>
            </a:r>
            <a:endParaRPr lang="zh-CN" smtClean="0"/>
          </a:p>
          <a:p>
            <a:pPr lvl="2"/>
            <a:r>
              <a:rPr lang="zh-CN" smtClean="0"/>
              <a:t>第三级</a:t>
            </a:r>
            <a:endParaRPr lang="zh-CN" smtClean="0"/>
          </a:p>
          <a:p>
            <a:pPr lvl="3"/>
            <a:r>
              <a:rPr lang="zh-CN" smtClean="0"/>
              <a:t>第四级</a:t>
            </a:r>
            <a:endParaRPr lang="zh-CN" smtClean="0"/>
          </a:p>
          <a:p>
            <a:pPr lvl="4"/>
            <a:r>
              <a:rPr lang="zh-CN" smtClean="0"/>
              <a:t>第五级</a:t>
            </a:r>
            <a:endParaRPr lang="zh-CN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图片 6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7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组合 7"/>
          <p:cNvGrpSpPr/>
          <p:nvPr/>
        </p:nvGrpSpPr>
        <p:grpSpPr bwMode="auto">
          <a:xfrm>
            <a:off x="-1955800" y="-12700"/>
            <a:ext cx="16078200" cy="7874000"/>
            <a:chOff x="0" y="0"/>
            <a:chExt cx="2801938" cy="1589087"/>
          </a:xfrm>
        </p:grpSpPr>
        <p:sp>
          <p:nvSpPr>
            <p:cNvPr id="3078" name="Freeform 62"/>
            <p:cNvSpPr/>
            <p:nvPr/>
          </p:nvSpPr>
          <p:spPr bwMode="auto">
            <a:xfrm>
              <a:off x="335026" y="0"/>
              <a:ext cx="2133545" cy="1589087"/>
            </a:xfrm>
            <a:custGeom>
              <a:avLst/>
              <a:gdLst>
                <a:gd name="T0" fmla="*/ 2147483647 w 1774"/>
                <a:gd name="T1" fmla="*/ 2147483647 h 1319"/>
                <a:gd name="T2" fmla="*/ 2147483647 w 1774"/>
                <a:gd name="T3" fmla="*/ 2147483647 h 1319"/>
                <a:gd name="T4" fmla="*/ 2147483647 w 1774"/>
                <a:gd name="T5" fmla="*/ 2147483647 h 1319"/>
                <a:gd name="T6" fmla="*/ 0 w 1774"/>
                <a:gd name="T7" fmla="*/ 2147483647 h 1319"/>
                <a:gd name="T8" fmla="*/ 0 w 1774"/>
                <a:gd name="T9" fmla="*/ 2147483647 h 1319"/>
                <a:gd name="T10" fmla="*/ 2147483647 w 1774"/>
                <a:gd name="T11" fmla="*/ 0 h 1319"/>
                <a:gd name="T12" fmla="*/ 2147483647 w 1774"/>
                <a:gd name="T13" fmla="*/ 0 h 1319"/>
                <a:gd name="T14" fmla="*/ 2147483647 w 1774"/>
                <a:gd name="T15" fmla="*/ 2147483647 h 1319"/>
                <a:gd name="T16" fmla="*/ 2147483647 w 1774"/>
                <a:gd name="T17" fmla="*/ 2147483647 h 13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774" h="1319">
                  <a:moveTo>
                    <a:pt x="1774" y="1233"/>
                  </a:moveTo>
                  <a:cubicBezTo>
                    <a:pt x="1774" y="1281"/>
                    <a:pt x="1735" y="1319"/>
                    <a:pt x="1688" y="1319"/>
                  </a:cubicBezTo>
                  <a:cubicBezTo>
                    <a:pt x="86" y="1319"/>
                    <a:pt x="86" y="1319"/>
                    <a:pt x="86" y="1319"/>
                  </a:cubicBezTo>
                  <a:cubicBezTo>
                    <a:pt x="38" y="1319"/>
                    <a:pt x="0" y="1281"/>
                    <a:pt x="0" y="1233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38"/>
                    <a:pt x="38" y="0"/>
                    <a:pt x="86" y="0"/>
                  </a:cubicBezTo>
                  <a:cubicBezTo>
                    <a:pt x="1688" y="0"/>
                    <a:pt x="1688" y="0"/>
                    <a:pt x="1688" y="0"/>
                  </a:cubicBezTo>
                  <a:cubicBezTo>
                    <a:pt x="1735" y="0"/>
                    <a:pt x="1774" y="38"/>
                    <a:pt x="1774" y="86"/>
                  </a:cubicBezTo>
                  <a:cubicBezTo>
                    <a:pt x="1774" y="1233"/>
                    <a:pt x="1774" y="1233"/>
                    <a:pt x="1774" y="1233"/>
                  </a:cubicBezTo>
                </a:path>
              </a:pathLst>
            </a:custGeom>
            <a:solidFill>
              <a:srgbClr val="666666"/>
            </a:solidFill>
            <a:ln w="9525">
              <a:noFill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079" name="Freeform 63"/>
            <p:cNvSpPr/>
            <p:nvPr/>
          </p:nvSpPr>
          <p:spPr bwMode="auto">
            <a:xfrm>
              <a:off x="350796" y="12815"/>
              <a:ext cx="2102007" cy="1563457"/>
            </a:xfrm>
            <a:custGeom>
              <a:avLst/>
              <a:gdLst>
                <a:gd name="T0" fmla="*/ 2147483647 w 1746"/>
                <a:gd name="T1" fmla="*/ 2147483647 h 1299"/>
                <a:gd name="T2" fmla="*/ 2147483647 w 1746"/>
                <a:gd name="T3" fmla="*/ 2147483647 h 1299"/>
                <a:gd name="T4" fmla="*/ 2147483647 w 1746"/>
                <a:gd name="T5" fmla="*/ 2147483647 h 1299"/>
                <a:gd name="T6" fmla="*/ 0 w 1746"/>
                <a:gd name="T7" fmla="*/ 2147483647 h 1299"/>
                <a:gd name="T8" fmla="*/ 0 w 1746"/>
                <a:gd name="T9" fmla="*/ 2147483647 h 1299"/>
                <a:gd name="T10" fmla="*/ 2147483647 w 1746"/>
                <a:gd name="T11" fmla="*/ 0 h 1299"/>
                <a:gd name="T12" fmla="*/ 2147483647 w 1746"/>
                <a:gd name="T13" fmla="*/ 0 h 1299"/>
                <a:gd name="T14" fmla="*/ 2147483647 w 1746"/>
                <a:gd name="T15" fmla="*/ 2147483647 h 1299"/>
                <a:gd name="T16" fmla="*/ 2147483647 w 1746"/>
                <a:gd name="T17" fmla="*/ 2147483647 h 129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746" h="1299">
                  <a:moveTo>
                    <a:pt x="1746" y="1214"/>
                  </a:moveTo>
                  <a:cubicBezTo>
                    <a:pt x="1746" y="1261"/>
                    <a:pt x="1708" y="1299"/>
                    <a:pt x="1661" y="1299"/>
                  </a:cubicBezTo>
                  <a:cubicBezTo>
                    <a:pt x="85" y="1299"/>
                    <a:pt x="85" y="1299"/>
                    <a:pt x="85" y="1299"/>
                  </a:cubicBezTo>
                  <a:cubicBezTo>
                    <a:pt x="38" y="1299"/>
                    <a:pt x="0" y="1261"/>
                    <a:pt x="0" y="1214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38"/>
                    <a:pt x="38" y="0"/>
                    <a:pt x="85" y="0"/>
                  </a:cubicBezTo>
                  <a:cubicBezTo>
                    <a:pt x="1661" y="0"/>
                    <a:pt x="1661" y="0"/>
                    <a:pt x="1661" y="0"/>
                  </a:cubicBezTo>
                  <a:cubicBezTo>
                    <a:pt x="1708" y="0"/>
                    <a:pt x="1746" y="38"/>
                    <a:pt x="1746" y="85"/>
                  </a:cubicBezTo>
                  <a:cubicBezTo>
                    <a:pt x="1746" y="1214"/>
                    <a:pt x="1746" y="1214"/>
                    <a:pt x="1746" y="1214"/>
                  </a:cubicBezTo>
                </a:path>
              </a:pathLst>
            </a:custGeom>
            <a:solidFill>
              <a:srgbClr val="4D4D4D"/>
            </a:solidFill>
            <a:ln w="9525">
              <a:noFill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080" name="Freeform 64"/>
            <p:cNvSpPr/>
            <p:nvPr/>
          </p:nvSpPr>
          <p:spPr bwMode="auto">
            <a:xfrm>
              <a:off x="0" y="1393975"/>
              <a:ext cx="2801938" cy="195112"/>
            </a:xfrm>
            <a:custGeom>
              <a:avLst/>
              <a:gdLst>
                <a:gd name="T0" fmla="*/ 0 w 2329"/>
                <a:gd name="T1" fmla="*/ 0 h 162"/>
                <a:gd name="T2" fmla="*/ 0 w 2329"/>
                <a:gd name="T3" fmla="*/ 2147483647 h 162"/>
                <a:gd name="T4" fmla="*/ 2147483647 w 2329"/>
                <a:gd name="T5" fmla="*/ 2147483647 h 162"/>
                <a:gd name="T6" fmla="*/ 2147483647 w 2329"/>
                <a:gd name="T7" fmla="*/ 2147483647 h 162"/>
                <a:gd name="T8" fmla="*/ 2147483647 w 2329"/>
                <a:gd name="T9" fmla="*/ 2147483647 h 162"/>
                <a:gd name="T10" fmla="*/ 2147483647 w 2329"/>
                <a:gd name="T11" fmla="*/ 0 h 162"/>
                <a:gd name="T12" fmla="*/ 0 w 2329"/>
                <a:gd name="T13" fmla="*/ 0 h 16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329" h="162">
                  <a:moveTo>
                    <a:pt x="0" y="0"/>
                  </a:moveTo>
                  <a:cubicBezTo>
                    <a:pt x="0" y="76"/>
                    <a:pt x="0" y="76"/>
                    <a:pt x="0" y="76"/>
                  </a:cubicBezTo>
                  <a:cubicBezTo>
                    <a:pt x="0" y="124"/>
                    <a:pt x="51" y="162"/>
                    <a:pt x="113" y="162"/>
                  </a:cubicBezTo>
                  <a:cubicBezTo>
                    <a:pt x="2216" y="162"/>
                    <a:pt x="2216" y="162"/>
                    <a:pt x="2216" y="162"/>
                  </a:cubicBezTo>
                  <a:cubicBezTo>
                    <a:pt x="2279" y="162"/>
                    <a:pt x="2329" y="124"/>
                    <a:pt x="2329" y="76"/>
                  </a:cubicBezTo>
                  <a:cubicBezTo>
                    <a:pt x="2329" y="0"/>
                    <a:pt x="2329" y="0"/>
                    <a:pt x="232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0F0F0"/>
            </a:solidFill>
            <a:ln w="9525">
              <a:noFill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081" name="Freeform 65"/>
            <p:cNvSpPr/>
            <p:nvPr/>
          </p:nvSpPr>
          <p:spPr bwMode="auto">
            <a:xfrm>
              <a:off x="3043" y="1508031"/>
              <a:ext cx="2795852" cy="81056"/>
            </a:xfrm>
            <a:custGeom>
              <a:avLst/>
              <a:gdLst>
                <a:gd name="T0" fmla="*/ 0 w 2323"/>
                <a:gd name="T1" fmla="*/ 0 h 67"/>
                <a:gd name="T2" fmla="*/ 2147483647 w 2323"/>
                <a:gd name="T3" fmla="*/ 2147483647 h 67"/>
                <a:gd name="T4" fmla="*/ 2147483647 w 2323"/>
                <a:gd name="T5" fmla="*/ 2147483647 h 67"/>
                <a:gd name="T6" fmla="*/ 2147483647 w 2323"/>
                <a:gd name="T7" fmla="*/ 0 h 67"/>
                <a:gd name="T8" fmla="*/ 0 w 2323"/>
                <a:gd name="T9" fmla="*/ 0 h 6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23" h="67">
                  <a:moveTo>
                    <a:pt x="0" y="0"/>
                  </a:moveTo>
                  <a:cubicBezTo>
                    <a:pt x="11" y="38"/>
                    <a:pt x="56" y="67"/>
                    <a:pt x="110" y="67"/>
                  </a:cubicBezTo>
                  <a:cubicBezTo>
                    <a:pt x="2213" y="67"/>
                    <a:pt x="2213" y="67"/>
                    <a:pt x="2213" y="67"/>
                  </a:cubicBezTo>
                  <a:cubicBezTo>
                    <a:pt x="2267" y="67"/>
                    <a:pt x="2312" y="38"/>
                    <a:pt x="232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ACACA"/>
            </a:solidFill>
            <a:ln w="9525">
              <a:noFill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082" name="Rectangle 66"/>
            <p:cNvSpPr>
              <a:spLocks noChangeArrowheads="1"/>
            </p:cNvSpPr>
            <p:nvPr/>
          </p:nvSpPr>
          <p:spPr bwMode="auto">
            <a:xfrm>
              <a:off x="444581" y="119182"/>
              <a:ext cx="1914436" cy="1196941"/>
            </a:xfrm>
            <a:prstGeom prst="rect">
              <a:avLst/>
            </a:prstGeom>
            <a:solidFill>
              <a:srgbClr val="A5E6E4"/>
            </a:solidFill>
            <a:ln w="9525">
              <a:noFill/>
              <a:miter lim="800000"/>
            </a:ln>
          </p:spPr>
          <p:txBody>
            <a:bodyPr/>
            <a:lstStyle/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3083" name="Rectangle 67"/>
            <p:cNvSpPr>
              <a:spLocks noChangeArrowheads="1"/>
            </p:cNvSpPr>
            <p:nvPr/>
          </p:nvSpPr>
          <p:spPr bwMode="auto">
            <a:xfrm>
              <a:off x="444581" y="119182"/>
              <a:ext cx="1914436" cy="119694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/>
            <a:lstStyle/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3084" name="Freeform 69"/>
            <p:cNvSpPr/>
            <p:nvPr/>
          </p:nvSpPr>
          <p:spPr bwMode="auto">
            <a:xfrm>
              <a:off x="444581" y="150899"/>
              <a:ext cx="1914436" cy="1165224"/>
            </a:xfrm>
            <a:custGeom>
              <a:avLst/>
              <a:gdLst>
                <a:gd name="T0" fmla="*/ 2147483647 w 1206"/>
                <a:gd name="T1" fmla="*/ 2147483647 h 734"/>
                <a:gd name="T2" fmla="*/ 0 w 1206"/>
                <a:gd name="T3" fmla="*/ 2147483647 h 734"/>
                <a:gd name="T4" fmla="*/ 2147483647 w 1206"/>
                <a:gd name="T5" fmla="*/ 0 h 734"/>
                <a:gd name="T6" fmla="*/ 2147483647 w 1206"/>
                <a:gd name="T7" fmla="*/ 0 h 734"/>
                <a:gd name="T8" fmla="*/ 2147483647 w 1206"/>
                <a:gd name="T9" fmla="*/ 2147483647 h 7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06" h="734">
                  <a:moveTo>
                    <a:pt x="1206" y="734"/>
                  </a:moveTo>
                  <a:lnTo>
                    <a:pt x="0" y="734"/>
                  </a:lnTo>
                  <a:lnTo>
                    <a:pt x="16" y="0"/>
                  </a:lnTo>
                  <a:lnTo>
                    <a:pt x="1189" y="0"/>
                  </a:lnTo>
                  <a:lnTo>
                    <a:pt x="1206" y="734"/>
                  </a:lnTo>
                </a:path>
              </a:pathLst>
            </a:custGeom>
            <a:noFill/>
            <a:ln w="9525">
              <a:noFill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085" name="Oval 74"/>
            <p:cNvSpPr>
              <a:spLocks noChangeArrowheads="1"/>
            </p:cNvSpPr>
            <p:nvPr/>
          </p:nvSpPr>
          <p:spPr bwMode="auto">
            <a:xfrm>
              <a:off x="1373304" y="33320"/>
              <a:ext cx="55331" cy="55426"/>
            </a:xfrm>
            <a:prstGeom prst="ellipse">
              <a:avLst/>
            </a:prstGeom>
            <a:solidFill>
              <a:srgbClr val="CACACA"/>
            </a:solidFill>
            <a:ln w="9525">
              <a:noFill/>
              <a:round/>
            </a:ln>
          </p:spPr>
          <p:txBody>
            <a:bodyPr/>
            <a:lstStyle/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3086" name="Oval 75"/>
            <p:cNvSpPr>
              <a:spLocks noChangeArrowheads="1"/>
            </p:cNvSpPr>
            <p:nvPr/>
          </p:nvSpPr>
          <p:spPr bwMode="auto">
            <a:xfrm>
              <a:off x="1379667" y="39727"/>
              <a:ext cx="44264" cy="46135"/>
            </a:xfrm>
            <a:prstGeom prst="ellipse">
              <a:avLst/>
            </a:prstGeom>
            <a:solidFill>
              <a:srgbClr val="808080"/>
            </a:solidFill>
            <a:ln w="9525">
              <a:noFill/>
              <a:round/>
            </a:ln>
          </p:spPr>
          <p:txBody>
            <a:bodyPr/>
            <a:lstStyle/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3087" name="Freeform 76"/>
            <p:cNvSpPr>
              <a:spLocks noEditPoints="1"/>
            </p:cNvSpPr>
            <p:nvPr/>
          </p:nvSpPr>
          <p:spPr bwMode="auto">
            <a:xfrm>
              <a:off x="909634" y="1393975"/>
              <a:ext cx="982670" cy="61833"/>
            </a:xfrm>
            <a:custGeom>
              <a:avLst/>
              <a:gdLst>
                <a:gd name="T0" fmla="*/ 2147483647 w 619"/>
                <a:gd name="T1" fmla="*/ 2147483647 h 39"/>
                <a:gd name="T2" fmla="*/ 2147483647 w 619"/>
                <a:gd name="T3" fmla="*/ 2147483647 h 39"/>
                <a:gd name="T4" fmla="*/ 2147483647 w 619"/>
                <a:gd name="T5" fmla="*/ 2147483647 h 39"/>
                <a:gd name="T6" fmla="*/ 2147483647 w 619"/>
                <a:gd name="T7" fmla="*/ 2147483647 h 39"/>
                <a:gd name="T8" fmla="*/ 2147483647 w 619"/>
                <a:gd name="T9" fmla="*/ 2147483647 h 39"/>
                <a:gd name="T10" fmla="*/ 2147483647 w 619"/>
                <a:gd name="T11" fmla="*/ 0 h 39"/>
                <a:gd name="T12" fmla="*/ 0 w 619"/>
                <a:gd name="T13" fmla="*/ 0 h 39"/>
                <a:gd name="T14" fmla="*/ 0 w 619"/>
                <a:gd name="T15" fmla="*/ 2147483647 h 39"/>
                <a:gd name="T16" fmla="*/ 2147483647 w 619"/>
                <a:gd name="T17" fmla="*/ 2147483647 h 39"/>
                <a:gd name="T18" fmla="*/ 2147483647 w 619"/>
                <a:gd name="T19" fmla="*/ 0 h 3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619" h="39">
                  <a:moveTo>
                    <a:pt x="615" y="4"/>
                  </a:moveTo>
                  <a:lnTo>
                    <a:pt x="615" y="35"/>
                  </a:lnTo>
                  <a:lnTo>
                    <a:pt x="4" y="35"/>
                  </a:lnTo>
                  <a:lnTo>
                    <a:pt x="4" y="4"/>
                  </a:lnTo>
                  <a:lnTo>
                    <a:pt x="615" y="4"/>
                  </a:lnTo>
                  <a:close/>
                  <a:moveTo>
                    <a:pt x="619" y="0"/>
                  </a:moveTo>
                  <a:lnTo>
                    <a:pt x="0" y="0"/>
                  </a:lnTo>
                  <a:lnTo>
                    <a:pt x="0" y="39"/>
                  </a:lnTo>
                  <a:lnTo>
                    <a:pt x="619" y="39"/>
                  </a:lnTo>
                  <a:lnTo>
                    <a:pt x="619" y="0"/>
                  </a:lnTo>
                  <a:close/>
                </a:path>
              </a:pathLst>
            </a:custGeom>
            <a:solidFill>
              <a:srgbClr val="CACACA"/>
            </a:solidFill>
            <a:ln w="9525">
              <a:noFill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088" name="Freeform 77"/>
            <p:cNvSpPr>
              <a:spLocks noEditPoints="1"/>
            </p:cNvSpPr>
            <p:nvPr/>
          </p:nvSpPr>
          <p:spPr bwMode="auto">
            <a:xfrm>
              <a:off x="909634" y="1393975"/>
              <a:ext cx="982670" cy="61833"/>
            </a:xfrm>
            <a:custGeom>
              <a:avLst/>
              <a:gdLst>
                <a:gd name="T0" fmla="*/ 2147483647 w 619"/>
                <a:gd name="T1" fmla="*/ 2147483647 h 39"/>
                <a:gd name="T2" fmla="*/ 2147483647 w 619"/>
                <a:gd name="T3" fmla="*/ 2147483647 h 39"/>
                <a:gd name="T4" fmla="*/ 2147483647 w 619"/>
                <a:gd name="T5" fmla="*/ 2147483647 h 39"/>
                <a:gd name="T6" fmla="*/ 2147483647 w 619"/>
                <a:gd name="T7" fmla="*/ 2147483647 h 39"/>
                <a:gd name="T8" fmla="*/ 2147483647 w 619"/>
                <a:gd name="T9" fmla="*/ 2147483647 h 39"/>
                <a:gd name="T10" fmla="*/ 2147483647 w 619"/>
                <a:gd name="T11" fmla="*/ 0 h 39"/>
                <a:gd name="T12" fmla="*/ 0 w 619"/>
                <a:gd name="T13" fmla="*/ 0 h 39"/>
                <a:gd name="T14" fmla="*/ 0 w 619"/>
                <a:gd name="T15" fmla="*/ 2147483647 h 39"/>
                <a:gd name="T16" fmla="*/ 2147483647 w 619"/>
                <a:gd name="T17" fmla="*/ 2147483647 h 39"/>
                <a:gd name="T18" fmla="*/ 2147483647 w 619"/>
                <a:gd name="T19" fmla="*/ 0 h 3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619" h="39">
                  <a:moveTo>
                    <a:pt x="615" y="4"/>
                  </a:moveTo>
                  <a:lnTo>
                    <a:pt x="615" y="35"/>
                  </a:lnTo>
                  <a:lnTo>
                    <a:pt x="4" y="35"/>
                  </a:lnTo>
                  <a:lnTo>
                    <a:pt x="4" y="4"/>
                  </a:lnTo>
                  <a:lnTo>
                    <a:pt x="615" y="4"/>
                  </a:lnTo>
                  <a:moveTo>
                    <a:pt x="619" y="0"/>
                  </a:moveTo>
                  <a:lnTo>
                    <a:pt x="0" y="0"/>
                  </a:lnTo>
                  <a:lnTo>
                    <a:pt x="0" y="39"/>
                  </a:lnTo>
                  <a:lnTo>
                    <a:pt x="619" y="39"/>
                  </a:lnTo>
                  <a:lnTo>
                    <a:pt x="619" y="0"/>
                  </a:lnTo>
                </a:path>
              </a:pathLst>
            </a:custGeom>
            <a:noFill/>
            <a:ln w="9525">
              <a:noFill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089" name="Oval 78"/>
            <p:cNvSpPr>
              <a:spLocks noChangeArrowheads="1"/>
            </p:cNvSpPr>
            <p:nvPr/>
          </p:nvSpPr>
          <p:spPr bwMode="auto">
            <a:xfrm>
              <a:off x="63630" y="1430178"/>
              <a:ext cx="41221" cy="39727"/>
            </a:xfrm>
            <a:prstGeom prst="ellipse">
              <a:avLst/>
            </a:prstGeom>
            <a:solidFill>
              <a:srgbClr val="CACACA"/>
            </a:solidFill>
            <a:ln w="9525">
              <a:noFill/>
              <a:round/>
            </a:ln>
          </p:spPr>
          <p:txBody>
            <a:bodyPr/>
            <a:lstStyle/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3090" name="Oval 79"/>
            <p:cNvSpPr>
              <a:spLocks noChangeArrowheads="1"/>
            </p:cNvSpPr>
            <p:nvPr/>
          </p:nvSpPr>
          <p:spPr bwMode="auto">
            <a:xfrm>
              <a:off x="68333" y="1434984"/>
              <a:ext cx="31815" cy="30436"/>
            </a:xfrm>
            <a:prstGeom prst="ellipse">
              <a:avLst/>
            </a:prstGeom>
            <a:solidFill>
              <a:srgbClr val="666666"/>
            </a:solidFill>
            <a:ln w="9525">
              <a:noFill/>
              <a:round/>
            </a:ln>
          </p:spPr>
          <p:txBody>
            <a:bodyPr/>
            <a:lstStyle/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3091" name="Oval 80"/>
            <p:cNvSpPr>
              <a:spLocks noChangeArrowheads="1"/>
            </p:cNvSpPr>
            <p:nvPr/>
          </p:nvSpPr>
          <p:spPr bwMode="auto">
            <a:xfrm>
              <a:off x="128643" y="1430178"/>
              <a:ext cx="41221" cy="39727"/>
            </a:xfrm>
            <a:prstGeom prst="ellipse">
              <a:avLst/>
            </a:prstGeom>
            <a:solidFill>
              <a:srgbClr val="CACACA"/>
            </a:solidFill>
            <a:ln w="9525">
              <a:noFill/>
              <a:round/>
            </a:ln>
          </p:spPr>
          <p:txBody>
            <a:bodyPr/>
            <a:lstStyle/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3092" name="Oval 81"/>
            <p:cNvSpPr>
              <a:spLocks noChangeArrowheads="1"/>
            </p:cNvSpPr>
            <p:nvPr/>
          </p:nvSpPr>
          <p:spPr bwMode="auto">
            <a:xfrm>
              <a:off x="133347" y="1434984"/>
              <a:ext cx="31815" cy="30436"/>
            </a:xfrm>
            <a:prstGeom prst="ellipse">
              <a:avLst/>
            </a:prstGeom>
            <a:solidFill>
              <a:srgbClr val="666666"/>
            </a:solidFill>
            <a:ln w="9525">
              <a:noFill/>
              <a:round/>
            </a:ln>
          </p:spPr>
          <p:txBody>
            <a:bodyPr/>
            <a:lstStyle/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3093" name="Oval 82"/>
            <p:cNvSpPr>
              <a:spLocks noChangeArrowheads="1"/>
            </p:cNvSpPr>
            <p:nvPr/>
          </p:nvSpPr>
          <p:spPr bwMode="auto">
            <a:xfrm>
              <a:off x="193657" y="1430178"/>
              <a:ext cx="41221" cy="39727"/>
            </a:xfrm>
            <a:prstGeom prst="ellipse">
              <a:avLst/>
            </a:prstGeom>
            <a:solidFill>
              <a:srgbClr val="CACACA"/>
            </a:solidFill>
            <a:ln w="9525">
              <a:noFill/>
              <a:round/>
            </a:ln>
          </p:spPr>
          <p:txBody>
            <a:bodyPr/>
            <a:lstStyle/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3094" name="Oval 83"/>
            <p:cNvSpPr>
              <a:spLocks noChangeArrowheads="1"/>
            </p:cNvSpPr>
            <p:nvPr/>
          </p:nvSpPr>
          <p:spPr bwMode="auto">
            <a:xfrm>
              <a:off x="200020" y="1434984"/>
              <a:ext cx="30155" cy="30436"/>
            </a:xfrm>
            <a:prstGeom prst="ellipse">
              <a:avLst/>
            </a:prstGeom>
            <a:solidFill>
              <a:srgbClr val="666666"/>
            </a:solidFill>
            <a:ln w="9525">
              <a:noFill/>
              <a:round/>
            </a:ln>
          </p:spPr>
          <p:txBody>
            <a:bodyPr/>
            <a:lstStyle/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sp>
        <p:nvSpPr>
          <p:cNvPr id="3076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smtClean="0"/>
              <a:t>单击此处编辑母版标题样式</a:t>
            </a:r>
            <a:endParaRPr lang="zh-CN" smtClean="0"/>
          </a:p>
        </p:txBody>
      </p:sp>
      <p:sp>
        <p:nvSpPr>
          <p:cNvPr id="307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smtClean="0"/>
              <a:t>单击此处编辑母版文本样式</a:t>
            </a:r>
            <a:endParaRPr lang="zh-CN" smtClean="0"/>
          </a:p>
          <a:p>
            <a:pPr lvl="1"/>
            <a:r>
              <a:rPr lang="zh-CN" smtClean="0"/>
              <a:t>第二级</a:t>
            </a:r>
            <a:endParaRPr lang="zh-CN" smtClean="0"/>
          </a:p>
          <a:p>
            <a:pPr lvl="2"/>
            <a:r>
              <a:rPr lang="zh-CN" smtClean="0"/>
              <a:t>第三级</a:t>
            </a:r>
            <a:endParaRPr lang="zh-CN" smtClean="0"/>
          </a:p>
          <a:p>
            <a:pPr lvl="3"/>
            <a:r>
              <a:rPr lang="zh-CN" smtClean="0"/>
              <a:t>第四级</a:t>
            </a:r>
            <a:endParaRPr lang="zh-CN" smtClean="0"/>
          </a:p>
          <a:p>
            <a:pPr lvl="4"/>
            <a:r>
              <a:rPr lang="zh-CN" smtClean="0"/>
              <a:t>第五级</a:t>
            </a:r>
            <a:endParaRPr lang="zh-CN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tags" Target="../tags/tag1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9.xml"/><Relationship Id="rId3" Type="http://schemas.openxmlformats.org/officeDocument/2006/relationships/tags" Target="../tags/tag4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9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9.xml"/><Relationship Id="rId1" Type="http://schemas.openxmlformats.org/officeDocument/2006/relationships/tags" Target="../tags/tag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9.xml"/><Relationship Id="rId1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9.xml"/><Relationship Id="rId3" Type="http://schemas.openxmlformats.org/officeDocument/2006/relationships/tags" Target="../tags/tag6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9.xml"/><Relationship Id="rId1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9.xml"/><Relationship Id="rId5" Type="http://schemas.openxmlformats.org/officeDocument/2006/relationships/tags" Target="../tags/tag7.xml"/><Relationship Id="rId4" Type="http://schemas.openxmlformats.org/officeDocument/2006/relationships/image" Target="../media/image20.emf"/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image" Target="../media/image17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9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9.xml"/><Relationship Id="rId1" Type="http://schemas.openxmlformats.org/officeDocument/2006/relationships/tags" Target="../tags/tag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9.xml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9.xml"/><Relationship Id="rId1" Type="http://schemas.openxmlformats.org/officeDocument/2006/relationships/image" Target="../media/image23.png"/></Relationships>
</file>

<file path=ppt/slides/_rels/slide2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9.xml"/><Relationship Id="rId4" Type="http://schemas.openxmlformats.org/officeDocument/2006/relationships/tags" Target="../tags/tag9.xml"/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9.xml"/><Relationship Id="rId3" Type="http://schemas.openxmlformats.org/officeDocument/2006/relationships/tags" Target="../tags/tag2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9.xml"/><Relationship Id="rId4" Type="http://schemas.openxmlformats.org/officeDocument/2006/relationships/image" Target="../media/image18.emf"/><Relationship Id="rId3" Type="http://schemas.openxmlformats.org/officeDocument/2006/relationships/image" Target="../media/image19.emf"/><Relationship Id="rId2" Type="http://schemas.openxmlformats.org/officeDocument/2006/relationships/image" Target="../media/image28.emf"/><Relationship Id="rId1" Type="http://schemas.openxmlformats.org/officeDocument/2006/relationships/image" Target="../media/image27.emf"/></Relationships>
</file>

<file path=ppt/slides/_rels/slide3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9.xml"/><Relationship Id="rId3" Type="http://schemas.openxmlformats.org/officeDocument/2006/relationships/tags" Target="../tags/tag10.xml"/><Relationship Id="rId2" Type="http://schemas.openxmlformats.org/officeDocument/2006/relationships/image" Target="../media/image20.emf"/><Relationship Id="rId1" Type="http://schemas.openxmlformats.org/officeDocument/2006/relationships/image" Target="../media/image17.emf"/></Relationships>
</file>

<file path=ppt/slides/_rels/slide32.xml.rels><?xml version="1.0" encoding="UTF-8" standalone="yes"?>
<Relationships xmlns="http://schemas.openxmlformats.org/package/2006/relationships"><Relationship Id="rId9" Type="http://schemas.openxmlformats.org/officeDocument/2006/relationships/image" Target="../media/image31.png"/><Relationship Id="rId8" Type="http://schemas.openxmlformats.org/officeDocument/2006/relationships/image" Target="../media/image30.png"/><Relationship Id="rId7" Type="http://schemas.openxmlformats.org/officeDocument/2006/relationships/image" Target="../media/image20.emf"/><Relationship Id="rId6" Type="http://schemas.openxmlformats.org/officeDocument/2006/relationships/image" Target="../media/image19.emf"/><Relationship Id="rId5" Type="http://schemas.openxmlformats.org/officeDocument/2006/relationships/image" Target="../media/image29.emf"/><Relationship Id="rId4" Type="http://schemas.openxmlformats.org/officeDocument/2006/relationships/image" Target="../media/image18.emf"/><Relationship Id="rId3" Type="http://schemas.openxmlformats.org/officeDocument/2006/relationships/image" Target="../media/image28.emf"/><Relationship Id="rId2" Type="http://schemas.openxmlformats.org/officeDocument/2006/relationships/image" Target="../media/image17.emf"/><Relationship Id="rId12" Type="http://schemas.openxmlformats.org/officeDocument/2006/relationships/slideLayout" Target="../slideLayouts/slideLayout18.xml"/><Relationship Id="rId11" Type="http://schemas.openxmlformats.org/officeDocument/2006/relationships/image" Target="../media/image33.png"/><Relationship Id="rId10" Type="http://schemas.openxmlformats.org/officeDocument/2006/relationships/image" Target="../media/image32.png"/><Relationship Id="rId1" Type="http://schemas.openxmlformats.org/officeDocument/2006/relationships/image" Target="../media/image27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9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9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9.xml"/><Relationship Id="rId4" Type="http://schemas.openxmlformats.org/officeDocument/2006/relationships/tags" Target="../tags/tag3.xml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9.xml"/><Relationship Id="rId4" Type="http://schemas.openxmlformats.org/officeDocument/2006/relationships/image" Target="../media/image12.png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图片 17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2525" y="184150"/>
            <a:ext cx="9886950" cy="667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文本框 5"/>
          <p:cNvSpPr txBox="1">
            <a:spLocks noChangeArrowheads="1"/>
          </p:cNvSpPr>
          <p:nvPr/>
        </p:nvSpPr>
        <p:spPr bwMode="auto">
          <a:xfrm>
            <a:off x="3660775" y="3363913"/>
            <a:ext cx="433863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540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个人述职报告</a:t>
            </a:r>
            <a:endParaRPr lang="zh-CN" altLang="en-US" sz="5400" b="1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00" name="AutoShape 3"/>
          <p:cNvSpPr>
            <a:spLocks noChangeAspect="1" noChangeArrowheads="1" noTextEdit="1"/>
          </p:cNvSpPr>
          <p:nvPr/>
        </p:nvSpPr>
        <p:spPr bwMode="auto">
          <a:xfrm>
            <a:off x="4706938" y="4849813"/>
            <a:ext cx="2271712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4101" name="组合 12"/>
          <p:cNvGrpSpPr/>
          <p:nvPr/>
        </p:nvGrpSpPr>
        <p:grpSpPr bwMode="auto">
          <a:xfrm>
            <a:off x="4257675" y="4795838"/>
            <a:ext cx="3165475" cy="358775"/>
            <a:chOff x="0" y="0"/>
            <a:chExt cx="2271713" cy="257175"/>
          </a:xfrm>
        </p:grpSpPr>
        <p:sp>
          <p:nvSpPr>
            <p:cNvPr id="4104" name="Freeform 5"/>
            <p:cNvSpPr/>
            <p:nvPr/>
          </p:nvSpPr>
          <p:spPr bwMode="auto">
            <a:xfrm>
              <a:off x="0" y="0"/>
              <a:ext cx="2271713" cy="257175"/>
            </a:xfrm>
            <a:custGeom>
              <a:avLst/>
              <a:gdLst>
                <a:gd name="T0" fmla="*/ 2147483647 w 603"/>
                <a:gd name="T1" fmla="*/ 2147483647 h 66"/>
                <a:gd name="T2" fmla="*/ 2147483647 w 603"/>
                <a:gd name="T3" fmla="*/ 2147483647 h 66"/>
                <a:gd name="T4" fmla="*/ 2147483647 w 603"/>
                <a:gd name="T5" fmla="*/ 2147483647 h 66"/>
                <a:gd name="T6" fmla="*/ 0 w 603"/>
                <a:gd name="T7" fmla="*/ 2147483647 h 66"/>
                <a:gd name="T8" fmla="*/ 0 w 603"/>
                <a:gd name="T9" fmla="*/ 2147483647 h 66"/>
                <a:gd name="T10" fmla="*/ 2147483647 w 603"/>
                <a:gd name="T11" fmla="*/ 0 h 66"/>
                <a:gd name="T12" fmla="*/ 2147483647 w 603"/>
                <a:gd name="T13" fmla="*/ 0 h 66"/>
                <a:gd name="T14" fmla="*/ 2147483647 w 603"/>
                <a:gd name="T15" fmla="*/ 2147483647 h 6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03"/>
                <a:gd name="T25" fmla="*/ 0 h 66"/>
                <a:gd name="T26" fmla="*/ 603 w 603"/>
                <a:gd name="T27" fmla="*/ 66 h 6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03" h="66">
                  <a:moveTo>
                    <a:pt x="603" y="33"/>
                  </a:moveTo>
                  <a:cubicBezTo>
                    <a:pt x="603" y="51"/>
                    <a:pt x="589" y="66"/>
                    <a:pt x="570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15" y="66"/>
                    <a:pt x="0" y="51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570" y="0"/>
                    <a:pt x="570" y="0"/>
                    <a:pt x="570" y="0"/>
                  </a:cubicBezTo>
                  <a:cubicBezTo>
                    <a:pt x="589" y="0"/>
                    <a:pt x="603" y="15"/>
                    <a:pt x="603" y="33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05" name="Freeform 6"/>
            <p:cNvSpPr/>
            <p:nvPr/>
          </p:nvSpPr>
          <p:spPr bwMode="auto">
            <a:xfrm>
              <a:off x="1868488" y="0"/>
              <a:ext cx="403225" cy="254000"/>
            </a:xfrm>
            <a:custGeom>
              <a:avLst/>
              <a:gdLst>
                <a:gd name="T0" fmla="*/ 2147483647 w 107"/>
                <a:gd name="T1" fmla="*/ 0 h 65"/>
                <a:gd name="T2" fmla="*/ 0 w 107"/>
                <a:gd name="T3" fmla="*/ 0 h 65"/>
                <a:gd name="T4" fmla="*/ 0 w 107"/>
                <a:gd name="T5" fmla="*/ 2147483647 h 65"/>
                <a:gd name="T6" fmla="*/ 2147483647 w 107"/>
                <a:gd name="T7" fmla="*/ 2147483647 h 65"/>
                <a:gd name="T8" fmla="*/ 2147483647 w 107"/>
                <a:gd name="T9" fmla="*/ 2147483647 h 65"/>
                <a:gd name="T10" fmla="*/ 2147483647 w 107"/>
                <a:gd name="T11" fmla="*/ 0 h 6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7"/>
                <a:gd name="T19" fmla="*/ 0 h 65"/>
                <a:gd name="T20" fmla="*/ 107 w 107"/>
                <a:gd name="T21" fmla="*/ 65 h 6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7" h="65">
                  <a:moveTo>
                    <a:pt x="7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74" y="65"/>
                    <a:pt x="74" y="65"/>
                    <a:pt x="74" y="65"/>
                  </a:cubicBezTo>
                  <a:cubicBezTo>
                    <a:pt x="93" y="65"/>
                    <a:pt x="107" y="51"/>
                    <a:pt x="107" y="33"/>
                  </a:cubicBezTo>
                  <a:cubicBezTo>
                    <a:pt x="107" y="14"/>
                    <a:pt x="93" y="0"/>
                    <a:pt x="74" y="0"/>
                  </a:cubicBezTo>
                  <a:close/>
                </a:path>
              </a:pathLst>
            </a:custGeom>
            <a:solidFill>
              <a:srgbClr val="5786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06" name="Freeform 7"/>
            <p:cNvSpPr>
              <a:spLocks noEditPoints="1"/>
            </p:cNvSpPr>
            <p:nvPr/>
          </p:nvSpPr>
          <p:spPr bwMode="auto">
            <a:xfrm>
              <a:off x="1936407" y="24327"/>
              <a:ext cx="211138" cy="222250"/>
            </a:xfrm>
            <a:custGeom>
              <a:avLst/>
              <a:gdLst>
                <a:gd name="T0" fmla="*/ 2147483647 w 56"/>
                <a:gd name="T1" fmla="*/ 2147483647 h 57"/>
                <a:gd name="T2" fmla="*/ 2147483647 w 56"/>
                <a:gd name="T3" fmla="*/ 2147483647 h 57"/>
                <a:gd name="T4" fmla="*/ 2147483647 w 56"/>
                <a:gd name="T5" fmla="*/ 2147483647 h 57"/>
                <a:gd name="T6" fmla="*/ 2147483647 w 56"/>
                <a:gd name="T7" fmla="*/ 2147483647 h 57"/>
                <a:gd name="T8" fmla="*/ 2147483647 w 56"/>
                <a:gd name="T9" fmla="*/ 2147483647 h 57"/>
                <a:gd name="T10" fmla="*/ 2147483647 w 56"/>
                <a:gd name="T11" fmla="*/ 2147483647 h 57"/>
                <a:gd name="T12" fmla="*/ 2147483647 w 56"/>
                <a:gd name="T13" fmla="*/ 2147483647 h 57"/>
                <a:gd name="T14" fmla="*/ 2147483647 w 56"/>
                <a:gd name="T15" fmla="*/ 2147483647 h 57"/>
                <a:gd name="T16" fmla="*/ 2147483647 w 56"/>
                <a:gd name="T17" fmla="*/ 2147483647 h 57"/>
                <a:gd name="T18" fmla="*/ 2147483647 w 56"/>
                <a:gd name="T19" fmla="*/ 2147483647 h 57"/>
                <a:gd name="T20" fmla="*/ 2147483647 w 56"/>
                <a:gd name="T21" fmla="*/ 2147483647 h 57"/>
                <a:gd name="T22" fmla="*/ 2147483647 w 56"/>
                <a:gd name="T23" fmla="*/ 2147483647 h 57"/>
                <a:gd name="T24" fmla="*/ 2147483647 w 56"/>
                <a:gd name="T25" fmla="*/ 2147483647 h 5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56"/>
                <a:gd name="T40" fmla="*/ 0 h 57"/>
                <a:gd name="T41" fmla="*/ 56 w 56"/>
                <a:gd name="T42" fmla="*/ 57 h 5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56" h="57">
                  <a:moveTo>
                    <a:pt x="34" y="8"/>
                  </a:moveTo>
                  <a:cubicBezTo>
                    <a:pt x="26" y="0"/>
                    <a:pt x="14" y="0"/>
                    <a:pt x="7" y="8"/>
                  </a:cubicBezTo>
                  <a:cubicBezTo>
                    <a:pt x="0" y="15"/>
                    <a:pt x="0" y="27"/>
                    <a:pt x="7" y="34"/>
                  </a:cubicBezTo>
                  <a:cubicBezTo>
                    <a:pt x="14" y="41"/>
                    <a:pt x="24" y="42"/>
                    <a:pt x="31" y="3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41" y="25"/>
                    <a:pt x="40" y="14"/>
                    <a:pt x="34" y="8"/>
                  </a:cubicBezTo>
                  <a:close/>
                  <a:moveTo>
                    <a:pt x="30" y="31"/>
                  </a:moveTo>
                  <a:cubicBezTo>
                    <a:pt x="25" y="36"/>
                    <a:pt x="16" y="36"/>
                    <a:pt x="11" y="31"/>
                  </a:cubicBezTo>
                  <a:cubicBezTo>
                    <a:pt x="5" y="26"/>
                    <a:pt x="5" y="17"/>
                    <a:pt x="11" y="11"/>
                  </a:cubicBezTo>
                  <a:cubicBezTo>
                    <a:pt x="16" y="6"/>
                    <a:pt x="25" y="6"/>
                    <a:pt x="30" y="11"/>
                  </a:cubicBezTo>
                  <a:cubicBezTo>
                    <a:pt x="36" y="17"/>
                    <a:pt x="36" y="26"/>
                    <a:pt x="30" y="31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102" name="文本框 13"/>
          <p:cNvSpPr txBox="1">
            <a:spLocks noChangeArrowheads="1"/>
          </p:cNvSpPr>
          <p:nvPr/>
        </p:nvSpPr>
        <p:spPr bwMode="auto">
          <a:xfrm>
            <a:off x="5110163" y="4800600"/>
            <a:ext cx="83548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000" b="1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PPTS</a:t>
            </a:r>
            <a:endParaRPr lang="zh-CN" altLang="en-US" sz="2000" b="1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03" name="文本框 14"/>
          <p:cNvSpPr txBox="1">
            <a:spLocks noChangeArrowheads="1"/>
          </p:cNvSpPr>
          <p:nvPr/>
        </p:nvSpPr>
        <p:spPr bwMode="auto">
          <a:xfrm>
            <a:off x="3405188" y="2611438"/>
            <a:ext cx="223361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20XX-20XX</a:t>
            </a:r>
            <a:endParaRPr lang="zh-CN" altLang="en-US" sz="2800" b="1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10"/>
          <p:cNvSpPr txBox="1"/>
          <p:nvPr>
            <p:custDataLst>
              <p:tags r:id="rId2"/>
            </p:custDataLst>
          </p:nvPr>
        </p:nvSpPr>
        <p:spPr>
          <a:xfrm>
            <a:off x="0" y="6550223"/>
            <a:ext cx="154305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组合 42"/>
          <p:cNvGrpSpPr/>
          <p:nvPr/>
        </p:nvGrpSpPr>
        <p:grpSpPr bwMode="auto">
          <a:xfrm>
            <a:off x="1030288" y="908050"/>
            <a:ext cx="1847850" cy="1758950"/>
            <a:chOff x="0" y="0"/>
            <a:chExt cx="1897838" cy="2107541"/>
          </a:xfrm>
        </p:grpSpPr>
        <p:sp>
          <p:nvSpPr>
            <p:cNvPr id="12317" name="Freeform 5"/>
            <p:cNvSpPr/>
            <p:nvPr/>
          </p:nvSpPr>
          <p:spPr bwMode="auto">
            <a:xfrm>
              <a:off x="194837" y="0"/>
              <a:ext cx="1563688" cy="1893888"/>
            </a:xfrm>
            <a:custGeom>
              <a:avLst/>
              <a:gdLst>
                <a:gd name="T0" fmla="*/ 2147483647 w 532"/>
                <a:gd name="T1" fmla="*/ 2147483647 h 645"/>
                <a:gd name="T2" fmla="*/ 2147483647 w 532"/>
                <a:gd name="T3" fmla="*/ 2147483647 h 645"/>
                <a:gd name="T4" fmla="*/ 2147483647 w 532"/>
                <a:gd name="T5" fmla="*/ 2147483647 h 645"/>
                <a:gd name="T6" fmla="*/ 2147483647 w 532"/>
                <a:gd name="T7" fmla="*/ 2147483647 h 645"/>
                <a:gd name="T8" fmla="*/ 2147483647 w 532"/>
                <a:gd name="T9" fmla="*/ 2147483647 h 645"/>
                <a:gd name="T10" fmla="*/ 2147483647 w 532"/>
                <a:gd name="T11" fmla="*/ 2147483647 h 645"/>
                <a:gd name="T12" fmla="*/ 2147483647 w 532"/>
                <a:gd name="T13" fmla="*/ 2147483647 h 645"/>
                <a:gd name="T14" fmla="*/ 2147483647 w 532"/>
                <a:gd name="T15" fmla="*/ 2147483647 h 645"/>
                <a:gd name="T16" fmla="*/ 2147483647 w 532"/>
                <a:gd name="T17" fmla="*/ 2147483647 h 645"/>
                <a:gd name="T18" fmla="*/ 2147483647 w 532"/>
                <a:gd name="T19" fmla="*/ 2147483647 h 645"/>
                <a:gd name="T20" fmla="*/ 2147483647 w 532"/>
                <a:gd name="T21" fmla="*/ 2147483647 h 645"/>
                <a:gd name="T22" fmla="*/ 2147483647 w 532"/>
                <a:gd name="T23" fmla="*/ 2147483647 h 645"/>
                <a:gd name="T24" fmla="*/ 2147483647 w 532"/>
                <a:gd name="T25" fmla="*/ 2147483647 h 645"/>
                <a:gd name="T26" fmla="*/ 2147483647 w 532"/>
                <a:gd name="T27" fmla="*/ 2147483647 h 645"/>
                <a:gd name="T28" fmla="*/ 2147483647 w 532"/>
                <a:gd name="T29" fmla="*/ 2147483647 h 645"/>
                <a:gd name="T30" fmla="*/ 2147483647 w 532"/>
                <a:gd name="T31" fmla="*/ 2147483647 h 645"/>
                <a:gd name="T32" fmla="*/ 2147483647 w 532"/>
                <a:gd name="T33" fmla="*/ 2147483647 h 645"/>
                <a:gd name="T34" fmla="*/ 2147483647 w 532"/>
                <a:gd name="T35" fmla="*/ 2147483647 h 645"/>
                <a:gd name="T36" fmla="*/ 2147483647 w 532"/>
                <a:gd name="T37" fmla="*/ 2147483647 h 645"/>
                <a:gd name="T38" fmla="*/ 2147483647 w 532"/>
                <a:gd name="T39" fmla="*/ 2147483647 h 645"/>
                <a:gd name="T40" fmla="*/ 2147483647 w 532"/>
                <a:gd name="T41" fmla="*/ 2147483647 h 645"/>
                <a:gd name="T42" fmla="*/ 2147483647 w 532"/>
                <a:gd name="T43" fmla="*/ 2147483647 h 645"/>
                <a:gd name="T44" fmla="*/ 2147483647 w 532"/>
                <a:gd name="T45" fmla="*/ 2147483647 h 645"/>
                <a:gd name="T46" fmla="*/ 2147483647 w 532"/>
                <a:gd name="T47" fmla="*/ 2147483647 h 645"/>
                <a:gd name="T48" fmla="*/ 2147483647 w 532"/>
                <a:gd name="T49" fmla="*/ 2147483647 h 645"/>
                <a:gd name="T50" fmla="*/ 2147483647 w 532"/>
                <a:gd name="T51" fmla="*/ 2147483647 h 645"/>
                <a:gd name="T52" fmla="*/ 2147483647 w 532"/>
                <a:gd name="T53" fmla="*/ 2147483647 h 645"/>
                <a:gd name="T54" fmla="*/ 2147483647 w 532"/>
                <a:gd name="T55" fmla="*/ 2147483647 h 645"/>
                <a:gd name="T56" fmla="*/ 2147483647 w 532"/>
                <a:gd name="T57" fmla="*/ 2147483647 h 645"/>
                <a:gd name="T58" fmla="*/ 2147483647 w 532"/>
                <a:gd name="T59" fmla="*/ 2147483647 h 645"/>
                <a:gd name="T60" fmla="*/ 2147483647 w 532"/>
                <a:gd name="T61" fmla="*/ 2147483647 h 645"/>
                <a:gd name="T62" fmla="*/ 2147483647 w 532"/>
                <a:gd name="T63" fmla="*/ 2147483647 h 645"/>
                <a:gd name="T64" fmla="*/ 2147483647 w 532"/>
                <a:gd name="T65" fmla="*/ 2147483647 h 645"/>
                <a:gd name="T66" fmla="*/ 2147483647 w 532"/>
                <a:gd name="T67" fmla="*/ 2147483647 h 645"/>
                <a:gd name="T68" fmla="*/ 2147483647 w 532"/>
                <a:gd name="T69" fmla="*/ 2147483647 h 645"/>
                <a:gd name="T70" fmla="*/ 2147483647 w 532"/>
                <a:gd name="T71" fmla="*/ 2147483647 h 645"/>
                <a:gd name="T72" fmla="*/ 2147483647 w 532"/>
                <a:gd name="T73" fmla="*/ 0 h 645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532"/>
                <a:gd name="T112" fmla="*/ 0 h 645"/>
                <a:gd name="T113" fmla="*/ 532 w 532"/>
                <a:gd name="T114" fmla="*/ 645 h 645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532" h="645">
                  <a:moveTo>
                    <a:pt x="0" y="96"/>
                  </a:moveTo>
                  <a:cubicBezTo>
                    <a:pt x="5" y="116"/>
                    <a:pt x="5" y="116"/>
                    <a:pt x="5" y="116"/>
                  </a:cubicBezTo>
                  <a:cubicBezTo>
                    <a:pt x="18" y="113"/>
                    <a:pt x="18" y="113"/>
                    <a:pt x="18" y="113"/>
                  </a:cubicBezTo>
                  <a:cubicBezTo>
                    <a:pt x="19" y="107"/>
                    <a:pt x="22" y="103"/>
                    <a:pt x="28" y="101"/>
                  </a:cubicBezTo>
                  <a:cubicBezTo>
                    <a:pt x="35" y="100"/>
                    <a:pt x="42" y="104"/>
                    <a:pt x="43" y="111"/>
                  </a:cubicBezTo>
                  <a:cubicBezTo>
                    <a:pt x="45" y="118"/>
                    <a:pt x="41" y="125"/>
                    <a:pt x="34" y="126"/>
                  </a:cubicBezTo>
                  <a:cubicBezTo>
                    <a:pt x="28" y="128"/>
                    <a:pt x="23" y="125"/>
                    <a:pt x="20" y="121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18" y="171"/>
                    <a:pt x="18" y="171"/>
                    <a:pt x="18" y="171"/>
                  </a:cubicBezTo>
                  <a:cubicBezTo>
                    <a:pt x="31" y="168"/>
                    <a:pt x="31" y="168"/>
                    <a:pt x="31" y="168"/>
                  </a:cubicBezTo>
                  <a:cubicBezTo>
                    <a:pt x="32" y="163"/>
                    <a:pt x="36" y="158"/>
                    <a:pt x="41" y="157"/>
                  </a:cubicBezTo>
                  <a:cubicBezTo>
                    <a:pt x="48" y="155"/>
                    <a:pt x="55" y="160"/>
                    <a:pt x="57" y="167"/>
                  </a:cubicBezTo>
                  <a:cubicBezTo>
                    <a:pt x="58" y="173"/>
                    <a:pt x="54" y="180"/>
                    <a:pt x="47" y="182"/>
                  </a:cubicBezTo>
                  <a:cubicBezTo>
                    <a:pt x="42" y="183"/>
                    <a:pt x="36" y="181"/>
                    <a:pt x="33" y="177"/>
                  </a:cubicBezTo>
                  <a:cubicBezTo>
                    <a:pt x="20" y="180"/>
                    <a:pt x="20" y="180"/>
                    <a:pt x="20" y="180"/>
                  </a:cubicBezTo>
                  <a:cubicBezTo>
                    <a:pt x="31" y="227"/>
                    <a:pt x="31" y="227"/>
                    <a:pt x="31" y="227"/>
                  </a:cubicBezTo>
                  <a:cubicBezTo>
                    <a:pt x="45" y="224"/>
                    <a:pt x="45" y="224"/>
                    <a:pt x="45" y="224"/>
                  </a:cubicBezTo>
                  <a:cubicBezTo>
                    <a:pt x="45" y="219"/>
                    <a:pt x="49" y="214"/>
                    <a:pt x="55" y="213"/>
                  </a:cubicBezTo>
                  <a:cubicBezTo>
                    <a:pt x="61" y="211"/>
                    <a:pt x="68" y="215"/>
                    <a:pt x="70" y="222"/>
                  </a:cubicBezTo>
                  <a:cubicBezTo>
                    <a:pt x="72" y="229"/>
                    <a:pt x="67" y="236"/>
                    <a:pt x="61" y="238"/>
                  </a:cubicBezTo>
                  <a:cubicBezTo>
                    <a:pt x="55" y="239"/>
                    <a:pt x="50" y="237"/>
                    <a:pt x="47" y="232"/>
                  </a:cubicBezTo>
                  <a:cubicBezTo>
                    <a:pt x="33" y="235"/>
                    <a:pt x="33" y="235"/>
                    <a:pt x="33" y="235"/>
                  </a:cubicBezTo>
                  <a:cubicBezTo>
                    <a:pt x="45" y="283"/>
                    <a:pt x="45" y="283"/>
                    <a:pt x="45" y="283"/>
                  </a:cubicBezTo>
                  <a:cubicBezTo>
                    <a:pt x="58" y="280"/>
                    <a:pt x="58" y="280"/>
                    <a:pt x="58" y="280"/>
                  </a:cubicBezTo>
                  <a:cubicBezTo>
                    <a:pt x="59" y="274"/>
                    <a:pt x="62" y="270"/>
                    <a:pt x="68" y="268"/>
                  </a:cubicBezTo>
                  <a:cubicBezTo>
                    <a:pt x="75" y="267"/>
                    <a:pt x="82" y="271"/>
                    <a:pt x="83" y="278"/>
                  </a:cubicBezTo>
                  <a:cubicBezTo>
                    <a:pt x="85" y="285"/>
                    <a:pt x="81" y="292"/>
                    <a:pt x="74" y="293"/>
                  </a:cubicBezTo>
                  <a:cubicBezTo>
                    <a:pt x="68" y="295"/>
                    <a:pt x="63" y="292"/>
                    <a:pt x="60" y="288"/>
                  </a:cubicBezTo>
                  <a:cubicBezTo>
                    <a:pt x="47" y="291"/>
                    <a:pt x="47" y="291"/>
                    <a:pt x="47" y="291"/>
                  </a:cubicBezTo>
                  <a:cubicBezTo>
                    <a:pt x="58" y="338"/>
                    <a:pt x="58" y="338"/>
                    <a:pt x="58" y="338"/>
                  </a:cubicBezTo>
                  <a:cubicBezTo>
                    <a:pt x="71" y="335"/>
                    <a:pt x="71" y="335"/>
                    <a:pt x="71" y="335"/>
                  </a:cubicBezTo>
                  <a:cubicBezTo>
                    <a:pt x="72" y="330"/>
                    <a:pt x="76" y="325"/>
                    <a:pt x="81" y="324"/>
                  </a:cubicBezTo>
                  <a:cubicBezTo>
                    <a:pt x="88" y="322"/>
                    <a:pt x="95" y="327"/>
                    <a:pt x="97" y="334"/>
                  </a:cubicBezTo>
                  <a:cubicBezTo>
                    <a:pt x="98" y="340"/>
                    <a:pt x="94" y="347"/>
                    <a:pt x="87" y="349"/>
                  </a:cubicBezTo>
                  <a:cubicBezTo>
                    <a:pt x="82" y="350"/>
                    <a:pt x="76" y="348"/>
                    <a:pt x="73" y="344"/>
                  </a:cubicBezTo>
                  <a:cubicBezTo>
                    <a:pt x="60" y="347"/>
                    <a:pt x="60" y="347"/>
                    <a:pt x="60" y="347"/>
                  </a:cubicBezTo>
                  <a:cubicBezTo>
                    <a:pt x="71" y="394"/>
                    <a:pt x="71" y="394"/>
                    <a:pt x="71" y="394"/>
                  </a:cubicBezTo>
                  <a:cubicBezTo>
                    <a:pt x="85" y="391"/>
                    <a:pt x="85" y="391"/>
                    <a:pt x="85" y="391"/>
                  </a:cubicBezTo>
                  <a:cubicBezTo>
                    <a:pt x="85" y="386"/>
                    <a:pt x="89" y="381"/>
                    <a:pt x="95" y="380"/>
                  </a:cubicBezTo>
                  <a:cubicBezTo>
                    <a:pt x="101" y="378"/>
                    <a:pt x="108" y="382"/>
                    <a:pt x="110" y="389"/>
                  </a:cubicBezTo>
                  <a:cubicBezTo>
                    <a:pt x="112" y="396"/>
                    <a:pt x="107" y="403"/>
                    <a:pt x="101" y="405"/>
                  </a:cubicBezTo>
                  <a:cubicBezTo>
                    <a:pt x="95" y="406"/>
                    <a:pt x="90" y="404"/>
                    <a:pt x="87" y="399"/>
                  </a:cubicBezTo>
                  <a:cubicBezTo>
                    <a:pt x="73" y="402"/>
                    <a:pt x="73" y="402"/>
                    <a:pt x="73" y="402"/>
                  </a:cubicBezTo>
                  <a:cubicBezTo>
                    <a:pt x="85" y="450"/>
                    <a:pt x="85" y="450"/>
                    <a:pt x="85" y="450"/>
                  </a:cubicBezTo>
                  <a:cubicBezTo>
                    <a:pt x="98" y="446"/>
                    <a:pt x="98" y="446"/>
                    <a:pt x="98" y="446"/>
                  </a:cubicBezTo>
                  <a:cubicBezTo>
                    <a:pt x="99" y="441"/>
                    <a:pt x="102" y="437"/>
                    <a:pt x="108" y="435"/>
                  </a:cubicBezTo>
                  <a:cubicBezTo>
                    <a:pt x="115" y="434"/>
                    <a:pt x="122" y="438"/>
                    <a:pt x="123" y="445"/>
                  </a:cubicBezTo>
                  <a:cubicBezTo>
                    <a:pt x="125" y="452"/>
                    <a:pt x="121" y="459"/>
                    <a:pt x="114" y="460"/>
                  </a:cubicBezTo>
                  <a:cubicBezTo>
                    <a:pt x="108" y="462"/>
                    <a:pt x="103" y="459"/>
                    <a:pt x="100" y="455"/>
                  </a:cubicBezTo>
                  <a:cubicBezTo>
                    <a:pt x="87" y="458"/>
                    <a:pt x="87" y="458"/>
                    <a:pt x="87" y="458"/>
                  </a:cubicBezTo>
                  <a:cubicBezTo>
                    <a:pt x="98" y="505"/>
                    <a:pt x="98" y="505"/>
                    <a:pt x="98" y="505"/>
                  </a:cubicBezTo>
                  <a:cubicBezTo>
                    <a:pt x="111" y="502"/>
                    <a:pt x="111" y="502"/>
                    <a:pt x="111" y="502"/>
                  </a:cubicBezTo>
                  <a:cubicBezTo>
                    <a:pt x="112" y="497"/>
                    <a:pt x="116" y="492"/>
                    <a:pt x="121" y="491"/>
                  </a:cubicBezTo>
                  <a:cubicBezTo>
                    <a:pt x="128" y="489"/>
                    <a:pt x="135" y="494"/>
                    <a:pt x="137" y="501"/>
                  </a:cubicBezTo>
                  <a:cubicBezTo>
                    <a:pt x="138" y="507"/>
                    <a:pt x="134" y="514"/>
                    <a:pt x="127" y="516"/>
                  </a:cubicBezTo>
                  <a:cubicBezTo>
                    <a:pt x="122" y="517"/>
                    <a:pt x="116" y="515"/>
                    <a:pt x="113" y="511"/>
                  </a:cubicBezTo>
                  <a:cubicBezTo>
                    <a:pt x="100" y="514"/>
                    <a:pt x="100" y="514"/>
                    <a:pt x="100" y="514"/>
                  </a:cubicBezTo>
                  <a:cubicBezTo>
                    <a:pt x="111" y="561"/>
                    <a:pt x="111" y="561"/>
                    <a:pt x="111" y="561"/>
                  </a:cubicBezTo>
                  <a:cubicBezTo>
                    <a:pt x="125" y="558"/>
                    <a:pt x="125" y="558"/>
                    <a:pt x="125" y="558"/>
                  </a:cubicBezTo>
                  <a:cubicBezTo>
                    <a:pt x="125" y="553"/>
                    <a:pt x="129" y="548"/>
                    <a:pt x="135" y="547"/>
                  </a:cubicBezTo>
                  <a:cubicBezTo>
                    <a:pt x="141" y="545"/>
                    <a:pt x="148" y="549"/>
                    <a:pt x="150" y="556"/>
                  </a:cubicBezTo>
                  <a:cubicBezTo>
                    <a:pt x="152" y="563"/>
                    <a:pt x="147" y="570"/>
                    <a:pt x="141" y="572"/>
                  </a:cubicBezTo>
                  <a:cubicBezTo>
                    <a:pt x="135" y="573"/>
                    <a:pt x="130" y="571"/>
                    <a:pt x="127" y="566"/>
                  </a:cubicBezTo>
                  <a:cubicBezTo>
                    <a:pt x="113" y="569"/>
                    <a:pt x="113" y="569"/>
                    <a:pt x="113" y="569"/>
                  </a:cubicBezTo>
                  <a:cubicBezTo>
                    <a:pt x="125" y="617"/>
                    <a:pt x="125" y="617"/>
                    <a:pt x="125" y="617"/>
                  </a:cubicBezTo>
                  <a:cubicBezTo>
                    <a:pt x="138" y="613"/>
                    <a:pt x="138" y="613"/>
                    <a:pt x="138" y="613"/>
                  </a:cubicBezTo>
                  <a:cubicBezTo>
                    <a:pt x="139" y="608"/>
                    <a:pt x="142" y="604"/>
                    <a:pt x="148" y="602"/>
                  </a:cubicBezTo>
                  <a:cubicBezTo>
                    <a:pt x="155" y="601"/>
                    <a:pt x="162" y="605"/>
                    <a:pt x="163" y="612"/>
                  </a:cubicBezTo>
                  <a:cubicBezTo>
                    <a:pt x="165" y="619"/>
                    <a:pt x="161" y="626"/>
                    <a:pt x="154" y="627"/>
                  </a:cubicBezTo>
                  <a:cubicBezTo>
                    <a:pt x="148" y="629"/>
                    <a:pt x="143" y="626"/>
                    <a:pt x="140" y="622"/>
                  </a:cubicBezTo>
                  <a:cubicBezTo>
                    <a:pt x="127" y="625"/>
                    <a:pt x="127" y="625"/>
                    <a:pt x="127" y="625"/>
                  </a:cubicBezTo>
                  <a:cubicBezTo>
                    <a:pt x="131" y="645"/>
                    <a:pt x="131" y="645"/>
                    <a:pt x="131" y="645"/>
                  </a:cubicBezTo>
                  <a:cubicBezTo>
                    <a:pt x="532" y="549"/>
                    <a:pt x="532" y="549"/>
                    <a:pt x="532" y="549"/>
                  </a:cubicBezTo>
                  <a:cubicBezTo>
                    <a:pt x="400" y="0"/>
                    <a:pt x="400" y="0"/>
                    <a:pt x="400" y="0"/>
                  </a:cubicBezTo>
                  <a:lnTo>
                    <a:pt x="0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2318" name="组合 44"/>
            <p:cNvGrpSpPr/>
            <p:nvPr/>
          </p:nvGrpSpPr>
          <p:grpSpPr bwMode="auto">
            <a:xfrm>
              <a:off x="0" y="175321"/>
              <a:ext cx="1563688" cy="1890713"/>
              <a:chOff x="0" y="0"/>
              <a:chExt cx="1563688" cy="1890713"/>
            </a:xfrm>
          </p:grpSpPr>
          <p:sp>
            <p:nvSpPr>
              <p:cNvPr id="12333" name="Freeform 6"/>
              <p:cNvSpPr/>
              <p:nvPr/>
            </p:nvSpPr>
            <p:spPr bwMode="auto">
              <a:xfrm>
                <a:off x="0" y="0"/>
                <a:ext cx="1563688" cy="1890713"/>
              </a:xfrm>
              <a:custGeom>
                <a:avLst/>
                <a:gdLst>
                  <a:gd name="T0" fmla="*/ 2147483647 w 532"/>
                  <a:gd name="T1" fmla="*/ 2147483647 h 644"/>
                  <a:gd name="T2" fmla="*/ 2147483647 w 532"/>
                  <a:gd name="T3" fmla="*/ 2147483647 h 644"/>
                  <a:gd name="T4" fmla="*/ 2147483647 w 532"/>
                  <a:gd name="T5" fmla="*/ 2147483647 h 644"/>
                  <a:gd name="T6" fmla="*/ 2147483647 w 532"/>
                  <a:gd name="T7" fmla="*/ 2147483647 h 644"/>
                  <a:gd name="T8" fmla="*/ 2147483647 w 532"/>
                  <a:gd name="T9" fmla="*/ 2147483647 h 644"/>
                  <a:gd name="T10" fmla="*/ 2147483647 w 532"/>
                  <a:gd name="T11" fmla="*/ 2147483647 h 644"/>
                  <a:gd name="T12" fmla="*/ 2147483647 w 532"/>
                  <a:gd name="T13" fmla="*/ 2147483647 h 644"/>
                  <a:gd name="T14" fmla="*/ 2147483647 w 532"/>
                  <a:gd name="T15" fmla="*/ 2147483647 h 644"/>
                  <a:gd name="T16" fmla="*/ 2147483647 w 532"/>
                  <a:gd name="T17" fmla="*/ 2147483647 h 644"/>
                  <a:gd name="T18" fmla="*/ 2147483647 w 532"/>
                  <a:gd name="T19" fmla="*/ 2147483647 h 644"/>
                  <a:gd name="T20" fmla="*/ 2147483647 w 532"/>
                  <a:gd name="T21" fmla="*/ 2147483647 h 644"/>
                  <a:gd name="T22" fmla="*/ 2147483647 w 532"/>
                  <a:gd name="T23" fmla="*/ 2147483647 h 644"/>
                  <a:gd name="T24" fmla="*/ 2147483647 w 532"/>
                  <a:gd name="T25" fmla="*/ 2147483647 h 644"/>
                  <a:gd name="T26" fmla="*/ 2147483647 w 532"/>
                  <a:gd name="T27" fmla="*/ 2147483647 h 644"/>
                  <a:gd name="T28" fmla="*/ 2147483647 w 532"/>
                  <a:gd name="T29" fmla="*/ 2147483647 h 644"/>
                  <a:gd name="T30" fmla="*/ 2147483647 w 532"/>
                  <a:gd name="T31" fmla="*/ 2147483647 h 644"/>
                  <a:gd name="T32" fmla="*/ 2147483647 w 532"/>
                  <a:gd name="T33" fmla="*/ 2147483647 h 644"/>
                  <a:gd name="T34" fmla="*/ 2147483647 w 532"/>
                  <a:gd name="T35" fmla="*/ 2147483647 h 644"/>
                  <a:gd name="T36" fmla="*/ 2147483647 w 532"/>
                  <a:gd name="T37" fmla="*/ 2147483647 h 644"/>
                  <a:gd name="T38" fmla="*/ 2147483647 w 532"/>
                  <a:gd name="T39" fmla="*/ 2147483647 h 644"/>
                  <a:gd name="T40" fmla="*/ 2147483647 w 532"/>
                  <a:gd name="T41" fmla="*/ 2147483647 h 644"/>
                  <a:gd name="T42" fmla="*/ 2147483647 w 532"/>
                  <a:gd name="T43" fmla="*/ 2147483647 h 644"/>
                  <a:gd name="T44" fmla="*/ 2147483647 w 532"/>
                  <a:gd name="T45" fmla="*/ 2147483647 h 644"/>
                  <a:gd name="T46" fmla="*/ 2147483647 w 532"/>
                  <a:gd name="T47" fmla="*/ 2147483647 h 644"/>
                  <a:gd name="T48" fmla="*/ 2147483647 w 532"/>
                  <a:gd name="T49" fmla="*/ 2147483647 h 644"/>
                  <a:gd name="T50" fmla="*/ 2147483647 w 532"/>
                  <a:gd name="T51" fmla="*/ 2147483647 h 644"/>
                  <a:gd name="T52" fmla="*/ 2147483647 w 532"/>
                  <a:gd name="T53" fmla="*/ 2147483647 h 644"/>
                  <a:gd name="T54" fmla="*/ 2147483647 w 532"/>
                  <a:gd name="T55" fmla="*/ 2147483647 h 644"/>
                  <a:gd name="T56" fmla="*/ 2147483647 w 532"/>
                  <a:gd name="T57" fmla="*/ 2147483647 h 644"/>
                  <a:gd name="T58" fmla="*/ 2147483647 w 532"/>
                  <a:gd name="T59" fmla="*/ 2147483647 h 644"/>
                  <a:gd name="T60" fmla="*/ 2147483647 w 532"/>
                  <a:gd name="T61" fmla="*/ 2147483647 h 644"/>
                  <a:gd name="T62" fmla="*/ 2147483647 w 532"/>
                  <a:gd name="T63" fmla="*/ 2147483647 h 644"/>
                  <a:gd name="T64" fmla="*/ 2147483647 w 532"/>
                  <a:gd name="T65" fmla="*/ 2147483647 h 644"/>
                  <a:gd name="T66" fmla="*/ 2147483647 w 532"/>
                  <a:gd name="T67" fmla="*/ 2147483647 h 644"/>
                  <a:gd name="T68" fmla="*/ 2147483647 w 532"/>
                  <a:gd name="T69" fmla="*/ 2147483647 h 644"/>
                  <a:gd name="T70" fmla="*/ 2147483647 w 532"/>
                  <a:gd name="T71" fmla="*/ 2147483647 h 644"/>
                  <a:gd name="T72" fmla="*/ 2147483647 w 532"/>
                  <a:gd name="T73" fmla="*/ 0 h 644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532"/>
                  <a:gd name="T112" fmla="*/ 0 h 644"/>
                  <a:gd name="T113" fmla="*/ 532 w 532"/>
                  <a:gd name="T114" fmla="*/ 644 h 644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532" h="644">
                    <a:moveTo>
                      <a:pt x="0" y="96"/>
                    </a:moveTo>
                    <a:cubicBezTo>
                      <a:pt x="4" y="115"/>
                      <a:pt x="4" y="115"/>
                      <a:pt x="4" y="115"/>
                    </a:cubicBezTo>
                    <a:cubicBezTo>
                      <a:pt x="18" y="112"/>
                      <a:pt x="18" y="112"/>
                      <a:pt x="18" y="112"/>
                    </a:cubicBezTo>
                    <a:cubicBezTo>
                      <a:pt x="18" y="107"/>
                      <a:pt x="22" y="102"/>
                      <a:pt x="28" y="101"/>
                    </a:cubicBezTo>
                    <a:cubicBezTo>
                      <a:pt x="35" y="99"/>
                      <a:pt x="41" y="103"/>
                      <a:pt x="43" y="110"/>
                    </a:cubicBezTo>
                    <a:cubicBezTo>
                      <a:pt x="45" y="117"/>
                      <a:pt x="41" y="124"/>
                      <a:pt x="34" y="126"/>
                    </a:cubicBezTo>
                    <a:cubicBezTo>
                      <a:pt x="28" y="127"/>
                      <a:pt x="23" y="125"/>
                      <a:pt x="20" y="120"/>
                    </a:cubicBezTo>
                    <a:cubicBezTo>
                      <a:pt x="6" y="123"/>
                      <a:pt x="6" y="123"/>
                      <a:pt x="6" y="123"/>
                    </a:cubicBezTo>
                    <a:cubicBezTo>
                      <a:pt x="18" y="171"/>
                      <a:pt x="18" y="171"/>
                      <a:pt x="18" y="171"/>
                    </a:cubicBezTo>
                    <a:cubicBezTo>
                      <a:pt x="31" y="168"/>
                      <a:pt x="31" y="168"/>
                      <a:pt x="31" y="168"/>
                    </a:cubicBezTo>
                    <a:cubicBezTo>
                      <a:pt x="32" y="162"/>
                      <a:pt x="36" y="158"/>
                      <a:pt x="41" y="156"/>
                    </a:cubicBezTo>
                    <a:cubicBezTo>
                      <a:pt x="48" y="155"/>
                      <a:pt x="55" y="159"/>
                      <a:pt x="56" y="166"/>
                    </a:cubicBezTo>
                    <a:cubicBezTo>
                      <a:pt x="58" y="173"/>
                      <a:pt x="54" y="180"/>
                      <a:pt x="47" y="181"/>
                    </a:cubicBezTo>
                    <a:cubicBezTo>
                      <a:pt x="42" y="183"/>
                      <a:pt x="36" y="180"/>
                      <a:pt x="33" y="176"/>
                    </a:cubicBezTo>
                    <a:cubicBezTo>
                      <a:pt x="20" y="179"/>
                      <a:pt x="20" y="179"/>
                      <a:pt x="20" y="179"/>
                    </a:cubicBezTo>
                    <a:cubicBezTo>
                      <a:pt x="31" y="226"/>
                      <a:pt x="31" y="226"/>
                      <a:pt x="31" y="226"/>
                    </a:cubicBezTo>
                    <a:cubicBezTo>
                      <a:pt x="45" y="223"/>
                      <a:pt x="45" y="223"/>
                      <a:pt x="45" y="223"/>
                    </a:cubicBezTo>
                    <a:cubicBezTo>
                      <a:pt x="45" y="218"/>
                      <a:pt x="49" y="213"/>
                      <a:pt x="54" y="212"/>
                    </a:cubicBezTo>
                    <a:cubicBezTo>
                      <a:pt x="61" y="210"/>
                      <a:pt x="68" y="215"/>
                      <a:pt x="70" y="222"/>
                    </a:cubicBezTo>
                    <a:cubicBezTo>
                      <a:pt x="71" y="228"/>
                      <a:pt x="67" y="235"/>
                      <a:pt x="60" y="237"/>
                    </a:cubicBezTo>
                    <a:cubicBezTo>
                      <a:pt x="55" y="238"/>
                      <a:pt x="49" y="236"/>
                      <a:pt x="47" y="232"/>
                    </a:cubicBezTo>
                    <a:cubicBezTo>
                      <a:pt x="33" y="235"/>
                      <a:pt x="33" y="235"/>
                      <a:pt x="33" y="235"/>
                    </a:cubicBezTo>
                    <a:cubicBezTo>
                      <a:pt x="44" y="282"/>
                      <a:pt x="44" y="282"/>
                      <a:pt x="44" y="282"/>
                    </a:cubicBezTo>
                    <a:cubicBezTo>
                      <a:pt x="58" y="279"/>
                      <a:pt x="58" y="279"/>
                      <a:pt x="58" y="279"/>
                    </a:cubicBezTo>
                    <a:cubicBezTo>
                      <a:pt x="58" y="274"/>
                      <a:pt x="62" y="269"/>
                      <a:pt x="68" y="268"/>
                    </a:cubicBezTo>
                    <a:cubicBezTo>
                      <a:pt x="75" y="266"/>
                      <a:pt x="81" y="270"/>
                      <a:pt x="83" y="277"/>
                    </a:cubicBezTo>
                    <a:cubicBezTo>
                      <a:pt x="85" y="284"/>
                      <a:pt x="81" y="291"/>
                      <a:pt x="74" y="293"/>
                    </a:cubicBezTo>
                    <a:cubicBezTo>
                      <a:pt x="68" y="294"/>
                      <a:pt x="63" y="292"/>
                      <a:pt x="60" y="287"/>
                    </a:cubicBezTo>
                    <a:cubicBezTo>
                      <a:pt x="46" y="290"/>
                      <a:pt x="46" y="290"/>
                      <a:pt x="46" y="290"/>
                    </a:cubicBezTo>
                    <a:cubicBezTo>
                      <a:pt x="58" y="338"/>
                      <a:pt x="58" y="338"/>
                      <a:pt x="58" y="338"/>
                    </a:cubicBezTo>
                    <a:cubicBezTo>
                      <a:pt x="71" y="335"/>
                      <a:pt x="71" y="335"/>
                      <a:pt x="71" y="335"/>
                    </a:cubicBezTo>
                    <a:cubicBezTo>
                      <a:pt x="72" y="329"/>
                      <a:pt x="76" y="325"/>
                      <a:pt x="81" y="323"/>
                    </a:cubicBezTo>
                    <a:cubicBezTo>
                      <a:pt x="88" y="322"/>
                      <a:pt x="95" y="326"/>
                      <a:pt x="96" y="333"/>
                    </a:cubicBezTo>
                    <a:cubicBezTo>
                      <a:pt x="98" y="340"/>
                      <a:pt x="94" y="347"/>
                      <a:pt x="87" y="348"/>
                    </a:cubicBezTo>
                    <a:cubicBezTo>
                      <a:pt x="82" y="350"/>
                      <a:pt x="76" y="347"/>
                      <a:pt x="73" y="343"/>
                    </a:cubicBezTo>
                    <a:cubicBezTo>
                      <a:pt x="60" y="346"/>
                      <a:pt x="60" y="346"/>
                      <a:pt x="60" y="346"/>
                    </a:cubicBezTo>
                    <a:cubicBezTo>
                      <a:pt x="71" y="393"/>
                      <a:pt x="71" y="393"/>
                      <a:pt x="71" y="393"/>
                    </a:cubicBezTo>
                    <a:cubicBezTo>
                      <a:pt x="85" y="390"/>
                      <a:pt x="85" y="390"/>
                      <a:pt x="85" y="390"/>
                    </a:cubicBezTo>
                    <a:cubicBezTo>
                      <a:pt x="85" y="385"/>
                      <a:pt x="89" y="380"/>
                      <a:pt x="94" y="379"/>
                    </a:cubicBezTo>
                    <a:cubicBezTo>
                      <a:pt x="101" y="377"/>
                      <a:pt x="108" y="382"/>
                      <a:pt x="110" y="389"/>
                    </a:cubicBezTo>
                    <a:cubicBezTo>
                      <a:pt x="111" y="395"/>
                      <a:pt x="107" y="402"/>
                      <a:pt x="100" y="404"/>
                    </a:cubicBezTo>
                    <a:cubicBezTo>
                      <a:pt x="95" y="405"/>
                      <a:pt x="89" y="403"/>
                      <a:pt x="87" y="399"/>
                    </a:cubicBezTo>
                    <a:cubicBezTo>
                      <a:pt x="73" y="402"/>
                      <a:pt x="73" y="402"/>
                      <a:pt x="73" y="402"/>
                    </a:cubicBezTo>
                    <a:cubicBezTo>
                      <a:pt x="84" y="449"/>
                      <a:pt x="84" y="449"/>
                      <a:pt x="84" y="449"/>
                    </a:cubicBezTo>
                    <a:cubicBezTo>
                      <a:pt x="98" y="446"/>
                      <a:pt x="98" y="446"/>
                      <a:pt x="98" y="446"/>
                    </a:cubicBezTo>
                    <a:cubicBezTo>
                      <a:pt x="98" y="441"/>
                      <a:pt x="102" y="436"/>
                      <a:pt x="108" y="435"/>
                    </a:cubicBezTo>
                    <a:cubicBezTo>
                      <a:pt x="115" y="433"/>
                      <a:pt x="122" y="437"/>
                      <a:pt x="123" y="444"/>
                    </a:cubicBezTo>
                    <a:cubicBezTo>
                      <a:pt x="125" y="451"/>
                      <a:pt x="121" y="458"/>
                      <a:pt x="114" y="460"/>
                    </a:cubicBezTo>
                    <a:cubicBezTo>
                      <a:pt x="108" y="461"/>
                      <a:pt x="103" y="459"/>
                      <a:pt x="100" y="454"/>
                    </a:cubicBezTo>
                    <a:cubicBezTo>
                      <a:pt x="86" y="457"/>
                      <a:pt x="86" y="457"/>
                      <a:pt x="86" y="457"/>
                    </a:cubicBezTo>
                    <a:cubicBezTo>
                      <a:pt x="98" y="505"/>
                      <a:pt x="98" y="505"/>
                      <a:pt x="98" y="505"/>
                    </a:cubicBezTo>
                    <a:cubicBezTo>
                      <a:pt x="111" y="502"/>
                      <a:pt x="111" y="502"/>
                      <a:pt x="111" y="502"/>
                    </a:cubicBezTo>
                    <a:cubicBezTo>
                      <a:pt x="112" y="496"/>
                      <a:pt x="116" y="492"/>
                      <a:pt x="121" y="490"/>
                    </a:cubicBezTo>
                    <a:cubicBezTo>
                      <a:pt x="128" y="489"/>
                      <a:pt x="135" y="493"/>
                      <a:pt x="136" y="500"/>
                    </a:cubicBezTo>
                    <a:cubicBezTo>
                      <a:pt x="138" y="507"/>
                      <a:pt x="134" y="514"/>
                      <a:pt x="127" y="515"/>
                    </a:cubicBezTo>
                    <a:cubicBezTo>
                      <a:pt x="122" y="517"/>
                      <a:pt x="116" y="514"/>
                      <a:pt x="113" y="510"/>
                    </a:cubicBezTo>
                    <a:cubicBezTo>
                      <a:pt x="100" y="513"/>
                      <a:pt x="100" y="513"/>
                      <a:pt x="100" y="513"/>
                    </a:cubicBezTo>
                    <a:cubicBezTo>
                      <a:pt x="111" y="560"/>
                      <a:pt x="111" y="560"/>
                      <a:pt x="111" y="560"/>
                    </a:cubicBezTo>
                    <a:cubicBezTo>
                      <a:pt x="125" y="557"/>
                      <a:pt x="125" y="557"/>
                      <a:pt x="125" y="557"/>
                    </a:cubicBezTo>
                    <a:cubicBezTo>
                      <a:pt x="125" y="552"/>
                      <a:pt x="129" y="547"/>
                      <a:pt x="134" y="546"/>
                    </a:cubicBezTo>
                    <a:cubicBezTo>
                      <a:pt x="141" y="544"/>
                      <a:pt x="148" y="549"/>
                      <a:pt x="150" y="556"/>
                    </a:cubicBezTo>
                    <a:cubicBezTo>
                      <a:pt x="151" y="562"/>
                      <a:pt x="147" y="569"/>
                      <a:pt x="140" y="571"/>
                    </a:cubicBezTo>
                    <a:cubicBezTo>
                      <a:pt x="135" y="572"/>
                      <a:pt x="129" y="570"/>
                      <a:pt x="127" y="566"/>
                    </a:cubicBezTo>
                    <a:cubicBezTo>
                      <a:pt x="113" y="569"/>
                      <a:pt x="113" y="569"/>
                      <a:pt x="113" y="569"/>
                    </a:cubicBezTo>
                    <a:cubicBezTo>
                      <a:pt x="124" y="616"/>
                      <a:pt x="124" y="616"/>
                      <a:pt x="124" y="616"/>
                    </a:cubicBezTo>
                    <a:cubicBezTo>
                      <a:pt x="138" y="613"/>
                      <a:pt x="138" y="613"/>
                      <a:pt x="138" y="613"/>
                    </a:cubicBezTo>
                    <a:cubicBezTo>
                      <a:pt x="138" y="608"/>
                      <a:pt x="142" y="603"/>
                      <a:pt x="148" y="602"/>
                    </a:cubicBezTo>
                    <a:cubicBezTo>
                      <a:pt x="155" y="600"/>
                      <a:pt x="162" y="604"/>
                      <a:pt x="163" y="611"/>
                    </a:cubicBezTo>
                    <a:cubicBezTo>
                      <a:pt x="165" y="618"/>
                      <a:pt x="161" y="625"/>
                      <a:pt x="154" y="627"/>
                    </a:cubicBezTo>
                    <a:cubicBezTo>
                      <a:pt x="148" y="628"/>
                      <a:pt x="143" y="626"/>
                      <a:pt x="140" y="621"/>
                    </a:cubicBezTo>
                    <a:cubicBezTo>
                      <a:pt x="126" y="624"/>
                      <a:pt x="126" y="624"/>
                      <a:pt x="126" y="624"/>
                    </a:cubicBezTo>
                    <a:cubicBezTo>
                      <a:pt x="131" y="644"/>
                      <a:pt x="131" y="644"/>
                      <a:pt x="131" y="644"/>
                    </a:cubicBezTo>
                    <a:cubicBezTo>
                      <a:pt x="532" y="548"/>
                      <a:pt x="532" y="548"/>
                      <a:pt x="532" y="548"/>
                    </a:cubicBezTo>
                    <a:cubicBezTo>
                      <a:pt x="400" y="0"/>
                      <a:pt x="400" y="0"/>
                      <a:pt x="400" y="0"/>
                    </a:cubicBezTo>
                    <a:lnTo>
                      <a:pt x="0" y="9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34" name="Freeform 7"/>
              <p:cNvSpPr/>
              <p:nvPr/>
            </p:nvSpPr>
            <p:spPr bwMode="auto">
              <a:xfrm>
                <a:off x="555625" y="1558925"/>
                <a:ext cx="996950" cy="247650"/>
              </a:xfrm>
              <a:custGeom>
                <a:avLst/>
                <a:gdLst>
                  <a:gd name="T0" fmla="*/ 0 w 628"/>
                  <a:gd name="T1" fmla="*/ 2147483647 h 156"/>
                  <a:gd name="T2" fmla="*/ 2147483647 w 628"/>
                  <a:gd name="T3" fmla="*/ 0 h 156"/>
                  <a:gd name="T4" fmla="*/ 2147483647 w 628"/>
                  <a:gd name="T5" fmla="*/ 2147483647 h 156"/>
                  <a:gd name="T6" fmla="*/ 0 w 628"/>
                  <a:gd name="T7" fmla="*/ 2147483647 h 156"/>
                  <a:gd name="T8" fmla="*/ 0 w 628"/>
                  <a:gd name="T9" fmla="*/ 2147483647 h 1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28"/>
                  <a:gd name="T16" fmla="*/ 0 h 156"/>
                  <a:gd name="T17" fmla="*/ 628 w 628"/>
                  <a:gd name="T18" fmla="*/ 156 h 1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28" h="156">
                    <a:moveTo>
                      <a:pt x="0" y="152"/>
                    </a:moveTo>
                    <a:lnTo>
                      <a:pt x="628" y="0"/>
                    </a:lnTo>
                    <a:lnTo>
                      <a:pt x="628" y="6"/>
                    </a:lnTo>
                    <a:lnTo>
                      <a:pt x="0" y="156"/>
                    </a:lnTo>
                    <a:lnTo>
                      <a:pt x="0" y="152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35" name="Freeform 8"/>
              <p:cNvSpPr/>
              <p:nvPr/>
            </p:nvSpPr>
            <p:spPr bwMode="auto">
              <a:xfrm>
                <a:off x="534988" y="1476375"/>
                <a:ext cx="996950" cy="244475"/>
              </a:xfrm>
              <a:custGeom>
                <a:avLst/>
                <a:gdLst>
                  <a:gd name="T0" fmla="*/ 0 w 628"/>
                  <a:gd name="T1" fmla="*/ 2147483647 h 154"/>
                  <a:gd name="T2" fmla="*/ 2147483647 w 628"/>
                  <a:gd name="T3" fmla="*/ 0 h 154"/>
                  <a:gd name="T4" fmla="*/ 2147483647 w 628"/>
                  <a:gd name="T5" fmla="*/ 2147483647 h 154"/>
                  <a:gd name="T6" fmla="*/ 0 w 628"/>
                  <a:gd name="T7" fmla="*/ 2147483647 h 154"/>
                  <a:gd name="T8" fmla="*/ 0 w 628"/>
                  <a:gd name="T9" fmla="*/ 2147483647 h 1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28"/>
                  <a:gd name="T16" fmla="*/ 0 h 154"/>
                  <a:gd name="T17" fmla="*/ 628 w 628"/>
                  <a:gd name="T18" fmla="*/ 154 h 15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28" h="154">
                    <a:moveTo>
                      <a:pt x="0" y="150"/>
                    </a:moveTo>
                    <a:lnTo>
                      <a:pt x="628" y="0"/>
                    </a:lnTo>
                    <a:lnTo>
                      <a:pt x="628" y="4"/>
                    </a:lnTo>
                    <a:lnTo>
                      <a:pt x="0" y="154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36" name="Freeform 9"/>
              <p:cNvSpPr/>
              <p:nvPr/>
            </p:nvSpPr>
            <p:spPr bwMode="auto">
              <a:xfrm>
                <a:off x="514350" y="1392238"/>
                <a:ext cx="996950" cy="242888"/>
              </a:xfrm>
              <a:custGeom>
                <a:avLst/>
                <a:gdLst>
                  <a:gd name="T0" fmla="*/ 0 w 628"/>
                  <a:gd name="T1" fmla="*/ 2147483647 h 153"/>
                  <a:gd name="T2" fmla="*/ 2147483647 w 628"/>
                  <a:gd name="T3" fmla="*/ 0 h 153"/>
                  <a:gd name="T4" fmla="*/ 2147483647 w 628"/>
                  <a:gd name="T5" fmla="*/ 2147483647 h 153"/>
                  <a:gd name="T6" fmla="*/ 0 w 628"/>
                  <a:gd name="T7" fmla="*/ 2147483647 h 153"/>
                  <a:gd name="T8" fmla="*/ 0 w 628"/>
                  <a:gd name="T9" fmla="*/ 2147483647 h 15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28"/>
                  <a:gd name="T16" fmla="*/ 0 h 153"/>
                  <a:gd name="T17" fmla="*/ 628 w 628"/>
                  <a:gd name="T18" fmla="*/ 153 h 15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28" h="153">
                    <a:moveTo>
                      <a:pt x="0" y="150"/>
                    </a:moveTo>
                    <a:lnTo>
                      <a:pt x="628" y="0"/>
                    </a:lnTo>
                    <a:lnTo>
                      <a:pt x="628" y="3"/>
                    </a:lnTo>
                    <a:lnTo>
                      <a:pt x="0" y="153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37" name="Freeform 10"/>
              <p:cNvSpPr/>
              <p:nvPr/>
            </p:nvSpPr>
            <p:spPr bwMode="auto">
              <a:xfrm>
                <a:off x="493713" y="1306513"/>
                <a:ext cx="996950" cy="246063"/>
              </a:xfrm>
              <a:custGeom>
                <a:avLst/>
                <a:gdLst>
                  <a:gd name="T0" fmla="*/ 0 w 628"/>
                  <a:gd name="T1" fmla="*/ 2147483647 h 155"/>
                  <a:gd name="T2" fmla="*/ 2147483647 w 628"/>
                  <a:gd name="T3" fmla="*/ 0 h 155"/>
                  <a:gd name="T4" fmla="*/ 2147483647 w 628"/>
                  <a:gd name="T5" fmla="*/ 2147483647 h 155"/>
                  <a:gd name="T6" fmla="*/ 2147483647 w 628"/>
                  <a:gd name="T7" fmla="*/ 2147483647 h 155"/>
                  <a:gd name="T8" fmla="*/ 0 w 628"/>
                  <a:gd name="T9" fmla="*/ 2147483647 h 1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28"/>
                  <a:gd name="T16" fmla="*/ 0 h 155"/>
                  <a:gd name="T17" fmla="*/ 628 w 628"/>
                  <a:gd name="T18" fmla="*/ 155 h 1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28" h="155">
                    <a:moveTo>
                      <a:pt x="0" y="150"/>
                    </a:moveTo>
                    <a:lnTo>
                      <a:pt x="628" y="0"/>
                    </a:lnTo>
                    <a:lnTo>
                      <a:pt x="628" y="4"/>
                    </a:lnTo>
                    <a:lnTo>
                      <a:pt x="2" y="155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38" name="Freeform 11"/>
              <p:cNvSpPr/>
              <p:nvPr/>
            </p:nvSpPr>
            <p:spPr bwMode="auto">
              <a:xfrm>
                <a:off x="473075" y="1220788"/>
                <a:ext cx="1000125" cy="247650"/>
              </a:xfrm>
              <a:custGeom>
                <a:avLst/>
                <a:gdLst>
                  <a:gd name="T0" fmla="*/ 0 w 630"/>
                  <a:gd name="T1" fmla="*/ 2147483647 h 156"/>
                  <a:gd name="T2" fmla="*/ 2147483647 w 630"/>
                  <a:gd name="T3" fmla="*/ 0 h 156"/>
                  <a:gd name="T4" fmla="*/ 2147483647 w 630"/>
                  <a:gd name="T5" fmla="*/ 2147483647 h 156"/>
                  <a:gd name="T6" fmla="*/ 2147483647 w 630"/>
                  <a:gd name="T7" fmla="*/ 2147483647 h 156"/>
                  <a:gd name="T8" fmla="*/ 0 w 630"/>
                  <a:gd name="T9" fmla="*/ 2147483647 h 1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30"/>
                  <a:gd name="T16" fmla="*/ 0 h 156"/>
                  <a:gd name="T17" fmla="*/ 630 w 630"/>
                  <a:gd name="T18" fmla="*/ 156 h 1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30" h="156">
                    <a:moveTo>
                      <a:pt x="0" y="152"/>
                    </a:moveTo>
                    <a:lnTo>
                      <a:pt x="628" y="0"/>
                    </a:lnTo>
                    <a:lnTo>
                      <a:pt x="630" y="6"/>
                    </a:lnTo>
                    <a:lnTo>
                      <a:pt x="2" y="156"/>
                    </a:lnTo>
                    <a:lnTo>
                      <a:pt x="0" y="152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39" name="Freeform 12"/>
              <p:cNvSpPr/>
              <p:nvPr/>
            </p:nvSpPr>
            <p:spPr bwMode="auto">
              <a:xfrm>
                <a:off x="452438" y="1139825"/>
                <a:ext cx="1000125" cy="242888"/>
              </a:xfrm>
              <a:custGeom>
                <a:avLst/>
                <a:gdLst>
                  <a:gd name="T0" fmla="*/ 0 w 630"/>
                  <a:gd name="T1" fmla="*/ 2147483647 h 153"/>
                  <a:gd name="T2" fmla="*/ 2147483647 w 630"/>
                  <a:gd name="T3" fmla="*/ 0 h 153"/>
                  <a:gd name="T4" fmla="*/ 2147483647 w 630"/>
                  <a:gd name="T5" fmla="*/ 2147483647 h 153"/>
                  <a:gd name="T6" fmla="*/ 2147483647 w 630"/>
                  <a:gd name="T7" fmla="*/ 2147483647 h 153"/>
                  <a:gd name="T8" fmla="*/ 0 w 630"/>
                  <a:gd name="T9" fmla="*/ 2147483647 h 15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30"/>
                  <a:gd name="T16" fmla="*/ 0 h 153"/>
                  <a:gd name="T17" fmla="*/ 630 w 630"/>
                  <a:gd name="T18" fmla="*/ 153 h 15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30" h="153">
                    <a:moveTo>
                      <a:pt x="0" y="150"/>
                    </a:moveTo>
                    <a:lnTo>
                      <a:pt x="628" y="0"/>
                    </a:lnTo>
                    <a:lnTo>
                      <a:pt x="630" y="3"/>
                    </a:lnTo>
                    <a:lnTo>
                      <a:pt x="2" y="153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40" name="Freeform 13"/>
              <p:cNvSpPr/>
              <p:nvPr/>
            </p:nvSpPr>
            <p:spPr bwMode="auto">
              <a:xfrm>
                <a:off x="431800" y="1054100"/>
                <a:ext cx="1000125" cy="244475"/>
              </a:xfrm>
              <a:custGeom>
                <a:avLst/>
                <a:gdLst>
                  <a:gd name="T0" fmla="*/ 0 w 630"/>
                  <a:gd name="T1" fmla="*/ 2147483647 h 154"/>
                  <a:gd name="T2" fmla="*/ 2147483647 w 630"/>
                  <a:gd name="T3" fmla="*/ 0 h 154"/>
                  <a:gd name="T4" fmla="*/ 2147483647 w 630"/>
                  <a:gd name="T5" fmla="*/ 2147483647 h 154"/>
                  <a:gd name="T6" fmla="*/ 2147483647 w 630"/>
                  <a:gd name="T7" fmla="*/ 2147483647 h 154"/>
                  <a:gd name="T8" fmla="*/ 0 w 630"/>
                  <a:gd name="T9" fmla="*/ 2147483647 h 1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30"/>
                  <a:gd name="T16" fmla="*/ 0 h 154"/>
                  <a:gd name="T17" fmla="*/ 630 w 630"/>
                  <a:gd name="T18" fmla="*/ 154 h 15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30" h="154">
                    <a:moveTo>
                      <a:pt x="0" y="150"/>
                    </a:moveTo>
                    <a:lnTo>
                      <a:pt x="628" y="0"/>
                    </a:lnTo>
                    <a:lnTo>
                      <a:pt x="630" y="4"/>
                    </a:lnTo>
                    <a:lnTo>
                      <a:pt x="2" y="154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41" name="Freeform 14"/>
              <p:cNvSpPr/>
              <p:nvPr/>
            </p:nvSpPr>
            <p:spPr bwMode="auto">
              <a:xfrm>
                <a:off x="411163" y="968375"/>
                <a:ext cx="1000125" cy="247650"/>
              </a:xfrm>
              <a:custGeom>
                <a:avLst/>
                <a:gdLst>
                  <a:gd name="T0" fmla="*/ 0 w 630"/>
                  <a:gd name="T1" fmla="*/ 2147483647 h 156"/>
                  <a:gd name="T2" fmla="*/ 2147483647 w 630"/>
                  <a:gd name="T3" fmla="*/ 0 h 156"/>
                  <a:gd name="T4" fmla="*/ 2147483647 w 630"/>
                  <a:gd name="T5" fmla="*/ 2147483647 h 156"/>
                  <a:gd name="T6" fmla="*/ 2147483647 w 630"/>
                  <a:gd name="T7" fmla="*/ 2147483647 h 156"/>
                  <a:gd name="T8" fmla="*/ 0 w 630"/>
                  <a:gd name="T9" fmla="*/ 2147483647 h 1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30"/>
                  <a:gd name="T16" fmla="*/ 0 h 156"/>
                  <a:gd name="T17" fmla="*/ 630 w 630"/>
                  <a:gd name="T18" fmla="*/ 156 h 1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30" h="156">
                    <a:moveTo>
                      <a:pt x="0" y="150"/>
                    </a:moveTo>
                    <a:lnTo>
                      <a:pt x="628" y="0"/>
                    </a:lnTo>
                    <a:lnTo>
                      <a:pt x="630" y="4"/>
                    </a:lnTo>
                    <a:lnTo>
                      <a:pt x="2" y="156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42" name="Freeform 15"/>
              <p:cNvSpPr/>
              <p:nvPr/>
            </p:nvSpPr>
            <p:spPr bwMode="auto">
              <a:xfrm>
                <a:off x="393700" y="884238"/>
                <a:ext cx="996950" cy="246063"/>
              </a:xfrm>
              <a:custGeom>
                <a:avLst/>
                <a:gdLst>
                  <a:gd name="T0" fmla="*/ 0 w 628"/>
                  <a:gd name="T1" fmla="*/ 2147483647 h 155"/>
                  <a:gd name="T2" fmla="*/ 2147483647 w 628"/>
                  <a:gd name="T3" fmla="*/ 0 h 155"/>
                  <a:gd name="T4" fmla="*/ 2147483647 w 628"/>
                  <a:gd name="T5" fmla="*/ 2147483647 h 155"/>
                  <a:gd name="T6" fmla="*/ 0 w 628"/>
                  <a:gd name="T7" fmla="*/ 2147483647 h 155"/>
                  <a:gd name="T8" fmla="*/ 0 w 628"/>
                  <a:gd name="T9" fmla="*/ 2147483647 h 1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28"/>
                  <a:gd name="T16" fmla="*/ 0 h 155"/>
                  <a:gd name="T17" fmla="*/ 628 w 628"/>
                  <a:gd name="T18" fmla="*/ 155 h 1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28" h="155">
                    <a:moveTo>
                      <a:pt x="0" y="151"/>
                    </a:moveTo>
                    <a:lnTo>
                      <a:pt x="626" y="0"/>
                    </a:lnTo>
                    <a:lnTo>
                      <a:pt x="628" y="5"/>
                    </a:lnTo>
                    <a:lnTo>
                      <a:pt x="0" y="155"/>
                    </a:lnTo>
                    <a:lnTo>
                      <a:pt x="0" y="151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43" name="Freeform 16"/>
              <p:cNvSpPr/>
              <p:nvPr/>
            </p:nvSpPr>
            <p:spPr bwMode="auto">
              <a:xfrm>
                <a:off x="373063" y="801688"/>
                <a:ext cx="996950" cy="242888"/>
              </a:xfrm>
              <a:custGeom>
                <a:avLst/>
                <a:gdLst>
                  <a:gd name="T0" fmla="*/ 0 w 628"/>
                  <a:gd name="T1" fmla="*/ 2147483647 h 153"/>
                  <a:gd name="T2" fmla="*/ 2147483647 w 628"/>
                  <a:gd name="T3" fmla="*/ 0 h 153"/>
                  <a:gd name="T4" fmla="*/ 2147483647 w 628"/>
                  <a:gd name="T5" fmla="*/ 2147483647 h 153"/>
                  <a:gd name="T6" fmla="*/ 0 w 628"/>
                  <a:gd name="T7" fmla="*/ 2147483647 h 153"/>
                  <a:gd name="T8" fmla="*/ 0 w 628"/>
                  <a:gd name="T9" fmla="*/ 2147483647 h 15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28"/>
                  <a:gd name="T16" fmla="*/ 0 h 153"/>
                  <a:gd name="T17" fmla="*/ 628 w 628"/>
                  <a:gd name="T18" fmla="*/ 153 h 15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28" h="153">
                    <a:moveTo>
                      <a:pt x="0" y="150"/>
                    </a:moveTo>
                    <a:lnTo>
                      <a:pt x="628" y="0"/>
                    </a:lnTo>
                    <a:lnTo>
                      <a:pt x="628" y="4"/>
                    </a:lnTo>
                    <a:lnTo>
                      <a:pt x="0" y="153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44" name="Freeform 17"/>
              <p:cNvSpPr/>
              <p:nvPr/>
            </p:nvSpPr>
            <p:spPr bwMode="auto">
              <a:xfrm>
                <a:off x="352425" y="715963"/>
                <a:ext cx="996950" cy="244475"/>
              </a:xfrm>
              <a:custGeom>
                <a:avLst/>
                <a:gdLst>
                  <a:gd name="T0" fmla="*/ 0 w 628"/>
                  <a:gd name="T1" fmla="*/ 2147483647 h 154"/>
                  <a:gd name="T2" fmla="*/ 2147483647 w 628"/>
                  <a:gd name="T3" fmla="*/ 0 h 154"/>
                  <a:gd name="T4" fmla="*/ 2147483647 w 628"/>
                  <a:gd name="T5" fmla="*/ 2147483647 h 154"/>
                  <a:gd name="T6" fmla="*/ 0 w 628"/>
                  <a:gd name="T7" fmla="*/ 2147483647 h 154"/>
                  <a:gd name="T8" fmla="*/ 0 w 628"/>
                  <a:gd name="T9" fmla="*/ 2147483647 h 1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28"/>
                  <a:gd name="T16" fmla="*/ 0 h 154"/>
                  <a:gd name="T17" fmla="*/ 628 w 628"/>
                  <a:gd name="T18" fmla="*/ 154 h 15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28" h="154">
                    <a:moveTo>
                      <a:pt x="0" y="150"/>
                    </a:moveTo>
                    <a:lnTo>
                      <a:pt x="628" y="0"/>
                    </a:lnTo>
                    <a:lnTo>
                      <a:pt x="628" y="4"/>
                    </a:lnTo>
                    <a:lnTo>
                      <a:pt x="0" y="154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45" name="Freeform 18"/>
              <p:cNvSpPr/>
              <p:nvPr/>
            </p:nvSpPr>
            <p:spPr bwMode="auto">
              <a:xfrm>
                <a:off x="331788" y="631825"/>
                <a:ext cx="996950" cy="246063"/>
              </a:xfrm>
              <a:custGeom>
                <a:avLst/>
                <a:gdLst>
                  <a:gd name="T0" fmla="*/ 0 w 628"/>
                  <a:gd name="T1" fmla="*/ 2147483647 h 155"/>
                  <a:gd name="T2" fmla="*/ 2147483647 w 628"/>
                  <a:gd name="T3" fmla="*/ 0 h 155"/>
                  <a:gd name="T4" fmla="*/ 2147483647 w 628"/>
                  <a:gd name="T5" fmla="*/ 2147483647 h 155"/>
                  <a:gd name="T6" fmla="*/ 0 w 628"/>
                  <a:gd name="T7" fmla="*/ 2147483647 h 155"/>
                  <a:gd name="T8" fmla="*/ 0 w 628"/>
                  <a:gd name="T9" fmla="*/ 2147483647 h 1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28"/>
                  <a:gd name="T16" fmla="*/ 0 h 155"/>
                  <a:gd name="T17" fmla="*/ 628 w 628"/>
                  <a:gd name="T18" fmla="*/ 155 h 1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28" h="155">
                    <a:moveTo>
                      <a:pt x="0" y="149"/>
                    </a:moveTo>
                    <a:lnTo>
                      <a:pt x="628" y="0"/>
                    </a:lnTo>
                    <a:lnTo>
                      <a:pt x="628" y="3"/>
                    </a:lnTo>
                    <a:lnTo>
                      <a:pt x="0" y="155"/>
                    </a:lnTo>
                    <a:lnTo>
                      <a:pt x="0" y="149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46" name="Freeform 19"/>
              <p:cNvSpPr/>
              <p:nvPr/>
            </p:nvSpPr>
            <p:spPr bwMode="auto">
              <a:xfrm>
                <a:off x="311150" y="546100"/>
                <a:ext cx="996950" cy="246063"/>
              </a:xfrm>
              <a:custGeom>
                <a:avLst/>
                <a:gdLst>
                  <a:gd name="T0" fmla="*/ 0 w 628"/>
                  <a:gd name="T1" fmla="*/ 2147483647 h 155"/>
                  <a:gd name="T2" fmla="*/ 2147483647 w 628"/>
                  <a:gd name="T3" fmla="*/ 0 h 155"/>
                  <a:gd name="T4" fmla="*/ 2147483647 w 628"/>
                  <a:gd name="T5" fmla="*/ 2147483647 h 155"/>
                  <a:gd name="T6" fmla="*/ 2147483647 w 628"/>
                  <a:gd name="T7" fmla="*/ 2147483647 h 155"/>
                  <a:gd name="T8" fmla="*/ 0 w 628"/>
                  <a:gd name="T9" fmla="*/ 2147483647 h 1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28"/>
                  <a:gd name="T16" fmla="*/ 0 h 155"/>
                  <a:gd name="T17" fmla="*/ 628 w 628"/>
                  <a:gd name="T18" fmla="*/ 155 h 1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28" h="155">
                    <a:moveTo>
                      <a:pt x="0" y="152"/>
                    </a:moveTo>
                    <a:lnTo>
                      <a:pt x="628" y="0"/>
                    </a:lnTo>
                    <a:lnTo>
                      <a:pt x="628" y="6"/>
                    </a:lnTo>
                    <a:lnTo>
                      <a:pt x="2" y="155"/>
                    </a:lnTo>
                    <a:lnTo>
                      <a:pt x="0" y="152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47" name="Freeform 20"/>
              <p:cNvSpPr/>
              <p:nvPr/>
            </p:nvSpPr>
            <p:spPr bwMode="auto">
              <a:xfrm>
                <a:off x="290513" y="463550"/>
                <a:ext cx="1000125" cy="244475"/>
              </a:xfrm>
              <a:custGeom>
                <a:avLst/>
                <a:gdLst>
                  <a:gd name="T0" fmla="*/ 0 w 630"/>
                  <a:gd name="T1" fmla="*/ 2147483647 h 154"/>
                  <a:gd name="T2" fmla="*/ 2147483647 w 630"/>
                  <a:gd name="T3" fmla="*/ 0 h 154"/>
                  <a:gd name="T4" fmla="*/ 2147483647 w 630"/>
                  <a:gd name="T5" fmla="*/ 2147483647 h 154"/>
                  <a:gd name="T6" fmla="*/ 2147483647 w 630"/>
                  <a:gd name="T7" fmla="*/ 2147483647 h 154"/>
                  <a:gd name="T8" fmla="*/ 0 w 630"/>
                  <a:gd name="T9" fmla="*/ 2147483647 h 1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30"/>
                  <a:gd name="T16" fmla="*/ 0 h 154"/>
                  <a:gd name="T17" fmla="*/ 630 w 630"/>
                  <a:gd name="T18" fmla="*/ 154 h 15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30" h="154">
                    <a:moveTo>
                      <a:pt x="0" y="150"/>
                    </a:moveTo>
                    <a:lnTo>
                      <a:pt x="628" y="0"/>
                    </a:lnTo>
                    <a:lnTo>
                      <a:pt x="630" y="4"/>
                    </a:lnTo>
                    <a:lnTo>
                      <a:pt x="2" y="154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48" name="Freeform 21"/>
              <p:cNvSpPr/>
              <p:nvPr/>
            </p:nvSpPr>
            <p:spPr bwMode="auto">
              <a:xfrm>
                <a:off x="269875" y="379413"/>
                <a:ext cx="1000125" cy="242888"/>
              </a:xfrm>
              <a:custGeom>
                <a:avLst/>
                <a:gdLst>
                  <a:gd name="T0" fmla="*/ 0 w 630"/>
                  <a:gd name="T1" fmla="*/ 2147483647 h 153"/>
                  <a:gd name="T2" fmla="*/ 2147483647 w 630"/>
                  <a:gd name="T3" fmla="*/ 0 h 153"/>
                  <a:gd name="T4" fmla="*/ 2147483647 w 630"/>
                  <a:gd name="T5" fmla="*/ 2147483647 h 153"/>
                  <a:gd name="T6" fmla="*/ 2147483647 w 630"/>
                  <a:gd name="T7" fmla="*/ 2147483647 h 153"/>
                  <a:gd name="T8" fmla="*/ 0 w 630"/>
                  <a:gd name="T9" fmla="*/ 2147483647 h 15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30"/>
                  <a:gd name="T16" fmla="*/ 0 h 153"/>
                  <a:gd name="T17" fmla="*/ 630 w 630"/>
                  <a:gd name="T18" fmla="*/ 153 h 15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30" h="153">
                    <a:moveTo>
                      <a:pt x="0" y="149"/>
                    </a:moveTo>
                    <a:lnTo>
                      <a:pt x="628" y="0"/>
                    </a:lnTo>
                    <a:lnTo>
                      <a:pt x="630" y="3"/>
                    </a:lnTo>
                    <a:lnTo>
                      <a:pt x="2" y="153"/>
                    </a:lnTo>
                    <a:lnTo>
                      <a:pt x="0" y="149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49" name="Freeform 22"/>
              <p:cNvSpPr/>
              <p:nvPr/>
            </p:nvSpPr>
            <p:spPr bwMode="auto">
              <a:xfrm>
                <a:off x="249238" y="293688"/>
                <a:ext cx="1000125" cy="246063"/>
              </a:xfrm>
              <a:custGeom>
                <a:avLst/>
                <a:gdLst>
                  <a:gd name="T0" fmla="*/ 0 w 630"/>
                  <a:gd name="T1" fmla="*/ 2147483647 h 155"/>
                  <a:gd name="T2" fmla="*/ 2147483647 w 630"/>
                  <a:gd name="T3" fmla="*/ 0 h 155"/>
                  <a:gd name="T4" fmla="*/ 2147483647 w 630"/>
                  <a:gd name="T5" fmla="*/ 2147483647 h 155"/>
                  <a:gd name="T6" fmla="*/ 2147483647 w 630"/>
                  <a:gd name="T7" fmla="*/ 2147483647 h 155"/>
                  <a:gd name="T8" fmla="*/ 0 w 630"/>
                  <a:gd name="T9" fmla="*/ 2147483647 h 1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30"/>
                  <a:gd name="T16" fmla="*/ 0 h 155"/>
                  <a:gd name="T17" fmla="*/ 630 w 630"/>
                  <a:gd name="T18" fmla="*/ 155 h 1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30" h="155">
                    <a:moveTo>
                      <a:pt x="0" y="150"/>
                    </a:moveTo>
                    <a:lnTo>
                      <a:pt x="628" y="0"/>
                    </a:lnTo>
                    <a:lnTo>
                      <a:pt x="630" y="4"/>
                    </a:lnTo>
                    <a:lnTo>
                      <a:pt x="2" y="155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50" name="Freeform 23"/>
              <p:cNvSpPr/>
              <p:nvPr/>
            </p:nvSpPr>
            <p:spPr bwMode="auto">
              <a:xfrm>
                <a:off x="228600" y="207963"/>
                <a:ext cx="1000125" cy="247650"/>
              </a:xfrm>
              <a:custGeom>
                <a:avLst/>
                <a:gdLst>
                  <a:gd name="T0" fmla="*/ 0 w 630"/>
                  <a:gd name="T1" fmla="*/ 2147483647 h 156"/>
                  <a:gd name="T2" fmla="*/ 2147483647 w 630"/>
                  <a:gd name="T3" fmla="*/ 0 h 156"/>
                  <a:gd name="T4" fmla="*/ 2147483647 w 630"/>
                  <a:gd name="T5" fmla="*/ 2147483647 h 156"/>
                  <a:gd name="T6" fmla="*/ 2147483647 w 630"/>
                  <a:gd name="T7" fmla="*/ 2147483647 h 156"/>
                  <a:gd name="T8" fmla="*/ 0 w 630"/>
                  <a:gd name="T9" fmla="*/ 2147483647 h 1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30"/>
                  <a:gd name="T16" fmla="*/ 0 h 156"/>
                  <a:gd name="T17" fmla="*/ 630 w 630"/>
                  <a:gd name="T18" fmla="*/ 156 h 1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30" h="156">
                    <a:moveTo>
                      <a:pt x="0" y="152"/>
                    </a:moveTo>
                    <a:lnTo>
                      <a:pt x="628" y="0"/>
                    </a:lnTo>
                    <a:lnTo>
                      <a:pt x="630" y="6"/>
                    </a:lnTo>
                    <a:lnTo>
                      <a:pt x="2" y="156"/>
                    </a:lnTo>
                    <a:lnTo>
                      <a:pt x="0" y="152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51" name="Freeform 24"/>
              <p:cNvSpPr/>
              <p:nvPr/>
            </p:nvSpPr>
            <p:spPr bwMode="auto">
              <a:xfrm>
                <a:off x="211138" y="127000"/>
                <a:ext cx="996950" cy="242888"/>
              </a:xfrm>
              <a:custGeom>
                <a:avLst/>
                <a:gdLst>
                  <a:gd name="T0" fmla="*/ 0 w 628"/>
                  <a:gd name="T1" fmla="*/ 2147483647 h 153"/>
                  <a:gd name="T2" fmla="*/ 2147483647 w 628"/>
                  <a:gd name="T3" fmla="*/ 0 h 153"/>
                  <a:gd name="T4" fmla="*/ 2147483647 w 628"/>
                  <a:gd name="T5" fmla="*/ 2147483647 h 153"/>
                  <a:gd name="T6" fmla="*/ 0 w 628"/>
                  <a:gd name="T7" fmla="*/ 2147483647 h 153"/>
                  <a:gd name="T8" fmla="*/ 0 w 628"/>
                  <a:gd name="T9" fmla="*/ 2147483647 h 15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28"/>
                  <a:gd name="T16" fmla="*/ 0 h 153"/>
                  <a:gd name="T17" fmla="*/ 628 w 628"/>
                  <a:gd name="T18" fmla="*/ 153 h 15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28" h="153">
                    <a:moveTo>
                      <a:pt x="0" y="149"/>
                    </a:moveTo>
                    <a:lnTo>
                      <a:pt x="626" y="0"/>
                    </a:lnTo>
                    <a:lnTo>
                      <a:pt x="628" y="3"/>
                    </a:lnTo>
                    <a:lnTo>
                      <a:pt x="0" y="153"/>
                    </a:lnTo>
                    <a:lnTo>
                      <a:pt x="0" y="149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52" name="Freeform 25"/>
              <p:cNvSpPr/>
              <p:nvPr/>
            </p:nvSpPr>
            <p:spPr bwMode="auto">
              <a:xfrm>
                <a:off x="190500" y="41275"/>
                <a:ext cx="996950" cy="242888"/>
              </a:xfrm>
              <a:custGeom>
                <a:avLst/>
                <a:gdLst>
                  <a:gd name="T0" fmla="*/ 0 w 628"/>
                  <a:gd name="T1" fmla="*/ 2147483647 h 153"/>
                  <a:gd name="T2" fmla="*/ 2147483647 w 628"/>
                  <a:gd name="T3" fmla="*/ 0 h 153"/>
                  <a:gd name="T4" fmla="*/ 2147483647 w 628"/>
                  <a:gd name="T5" fmla="*/ 2147483647 h 153"/>
                  <a:gd name="T6" fmla="*/ 0 w 628"/>
                  <a:gd name="T7" fmla="*/ 2147483647 h 153"/>
                  <a:gd name="T8" fmla="*/ 0 w 628"/>
                  <a:gd name="T9" fmla="*/ 2147483647 h 15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28"/>
                  <a:gd name="T16" fmla="*/ 0 h 153"/>
                  <a:gd name="T17" fmla="*/ 628 w 628"/>
                  <a:gd name="T18" fmla="*/ 153 h 15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28" h="153">
                    <a:moveTo>
                      <a:pt x="0" y="150"/>
                    </a:moveTo>
                    <a:lnTo>
                      <a:pt x="628" y="0"/>
                    </a:lnTo>
                    <a:lnTo>
                      <a:pt x="628" y="4"/>
                    </a:lnTo>
                    <a:lnTo>
                      <a:pt x="0" y="153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53" name="Freeform 26"/>
              <p:cNvSpPr/>
              <p:nvPr/>
            </p:nvSpPr>
            <p:spPr bwMode="auto">
              <a:xfrm>
                <a:off x="173038" y="238125"/>
                <a:ext cx="393700" cy="1611313"/>
              </a:xfrm>
              <a:custGeom>
                <a:avLst/>
                <a:gdLst>
                  <a:gd name="T0" fmla="*/ 2147483647 w 248"/>
                  <a:gd name="T1" fmla="*/ 2147483647 h 1015"/>
                  <a:gd name="T2" fmla="*/ 2147483647 w 248"/>
                  <a:gd name="T3" fmla="*/ 2147483647 h 1015"/>
                  <a:gd name="T4" fmla="*/ 2147483647 w 248"/>
                  <a:gd name="T5" fmla="*/ 0 h 1015"/>
                  <a:gd name="T6" fmla="*/ 0 w 248"/>
                  <a:gd name="T7" fmla="*/ 0 h 1015"/>
                  <a:gd name="T8" fmla="*/ 2147483647 w 248"/>
                  <a:gd name="T9" fmla="*/ 2147483647 h 10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8"/>
                  <a:gd name="T16" fmla="*/ 0 h 1015"/>
                  <a:gd name="T17" fmla="*/ 248 w 248"/>
                  <a:gd name="T18" fmla="*/ 1015 h 10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8" h="1015">
                    <a:moveTo>
                      <a:pt x="243" y="1015"/>
                    </a:moveTo>
                    <a:lnTo>
                      <a:pt x="248" y="1013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243" y="1015"/>
                    </a:lnTo>
                    <a:close/>
                  </a:path>
                </a:pathLst>
              </a:custGeom>
              <a:solidFill>
                <a:srgbClr val="2D68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2319" name="组合 45"/>
            <p:cNvGrpSpPr/>
            <p:nvPr/>
          </p:nvGrpSpPr>
          <p:grpSpPr bwMode="auto">
            <a:xfrm>
              <a:off x="1283475" y="383516"/>
              <a:ext cx="614363" cy="1724025"/>
              <a:chOff x="0" y="0"/>
              <a:chExt cx="614363" cy="1724025"/>
            </a:xfrm>
          </p:grpSpPr>
          <p:sp>
            <p:nvSpPr>
              <p:cNvPr id="12321" name="Freeform 27"/>
              <p:cNvSpPr/>
              <p:nvPr/>
            </p:nvSpPr>
            <p:spPr bwMode="auto">
              <a:xfrm>
                <a:off x="358775" y="0"/>
                <a:ext cx="255588" cy="398463"/>
              </a:xfrm>
              <a:custGeom>
                <a:avLst/>
                <a:gdLst>
                  <a:gd name="T0" fmla="*/ 2147483647 w 87"/>
                  <a:gd name="T1" fmla="*/ 2147483647 h 136"/>
                  <a:gd name="T2" fmla="*/ 2147483647 w 87"/>
                  <a:gd name="T3" fmla="*/ 2147483647 h 136"/>
                  <a:gd name="T4" fmla="*/ 2147483647 w 87"/>
                  <a:gd name="T5" fmla="*/ 2147483647 h 136"/>
                  <a:gd name="T6" fmla="*/ 2147483647 w 87"/>
                  <a:gd name="T7" fmla="*/ 2147483647 h 136"/>
                  <a:gd name="T8" fmla="*/ 2147483647 w 87"/>
                  <a:gd name="T9" fmla="*/ 2147483647 h 136"/>
                  <a:gd name="T10" fmla="*/ 2147483647 w 87"/>
                  <a:gd name="T11" fmla="*/ 2147483647 h 136"/>
                  <a:gd name="T12" fmla="*/ 2147483647 w 87"/>
                  <a:gd name="T13" fmla="*/ 2147483647 h 136"/>
                  <a:gd name="T14" fmla="*/ 2147483647 w 87"/>
                  <a:gd name="T15" fmla="*/ 2147483647 h 136"/>
                  <a:gd name="T16" fmla="*/ 2147483647 w 87"/>
                  <a:gd name="T17" fmla="*/ 2147483647 h 1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87"/>
                  <a:gd name="T28" fmla="*/ 0 h 136"/>
                  <a:gd name="T29" fmla="*/ 87 w 87"/>
                  <a:gd name="T30" fmla="*/ 136 h 1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87" h="136">
                    <a:moveTo>
                      <a:pt x="61" y="111"/>
                    </a:moveTo>
                    <a:cubicBezTo>
                      <a:pt x="56" y="127"/>
                      <a:pt x="40" y="136"/>
                      <a:pt x="24" y="131"/>
                    </a:cubicBezTo>
                    <a:cubicBezTo>
                      <a:pt x="24" y="131"/>
                      <a:pt x="24" y="131"/>
                      <a:pt x="24" y="131"/>
                    </a:cubicBezTo>
                    <a:cubicBezTo>
                      <a:pt x="9" y="126"/>
                      <a:pt x="0" y="109"/>
                      <a:pt x="5" y="94"/>
                    </a:cubicBezTo>
                    <a:cubicBezTo>
                      <a:pt x="26" y="25"/>
                      <a:pt x="26" y="25"/>
                      <a:pt x="26" y="25"/>
                    </a:cubicBezTo>
                    <a:cubicBezTo>
                      <a:pt x="31" y="9"/>
                      <a:pt x="47" y="0"/>
                      <a:pt x="63" y="5"/>
                    </a:cubicBezTo>
                    <a:cubicBezTo>
                      <a:pt x="63" y="5"/>
                      <a:pt x="63" y="5"/>
                      <a:pt x="63" y="5"/>
                    </a:cubicBezTo>
                    <a:cubicBezTo>
                      <a:pt x="78" y="10"/>
                      <a:pt x="87" y="27"/>
                      <a:pt x="82" y="42"/>
                    </a:cubicBezTo>
                    <a:lnTo>
                      <a:pt x="61" y="111"/>
                    </a:lnTo>
                    <a:close/>
                  </a:path>
                </a:pathLst>
              </a:custGeom>
              <a:solidFill>
                <a:srgbClr val="BF27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22" name="Freeform 28"/>
              <p:cNvSpPr/>
              <p:nvPr/>
            </p:nvSpPr>
            <p:spPr bwMode="auto">
              <a:xfrm>
                <a:off x="412750" y="11112"/>
                <a:ext cx="201613" cy="387350"/>
              </a:xfrm>
              <a:custGeom>
                <a:avLst/>
                <a:gdLst>
                  <a:gd name="T0" fmla="*/ 2147483647 w 69"/>
                  <a:gd name="T1" fmla="*/ 2147483647 h 132"/>
                  <a:gd name="T2" fmla="*/ 2147483647 w 69"/>
                  <a:gd name="T3" fmla="*/ 0 h 132"/>
                  <a:gd name="T4" fmla="*/ 0 w 69"/>
                  <a:gd name="T5" fmla="*/ 2147483647 h 132"/>
                  <a:gd name="T6" fmla="*/ 2147483647 w 69"/>
                  <a:gd name="T7" fmla="*/ 2147483647 h 132"/>
                  <a:gd name="T8" fmla="*/ 2147483647 w 69"/>
                  <a:gd name="T9" fmla="*/ 2147483647 h 132"/>
                  <a:gd name="T10" fmla="*/ 2147483647 w 69"/>
                  <a:gd name="T11" fmla="*/ 2147483647 h 132"/>
                  <a:gd name="T12" fmla="*/ 2147483647 w 69"/>
                  <a:gd name="T13" fmla="*/ 2147483647 h 13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9"/>
                  <a:gd name="T22" fmla="*/ 0 h 132"/>
                  <a:gd name="T23" fmla="*/ 69 w 69"/>
                  <a:gd name="T24" fmla="*/ 132 h 13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9" h="132">
                    <a:moveTo>
                      <a:pt x="45" y="1"/>
                    </a:moveTo>
                    <a:cubicBezTo>
                      <a:pt x="43" y="1"/>
                      <a:pt x="41" y="0"/>
                      <a:pt x="39" y="0"/>
                    </a:cubicBezTo>
                    <a:cubicBezTo>
                      <a:pt x="0" y="124"/>
                      <a:pt x="0" y="124"/>
                      <a:pt x="0" y="124"/>
                    </a:cubicBezTo>
                    <a:cubicBezTo>
                      <a:pt x="2" y="125"/>
                      <a:pt x="4" y="126"/>
                      <a:pt x="6" y="127"/>
                    </a:cubicBezTo>
                    <a:cubicBezTo>
                      <a:pt x="22" y="132"/>
                      <a:pt x="38" y="123"/>
                      <a:pt x="43" y="107"/>
                    </a:cubicBezTo>
                    <a:cubicBezTo>
                      <a:pt x="64" y="38"/>
                      <a:pt x="64" y="38"/>
                      <a:pt x="64" y="38"/>
                    </a:cubicBezTo>
                    <a:cubicBezTo>
                      <a:pt x="69" y="23"/>
                      <a:pt x="60" y="6"/>
                      <a:pt x="45" y="1"/>
                    </a:cubicBezTo>
                    <a:close/>
                  </a:path>
                </a:pathLst>
              </a:custGeom>
              <a:solidFill>
                <a:srgbClr val="A321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23" name="Freeform 29"/>
              <p:cNvSpPr/>
              <p:nvPr/>
            </p:nvSpPr>
            <p:spPr bwMode="auto">
              <a:xfrm>
                <a:off x="482600" y="44450"/>
                <a:ext cx="127000" cy="339725"/>
              </a:xfrm>
              <a:custGeom>
                <a:avLst/>
                <a:gdLst>
                  <a:gd name="T0" fmla="*/ 2147483647 w 43"/>
                  <a:gd name="T1" fmla="*/ 0 h 116"/>
                  <a:gd name="T2" fmla="*/ 0 w 43"/>
                  <a:gd name="T3" fmla="*/ 2147483647 h 116"/>
                  <a:gd name="T4" fmla="*/ 2147483647 w 43"/>
                  <a:gd name="T5" fmla="*/ 2147483647 h 116"/>
                  <a:gd name="T6" fmla="*/ 2147483647 w 43"/>
                  <a:gd name="T7" fmla="*/ 2147483647 h 116"/>
                  <a:gd name="T8" fmla="*/ 2147483647 w 43"/>
                  <a:gd name="T9" fmla="*/ 0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3"/>
                  <a:gd name="T16" fmla="*/ 0 h 116"/>
                  <a:gd name="T17" fmla="*/ 43 w 43"/>
                  <a:gd name="T18" fmla="*/ 116 h 1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3" h="116">
                    <a:moveTo>
                      <a:pt x="35" y="0"/>
                    </a:moveTo>
                    <a:cubicBezTo>
                      <a:pt x="0" y="116"/>
                      <a:pt x="0" y="116"/>
                      <a:pt x="0" y="116"/>
                    </a:cubicBezTo>
                    <a:cubicBezTo>
                      <a:pt x="9" y="113"/>
                      <a:pt x="16" y="106"/>
                      <a:pt x="19" y="96"/>
                    </a:cubicBezTo>
                    <a:cubicBezTo>
                      <a:pt x="40" y="27"/>
                      <a:pt x="40" y="27"/>
                      <a:pt x="40" y="27"/>
                    </a:cubicBezTo>
                    <a:cubicBezTo>
                      <a:pt x="43" y="17"/>
                      <a:pt x="41" y="7"/>
                      <a:pt x="35" y="0"/>
                    </a:cubicBezTo>
                    <a:close/>
                  </a:path>
                </a:pathLst>
              </a:custGeom>
              <a:solidFill>
                <a:srgbClr val="8A1C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24" name="Freeform 30"/>
              <p:cNvSpPr/>
              <p:nvPr/>
            </p:nvSpPr>
            <p:spPr bwMode="auto">
              <a:xfrm>
                <a:off x="0" y="222250"/>
                <a:ext cx="555625" cy="1316038"/>
              </a:xfrm>
              <a:custGeom>
                <a:avLst/>
                <a:gdLst>
                  <a:gd name="T0" fmla="*/ 2147483647 w 350"/>
                  <a:gd name="T1" fmla="*/ 2147483647 h 829"/>
                  <a:gd name="T2" fmla="*/ 0 w 350"/>
                  <a:gd name="T3" fmla="*/ 2147483647 h 829"/>
                  <a:gd name="T4" fmla="*/ 2147483647 w 350"/>
                  <a:gd name="T5" fmla="*/ 0 h 829"/>
                  <a:gd name="T6" fmla="*/ 2147483647 w 350"/>
                  <a:gd name="T7" fmla="*/ 2147483647 h 829"/>
                  <a:gd name="T8" fmla="*/ 2147483647 w 350"/>
                  <a:gd name="T9" fmla="*/ 2147483647 h 8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0"/>
                  <a:gd name="T16" fmla="*/ 0 h 829"/>
                  <a:gd name="T17" fmla="*/ 350 w 350"/>
                  <a:gd name="T18" fmla="*/ 829 h 8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0" h="829">
                    <a:moveTo>
                      <a:pt x="104" y="829"/>
                    </a:moveTo>
                    <a:lnTo>
                      <a:pt x="0" y="798"/>
                    </a:lnTo>
                    <a:lnTo>
                      <a:pt x="245" y="0"/>
                    </a:lnTo>
                    <a:lnTo>
                      <a:pt x="350" y="32"/>
                    </a:lnTo>
                    <a:lnTo>
                      <a:pt x="104" y="829"/>
                    </a:lnTo>
                    <a:close/>
                  </a:path>
                </a:pathLst>
              </a:custGeom>
              <a:solidFill>
                <a:srgbClr val="00C5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25" name="Freeform 31"/>
              <p:cNvSpPr/>
              <p:nvPr/>
            </p:nvSpPr>
            <p:spPr bwMode="auto">
              <a:xfrm>
                <a:off x="65088" y="242887"/>
                <a:ext cx="490538" cy="1295400"/>
              </a:xfrm>
              <a:custGeom>
                <a:avLst/>
                <a:gdLst>
                  <a:gd name="T0" fmla="*/ 2147483647 w 309"/>
                  <a:gd name="T1" fmla="*/ 0 h 816"/>
                  <a:gd name="T2" fmla="*/ 0 w 309"/>
                  <a:gd name="T3" fmla="*/ 2147483647 h 816"/>
                  <a:gd name="T4" fmla="*/ 2147483647 w 309"/>
                  <a:gd name="T5" fmla="*/ 2147483647 h 816"/>
                  <a:gd name="T6" fmla="*/ 2147483647 w 309"/>
                  <a:gd name="T7" fmla="*/ 2147483647 h 816"/>
                  <a:gd name="T8" fmla="*/ 2147483647 w 309"/>
                  <a:gd name="T9" fmla="*/ 0 h 8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9"/>
                  <a:gd name="T16" fmla="*/ 0 h 816"/>
                  <a:gd name="T17" fmla="*/ 309 w 309"/>
                  <a:gd name="T18" fmla="*/ 816 h 8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9" h="816">
                    <a:moveTo>
                      <a:pt x="245" y="0"/>
                    </a:moveTo>
                    <a:lnTo>
                      <a:pt x="0" y="796"/>
                    </a:lnTo>
                    <a:lnTo>
                      <a:pt x="63" y="816"/>
                    </a:lnTo>
                    <a:lnTo>
                      <a:pt x="309" y="19"/>
                    </a:lnTo>
                    <a:lnTo>
                      <a:pt x="245" y="0"/>
                    </a:lnTo>
                    <a:close/>
                  </a:path>
                </a:pathLst>
              </a:custGeom>
              <a:solidFill>
                <a:srgbClr val="00AB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26" name="Freeform 32"/>
              <p:cNvSpPr/>
              <p:nvPr/>
            </p:nvSpPr>
            <p:spPr bwMode="auto">
              <a:xfrm>
                <a:off x="130175" y="260350"/>
                <a:ext cx="425450" cy="1277938"/>
              </a:xfrm>
              <a:custGeom>
                <a:avLst/>
                <a:gdLst>
                  <a:gd name="T0" fmla="*/ 2147483647 w 268"/>
                  <a:gd name="T1" fmla="*/ 0 h 805"/>
                  <a:gd name="T2" fmla="*/ 0 w 268"/>
                  <a:gd name="T3" fmla="*/ 2147483647 h 805"/>
                  <a:gd name="T4" fmla="*/ 2147483647 w 268"/>
                  <a:gd name="T5" fmla="*/ 2147483647 h 805"/>
                  <a:gd name="T6" fmla="*/ 2147483647 w 268"/>
                  <a:gd name="T7" fmla="*/ 2147483647 h 805"/>
                  <a:gd name="T8" fmla="*/ 2147483647 w 268"/>
                  <a:gd name="T9" fmla="*/ 0 h 80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68"/>
                  <a:gd name="T16" fmla="*/ 0 h 805"/>
                  <a:gd name="T17" fmla="*/ 268 w 268"/>
                  <a:gd name="T18" fmla="*/ 805 h 80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68" h="805">
                    <a:moveTo>
                      <a:pt x="244" y="0"/>
                    </a:moveTo>
                    <a:lnTo>
                      <a:pt x="0" y="798"/>
                    </a:lnTo>
                    <a:lnTo>
                      <a:pt x="22" y="805"/>
                    </a:lnTo>
                    <a:lnTo>
                      <a:pt x="268" y="8"/>
                    </a:lnTo>
                    <a:lnTo>
                      <a:pt x="244" y="0"/>
                    </a:lnTo>
                    <a:close/>
                  </a:path>
                </a:pathLst>
              </a:custGeom>
              <a:solidFill>
                <a:srgbClr val="0091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27" name="Freeform 33"/>
              <p:cNvSpPr/>
              <p:nvPr/>
            </p:nvSpPr>
            <p:spPr bwMode="auto">
              <a:xfrm>
                <a:off x="0" y="1489075"/>
                <a:ext cx="165100" cy="234950"/>
              </a:xfrm>
              <a:custGeom>
                <a:avLst/>
                <a:gdLst>
                  <a:gd name="T0" fmla="*/ 2147483647 w 104"/>
                  <a:gd name="T1" fmla="*/ 2147483647 h 148"/>
                  <a:gd name="T2" fmla="*/ 2147483647 w 104"/>
                  <a:gd name="T3" fmla="*/ 2147483647 h 148"/>
                  <a:gd name="T4" fmla="*/ 0 w 104"/>
                  <a:gd name="T5" fmla="*/ 0 h 148"/>
                  <a:gd name="T6" fmla="*/ 2147483647 w 104"/>
                  <a:gd name="T7" fmla="*/ 2147483647 h 14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4"/>
                  <a:gd name="T13" fmla="*/ 0 h 148"/>
                  <a:gd name="T14" fmla="*/ 104 w 104"/>
                  <a:gd name="T15" fmla="*/ 148 h 14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4" h="148">
                    <a:moveTo>
                      <a:pt x="104" y="31"/>
                    </a:moveTo>
                    <a:lnTo>
                      <a:pt x="11" y="148"/>
                    </a:lnTo>
                    <a:lnTo>
                      <a:pt x="0" y="0"/>
                    </a:lnTo>
                    <a:lnTo>
                      <a:pt x="104" y="31"/>
                    </a:lnTo>
                    <a:close/>
                  </a:path>
                </a:pathLst>
              </a:custGeom>
              <a:solidFill>
                <a:srgbClr val="F9D5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28" name="Freeform 34"/>
              <p:cNvSpPr/>
              <p:nvPr/>
            </p:nvSpPr>
            <p:spPr bwMode="auto">
              <a:xfrm>
                <a:off x="12700" y="1662112"/>
                <a:ext cx="44450" cy="61913"/>
              </a:xfrm>
              <a:custGeom>
                <a:avLst/>
                <a:gdLst>
                  <a:gd name="T0" fmla="*/ 0 w 28"/>
                  <a:gd name="T1" fmla="*/ 0 h 39"/>
                  <a:gd name="T2" fmla="*/ 2147483647 w 28"/>
                  <a:gd name="T3" fmla="*/ 2147483647 h 39"/>
                  <a:gd name="T4" fmla="*/ 2147483647 w 28"/>
                  <a:gd name="T5" fmla="*/ 2147483647 h 39"/>
                  <a:gd name="T6" fmla="*/ 0 w 28"/>
                  <a:gd name="T7" fmla="*/ 0 h 3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"/>
                  <a:gd name="T13" fmla="*/ 0 h 39"/>
                  <a:gd name="T14" fmla="*/ 28 w 28"/>
                  <a:gd name="T15" fmla="*/ 39 h 3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" h="39">
                    <a:moveTo>
                      <a:pt x="0" y="0"/>
                    </a:moveTo>
                    <a:lnTo>
                      <a:pt x="3" y="39"/>
                    </a:lnTo>
                    <a:lnTo>
                      <a:pt x="28" y="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29" name="Freeform 35"/>
              <p:cNvSpPr/>
              <p:nvPr/>
            </p:nvSpPr>
            <p:spPr bwMode="auto">
              <a:xfrm>
                <a:off x="376238" y="200025"/>
                <a:ext cx="192088" cy="96838"/>
              </a:xfrm>
              <a:custGeom>
                <a:avLst/>
                <a:gdLst>
                  <a:gd name="T0" fmla="*/ 2147483647 w 65"/>
                  <a:gd name="T1" fmla="*/ 2147483647 h 33"/>
                  <a:gd name="T2" fmla="*/ 2147483647 w 65"/>
                  <a:gd name="T3" fmla="*/ 2147483647 h 33"/>
                  <a:gd name="T4" fmla="*/ 2147483647 w 65"/>
                  <a:gd name="T5" fmla="*/ 2147483647 h 33"/>
                  <a:gd name="T6" fmla="*/ 0 w 65"/>
                  <a:gd name="T7" fmla="*/ 2147483647 h 33"/>
                  <a:gd name="T8" fmla="*/ 2147483647 w 65"/>
                  <a:gd name="T9" fmla="*/ 2147483647 h 33"/>
                  <a:gd name="T10" fmla="*/ 2147483647 w 65"/>
                  <a:gd name="T11" fmla="*/ 0 h 33"/>
                  <a:gd name="T12" fmla="*/ 2147483647 w 65"/>
                  <a:gd name="T13" fmla="*/ 2147483647 h 33"/>
                  <a:gd name="T14" fmla="*/ 2147483647 w 65"/>
                  <a:gd name="T15" fmla="*/ 2147483647 h 33"/>
                  <a:gd name="T16" fmla="*/ 2147483647 w 65"/>
                  <a:gd name="T17" fmla="*/ 2147483647 h 3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5"/>
                  <a:gd name="T28" fmla="*/ 0 h 33"/>
                  <a:gd name="T29" fmla="*/ 65 w 65"/>
                  <a:gd name="T30" fmla="*/ 33 h 3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5" h="33">
                    <a:moveTo>
                      <a:pt x="62" y="30"/>
                    </a:moveTo>
                    <a:cubicBezTo>
                      <a:pt x="61" y="32"/>
                      <a:pt x="59" y="33"/>
                      <a:pt x="58" y="33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1" y="15"/>
                      <a:pt x="0" y="13"/>
                      <a:pt x="0" y="11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4" y="1"/>
                      <a:pt x="6" y="0"/>
                      <a:pt x="7" y="0"/>
                    </a:cubicBezTo>
                    <a:cubicBezTo>
                      <a:pt x="62" y="17"/>
                      <a:pt x="62" y="17"/>
                      <a:pt x="62" y="17"/>
                    </a:cubicBezTo>
                    <a:cubicBezTo>
                      <a:pt x="64" y="18"/>
                      <a:pt x="65" y="20"/>
                      <a:pt x="65" y="22"/>
                    </a:cubicBezTo>
                    <a:lnTo>
                      <a:pt x="62" y="30"/>
                    </a:lnTo>
                    <a:close/>
                  </a:path>
                </a:pathLst>
              </a:custGeom>
              <a:solidFill>
                <a:srgbClr val="FAEC2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30" name="Freeform 36"/>
              <p:cNvSpPr/>
              <p:nvPr/>
            </p:nvSpPr>
            <p:spPr bwMode="auto">
              <a:xfrm>
                <a:off x="447675" y="219075"/>
                <a:ext cx="120650" cy="77788"/>
              </a:xfrm>
              <a:custGeom>
                <a:avLst/>
                <a:gdLst>
                  <a:gd name="T0" fmla="*/ 2147483647 w 41"/>
                  <a:gd name="T1" fmla="*/ 2147483647 h 26"/>
                  <a:gd name="T2" fmla="*/ 2147483647 w 41"/>
                  <a:gd name="T3" fmla="*/ 0 h 26"/>
                  <a:gd name="T4" fmla="*/ 0 w 41"/>
                  <a:gd name="T5" fmla="*/ 2147483647 h 26"/>
                  <a:gd name="T6" fmla="*/ 2147483647 w 41"/>
                  <a:gd name="T7" fmla="*/ 2147483647 h 26"/>
                  <a:gd name="T8" fmla="*/ 2147483647 w 41"/>
                  <a:gd name="T9" fmla="*/ 2147483647 h 26"/>
                  <a:gd name="T10" fmla="*/ 2147483647 w 41"/>
                  <a:gd name="T11" fmla="*/ 2147483647 h 26"/>
                  <a:gd name="T12" fmla="*/ 2147483647 w 41"/>
                  <a:gd name="T13" fmla="*/ 2147483647 h 2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1"/>
                  <a:gd name="T22" fmla="*/ 0 h 26"/>
                  <a:gd name="T23" fmla="*/ 41 w 41"/>
                  <a:gd name="T24" fmla="*/ 26 h 2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1" h="26">
                    <a:moveTo>
                      <a:pt x="38" y="1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4" y="26"/>
                      <a:pt x="34" y="26"/>
                      <a:pt x="34" y="26"/>
                    </a:cubicBezTo>
                    <a:cubicBezTo>
                      <a:pt x="35" y="26"/>
                      <a:pt x="37" y="25"/>
                      <a:pt x="38" y="23"/>
                    </a:cubicBezTo>
                    <a:cubicBezTo>
                      <a:pt x="41" y="15"/>
                      <a:pt x="41" y="15"/>
                      <a:pt x="41" y="15"/>
                    </a:cubicBezTo>
                    <a:cubicBezTo>
                      <a:pt x="41" y="13"/>
                      <a:pt x="40" y="11"/>
                      <a:pt x="38" y="10"/>
                    </a:cubicBezTo>
                    <a:close/>
                  </a:path>
                </a:pathLst>
              </a:custGeom>
              <a:solidFill>
                <a:srgbClr val="E0D4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31" name="Freeform 37"/>
              <p:cNvSpPr/>
              <p:nvPr/>
            </p:nvSpPr>
            <p:spPr bwMode="auto">
              <a:xfrm>
                <a:off x="376238" y="200025"/>
                <a:ext cx="36513" cy="49213"/>
              </a:xfrm>
              <a:custGeom>
                <a:avLst/>
                <a:gdLst>
                  <a:gd name="T0" fmla="*/ 2147483647 w 12"/>
                  <a:gd name="T1" fmla="*/ 2147483647 h 17"/>
                  <a:gd name="T2" fmla="*/ 2147483647 w 12"/>
                  <a:gd name="T3" fmla="*/ 0 h 17"/>
                  <a:gd name="T4" fmla="*/ 2147483647 w 12"/>
                  <a:gd name="T5" fmla="*/ 2147483647 h 17"/>
                  <a:gd name="T6" fmla="*/ 0 w 12"/>
                  <a:gd name="T7" fmla="*/ 2147483647 h 17"/>
                  <a:gd name="T8" fmla="*/ 2147483647 w 12"/>
                  <a:gd name="T9" fmla="*/ 2147483647 h 17"/>
                  <a:gd name="T10" fmla="*/ 2147483647 w 12"/>
                  <a:gd name="T11" fmla="*/ 2147483647 h 17"/>
                  <a:gd name="T12" fmla="*/ 2147483647 w 12"/>
                  <a:gd name="T13" fmla="*/ 2147483647 h 1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2"/>
                  <a:gd name="T22" fmla="*/ 0 h 17"/>
                  <a:gd name="T23" fmla="*/ 12 w 12"/>
                  <a:gd name="T24" fmla="*/ 17 h 1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2" h="17">
                    <a:moveTo>
                      <a:pt x="12" y="2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6" y="0"/>
                      <a:pt x="4" y="1"/>
                      <a:pt x="3" y="3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3"/>
                      <a:pt x="1" y="15"/>
                      <a:pt x="3" y="16"/>
                    </a:cubicBezTo>
                    <a:cubicBezTo>
                      <a:pt x="7" y="17"/>
                      <a:pt x="7" y="17"/>
                      <a:pt x="7" y="17"/>
                    </a:cubicBezTo>
                    <a:lnTo>
                      <a:pt x="12" y="2"/>
                    </a:lnTo>
                    <a:close/>
                  </a:path>
                </a:pathLst>
              </a:custGeom>
              <a:solidFill>
                <a:srgbClr val="E0D4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32" name="Freeform 38"/>
              <p:cNvSpPr/>
              <p:nvPr/>
            </p:nvSpPr>
            <p:spPr bwMode="auto">
              <a:xfrm>
                <a:off x="512763" y="239712"/>
                <a:ext cx="55563" cy="57150"/>
              </a:xfrm>
              <a:custGeom>
                <a:avLst/>
                <a:gdLst>
                  <a:gd name="T0" fmla="*/ 2147483647 w 19"/>
                  <a:gd name="T1" fmla="*/ 2147483647 h 19"/>
                  <a:gd name="T2" fmla="*/ 2147483647 w 19"/>
                  <a:gd name="T3" fmla="*/ 0 h 19"/>
                  <a:gd name="T4" fmla="*/ 0 w 19"/>
                  <a:gd name="T5" fmla="*/ 2147483647 h 19"/>
                  <a:gd name="T6" fmla="*/ 2147483647 w 19"/>
                  <a:gd name="T7" fmla="*/ 2147483647 h 19"/>
                  <a:gd name="T8" fmla="*/ 2147483647 w 19"/>
                  <a:gd name="T9" fmla="*/ 2147483647 h 19"/>
                  <a:gd name="T10" fmla="*/ 2147483647 w 19"/>
                  <a:gd name="T11" fmla="*/ 2147483647 h 19"/>
                  <a:gd name="T12" fmla="*/ 2147483647 w 19"/>
                  <a:gd name="T13" fmla="*/ 2147483647 h 1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9"/>
                  <a:gd name="T22" fmla="*/ 0 h 19"/>
                  <a:gd name="T23" fmla="*/ 19 w 19"/>
                  <a:gd name="T24" fmla="*/ 19 h 1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9" h="19">
                    <a:moveTo>
                      <a:pt x="16" y="3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2" y="19"/>
                      <a:pt x="12" y="19"/>
                      <a:pt x="12" y="19"/>
                    </a:cubicBezTo>
                    <a:cubicBezTo>
                      <a:pt x="13" y="19"/>
                      <a:pt x="15" y="18"/>
                      <a:pt x="16" y="16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6"/>
                      <a:pt x="18" y="4"/>
                      <a:pt x="16" y="3"/>
                    </a:cubicBezTo>
                    <a:close/>
                  </a:path>
                </a:pathLst>
              </a:custGeom>
              <a:solidFill>
                <a:srgbClr val="C4BA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2320" name="文本框 46"/>
            <p:cNvSpPr txBox="1">
              <a:spLocks noChangeArrowheads="1"/>
            </p:cNvSpPr>
            <p:nvPr/>
          </p:nvSpPr>
          <p:spPr bwMode="auto">
            <a:xfrm>
              <a:off x="244475" y="501805"/>
              <a:ext cx="1371600" cy="769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sz="44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目录</a:t>
              </a:r>
              <a:endParaRPr lang="zh-CN" sz="44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291" name="组合 84"/>
          <p:cNvGrpSpPr/>
          <p:nvPr/>
        </p:nvGrpSpPr>
        <p:grpSpPr bwMode="auto">
          <a:xfrm>
            <a:off x="3328988" y="2413000"/>
            <a:ext cx="5467350" cy="668338"/>
            <a:chOff x="0" y="0"/>
            <a:chExt cx="5467144" cy="668621"/>
          </a:xfrm>
        </p:grpSpPr>
        <p:grpSp>
          <p:nvGrpSpPr>
            <p:cNvPr id="12312" name="组合 26"/>
            <p:cNvGrpSpPr/>
            <p:nvPr/>
          </p:nvGrpSpPr>
          <p:grpSpPr bwMode="auto">
            <a:xfrm>
              <a:off x="0" y="0"/>
              <a:ext cx="5467144" cy="668621"/>
              <a:chOff x="0" y="0"/>
              <a:chExt cx="10006012" cy="1139825"/>
            </a:xfrm>
          </p:grpSpPr>
          <p:sp>
            <p:nvSpPr>
              <p:cNvPr id="12314" name="Freeform 30"/>
              <p:cNvSpPr/>
              <p:nvPr/>
            </p:nvSpPr>
            <p:spPr bwMode="auto">
              <a:xfrm>
                <a:off x="0" y="0"/>
                <a:ext cx="10006012" cy="1139825"/>
              </a:xfrm>
              <a:custGeom>
                <a:avLst/>
                <a:gdLst>
                  <a:gd name="T0" fmla="*/ 2147483647 w 603"/>
                  <a:gd name="T1" fmla="*/ 2147483647 h 66"/>
                  <a:gd name="T2" fmla="*/ 2147483647 w 603"/>
                  <a:gd name="T3" fmla="*/ 2147483647 h 66"/>
                  <a:gd name="T4" fmla="*/ 2147483647 w 603"/>
                  <a:gd name="T5" fmla="*/ 2147483647 h 66"/>
                  <a:gd name="T6" fmla="*/ 0 w 603"/>
                  <a:gd name="T7" fmla="*/ 2147483647 h 66"/>
                  <a:gd name="T8" fmla="*/ 0 w 603"/>
                  <a:gd name="T9" fmla="*/ 2147483647 h 66"/>
                  <a:gd name="T10" fmla="*/ 2147483647 w 603"/>
                  <a:gd name="T11" fmla="*/ 0 h 66"/>
                  <a:gd name="T12" fmla="*/ 2147483647 w 603"/>
                  <a:gd name="T13" fmla="*/ 0 h 66"/>
                  <a:gd name="T14" fmla="*/ 2147483647 w 603"/>
                  <a:gd name="T15" fmla="*/ 2147483647 h 6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03"/>
                  <a:gd name="T25" fmla="*/ 0 h 66"/>
                  <a:gd name="T26" fmla="*/ 603 w 603"/>
                  <a:gd name="T27" fmla="*/ 66 h 6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03" h="66">
                    <a:moveTo>
                      <a:pt x="603" y="33"/>
                    </a:moveTo>
                    <a:cubicBezTo>
                      <a:pt x="603" y="51"/>
                      <a:pt x="589" y="66"/>
                      <a:pt x="570" y="66"/>
                    </a:cubicBezTo>
                    <a:cubicBezTo>
                      <a:pt x="33" y="66"/>
                      <a:pt x="33" y="66"/>
                      <a:pt x="33" y="66"/>
                    </a:cubicBezTo>
                    <a:cubicBezTo>
                      <a:pt x="15" y="66"/>
                      <a:pt x="0" y="51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15"/>
                      <a:pt x="15" y="0"/>
                      <a:pt x="33" y="0"/>
                    </a:cubicBezTo>
                    <a:cubicBezTo>
                      <a:pt x="570" y="0"/>
                      <a:pt x="570" y="0"/>
                      <a:pt x="570" y="0"/>
                    </a:cubicBezTo>
                    <a:cubicBezTo>
                      <a:pt x="589" y="0"/>
                      <a:pt x="603" y="15"/>
                      <a:pt x="603" y="33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15" name="Freeform 31"/>
              <p:cNvSpPr/>
              <p:nvPr/>
            </p:nvSpPr>
            <p:spPr bwMode="auto">
              <a:xfrm>
                <a:off x="8230845" y="0"/>
                <a:ext cx="1775167" cy="1139825"/>
              </a:xfrm>
              <a:custGeom>
                <a:avLst/>
                <a:gdLst>
                  <a:gd name="T0" fmla="*/ 2147483647 w 107"/>
                  <a:gd name="T1" fmla="*/ 0 h 66"/>
                  <a:gd name="T2" fmla="*/ 0 w 107"/>
                  <a:gd name="T3" fmla="*/ 0 h 66"/>
                  <a:gd name="T4" fmla="*/ 0 w 107"/>
                  <a:gd name="T5" fmla="*/ 2147483647 h 66"/>
                  <a:gd name="T6" fmla="*/ 2147483647 w 107"/>
                  <a:gd name="T7" fmla="*/ 2147483647 h 66"/>
                  <a:gd name="T8" fmla="*/ 2147483647 w 107"/>
                  <a:gd name="T9" fmla="*/ 2147483647 h 66"/>
                  <a:gd name="T10" fmla="*/ 2147483647 w 107"/>
                  <a:gd name="T11" fmla="*/ 0 h 6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7"/>
                  <a:gd name="T19" fmla="*/ 0 h 66"/>
                  <a:gd name="T20" fmla="*/ 107 w 107"/>
                  <a:gd name="T21" fmla="*/ 66 h 6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7" h="66">
                    <a:moveTo>
                      <a:pt x="7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74" y="66"/>
                      <a:pt x="74" y="66"/>
                      <a:pt x="74" y="66"/>
                    </a:cubicBezTo>
                    <a:cubicBezTo>
                      <a:pt x="93" y="66"/>
                      <a:pt x="107" y="51"/>
                      <a:pt x="107" y="33"/>
                    </a:cubicBezTo>
                    <a:cubicBezTo>
                      <a:pt x="107" y="15"/>
                      <a:pt x="93" y="0"/>
                      <a:pt x="74" y="0"/>
                    </a:cubicBezTo>
                    <a:close/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16" name="Freeform 32"/>
              <p:cNvSpPr>
                <a:spLocks noEditPoints="1"/>
              </p:cNvSpPr>
              <p:nvPr/>
            </p:nvSpPr>
            <p:spPr bwMode="auto">
              <a:xfrm>
                <a:off x="8559519" y="96370"/>
                <a:ext cx="928687" cy="984250"/>
              </a:xfrm>
              <a:custGeom>
                <a:avLst/>
                <a:gdLst>
                  <a:gd name="T0" fmla="*/ 2147483647 w 56"/>
                  <a:gd name="T1" fmla="*/ 2147483647 h 57"/>
                  <a:gd name="T2" fmla="*/ 2147483647 w 56"/>
                  <a:gd name="T3" fmla="*/ 2147483647 h 57"/>
                  <a:gd name="T4" fmla="*/ 2147483647 w 56"/>
                  <a:gd name="T5" fmla="*/ 2147483647 h 57"/>
                  <a:gd name="T6" fmla="*/ 2147483647 w 56"/>
                  <a:gd name="T7" fmla="*/ 2147483647 h 57"/>
                  <a:gd name="T8" fmla="*/ 2147483647 w 56"/>
                  <a:gd name="T9" fmla="*/ 2147483647 h 57"/>
                  <a:gd name="T10" fmla="*/ 2147483647 w 56"/>
                  <a:gd name="T11" fmla="*/ 2147483647 h 57"/>
                  <a:gd name="T12" fmla="*/ 2147483647 w 56"/>
                  <a:gd name="T13" fmla="*/ 2147483647 h 57"/>
                  <a:gd name="T14" fmla="*/ 2147483647 w 56"/>
                  <a:gd name="T15" fmla="*/ 2147483647 h 57"/>
                  <a:gd name="T16" fmla="*/ 2147483647 w 56"/>
                  <a:gd name="T17" fmla="*/ 2147483647 h 57"/>
                  <a:gd name="T18" fmla="*/ 2147483647 w 56"/>
                  <a:gd name="T19" fmla="*/ 2147483647 h 57"/>
                  <a:gd name="T20" fmla="*/ 2147483647 w 56"/>
                  <a:gd name="T21" fmla="*/ 2147483647 h 57"/>
                  <a:gd name="T22" fmla="*/ 2147483647 w 56"/>
                  <a:gd name="T23" fmla="*/ 2147483647 h 57"/>
                  <a:gd name="T24" fmla="*/ 2147483647 w 56"/>
                  <a:gd name="T25" fmla="*/ 2147483647 h 5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56"/>
                  <a:gd name="T40" fmla="*/ 0 h 57"/>
                  <a:gd name="T41" fmla="*/ 56 w 56"/>
                  <a:gd name="T42" fmla="*/ 57 h 57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56" h="57">
                    <a:moveTo>
                      <a:pt x="34" y="8"/>
                    </a:moveTo>
                    <a:cubicBezTo>
                      <a:pt x="26" y="0"/>
                      <a:pt x="14" y="0"/>
                      <a:pt x="7" y="8"/>
                    </a:cubicBezTo>
                    <a:cubicBezTo>
                      <a:pt x="0" y="15"/>
                      <a:pt x="0" y="27"/>
                      <a:pt x="7" y="34"/>
                    </a:cubicBezTo>
                    <a:cubicBezTo>
                      <a:pt x="14" y="41"/>
                      <a:pt x="24" y="42"/>
                      <a:pt x="31" y="37"/>
                    </a:cubicBezTo>
                    <a:cubicBezTo>
                      <a:pt x="51" y="57"/>
                      <a:pt x="51" y="57"/>
                      <a:pt x="51" y="57"/>
                    </a:cubicBezTo>
                    <a:cubicBezTo>
                      <a:pt x="56" y="52"/>
                      <a:pt x="56" y="52"/>
                      <a:pt x="56" y="52"/>
                    </a:cubicBezTo>
                    <a:cubicBezTo>
                      <a:pt x="36" y="32"/>
                      <a:pt x="36" y="32"/>
                      <a:pt x="36" y="32"/>
                    </a:cubicBezTo>
                    <a:cubicBezTo>
                      <a:pt x="41" y="25"/>
                      <a:pt x="40" y="14"/>
                      <a:pt x="34" y="8"/>
                    </a:cubicBezTo>
                    <a:close/>
                    <a:moveTo>
                      <a:pt x="30" y="31"/>
                    </a:moveTo>
                    <a:cubicBezTo>
                      <a:pt x="25" y="36"/>
                      <a:pt x="16" y="36"/>
                      <a:pt x="11" y="31"/>
                    </a:cubicBezTo>
                    <a:cubicBezTo>
                      <a:pt x="5" y="26"/>
                      <a:pt x="5" y="17"/>
                      <a:pt x="11" y="11"/>
                    </a:cubicBezTo>
                    <a:cubicBezTo>
                      <a:pt x="16" y="6"/>
                      <a:pt x="25" y="6"/>
                      <a:pt x="30" y="11"/>
                    </a:cubicBezTo>
                    <a:cubicBezTo>
                      <a:pt x="36" y="17"/>
                      <a:pt x="36" y="26"/>
                      <a:pt x="30" y="31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2313" name="文本框 80"/>
            <p:cNvSpPr txBox="1">
              <a:spLocks noChangeArrowheads="1"/>
            </p:cNvSpPr>
            <p:nvPr/>
          </p:nvSpPr>
          <p:spPr bwMode="auto">
            <a:xfrm>
              <a:off x="923999" y="50800"/>
              <a:ext cx="2646878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sz="3200" b="1">
                  <a:solidFill>
                    <a:srgbClr val="D9D9D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一、工作回顾</a:t>
              </a:r>
              <a:endParaRPr lang="zh-CN" sz="3200" b="1">
                <a:solidFill>
                  <a:srgbClr val="D9D9D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292" name="组合 85"/>
          <p:cNvGrpSpPr/>
          <p:nvPr/>
        </p:nvGrpSpPr>
        <p:grpSpPr bwMode="auto">
          <a:xfrm>
            <a:off x="3328988" y="3424238"/>
            <a:ext cx="5467350" cy="668337"/>
            <a:chOff x="0" y="0"/>
            <a:chExt cx="5467144" cy="668621"/>
          </a:xfrm>
        </p:grpSpPr>
        <p:grpSp>
          <p:nvGrpSpPr>
            <p:cNvPr id="12307" name="组合 30"/>
            <p:cNvGrpSpPr/>
            <p:nvPr/>
          </p:nvGrpSpPr>
          <p:grpSpPr bwMode="auto">
            <a:xfrm>
              <a:off x="0" y="0"/>
              <a:ext cx="5467144" cy="668621"/>
              <a:chOff x="0" y="0"/>
              <a:chExt cx="10006012" cy="1139825"/>
            </a:xfrm>
          </p:grpSpPr>
          <p:sp>
            <p:nvSpPr>
              <p:cNvPr id="12309" name="Freeform 30"/>
              <p:cNvSpPr/>
              <p:nvPr/>
            </p:nvSpPr>
            <p:spPr bwMode="auto">
              <a:xfrm>
                <a:off x="0" y="0"/>
                <a:ext cx="10006012" cy="1139825"/>
              </a:xfrm>
              <a:custGeom>
                <a:avLst/>
                <a:gdLst>
                  <a:gd name="T0" fmla="*/ 2147483647 w 603"/>
                  <a:gd name="T1" fmla="*/ 2147483647 h 66"/>
                  <a:gd name="T2" fmla="*/ 2147483647 w 603"/>
                  <a:gd name="T3" fmla="*/ 2147483647 h 66"/>
                  <a:gd name="T4" fmla="*/ 2147483647 w 603"/>
                  <a:gd name="T5" fmla="*/ 2147483647 h 66"/>
                  <a:gd name="T6" fmla="*/ 0 w 603"/>
                  <a:gd name="T7" fmla="*/ 2147483647 h 66"/>
                  <a:gd name="T8" fmla="*/ 0 w 603"/>
                  <a:gd name="T9" fmla="*/ 2147483647 h 66"/>
                  <a:gd name="T10" fmla="*/ 2147483647 w 603"/>
                  <a:gd name="T11" fmla="*/ 0 h 66"/>
                  <a:gd name="T12" fmla="*/ 2147483647 w 603"/>
                  <a:gd name="T13" fmla="*/ 0 h 66"/>
                  <a:gd name="T14" fmla="*/ 2147483647 w 603"/>
                  <a:gd name="T15" fmla="*/ 2147483647 h 6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03"/>
                  <a:gd name="T25" fmla="*/ 0 h 66"/>
                  <a:gd name="T26" fmla="*/ 603 w 603"/>
                  <a:gd name="T27" fmla="*/ 66 h 6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03" h="66">
                    <a:moveTo>
                      <a:pt x="603" y="33"/>
                    </a:moveTo>
                    <a:cubicBezTo>
                      <a:pt x="603" y="51"/>
                      <a:pt x="589" y="66"/>
                      <a:pt x="570" y="66"/>
                    </a:cubicBezTo>
                    <a:cubicBezTo>
                      <a:pt x="33" y="66"/>
                      <a:pt x="33" y="66"/>
                      <a:pt x="33" y="66"/>
                    </a:cubicBezTo>
                    <a:cubicBezTo>
                      <a:pt x="15" y="66"/>
                      <a:pt x="0" y="51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15"/>
                      <a:pt x="15" y="0"/>
                      <a:pt x="33" y="0"/>
                    </a:cubicBezTo>
                    <a:cubicBezTo>
                      <a:pt x="570" y="0"/>
                      <a:pt x="570" y="0"/>
                      <a:pt x="570" y="0"/>
                    </a:cubicBezTo>
                    <a:cubicBezTo>
                      <a:pt x="589" y="0"/>
                      <a:pt x="603" y="15"/>
                      <a:pt x="603" y="33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10" name="Freeform 31"/>
              <p:cNvSpPr/>
              <p:nvPr/>
            </p:nvSpPr>
            <p:spPr bwMode="auto">
              <a:xfrm>
                <a:off x="8229600" y="0"/>
                <a:ext cx="1776412" cy="1139825"/>
              </a:xfrm>
              <a:custGeom>
                <a:avLst/>
                <a:gdLst>
                  <a:gd name="T0" fmla="*/ 2147483647 w 107"/>
                  <a:gd name="T1" fmla="*/ 0 h 66"/>
                  <a:gd name="T2" fmla="*/ 0 w 107"/>
                  <a:gd name="T3" fmla="*/ 0 h 66"/>
                  <a:gd name="T4" fmla="*/ 0 w 107"/>
                  <a:gd name="T5" fmla="*/ 2147483647 h 66"/>
                  <a:gd name="T6" fmla="*/ 2147483647 w 107"/>
                  <a:gd name="T7" fmla="*/ 2147483647 h 66"/>
                  <a:gd name="T8" fmla="*/ 2147483647 w 107"/>
                  <a:gd name="T9" fmla="*/ 2147483647 h 66"/>
                  <a:gd name="T10" fmla="*/ 2147483647 w 107"/>
                  <a:gd name="T11" fmla="*/ 0 h 6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7"/>
                  <a:gd name="T19" fmla="*/ 0 h 66"/>
                  <a:gd name="T20" fmla="*/ 107 w 107"/>
                  <a:gd name="T21" fmla="*/ 66 h 6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7" h="66">
                    <a:moveTo>
                      <a:pt x="7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74" y="66"/>
                      <a:pt x="74" y="66"/>
                      <a:pt x="74" y="66"/>
                    </a:cubicBezTo>
                    <a:cubicBezTo>
                      <a:pt x="93" y="66"/>
                      <a:pt x="107" y="51"/>
                      <a:pt x="107" y="33"/>
                    </a:cubicBezTo>
                    <a:cubicBezTo>
                      <a:pt x="107" y="15"/>
                      <a:pt x="93" y="0"/>
                      <a:pt x="74" y="0"/>
                    </a:cubicBezTo>
                    <a:close/>
                  </a:path>
                </a:pathLst>
              </a:custGeom>
              <a:solidFill>
                <a:srgbClr val="2D68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11" name="Freeform 32"/>
              <p:cNvSpPr>
                <a:spLocks noEditPoints="1"/>
              </p:cNvSpPr>
              <p:nvPr/>
            </p:nvSpPr>
            <p:spPr bwMode="auto">
              <a:xfrm>
                <a:off x="8559519" y="96370"/>
                <a:ext cx="928687" cy="984250"/>
              </a:xfrm>
              <a:custGeom>
                <a:avLst/>
                <a:gdLst>
                  <a:gd name="T0" fmla="*/ 2147483647 w 56"/>
                  <a:gd name="T1" fmla="*/ 2147483647 h 57"/>
                  <a:gd name="T2" fmla="*/ 2147483647 w 56"/>
                  <a:gd name="T3" fmla="*/ 2147483647 h 57"/>
                  <a:gd name="T4" fmla="*/ 2147483647 w 56"/>
                  <a:gd name="T5" fmla="*/ 2147483647 h 57"/>
                  <a:gd name="T6" fmla="*/ 2147483647 w 56"/>
                  <a:gd name="T7" fmla="*/ 2147483647 h 57"/>
                  <a:gd name="T8" fmla="*/ 2147483647 w 56"/>
                  <a:gd name="T9" fmla="*/ 2147483647 h 57"/>
                  <a:gd name="T10" fmla="*/ 2147483647 w 56"/>
                  <a:gd name="T11" fmla="*/ 2147483647 h 57"/>
                  <a:gd name="T12" fmla="*/ 2147483647 w 56"/>
                  <a:gd name="T13" fmla="*/ 2147483647 h 57"/>
                  <a:gd name="T14" fmla="*/ 2147483647 w 56"/>
                  <a:gd name="T15" fmla="*/ 2147483647 h 57"/>
                  <a:gd name="T16" fmla="*/ 2147483647 w 56"/>
                  <a:gd name="T17" fmla="*/ 2147483647 h 57"/>
                  <a:gd name="T18" fmla="*/ 2147483647 w 56"/>
                  <a:gd name="T19" fmla="*/ 2147483647 h 57"/>
                  <a:gd name="T20" fmla="*/ 2147483647 w 56"/>
                  <a:gd name="T21" fmla="*/ 2147483647 h 57"/>
                  <a:gd name="T22" fmla="*/ 2147483647 w 56"/>
                  <a:gd name="T23" fmla="*/ 2147483647 h 57"/>
                  <a:gd name="T24" fmla="*/ 2147483647 w 56"/>
                  <a:gd name="T25" fmla="*/ 2147483647 h 5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56"/>
                  <a:gd name="T40" fmla="*/ 0 h 57"/>
                  <a:gd name="T41" fmla="*/ 56 w 56"/>
                  <a:gd name="T42" fmla="*/ 57 h 57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56" h="57">
                    <a:moveTo>
                      <a:pt x="34" y="8"/>
                    </a:moveTo>
                    <a:cubicBezTo>
                      <a:pt x="26" y="0"/>
                      <a:pt x="14" y="0"/>
                      <a:pt x="7" y="8"/>
                    </a:cubicBezTo>
                    <a:cubicBezTo>
                      <a:pt x="0" y="15"/>
                      <a:pt x="0" y="27"/>
                      <a:pt x="7" y="34"/>
                    </a:cubicBezTo>
                    <a:cubicBezTo>
                      <a:pt x="14" y="41"/>
                      <a:pt x="24" y="42"/>
                      <a:pt x="31" y="37"/>
                    </a:cubicBezTo>
                    <a:cubicBezTo>
                      <a:pt x="51" y="57"/>
                      <a:pt x="51" y="57"/>
                      <a:pt x="51" y="57"/>
                    </a:cubicBezTo>
                    <a:cubicBezTo>
                      <a:pt x="56" y="52"/>
                      <a:pt x="56" y="52"/>
                      <a:pt x="56" y="52"/>
                    </a:cubicBezTo>
                    <a:cubicBezTo>
                      <a:pt x="36" y="32"/>
                      <a:pt x="36" y="32"/>
                      <a:pt x="36" y="32"/>
                    </a:cubicBezTo>
                    <a:cubicBezTo>
                      <a:pt x="41" y="25"/>
                      <a:pt x="40" y="14"/>
                      <a:pt x="34" y="8"/>
                    </a:cubicBezTo>
                    <a:close/>
                    <a:moveTo>
                      <a:pt x="30" y="31"/>
                    </a:moveTo>
                    <a:cubicBezTo>
                      <a:pt x="25" y="36"/>
                      <a:pt x="16" y="36"/>
                      <a:pt x="11" y="31"/>
                    </a:cubicBezTo>
                    <a:cubicBezTo>
                      <a:pt x="5" y="26"/>
                      <a:pt x="5" y="17"/>
                      <a:pt x="11" y="11"/>
                    </a:cubicBezTo>
                    <a:cubicBezTo>
                      <a:pt x="16" y="6"/>
                      <a:pt x="25" y="6"/>
                      <a:pt x="30" y="11"/>
                    </a:cubicBezTo>
                    <a:cubicBezTo>
                      <a:pt x="36" y="17"/>
                      <a:pt x="36" y="26"/>
                      <a:pt x="30" y="31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2308" name="文本框 81"/>
            <p:cNvSpPr txBox="1">
              <a:spLocks noChangeArrowheads="1"/>
            </p:cNvSpPr>
            <p:nvPr/>
          </p:nvSpPr>
          <p:spPr bwMode="auto">
            <a:xfrm>
              <a:off x="923890" y="50822"/>
              <a:ext cx="2646262" cy="584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3200" b="1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二、工作态度</a:t>
              </a:r>
              <a:endParaRPr lang="zh-CN" altLang="en-US" sz="320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12293" name="Picture 7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1950" y="596900"/>
            <a:ext cx="674688" cy="581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7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9188" y="596900"/>
            <a:ext cx="392112" cy="581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295" name="组合 104"/>
          <p:cNvGrpSpPr/>
          <p:nvPr/>
        </p:nvGrpSpPr>
        <p:grpSpPr bwMode="auto">
          <a:xfrm>
            <a:off x="3328988" y="4433888"/>
            <a:ext cx="5467350" cy="669925"/>
            <a:chOff x="0" y="0"/>
            <a:chExt cx="5467144" cy="668621"/>
          </a:xfrm>
        </p:grpSpPr>
        <p:grpSp>
          <p:nvGrpSpPr>
            <p:cNvPr id="12302" name="组合 105"/>
            <p:cNvGrpSpPr/>
            <p:nvPr/>
          </p:nvGrpSpPr>
          <p:grpSpPr bwMode="auto">
            <a:xfrm>
              <a:off x="0" y="0"/>
              <a:ext cx="5467144" cy="668621"/>
              <a:chOff x="0" y="0"/>
              <a:chExt cx="10006012" cy="1139825"/>
            </a:xfrm>
          </p:grpSpPr>
          <p:sp>
            <p:nvSpPr>
              <p:cNvPr id="12304" name="Freeform 30"/>
              <p:cNvSpPr/>
              <p:nvPr/>
            </p:nvSpPr>
            <p:spPr bwMode="auto">
              <a:xfrm>
                <a:off x="0" y="0"/>
                <a:ext cx="10006012" cy="1139825"/>
              </a:xfrm>
              <a:custGeom>
                <a:avLst/>
                <a:gdLst>
                  <a:gd name="T0" fmla="*/ 2147483647 w 603"/>
                  <a:gd name="T1" fmla="*/ 2147483647 h 66"/>
                  <a:gd name="T2" fmla="*/ 2147483647 w 603"/>
                  <a:gd name="T3" fmla="*/ 2147483647 h 66"/>
                  <a:gd name="T4" fmla="*/ 2147483647 w 603"/>
                  <a:gd name="T5" fmla="*/ 2147483647 h 66"/>
                  <a:gd name="T6" fmla="*/ 0 w 603"/>
                  <a:gd name="T7" fmla="*/ 2147483647 h 66"/>
                  <a:gd name="T8" fmla="*/ 0 w 603"/>
                  <a:gd name="T9" fmla="*/ 2147483647 h 66"/>
                  <a:gd name="T10" fmla="*/ 2147483647 w 603"/>
                  <a:gd name="T11" fmla="*/ 0 h 66"/>
                  <a:gd name="T12" fmla="*/ 2147483647 w 603"/>
                  <a:gd name="T13" fmla="*/ 0 h 66"/>
                  <a:gd name="T14" fmla="*/ 2147483647 w 603"/>
                  <a:gd name="T15" fmla="*/ 2147483647 h 6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03"/>
                  <a:gd name="T25" fmla="*/ 0 h 66"/>
                  <a:gd name="T26" fmla="*/ 603 w 603"/>
                  <a:gd name="T27" fmla="*/ 66 h 6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03" h="66">
                    <a:moveTo>
                      <a:pt x="603" y="33"/>
                    </a:moveTo>
                    <a:cubicBezTo>
                      <a:pt x="603" y="51"/>
                      <a:pt x="589" y="66"/>
                      <a:pt x="570" y="66"/>
                    </a:cubicBezTo>
                    <a:cubicBezTo>
                      <a:pt x="33" y="66"/>
                      <a:pt x="33" y="66"/>
                      <a:pt x="33" y="66"/>
                    </a:cubicBezTo>
                    <a:cubicBezTo>
                      <a:pt x="15" y="66"/>
                      <a:pt x="0" y="51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15"/>
                      <a:pt x="15" y="0"/>
                      <a:pt x="33" y="0"/>
                    </a:cubicBezTo>
                    <a:cubicBezTo>
                      <a:pt x="570" y="0"/>
                      <a:pt x="570" y="0"/>
                      <a:pt x="570" y="0"/>
                    </a:cubicBezTo>
                    <a:cubicBezTo>
                      <a:pt x="589" y="0"/>
                      <a:pt x="603" y="15"/>
                      <a:pt x="603" y="33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05" name="Freeform 31"/>
              <p:cNvSpPr/>
              <p:nvPr/>
            </p:nvSpPr>
            <p:spPr bwMode="auto">
              <a:xfrm>
                <a:off x="8230845" y="0"/>
                <a:ext cx="1775167" cy="1139825"/>
              </a:xfrm>
              <a:custGeom>
                <a:avLst/>
                <a:gdLst>
                  <a:gd name="T0" fmla="*/ 2147483647 w 107"/>
                  <a:gd name="T1" fmla="*/ 0 h 66"/>
                  <a:gd name="T2" fmla="*/ 0 w 107"/>
                  <a:gd name="T3" fmla="*/ 0 h 66"/>
                  <a:gd name="T4" fmla="*/ 0 w 107"/>
                  <a:gd name="T5" fmla="*/ 2147483647 h 66"/>
                  <a:gd name="T6" fmla="*/ 2147483647 w 107"/>
                  <a:gd name="T7" fmla="*/ 2147483647 h 66"/>
                  <a:gd name="T8" fmla="*/ 2147483647 w 107"/>
                  <a:gd name="T9" fmla="*/ 2147483647 h 66"/>
                  <a:gd name="T10" fmla="*/ 2147483647 w 107"/>
                  <a:gd name="T11" fmla="*/ 0 h 6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7"/>
                  <a:gd name="T19" fmla="*/ 0 h 66"/>
                  <a:gd name="T20" fmla="*/ 107 w 107"/>
                  <a:gd name="T21" fmla="*/ 66 h 6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7" h="66">
                    <a:moveTo>
                      <a:pt x="7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74" y="66"/>
                      <a:pt x="74" y="66"/>
                      <a:pt x="74" y="66"/>
                    </a:cubicBezTo>
                    <a:cubicBezTo>
                      <a:pt x="93" y="66"/>
                      <a:pt x="107" y="51"/>
                      <a:pt x="107" y="33"/>
                    </a:cubicBezTo>
                    <a:cubicBezTo>
                      <a:pt x="107" y="15"/>
                      <a:pt x="93" y="0"/>
                      <a:pt x="74" y="0"/>
                    </a:cubicBezTo>
                    <a:close/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06" name="Freeform 32"/>
              <p:cNvSpPr>
                <a:spLocks noEditPoints="1"/>
              </p:cNvSpPr>
              <p:nvPr/>
            </p:nvSpPr>
            <p:spPr bwMode="auto">
              <a:xfrm>
                <a:off x="8559150" y="97236"/>
                <a:ext cx="929711" cy="983167"/>
              </a:xfrm>
              <a:custGeom>
                <a:avLst/>
                <a:gdLst>
                  <a:gd name="T0" fmla="*/ 2147483647 w 56"/>
                  <a:gd name="T1" fmla="*/ 2147483647 h 57"/>
                  <a:gd name="T2" fmla="*/ 2147483647 w 56"/>
                  <a:gd name="T3" fmla="*/ 2147483647 h 57"/>
                  <a:gd name="T4" fmla="*/ 2147483647 w 56"/>
                  <a:gd name="T5" fmla="*/ 2147483647 h 57"/>
                  <a:gd name="T6" fmla="*/ 2147483647 w 56"/>
                  <a:gd name="T7" fmla="*/ 2147483647 h 57"/>
                  <a:gd name="T8" fmla="*/ 2147483647 w 56"/>
                  <a:gd name="T9" fmla="*/ 2147483647 h 57"/>
                  <a:gd name="T10" fmla="*/ 2147483647 w 56"/>
                  <a:gd name="T11" fmla="*/ 2147483647 h 57"/>
                  <a:gd name="T12" fmla="*/ 2147483647 w 56"/>
                  <a:gd name="T13" fmla="*/ 2147483647 h 57"/>
                  <a:gd name="T14" fmla="*/ 2147483647 w 56"/>
                  <a:gd name="T15" fmla="*/ 2147483647 h 57"/>
                  <a:gd name="T16" fmla="*/ 2147483647 w 56"/>
                  <a:gd name="T17" fmla="*/ 2147483647 h 57"/>
                  <a:gd name="T18" fmla="*/ 2147483647 w 56"/>
                  <a:gd name="T19" fmla="*/ 2147483647 h 57"/>
                  <a:gd name="T20" fmla="*/ 2147483647 w 56"/>
                  <a:gd name="T21" fmla="*/ 2147483647 h 57"/>
                  <a:gd name="T22" fmla="*/ 2147483647 w 56"/>
                  <a:gd name="T23" fmla="*/ 2147483647 h 57"/>
                  <a:gd name="T24" fmla="*/ 2147483647 w 56"/>
                  <a:gd name="T25" fmla="*/ 2147483647 h 5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56"/>
                  <a:gd name="T40" fmla="*/ 0 h 57"/>
                  <a:gd name="T41" fmla="*/ 56 w 56"/>
                  <a:gd name="T42" fmla="*/ 57 h 57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56" h="57">
                    <a:moveTo>
                      <a:pt x="34" y="8"/>
                    </a:moveTo>
                    <a:cubicBezTo>
                      <a:pt x="26" y="0"/>
                      <a:pt x="14" y="0"/>
                      <a:pt x="7" y="8"/>
                    </a:cubicBezTo>
                    <a:cubicBezTo>
                      <a:pt x="0" y="15"/>
                      <a:pt x="0" y="27"/>
                      <a:pt x="7" y="34"/>
                    </a:cubicBezTo>
                    <a:cubicBezTo>
                      <a:pt x="14" y="41"/>
                      <a:pt x="24" y="42"/>
                      <a:pt x="31" y="37"/>
                    </a:cubicBezTo>
                    <a:cubicBezTo>
                      <a:pt x="51" y="57"/>
                      <a:pt x="51" y="57"/>
                      <a:pt x="51" y="57"/>
                    </a:cubicBezTo>
                    <a:cubicBezTo>
                      <a:pt x="56" y="52"/>
                      <a:pt x="56" y="52"/>
                      <a:pt x="56" y="52"/>
                    </a:cubicBezTo>
                    <a:cubicBezTo>
                      <a:pt x="36" y="32"/>
                      <a:pt x="36" y="32"/>
                      <a:pt x="36" y="32"/>
                    </a:cubicBezTo>
                    <a:cubicBezTo>
                      <a:pt x="41" y="25"/>
                      <a:pt x="40" y="14"/>
                      <a:pt x="34" y="8"/>
                    </a:cubicBezTo>
                    <a:close/>
                    <a:moveTo>
                      <a:pt x="30" y="31"/>
                    </a:moveTo>
                    <a:cubicBezTo>
                      <a:pt x="25" y="36"/>
                      <a:pt x="16" y="36"/>
                      <a:pt x="11" y="31"/>
                    </a:cubicBezTo>
                    <a:cubicBezTo>
                      <a:pt x="5" y="26"/>
                      <a:pt x="5" y="17"/>
                      <a:pt x="11" y="11"/>
                    </a:cubicBezTo>
                    <a:cubicBezTo>
                      <a:pt x="16" y="6"/>
                      <a:pt x="25" y="6"/>
                      <a:pt x="30" y="11"/>
                    </a:cubicBezTo>
                    <a:cubicBezTo>
                      <a:pt x="36" y="17"/>
                      <a:pt x="36" y="26"/>
                      <a:pt x="30" y="31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2303" name="文本框 106"/>
            <p:cNvSpPr txBox="1">
              <a:spLocks noChangeArrowheads="1"/>
            </p:cNvSpPr>
            <p:nvPr/>
          </p:nvSpPr>
          <p:spPr bwMode="auto">
            <a:xfrm>
              <a:off x="923890" y="50701"/>
              <a:ext cx="2646262" cy="5846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3200" b="1">
                  <a:solidFill>
                    <a:srgbClr val="D9D9D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三、工作成果</a:t>
              </a:r>
              <a:endParaRPr lang="zh-CN" altLang="en-US" sz="3200" b="1">
                <a:solidFill>
                  <a:srgbClr val="D9D9D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296" name="组合 110"/>
          <p:cNvGrpSpPr/>
          <p:nvPr/>
        </p:nvGrpSpPr>
        <p:grpSpPr bwMode="auto">
          <a:xfrm>
            <a:off x="3328988" y="5445125"/>
            <a:ext cx="5467350" cy="668338"/>
            <a:chOff x="0" y="0"/>
            <a:chExt cx="5467144" cy="668621"/>
          </a:xfrm>
        </p:grpSpPr>
        <p:grpSp>
          <p:nvGrpSpPr>
            <p:cNvPr id="12297" name="组合 111"/>
            <p:cNvGrpSpPr/>
            <p:nvPr/>
          </p:nvGrpSpPr>
          <p:grpSpPr bwMode="auto">
            <a:xfrm>
              <a:off x="0" y="0"/>
              <a:ext cx="5467144" cy="668621"/>
              <a:chOff x="0" y="0"/>
              <a:chExt cx="10006012" cy="1139825"/>
            </a:xfrm>
          </p:grpSpPr>
          <p:sp>
            <p:nvSpPr>
              <p:cNvPr id="12299" name="Freeform 30"/>
              <p:cNvSpPr/>
              <p:nvPr/>
            </p:nvSpPr>
            <p:spPr bwMode="auto">
              <a:xfrm>
                <a:off x="0" y="0"/>
                <a:ext cx="10006012" cy="1139825"/>
              </a:xfrm>
              <a:custGeom>
                <a:avLst/>
                <a:gdLst>
                  <a:gd name="T0" fmla="*/ 2147483647 w 603"/>
                  <a:gd name="T1" fmla="*/ 2147483647 h 66"/>
                  <a:gd name="T2" fmla="*/ 2147483647 w 603"/>
                  <a:gd name="T3" fmla="*/ 2147483647 h 66"/>
                  <a:gd name="T4" fmla="*/ 2147483647 w 603"/>
                  <a:gd name="T5" fmla="*/ 2147483647 h 66"/>
                  <a:gd name="T6" fmla="*/ 0 w 603"/>
                  <a:gd name="T7" fmla="*/ 2147483647 h 66"/>
                  <a:gd name="T8" fmla="*/ 0 w 603"/>
                  <a:gd name="T9" fmla="*/ 2147483647 h 66"/>
                  <a:gd name="T10" fmla="*/ 2147483647 w 603"/>
                  <a:gd name="T11" fmla="*/ 0 h 66"/>
                  <a:gd name="T12" fmla="*/ 2147483647 w 603"/>
                  <a:gd name="T13" fmla="*/ 0 h 66"/>
                  <a:gd name="T14" fmla="*/ 2147483647 w 603"/>
                  <a:gd name="T15" fmla="*/ 2147483647 h 6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03"/>
                  <a:gd name="T25" fmla="*/ 0 h 66"/>
                  <a:gd name="T26" fmla="*/ 603 w 603"/>
                  <a:gd name="T27" fmla="*/ 66 h 6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03" h="66">
                    <a:moveTo>
                      <a:pt x="603" y="33"/>
                    </a:moveTo>
                    <a:cubicBezTo>
                      <a:pt x="603" y="51"/>
                      <a:pt x="589" y="66"/>
                      <a:pt x="570" y="66"/>
                    </a:cubicBezTo>
                    <a:cubicBezTo>
                      <a:pt x="33" y="66"/>
                      <a:pt x="33" y="66"/>
                      <a:pt x="33" y="66"/>
                    </a:cubicBezTo>
                    <a:cubicBezTo>
                      <a:pt x="15" y="66"/>
                      <a:pt x="0" y="51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15"/>
                      <a:pt x="15" y="0"/>
                      <a:pt x="33" y="0"/>
                    </a:cubicBezTo>
                    <a:cubicBezTo>
                      <a:pt x="570" y="0"/>
                      <a:pt x="570" y="0"/>
                      <a:pt x="570" y="0"/>
                    </a:cubicBezTo>
                    <a:cubicBezTo>
                      <a:pt x="589" y="0"/>
                      <a:pt x="603" y="15"/>
                      <a:pt x="603" y="33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00" name="Freeform 31"/>
              <p:cNvSpPr/>
              <p:nvPr/>
            </p:nvSpPr>
            <p:spPr bwMode="auto">
              <a:xfrm>
                <a:off x="8230845" y="0"/>
                <a:ext cx="1775167" cy="1139825"/>
              </a:xfrm>
              <a:custGeom>
                <a:avLst/>
                <a:gdLst>
                  <a:gd name="T0" fmla="*/ 2147483647 w 107"/>
                  <a:gd name="T1" fmla="*/ 0 h 66"/>
                  <a:gd name="T2" fmla="*/ 0 w 107"/>
                  <a:gd name="T3" fmla="*/ 0 h 66"/>
                  <a:gd name="T4" fmla="*/ 0 w 107"/>
                  <a:gd name="T5" fmla="*/ 2147483647 h 66"/>
                  <a:gd name="T6" fmla="*/ 2147483647 w 107"/>
                  <a:gd name="T7" fmla="*/ 2147483647 h 66"/>
                  <a:gd name="T8" fmla="*/ 2147483647 w 107"/>
                  <a:gd name="T9" fmla="*/ 2147483647 h 66"/>
                  <a:gd name="T10" fmla="*/ 2147483647 w 107"/>
                  <a:gd name="T11" fmla="*/ 0 h 6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7"/>
                  <a:gd name="T19" fmla="*/ 0 h 66"/>
                  <a:gd name="T20" fmla="*/ 107 w 107"/>
                  <a:gd name="T21" fmla="*/ 66 h 6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7" h="66">
                    <a:moveTo>
                      <a:pt x="7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74" y="66"/>
                      <a:pt x="74" y="66"/>
                      <a:pt x="74" y="66"/>
                    </a:cubicBezTo>
                    <a:cubicBezTo>
                      <a:pt x="93" y="66"/>
                      <a:pt x="107" y="51"/>
                      <a:pt x="107" y="33"/>
                    </a:cubicBezTo>
                    <a:cubicBezTo>
                      <a:pt x="107" y="15"/>
                      <a:pt x="93" y="0"/>
                      <a:pt x="74" y="0"/>
                    </a:cubicBezTo>
                    <a:close/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01" name="Freeform 32"/>
              <p:cNvSpPr>
                <a:spLocks noEditPoints="1"/>
              </p:cNvSpPr>
              <p:nvPr/>
            </p:nvSpPr>
            <p:spPr bwMode="auto">
              <a:xfrm>
                <a:off x="8559150" y="97467"/>
                <a:ext cx="929711" cy="982795"/>
              </a:xfrm>
              <a:custGeom>
                <a:avLst/>
                <a:gdLst>
                  <a:gd name="T0" fmla="*/ 2147483647 w 56"/>
                  <a:gd name="T1" fmla="*/ 2147483647 h 57"/>
                  <a:gd name="T2" fmla="*/ 2147483647 w 56"/>
                  <a:gd name="T3" fmla="*/ 2147483647 h 57"/>
                  <a:gd name="T4" fmla="*/ 2147483647 w 56"/>
                  <a:gd name="T5" fmla="*/ 2147483647 h 57"/>
                  <a:gd name="T6" fmla="*/ 2147483647 w 56"/>
                  <a:gd name="T7" fmla="*/ 2147483647 h 57"/>
                  <a:gd name="T8" fmla="*/ 2147483647 w 56"/>
                  <a:gd name="T9" fmla="*/ 2147483647 h 57"/>
                  <a:gd name="T10" fmla="*/ 2147483647 w 56"/>
                  <a:gd name="T11" fmla="*/ 2147483647 h 57"/>
                  <a:gd name="T12" fmla="*/ 2147483647 w 56"/>
                  <a:gd name="T13" fmla="*/ 2147483647 h 57"/>
                  <a:gd name="T14" fmla="*/ 2147483647 w 56"/>
                  <a:gd name="T15" fmla="*/ 2147483647 h 57"/>
                  <a:gd name="T16" fmla="*/ 2147483647 w 56"/>
                  <a:gd name="T17" fmla="*/ 2147483647 h 57"/>
                  <a:gd name="T18" fmla="*/ 2147483647 w 56"/>
                  <a:gd name="T19" fmla="*/ 2147483647 h 57"/>
                  <a:gd name="T20" fmla="*/ 2147483647 w 56"/>
                  <a:gd name="T21" fmla="*/ 2147483647 h 57"/>
                  <a:gd name="T22" fmla="*/ 2147483647 w 56"/>
                  <a:gd name="T23" fmla="*/ 2147483647 h 57"/>
                  <a:gd name="T24" fmla="*/ 2147483647 w 56"/>
                  <a:gd name="T25" fmla="*/ 2147483647 h 5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56"/>
                  <a:gd name="T40" fmla="*/ 0 h 57"/>
                  <a:gd name="T41" fmla="*/ 56 w 56"/>
                  <a:gd name="T42" fmla="*/ 57 h 57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56" h="57">
                    <a:moveTo>
                      <a:pt x="34" y="8"/>
                    </a:moveTo>
                    <a:cubicBezTo>
                      <a:pt x="26" y="0"/>
                      <a:pt x="14" y="0"/>
                      <a:pt x="7" y="8"/>
                    </a:cubicBezTo>
                    <a:cubicBezTo>
                      <a:pt x="0" y="15"/>
                      <a:pt x="0" y="27"/>
                      <a:pt x="7" y="34"/>
                    </a:cubicBezTo>
                    <a:cubicBezTo>
                      <a:pt x="14" y="41"/>
                      <a:pt x="24" y="42"/>
                      <a:pt x="31" y="37"/>
                    </a:cubicBezTo>
                    <a:cubicBezTo>
                      <a:pt x="51" y="57"/>
                      <a:pt x="51" y="57"/>
                      <a:pt x="51" y="57"/>
                    </a:cubicBezTo>
                    <a:cubicBezTo>
                      <a:pt x="56" y="52"/>
                      <a:pt x="56" y="52"/>
                      <a:pt x="56" y="52"/>
                    </a:cubicBezTo>
                    <a:cubicBezTo>
                      <a:pt x="36" y="32"/>
                      <a:pt x="36" y="32"/>
                      <a:pt x="36" y="32"/>
                    </a:cubicBezTo>
                    <a:cubicBezTo>
                      <a:pt x="41" y="25"/>
                      <a:pt x="40" y="14"/>
                      <a:pt x="34" y="8"/>
                    </a:cubicBezTo>
                    <a:close/>
                    <a:moveTo>
                      <a:pt x="30" y="31"/>
                    </a:moveTo>
                    <a:cubicBezTo>
                      <a:pt x="25" y="36"/>
                      <a:pt x="16" y="36"/>
                      <a:pt x="11" y="31"/>
                    </a:cubicBezTo>
                    <a:cubicBezTo>
                      <a:pt x="5" y="26"/>
                      <a:pt x="5" y="17"/>
                      <a:pt x="11" y="11"/>
                    </a:cubicBezTo>
                    <a:cubicBezTo>
                      <a:pt x="16" y="6"/>
                      <a:pt x="25" y="6"/>
                      <a:pt x="30" y="11"/>
                    </a:cubicBezTo>
                    <a:cubicBezTo>
                      <a:pt x="36" y="17"/>
                      <a:pt x="36" y="26"/>
                      <a:pt x="30" y="31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2298" name="文本框 112"/>
            <p:cNvSpPr txBox="1">
              <a:spLocks noChangeArrowheads="1"/>
            </p:cNvSpPr>
            <p:nvPr/>
          </p:nvSpPr>
          <p:spPr bwMode="auto">
            <a:xfrm>
              <a:off x="923890" y="50822"/>
              <a:ext cx="2646262" cy="5844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3200" b="1">
                  <a:solidFill>
                    <a:srgbClr val="D9D9D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四、未来展望</a:t>
              </a:r>
              <a:endParaRPr lang="zh-CN" altLang="en-US" sz="3200" b="1">
                <a:solidFill>
                  <a:srgbClr val="D9D9D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6" name="TextBox 65"/>
          <p:cNvSpPr txBox="1"/>
          <p:nvPr>
            <p:custDataLst>
              <p:tags r:id="rId3"/>
            </p:custDataLst>
          </p:nvPr>
        </p:nvSpPr>
        <p:spPr>
          <a:xfrm>
            <a:off x="0" y="6550223"/>
            <a:ext cx="154305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组合 40"/>
          <p:cNvGrpSpPr/>
          <p:nvPr/>
        </p:nvGrpSpPr>
        <p:grpSpPr bwMode="auto">
          <a:xfrm>
            <a:off x="825500" y="1042988"/>
            <a:ext cx="6007100" cy="684212"/>
            <a:chOff x="0" y="0"/>
            <a:chExt cx="10006012" cy="1139825"/>
          </a:xfrm>
        </p:grpSpPr>
        <p:sp>
          <p:nvSpPr>
            <p:cNvPr id="13336" name="Freeform 30"/>
            <p:cNvSpPr/>
            <p:nvPr/>
          </p:nvSpPr>
          <p:spPr bwMode="auto">
            <a:xfrm>
              <a:off x="0" y="0"/>
              <a:ext cx="10006012" cy="1139825"/>
            </a:xfrm>
            <a:custGeom>
              <a:avLst/>
              <a:gdLst>
                <a:gd name="T0" fmla="*/ 2147483647 w 603"/>
                <a:gd name="T1" fmla="*/ 2147483647 h 66"/>
                <a:gd name="T2" fmla="*/ 2147483647 w 603"/>
                <a:gd name="T3" fmla="*/ 2147483647 h 66"/>
                <a:gd name="T4" fmla="*/ 2147483647 w 603"/>
                <a:gd name="T5" fmla="*/ 2147483647 h 66"/>
                <a:gd name="T6" fmla="*/ 0 w 603"/>
                <a:gd name="T7" fmla="*/ 2147483647 h 66"/>
                <a:gd name="T8" fmla="*/ 0 w 603"/>
                <a:gd name="T9" fmla="*/ 2147483647 h 66"/>
                <a:gd name="T10" fmla="*/ 2147483647 w 603"/>
                <a:gd name="T11" fmla="*/ 0 h 66"/>
                <a:gd name="T12" fmla="*/ 2147483647 w 603"/>
                <a:gd name="T13" fmla="*/ 0 h 66"/>
                <a:gd name="T14" fmla="*/ 2147483647 w 603"/>
                <a:gd name="T15" fmla="*/ 2147483647 h 6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03"/>
                <a:gd name="T25" fmla="*/ 0 h 66"/>
                <a:gd name="T26" fmla="*/ 603 w 603"/>
                <a:gd name="T27" fmla="*/ 66 h 6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03" h="66">
                  <a:moveTo>
                    <a:pt x="603" y="33"/>
                  </a:moveTo>
                  <a:cubicBezTo>
                    <a:pt x="603" y="51"/>
                    <a:pt x="589" y="66"/>
                    <a:pt x="570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15" y="66"/>
                    <a:pt x="0" y="51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570" y="0"/>
                    <a:pt x="570" y="0"/>
                    <a:pt x="570" y="0"/>
                  </a:cubicBezTo>
                  <a:cubicBezTo>
                    <a:pt x="589" y="0"/>
                    <a:pt x="603" y="15"/>
                    <a:pt x="603" y="33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37" name="Freeform 31"/>
            <p:cNvSpPr/>
            <p:nvPr/>
          </p:nvSpPr>
          <p:spPr bwMode="auto">
            <a:xfrm>
              <a:off x="8229600" y="0"/>
              <a:ext cx="1776412" cy="1139825"/>
            </a:xfrm>
            <a:custGeom>
              <a:avLst/>
              <a:gdLst>
                <a:gd name="T0" fmla="*/ 2147483647 w 107"/>
                <a:gd name="T1" fmla="*/ 0 h 66"/>
                <a:gd name="T2" fmla="*/ 0 w 107"/>
                <a:gd name="T3" fmla="*/ 0 h 66"/>
                <a:gd name="T4" fmla="*/ 0 w 107"/>
                <a:gd name="T5" fmla="*/ 2147483647 h 66"/>
                <a:gd name="T6" fmla="*/ 2147483647 w 107"/>
                <a:gd name="T7" fmla="*/ 2147483647 h 66"/>
                <a:gd name="T8" fmla="*/ 2147483647 w 107"/>
                <a:gd name="T9" fmla="*/ 2147483647 h 66"/>
                <a:gd name="T10" fmla="*/ 2147483647 w 107"/>
                <a:gd name="T11" fmla="*/ 0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7"/>
                <a:gd name="T19" fmla="*/ 0 h 66"/>
                <a:gd name="T20" fmla="*/ 107 w 107"/>
                <a:gd name="T21" fmla="*/ 66 h 6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7" h="66">
                  <a:moveTo>
                    <a:pt x="7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93" y="66"/>
                    <a:pt x="107" y="51"/>
                    <a:pt x="107" y="33"/>
                  </a:cubicBezTo>
                  <a:cubicBezTo>
                    <a:pt x="107" y="15"/>
                    <a:pt x="93" y="0"/>
                    <a:pt x="74" y="0"/>
                  </a:cubicBezTo>
                  <a:close/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38" name="Freeform 32"/>
            <p:cNvSpPr>
              <a:spLocks noEditPoints="1"/>
            </p:cNvSpPr>
            <p:nvPr/>
          </p:nvSpPr>
          <p:spPr bwMode="auto">
            <a:xfrm>
              <a:off x="8559519" y="96370"/>
              <a:ext cx="928687" cy="984250"/>
            </a:xfrm>
            <a:custGeom>
              <a:avLst/>
              <a:gdLst>
                <a:gd name="T0" fmla="*/ 2147483647 w 56"/>
                <a:gd name="T1" fmla="*/ 2147483647 h 57"/>
                <a:gd name="T2" fmla="*/ 2147483647 w 56"/>
                <a:gd name="T3" fmla="*/ 2147483647 h 57"/>
                <a:gd name="T4" fmla="*/ 2147483647 w 56"/>
                <a:gd name="T5" fmla="*/ 2147483647 h 57"/>
                <a:gd name="T6" fmla="*/ 2147483647 w 56"/>
                <a:gd name="T7" fmla="*/ 2147483647 h 57"/>
                <a:gd name="T8" fmla="*/ 2147483647 w 56"/>
                <a:gd name="T9" fmla="*/ 2147483647 h 57"/>
                <a:gd name="T10" fmla="*/ 2147483647 w 56"/>
                <a:gd name="T11" fmla="*/ 2147483647 h 57"/>
                <a:gd name="T12" fmla="*/ 2147483647 w 56"/>
                <a:gd name="T13" fmla="*/ 2147483647 h 57"/>
                <a:gd name="T14" fmla="*/ 2147483647 w 56"/>
                <a:gd name="T15" fmla="*/ 2147483647 h 57"/>
                <a:gd name="T16" fmla="*/ 2147483647 w 56"/>
                <a:gd name="T17" fmla="*/ 2147483647 h 57"/>
                <a:gd name="T18" fmla="*/ 2147483647 w 56"/>
                <a:gd name="T19" fmla="*/ 2147483647 h 57"/>
                <a:gd name="T20" fmla="*/ 2147483647 w 56"/>
                <a:gd name="T21" fmla="*/ 2147483647 h 57"/>
                <a:gd name="T22" fmla="*/ 2147483647 w 56"/>
                <a:gd name="T23" fmla="*/ 2147483647 h 57"/>
                <a:gd name="T24" fmla="*/ 2147483647 w 56"/>
                <a:gd name="T25" fmla="*/ 2147483647 h 5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56"/>
                <a:gd name="T40" fmla="*/ 0 h 57"/>
                <a:gd name="T41" fmla="*/ 56 w 56"/>
                <a:gd name="T42" fmla="*/ 57 h 5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56" h="57">
                  <a:moveTo>
                    <a:pt x="34" y="8"/>
                  </a:moveTo>
                  <a:cubicBezTo>
                    <a:pt x="26" y="0"/>
                    <a:pt x="14" y="0"/>
                    <a:pt x="7" y="8"/>
                  </a:cubicBezTo>
                  <a:cubicBezTo>
                    <a:pt x="0" y="15"/>
                    <a:pt x="0" y="27"/>
                    <a:pt x="7" y="34"/>
                  </a:cubicBezTo>
                  <a:cubicBezTo>
                    <a:pt x="14" y="41"/>
                    <a:pt x="24" y="42"/>
                    <a:pt x="31" y="3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41" y="25"/>
                    <a:pt x="40" y="14"/>
                    <a:pt x="34" y="8"/>
                  </a:cubicBezTo>
                  <a:close/>
                  <a:moveTo>
                    <a:pt x="30" y="31"/>
                  </a:moveTo>
                  <a:cubicBezTo>
                    <a:pt x="25" y="36"/>
                    <a:pt x="16" y="36"/>
                    <a:pt x="11" y="31"/>
                  </a:cubicBezTo>
                  <a:cubicBezTo>
                    <a:pt x="5" y="26"/>
                    <a:pt x="5" y="17"/>
                    <a:pt x="11" y="11"/>
                  </a:cubicBezTo>
                  <a:cubicBezTo>
                    <a:pt x="16" y="6"/>
                    <a:pt x="25" y="6"/>
                    <a:pt x="30" y="11"/>
                  </a:cubicBezTo>
                  <a:cubicBezTo>
                    <a:pt x="36" y="17"/>
                    <a:pt x="36" y="26"/>
                    <a:pt x="30" y="31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3315" name="文本框 66"/>
          <p:cNvSpPr txBox="1">
            <a:spLocks noChangeArrowheads="1"/>
          </p:cNvSpPr>
          <p:nvPr/>
        </p:nvSpPr>
        <p:spPr bwMode="auto">
          <a:xfrm>
            <a:off x="1790700" y="1117600"/>
            <a:ext cx="26463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20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二、工作态度</a:t>
            </a:r>
            <a:endParaRPr lang="zh-CN" altLang="en-US" sz="3200" b="1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316" name="矩形 58"/>
          <p:cNvGrpSpPr/>
          <p:nvPr/>
        </p:nvGrpSpPr>
        <p:grpSpPr bwMode="auto">
          <a:xfrm>
            <a:off x="1042988" y="3011488"/>
            <a:ext cx="2370137" cy="2590800"/>
            <a:chOff x="0" y="0"/>
            <a:chExt cx="1493" cy="1632"/>
          </a:xfrm>
        </p:grpSpPr>
        <p:pic>
          <p:nvPicPr>
            <p:cNvPr id="13334" name="矩形 58"/>
            <p:cNvPicPr>
              <a:picLocks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493" cy="16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35" name="Text Box 9"/>
            <p:cNvSpPr txBox="1">
              <a:spLocks noChangeArrowheads="1"/>
            </p:cNvSpPr>
            <p:nvPr/>
          </p:nvSpPr>
          <p:spPr bwMode="auto">
            <a:xfrm>
              <a:off x="-2" y="1"/>
              <a:ext cx="1497" cy="16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3317" name="任意多边形 59"/>
          <p:cNvSpPr/>
          <p:nvPr/>
        </p:nvSpPr>
        <p:spPr bwMode="auto">
          <a:xfrm>
            <a:off x="1039813" y="2241550"/>
            <a:ext cx="2376487" cy="990600"/>
          </a:xfrm>
          <a:custGeom>
            <a:avLst/>
            <a:gdLst>
              <a:gd name="T0" fmla="*/ 0 w 2376264"/>
              <a:gd name="T1" fmla="*/ 0 h 989386"/>
              <a:gd name="T2" fmla="*/ 2377379 w 2376264"/>
              <a:gd name="T3" fmla="*/ 0 h 989386"/>
              <a:gd name="T4" fmla="*/ 2377379 w 2376264"/>
              <a:gd name="T5" fmla="*/ 775621 h 989386"/>
              <a:gd name="T6" fmla="*/ 1378336 w 2376264"/>
              <a:gd name="T7" fmla="*/ 775621 h 989386"/>
              <a:gd name="T8" fmla="*/ 1188692 w 2376264"/>
              <a:gd name="T9" fmla="*/ 995470 h 989386"/>
              <a:gd name="T10" fmla="*/ 999043 w 2376264"/>
              <a:gd name="T11" fmla="*/ 775621 h 989386"/>
              <a:gd name="T12" fmla="*/ 0 w 2376264"/>
              <a:gd name="T13" fmla="*/ 775621 h 989386"/>
              <a:gd name="T14" fmla="*/ 0 w 2376264"/>
              <a:gd name="T15" fmla="*/ 0 h 98938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376264"/>
              <a:gd name="T25" fmla="*/ 0 h 989386"/>
              <a:gd name="T26" fmla="*/ 2376264 w 2376264"/>
              <a:gd name="T27" fmla="*/ 989386 h 98938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376264" h="989386">
                <a:moveTo>
                  <a:pt x="0" y="0"/>
                </a:moveTo>
                <a:lnTo>
                  <a:pt x="2376264" y="0"/>
                </a:lnTo>
                <a:lnTo>
                  <a:pt x="2376264" y="770880"/>
                </a:lnTo>
                <a:lnTo>
                  <a:pt x="1377691" y="770880"/>
                </a:lnTo>
                <a:lnTo>
                  <a:pt x="1188132" y="989386"/>
                </a:lnTo>
                <a:lnTo>
                  <a:pt x="998573" y="770880"/>
                </a:lnTo>
                <a:lnTo>
                  <a:pt x="0" y="770880"/>
                </a:lnTo>
                <a:lnTo>
                  <a:pt x="0" y="0"/>
                </a:lnTo>
                <a:close/>
              </a:path>
            </a:pathLst>
          </a:custGeom>
          <a:solidFill>
            <a:srgbClr val="E339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318" name="文本框 60"/>
          <p:cNvSpPr txBox="1">
            <a:spLocks noChangeArrowheads="1"/>
          </p:cNvSpPr>
          <p:nvPr/>
        </p:nvSpPr>
        <p:spPr bwMode="auto">
          <a:xfrm>
            <a:off x="1350963" y="2459038"/>
            <a:ext cx="17335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sz="2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此处输入标题</a:t>
            </a:r>
            <a:endParaRPr lang="zh-CN" sz="20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319" name="矩形 61"/>
          <p:cNvGrpSpPr/>
          <p:nvPr/>
        </p:nvGrpSpPr>
        <p:grpSpPr bwMode="auto">
          <a:xfrm>
            <a:off x="3633788" y="3011488"/>
            <a:ext cx="2376487" cy="2590800"/>
            <a:chOff x="0" y="0"/>
            <a:chExt cx="1497" cy="1632"/>
          </a:xfrm>
        </p:grpSpPr>
        <p:pic>
          <p:nvPicPr>
            <p:cNvPr id="13332" name="矩形 61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497" cy="16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33" name="Text Box 14"/>
            <p:cNvSpPr txBox="1">
              <a:spLocks noChangeArrowheads="1"/>
            </p:cNvSpPr>
            <p:nvPr/>
          </p:nvSpPr>
          <p:spPr bwMode="auto">
            <a:xfrm>
              <a:off x="-1" y="1"/>
              <a:ext cx="1497" cy="16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3320" name="任意多边形 62"/>
          <p:cNvSpPr/>
          <p:nvPr/>
        </p:nvSpPr>
        <p:spPr bwMode="auto">
          <a:xfrm>
            <a:off x="3632200" y="2241550"/>
            <a:ext cx="2376488" cy="990600"/>
          </a:xfrm>
          <a:custGeom>
            <a:avLst/>
            <a:gdLst>
              <a:gd name="T0" fmla="*/ 0 w 2376264"/>
              <a:gd name="T1" fmla="*/ 0 h 989386"/>
              <a:gd name="T2" fmla="*/ 2377384 w 2376264"/>
              <a:gd name="T3" fmla="*/ 0 h 989386"/>
              <a:gd name="T4" fmla="*/ 2377384 w 2376264"/>
              <a:gd name="T5" fmla="*/ 775621 h 989386"/>
              <a:gd name="T6" fmla="*/ 1378341 w 2376264"/>
              <a:gd name="T7" fmla="*/ 775621 h 989386"/>
              <a:gd name="T8" fmla="*/ 1188692 w 2376264"/>
              <a:gd name="T9" fmla="*/ 995470 h 989386"/>
              <a:gd name="T10" fmla="*/ 999043 w 2376264"/>
              <a:gd name="T11" fmla="*/ 775621 h 989386"/>
              <a:gd name="T12" fmla="*/ 0 w 2376264"/>
              <a:gd name="T13" fmla="*/ 775621 h 989386"/>
              <a:gd name="T14" fmla="*/ 0 w 2376264"/>
              <a:gd name="T15" fmla="*/ 0 h 98938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376264"/>
              <a:gd name="T25" fmla="*/ 0 h 989386"/>
              <a:gd name="T26" fmla="*/ 2376264 w 2376264"/>
              <a:gd name="T27" fmla="*/ 989386 h 98938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376264" h="989386">
                <a:moveTo>
                  <a:pt x="0" y="0"/>
                </a:moveTo>
                <a:lnTo>
                  <a:pt x="2376264" y="0"/>
                </a:lnTo>
                <a:lnTo>
                  <a:pt x="2376264" y="770880"/>
                </a:lnTo>
                <a:lnTo>
                  <a:pt x="1377691" y="770880"/>
                </a:lnTo>
                <a:lnTo>
                  <a:pt x="1188132" y="989386"/>
                </a:lnTo>
                <a:lnTo>
                  <a:pt x="998573" y="770880"/>
                </a:lnTo>
                <a:lnTo>
                  <a:pt x="0" y="770880"/>
                </a:lnTo>
                <a:lnTo>
                  <a:pt x="0" y="0"/>
                </a:lnTo>
                <a:close/>
              </a:path>
            </a:pathLst>
          </a:custGeom>
          <a:solidFill>
            <a:srgbClr val="F49B1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grpSp>
        <p:nvGrpSpPr>
          <p:cNvPr id="13321" name="矩形 64"/>
          <p:cNvGrpSpPr/>
          <p:nvPr/>
        </p:nvGrpSpPr>
        <p:grpSpPr bwMode="auto">
          <a:xfrm>
            <a:off x="6211888" y="3011488"/>
            <a:ext cx="2378075" cy="2590800"/>
            <a:chOff x="0" y="0"/>
            <a:chExt cx="1498" cy="1632"/>
          </a:xfrm>
        </p:grpSpPr>
        <p:pic>
          <p:nvPicPr>
            <p:cNvPr id="13330" name="矩形 64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498" cy="16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31" name="Text Box 18"/>
            <p:cNvSpPr txBox="1">
              <a:spLocks noChangeArrowheads="1"/>
            </p:cNvSpPr>
            <p:nvPr/>
          </p:nvSpPr>
          <p:spPr bwMode="auto">
            <a:xfrm>
              <a:off x="0" y="1"/>
              <a:ext cx="1497" cy="16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3322" name="任意多边形 65"/>
          <p:cNvSpPr/>
          <p:nvPr/>
        </p:nvSpPr>
        <p:spPr bwMode="auto">
          <a:xfrm>
            <a:off x="6211888" y="2241550"/>
            <a:ext cx="2376487" cy="990600"/>
          </a:xfrm>
          <a:custGeom>
            <a:avLst/>
            <a:gdLst>
              <a:gd name="T0" fmla="*/ 0 w 2376264"/>
              <a:gd name="T1" fmla="*/ 0 h 989386"/>
              <a:gd name="T2" fmla="*/ 2377379 w 2376264"/>
              <a:gd name="T3" fmla="*/ 0 h 989386"/>
              <a:gd name="T4" fmla="*/ 2377379 w 2376264"/>
              <a:gd name="T5" fmla="*/ 775621 h 989386"/>
              <a:gd name="T6" fmla="*/ 1378336 w 2376264"/>
              <a:gd name="T7" fmla="*/ 775621 h 989386"/>
              <a:gd name="T8" fmla="*/ 1188692 w 2376264"/>
              <a:gd name="T9" fmla="*/ 995470 h 989386"/>
              <a:gd name="T10" fmla="*/ 999043 w 2376264"/>
              <a:gd name="T11" fmla="*/ 775621 h 989386"/>
              <a:gd name="T12" fmla="*/ 0 w 2376264"/>
              <a:gd name="T13" fmla="*/ 775621 h 989386"/>
              <a:gd name="T14" fmla="*/ 0 w 2376264"/>
              <a:gd name="T15" fmla="*/ 0 h 98938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376264"/>
              <a:gd name="T25" fmla="*/ 0 h 989386"/>
              <a:gd name="T26" fmla="*/ 2376264 w 2376264"/>
              <a:gd name="T27" fmla="*/ 989386 h 98938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376264" h="989386">
                <a:moveTo>
                  <a:pt x="0" y="0"/>
                </a:moveTo>
                <a:lnTo>
                  <a:pt x="2376264" y="0"/>
                </a:lnTo>
                <a:lnTo>
                  <a:pt x="2376264" y="770880"/>
                </a:lnTo>
                <a:lnTo>
                  <a:pt x="1377691" y="770880"/>
                </a:lnTo>
                <a:lnTo>
                  <a:pt x="1188132" y="989386"/>
                </a:lnTo>
                <a:lnTo>
                  <a:pt x="998573" y="770880"/>
                </a:lnTo>
                <a:lnTo>
                  <a:pt x="0" y="770880"/>
                </a:lnTo>
                <a:lnTo>
                  <a:pt x="0" y="0"/>
                </a:lnTo>
                <a:close/>
              </a:path>
            </a:pathLst>
          </a:custGeom>
          <a:solidFill>
            <a:srgbClr val="72B7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grpSp>
        <p:nvGrpSpPr>
          <p:cNvPr id="13323" name="矩形 68"/>
          <p:cNvGrpSpPr/>
          <p:nvPr/>
        </p:nvGrpSpPr>
        <p:grpSpPr bwMode="auto">
          <a:xfrm>
            <a:off x="8759825" y="3011488"/>
            <a:ext cx="2371725" cy="2590800"/>
            <a:chOff x="0" y="0"/>
            <a:chExt cx="1494" cy="1632"/>
          </a:xfrm>
        </p:grpSpPr>
        <p:pic>
          <p:nvPicPr>
            <p:cNvPr id="13328" name="矩形 68"/>
            <p:cNvPicPr>
              <a:picLocks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494" cy="16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9" name="Text Box 22"/>
            <p:cNvSpPr txBox="1">
              <a:spLocks noChangeArrowheads="1"/>
            </p:cNvSpPr>
            <p:nvPr/>
          </p:nvSpPr>
          <p:spPr bwMode="auto">
            <a:xfrm>
              <a:off x="-2" y="1"/>
              <a:ext cx="1497" cy="16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3324" name="任意多边形 83"/>
          <p:cNvSpPr/>
          <p:nvPr/>
        </p:nvSpPr>
        <p:spPr bwMode="auto">
          <a:xfrm>
            <a:off x="8756650" y="2241550"/>
            <a:ext cx="2376488" cy="990600"/>
          </a:xfrm>
          <a:custGeom>
            <a:avLst/>
            <a:gdLst>
              <a:gd name="T0" fmla="*/ 0 w 2376264"/>
              <a:gd name="T1" fmla="*/ 0 h 989386"/>
              <a:gd name="T2" fmla="*/ 2377384 w 2376264"/>
              <a:gd name="T3" fmla="*/ 0 h 989386"/>
              <a:gd name="T4" fmla="*/ 2377384 w 2376264"/>
              <a:gd name="T5" fmla="*/ 775621 h 989386"/>
              <a:gd name="T6" fmla="*/ 1378341 w 2376264"/>
              <a:gd name="T7" fmla="*/ 775621 h 989386"/>
              <a:gd name="T8" fmla="*/ 1188692 w 2376264"/>
              <a:gd name="T9" fmla="*/ 995470 h 989386"/>
              <a:gd name="T10" fmla="*/ 999043 w 2376264"/>
              <a:gd name="T11" fmla="*/ 775621 h 989386"/>
              <a:gd name="T12" fmla="*/ 0 w 2376264"/>
              <a:gd name="T13" fmla="*/ 775621 h 989386"/>
              <a:gd name="T14" fmla="*/ 0 w 2376264"/>
              <a:gd name="T15" fmla="*/ 0 h 98938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376264"/>
              <a:gd name="T25" fmla="*/ 0 h 989386"/>
              <a:gd name="T26" fmla="*/ 2376264 w 2376264"/>
              <a:gd name="T27" fmla="*/ 989386 h 98938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376264" h="989386">
                <a:moveTo>
                  <a:pt x="0" y="0"/>
                </a:moveTo>
                <a:lnTo>
                  <a:pt x="2376264" y="0"/>
                </a:lnTo>
                <a:lnTo>
                  <a:pt x="2376264" y="770880"/>
                </a:lnTo>
                <a:lnTo>
                  <a:pt x="1377691" y="770880"/>
                </a:lnTo>
                <a:lnTo>
                  <a:pt x="1188132" y="989386"/>
                </a:lnTo>
                <a:lnTo>
                  <a:pt x="998573" y="770880"/>
                </a:lnTo>
                <a:lnTo>
                  <a:pt x="0" y="770880"/>
                </a:lnTo>
                <a:lnTo>
                  <a:pt x="0" y="0"/>
                </a:lnTo>
                <a:close/>
              </a:path>
            </a:pathLst>
          </a:custGeom>
          <a:solidFill>
            <a:srgbClr val="6498B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325" name="文本框 29"/>
          <p:cNvSpPr txBox="1">
            <a:spLocks noChangeArrowheads="1"/>
          </p:cNvSpPr>
          <p:nvPr/>
        </p:nvSpPr>
        <p:spPr bwMode="auto">
          <a:xfrm>
            <a:off x="3992563" y="2459038"/>
            <a:ext cx="17335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sz="2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此处输入标题</a:t>
            </a:r>
            <a:endParaRPr lang="zh-CN" sz="20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326" name="文本框 30"/>
          <p:cNvSpPr txBox="1">
            <a:spLocks noChangeArrowheads="1"/>
          </p:cNvSpPr>
          <p:nvPr/>
        </p:nvSpPr>
        <p:spPr bwMode="auto">
          <a:xfrm>
            <a:off x="6567488" y="2459038"/>
            <a:ext cx="17319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sz="2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此处输入标题</a:t>
            </a:r>
            <a:endParaRPr lang="zh-CN" sz="20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327" name="文本框 31"/>
          <p:cNvSpPr txBox="1">
            <a:spLocks noChangeArrowheads="1"/>
          </p:cNvSpPr>
          <p:nvPr/>
        </p:nvSpPr>
        <p:spPr bwMode="auto">
          <a:xfrm>
            <a:off x="9072563" y="2459038"/>
            <a:ext cx="17335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sz="2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此处输入标题</a:t>
            </a:r>
            <a:endParaRPr lang="zh-CN" sz="20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组合 1"/>
          <p:cNvGrpSpPr/>
          <p:nvPr/>
        </p:nvGrpSpPr>
        <p:grpSpPr bwMode="auto">
          <a:xfrm>
            <a:off x="825500" y="1042988"/>
            <a:ext cx="6007100" cy="684212"/>
            <a:chOff x="0" y="0"/>
            <a:chExt cx="10006012" cy="1139825"/>
          </a:xfrm>
        </p:grpSpPr>
        <p:sp>
          <p:nvSpPr>
            <p:cNvPr id="14350" name="Freeform 30"/>
            <p:cNvSpPr/>
            <p:nvPr/>
          </p:nvSpPr>
          <p:spPr bwMode="auto">
            <a:xfrm>
              <a:off x="0" y="0"/>
              <a:ext cx="10006012" cy="1139825"/>
            </a:xfrm>
            <a:custGeom>
              <a:avLst/>
              <a:gdLst>
                <a:gd name="T0" fmla="*/ 2147483647 w 603"/>
                <a:gd name="T1" fmla="*/ 2147483647 h 66"/>
                <a:gd name="T2" fmla="*/ 2147483647 w 603"/>
                <a:gd name="T3" fmla="*/ 2147483647 h 66"/>
                <a:gd name="T4" fmla="*/ 2147483647 w 603"/>
                <a:gd name="T5" fmla="*/ 2147483647 h 66"/>
                <a:gd name="T6" fmla="*/ 0 w 603"/>
                <a:gd name="T7" fmla="*/ 2147483647 h 66"/>
                <a:gd name="T8" fmla="*/ 0 w 603"/>
                <a:gd name="T9" fmla="*/ 2147483647 h 66"/>
                <a:gd name="T10" fmla="*/ 2147483647 w 603"/>
                <a:gd name="T11" fmla="*/ 0 h 66"/>
                <a:gd name="T12" fmla="*/ 2147483647 w 603"/>
                <a:gd name="T13" fmla="*/ 0 h 66"/>
                <a:gd name="T14" fmla="*/ 2147483647 w 603"/>
                <a:gd name="T15" fmla="*/ 2147483647 h 6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03"/>
                <a:gd name="T25" fmla="*/ 0 h 66"/>
                <a:gd name="T26" fmla="*/ 603 w 603"/>
                <a:gd name="T27" fmla="*/ 66 h 6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03" h="66">
                  <a:moveTo>
                    <a:pt x="603" y="33"/>
                  </a:moveTo>
                  <a:cubicBezTo>
                    <a:pt x="603" y="51"/>
                    <a:pt x="589" y="66"/>
                    <a:pt x="570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15" y="66"/>
                    <a:pt x="0" y="51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570" y="0"/>
                    <a:pt x="570" y="0"/>
                    <a:pt x="570" y="0"/>
                  </a:cubicBezTo>
                  <a:cubicBezTo>
                    <a:pt x="589" y="0"/>
                    <a:pt x="603" y="15"/>
                    <a:pt x="603" y="33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51" name="Freeform 31"/>
            <p:cNvSpPr/>
            <p:nvPr/>
          </p:nvSpPr>
          <p:spPr bwMode="auto">
            <a:xfrm>
              <a:off x="8229600" y="0"/>
              <a:ext cx="1776412" cy="1139825"/>
            </a:xfrm>
            <a:custGeom>
              <a:avLst/>
              <a:gdLst>
                <a:gd name="T0" fmla="*/ 2147483647 w 107"/>
                <a:gd name="T1" fmla="*/ 0 h 66"/>
                <a:gd name="T2" fmla="*/ 0 w 107"/>
                <a:gd name="T3" fmla="*/ 0 h 66"/>
                <a:gd name="T4" fmla="*/ 0 w 107"/>
                <a:gd name="T5" fmla="*/ 2147483647 h 66"/>
                <a:gd name="T6" fmla="*/ 2147483647 w 107"/>
                <a:gd name="T7" fmla="*/ 2147483647 h 66"/>
                <a:gd name="T8" fmla="*/ 2147483647 w 107"/>
                <a:gd name="T9" fmla="*/ 2147483647 h 66"/>
                <a:gd name="T10" fmla="*/ 2147483647 w 107"/>
                <a:gd name="T11" fmla="*/ 0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7"/>
                <a:gd name="T19" fmla="*/ 0 h 66"/>
                <a:gd name="T20" fmla="*/ 107 w 107"/>
                <a:gd name="T21" fmla="*/ 66 h 6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7" h="66">
                  <a:moveTo>
                    <a:pt x="7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93" y="66"/>
                    <a:pt x="107" y="51"/>
                    <a:pt x="107" y="33"/>
                  </a:cubicBezTo>
                  <a:cubicBezTo>
                    <a:pt x="107" y="15"/>
                    <a:pt x="93" y="0"/>
                    <a:pt x="74" y="0"/>
                  </a:cubicBezTo>
                  <a:close/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52" name="Freeform 32"/>
            <p:cNvSpPr>
              <a:spLocks noEditPoints="1"/>
            </p:cNvSpPr>
            <p:nvPr/>
          </p:nvSpPr>
          <p:spPr bwMode="auto">
            <a:xfrm>
              <a:off x="8559519" y="96370"/>
              <a:ext cx="928687" cy="984250"/>
            </a:xfrm>
            <a:custGeom>
              <a:avLst/>
              <a:gdLst>
                <a:gd name="T0" fmla="*/ 2147483647 w 56"/>
                <a:gd name="T1" fmla="*/ 2147483647 h 57"/>
                <a:gd name="T2" fmla="*/ 2147483647 w 56"/>
                <a:gd name="T3" fmla="*/ 2147483647 h 57"/>
                <a:gd name="T4" fmla="*/ 2147483647 w 56"/>
                <a:gd name="T5" fmla="*/ 2147483647 h 57"/>
                <a:gd name="T6" fmla="*/ 2147483647 w 56"/>
                <a:gd name="T7" fmla="*/ 2147483647 h 57"/>
                <a:gd name="T8" fmla="*/ 2147483647 w 56"/>
                <a:gd name="T9" fmla="*/ 2147483647 h 57"/>
                <a:gd name="T10" fmla="*/ 2147483647 w 56"/>
                <a:gd name="T11" fmla="*/ 2147483647 h 57"/>
                <a:gd name="T12" fmla="*/ 2147483647 w 56"/>
                <a:gd name="T13" fmla="*/ 2147483647 h 57"/>
                <a:gd name="T14" fmla="*/ 2147483647 w 56"/>
                <a:gd name="T15" fmla="*/ 2147483647 h 57"/>
                <a:gd name="T16" fmla="*/ 2147483647 w 56"/>
                <a:gd name="T17" fmla="*/ 2147483647 h 57"/>
                <a:gd name="T18" fmla="*/ 2147483647 w 56"/>
                <a:gd name="T19" fmla="*/ 2147483647 h 57"/>
                <a:gd name="T20" fmla="*/ 2147483647 w 56"/>
                <a:gd name="T21" fmla="*/ 2147483647 h 57"/>
                <a:gd name="T22" fmla="*/ 2147483647 w 56"/>
                <a:gd name="T23" fmla="*/ 2147483647 h 57"/>
                <a:gd name="T24" fmla="*/ 2147483647 w 56"/>
                <a:gd name="T25" fmla="*/ 2147483647 h 5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56"/>
                <a:gd name="T40" fmla="*/ 0 h 57"/>
                <a:gd name="T41" fmla="*/ 56 w 56"/>
                <a:gd name="T42" fmla="*/ 57 h 5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56" h="57">
                  <a:moveTo>
                    <a:pt x="34" y="8"/>
                  </a:moveTo>
                  <a:cubicBezTo>
                    <a:pt x="26" y="0"/>
                    <a:pt x="14" y="0"/>
                    <a:pt x="7" y="8"/>
                  </a:cubicBezTo>
                  <a:cubicBezTo>
                    <a:pt x="0" y="15"/>
                    <a:pt x="0" y="27"/>
                    <a:pt x="7" y="34"/>
                  </a:cubicBezTo>
                  <a:cubicBezTo>
                    <a:pt x="14" y="41"/>
                    <a:pt x="24" y="42"/>
                    <a:pt x="31" y="3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41" y="25"/>
                    <a:pt x="40" y="14"/>
                    <a:pt x="34" y="8"/>
                  </a:cubicBezTo>
                  <a:close/>
                  <a:moveTo>
                    <a:pt x="30" y="31"/>
                  </a:moveTo>
                  <a:cubicBezTo>
                    <a:pt x="25" y="36"/>
                    <a:pt x="16" y="36"/>
                    <a:pt x="11" y="31"/>
                  </a:cubicBezTo>
                  <a:cubicBezTo>
                    <a:pt x="5" y="26"/>
                    <a:pt x="5" y="17"/>
                    <a:pt x="11" y="11"/>
                  </a:cubicBezTo>
                  <a:cubicBezTo>
                    <a:pt x="16" y="6"/>
                    <a:pt x="25" y="6"/>
                    <a:pt x="30" y="11"/>
                  </a:cubicBezTo>
                  <a:cubicBezTo>
                    <a:pt x="36" y="17"/>
                    <a:pt x="36" y="26"/>
                    <a:pt x="30" y="31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4339" name="文本框 5"/>
          <p:cNvSpPr txBox="1">
            <a:spLocks noChangeArrowheads="1"/>
          </p:cNvSpPr>
          <p:nvPr/>
        </p:nvSpPr>
        <p:spPr bwMode="auto">
          <a:xfrm>
            <a:off x="1765300" y="1117600"/>
            <a:ext cx="3467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20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点击输入标题文字</a:t>
            </a:r>
            <a:endParaRPr lang="zh-CN" altLang="en-US" sz="3200" b="1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340" name="组合 4"/>
          <p:cNvGrpSpPr/>
          <p:nvPr/>
        </p:nvGrpSpPr>
        <p:grpSpPr bwMode="auto">
          <a:xfrm>
            <a:off x="1989138" y="2598738"/>
            <a:ext cx="3759200" cy="2565400"/>
            <a:chOff x="0" y="0"/>
            <a:chExt cx="3759200" cy="2565400"/>
          </a:xfrm>
        </p:grpSpPr>
        <p:sp>
          <p:nvSpPr>
            <p:cNvPr id="14346" name="任意多边形 14"/>
            <p:cNvSpPr/>
            <p:nvPr/>
          </p:nvSpPr>
          <p:spPr bwMode="auto">
            <a:xfrm>
              <a:off x="0" y="0"/>
              <a:ext cx="3759200" cy="2124075"/>
            </a:xfrm>
            <a:custGeom>
              <a:avLst/>
              <a:gdLst>
                <a:gd name="T0" fmla="*/ 76200 w 3759200"/>
                <a:gd name="T1" fmla="*/ 0 h 2122887"/>
                <a:gd name="T2" fmla="*/ 2628900 w 3759200"/>
                <a:gd name="T3" fmla="*/ 146460 h 2122887"/>
                <a:gd name="T4" fmla="*/ 3759200 w 3759200"/>
                <a:gd name="T5" fmla="*/ 445745 h 2122887"/>
                <a:gd name="T6" fmla="*/ 3702050 w 3759200"/>
                <a:gd name="T7" fmla="*/ 1833923 h 2122887"/>
                <a:gd name="T8" fmla="*/ 2736850 w 3759200"/>
                <a:gd name="T9" fmla="*/ 1681097 h 2122887"/>
                <a:gd name="T10" fmla="*/ 0 w 3759200"/>
                <a:gd name="T11" fmla="*/ 1967647 h 2122887"/>
                <a:gd name="T12" fmla="*/ 76200 w 3759200"/>
                <a:gd name="T13" fmla="*/ 0 h 212288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759200"/>
                <a:gd name="T22" fmla="*/ 0 h 2122887"/>
                <a:gd name="T23" fmla="*/ 3759200 w 3759200"/>
                <a:gd name="T24" fmla="*/ 2122887 h 212288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759200" h="2122887">
                  <a:moveTo>
                    <a:pt x="76200" y="0"/>
                  </a:moveTo>
                  <a:cubicBezTo>
                    <a:pt x="876300" y="548217"/>
                    <a:pt x="2048933" y="135467"/>
                    <a:pt x="2628900" y="146050"/>
                  </a:cubicBezTo>
                  <a:cubicBezTo>
                    <a:pt x="3208867" y="156633"/>
                    <a:pt x="3484033" y="224367"/>
                    <a:pt x="3759200" y="444500"/>
                  </a:cubicBezTo>
                  <a:lnTo>
                    <a:pt x="3702050" y="1828800"/>
                  </a:lnTo>
                  <a:cubicBezTo>
                    <a:pt x="3557058" y="1818217"/>
                    <a:pt x="3458633" y="1606550"/>
                    <a:pt x="2736850" y="1676400"/>
                  </a:cubicBezTo>
                  <a:cubicBezTo>
                    <a:pt x="2015067" y="1746250"/>
                    <a:pt x="931333" y="2425700"/>
                    <a:pt x="0" y="1962150"/>
                  </a:cubicBezTo>
                  <a:lnTo>
                    <a:pt x="76200" y="0"/>
                  </a:lnTo>
                  <a:close/>
                </a:path>
              </a:pathLst>
            </a:custGeom>
            <a:solidFill>
              <a:srgbClr val="E339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4347" name="任意多边形 15"/>
            <p:cNvSpPr/>
            <p:nvPr/>
          </p:nvSpPr>
          <p:spPr bwMode="auto">
            <a:xfrm>
              <a:off x="1612900" y="1663700"/>
              <a:ext cx="2089150" cy="901700"/>
            </a:xfrm>
            <a:custGeom>
              <a:avLst/>
              <a:gdLst>
                <a:gd name="T0" fmla="*/ 2090537 w 2088803"/>
                <a:gd name="T1" fmla="*/ 166381 h 901836"/>
                <a:gd name="T2" fmla="*/ 2090538 w 2088803"/>
                <a:gd name="T3" fmla="*/ 166383 h 901836"/>
                <a:gd name="T4" fmla="*/ 2090537 w 2088803"/>
                <a:gd name="T5" fmla="*/ 166383 h 901836"/>
                <a:gd name="T6" fmla="*/ 2090537 w 2088803"/>
                <a:gd name="T7" fmla="*/ 166381 h 901836"/>
                <a:gd name="T8" fmla="*/ 1367494 w 2088803"/>
                <a:gd name="T9" fmla="*/ 169 h 901836"/>
                <a:gd name="T10" fmla="*/ 2090502 w 2088803"/>
                <a:gd name="T11" fmla="*/ 166376 h 901836"/>
                <a:gd name="T12" fmla="*/ 0 w 2088803"/>
                <a:gd name="T13" fmla="*/ 901156 h 901836"/>
                <a:gd name="T14" fmla="*/ 12710 w 2088803"/>
                <a:gd name="T15" fmla="*/ 382939 h 901836"/>
                <a:gd name="T16" fmla="*/ 14628 w 2088803"/>
                <a:gd name="T17" fmla="*/ 305660 h 901836"/>
                <a:gd name="T18" fmla="*/ 1124537 w 2088803"/>
                <a:gd name="T19" fmla="*/ 14099 h 901836"/>
                <a:gd name="T20" fmla="*/ 1367494 w 2088803"/>
                <a:gd name="T21" fmla="*/ 169 h 9018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88803"/>
                <a:gd name="T34" fmla="*/ 0 h 901836"/>
                <a:gd name="T35" fmla="*/ 2088803 w 2088803"/>
                <a:gd name="T36" fmla="*/ 901836 h 9018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88803" h="901836">
                  <a:moveTo>
                    <a:pt x="2088802" y="166506"/>
                  </a:moveTo>
                  <a:lnTo>
                    <a:pt x="2088803" y="166508"/>
                  </a:lnTo>
                  <a:lnTo>
                    <a:pt x="2088802" y="166508"/>
                  </a:lnTo>
                  <a:lnTo>
                    <a:pt x="2088802" y="166506"/>
                  </a:lnTo>
                  <a:close/>
                  <a:moveTo>
                    <a:pt x="1366359" y="169"/>
                  </a:moveTo>
                  <a:cubicBezTo>
                    <a:pt x="1870672" y="-5965"/>
                    <a:pt x="1961917" y="157219"/>
                    <a:pt x="2088767" y="166501"/>
                  </a:cubicBezTo>
                  <a:cubicBezTo>
                    <a:pt x="1309026" y="-35244"/>
                    <a:pt x="623017" y="558111"/>
                    <a:pt x="0" y="901836"/>
                  </a:cubicBezTo>
                  <a:lnTo>
                    <a:pt x="12700" y="383229"/>
                  </a:lnTo>
                  <a:lnTo>
                    <a:pt x="14618" y="305890"/>
                  </a:lnTo>
                  <a:cubicBezTo>
                    <a:pt x="425088" y="191021"/>
                    <a:pt x="808776" y="44576"/>
                    <a:pt x="1123602" y="14109"/>
                  </a:cubicBezTo>
                  <a:cubicBezTo>
                    <a:pt x="1213825" y="5378"/>
                    <a:pt x="1294308" y="1045"/>
                    <a:pt x="1366359" y="169"/>
                  </a:cubicBezTo>
                  <a:close/>
                </a:path>
              </a:pathLst>
            </a:custGeom>
            <a:solidFill>
              <a:srgbClr val="3A4F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4348" name="TextBox 6"/>
            <p:cNvSpPr txBox="1">
              <a:spLocks noChangeArrowheads="1"/>
            </p:cNvSpPr>
            <p:nvPr/>
          </p:nvSpPr>
          <p:spPr bwMode="auto">
            <a:xfrm>
              <a:off x="256992" y="609972"/>
              <a:ext cx="755335" cy="769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4400" b="1">
                  <a:solidFill>
                    <a:srgbClr val="FFFFFF"/>
                  </a:solidFill>
                </a:rPr>
                <a:t>01</a:t>
              </a:r>
              <a:endParaRPr lang="zh-CN" altLang="en-US" sz="4400" b="1">
                <a:solidFill>
                  <a:srgbClr val="FFFFFF"/>
                </a:solidFill>
              </a:endParaRPr>
            </a:p>
          </p:txBody>
        </p:sp>
        <p:sp>
          <p:nvSpPr>
            <p:cNvPr id="14349" name="TextBox 2"/>
            <p:cNvSpPr txBox="1">
              <a:spLocks noChangeArrowheads="1"/>
            </p:cNvSpPr>
            <p:nvPr/>
          </p:nvSpPr>
          <p:spPr bwMode="auto">
            <a:xfrm>
              <a:off x="1024040" y="448609"/>
              <a:ext cx="2236511" cy="9537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buFont typeface="Arial" panose="020B0604020202020204" pitchFamily="34" charset="0"/>
                <a:buNone/>
              </a:pPr>
              <a:r>
                <a:rPr lang="zh-CN" altLang="en-US" sz="16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请在此处输入您的文本</a:t>
              </a:r>
              <a:endParaRPr lang="en-US"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eaLnBrk="1" hangingPunct="1">
                <a:lnSpc>
                  <a:spcPct val="120000"/>
                </a:lnSpc>
                <a:buFont typeface="Arial" panose="020B0604020202020204" pitchFamily="34" charset="0"/>
                <a:buNone/>
              </a:pPr>
              <a:r>
                <a:rPr lang="zh-CN" altLang="en-US" sz="16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请在此处输入您的文本</a:t>
              </a:r>
              <a:endParaRPr lang="zh-CN" altLang="en-US"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eaLnBrk="1" hangingPunct="1">
                <a:lnSpc>
                  <a:spcPct val="120000"/>
                </a:lnSpc>
                <a:buFont typeface="Arial" panose="020B0604020202020204" pitchFamily="34" charset="0"/>
                <a:buNone/>
              </a:pPr>
              <a:r>
                <a:rPr lang="zh-CN" altLang="en-US" sz="16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请在此处输入您的文本</a:t>
              </a:r>
              <a:endParaRPr lang="zh-CN" altLang="en-US"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341" name="组合 3"/>
          <p:cNvGrpSpPr/>
          <p:nvPr/>
        </p:nvGrpSpPr>
        <p:grpSpPr bwMode="auto">
          <a:xfrm>
            <a:off x="6572250" y="2671763"/>
            <a:ext cx="3759200" cy="2565400"/>
            <a:chOff x="0" y="0"/>
            <a:chExt cx="3759200" cy="2565400"/>
          </a:xfrm>
        </p:grpSpPr>
        <p:sp>
          <p:nvSpPr>
            <p:cNvPr id="14342" name="任意多边形 17"/>
            <p:cNvSpPr/>
            <p:nvPr/>
          </p:nvSpPr>
          <p:spPr bwMode="auto">
            <a:xfrm>
              <a:off x="0" y="0"/>
              <a:ext cx="3759200" cy="2124075"/>
            </a:xfrm>
            <a:custGeom>
              <a:avLst/>
              <a:gdLst>
                <a:gd name="T0" fmla="*/ 76200 w 3759200"/>
                <a:gd name="T1" fmla="*/ 0 h 2122887"/>
                <a:gd name="T2" fmla="*/ 2628900 w 3759200"/>
                <a:gd name="T3" fmla="*/ 146460 h 2122887"/>
                <a:gd name="T4" fmla="*/ 3759200 w 3759200"/>
                <a:gd name="T5" fmla="*/ 445745 h 2122887"/>
                <a:gd name="T6" fmla="*/ 3702050 w 3759200"/>
                <a:gd name="T7" fmla="*/ 1833923 h 2122887"/>
                <a:gd name="T8" fmla="*/ 2736850 w 3759200"/>
                <a:gd name="T9" fmla="*/ 1681097 h 2122887"/>
                <a:gd name="T10" fmla="*/ 0 w 3759200"/>
                <a:gd name="T11" fmla="*/ 1967647 h 2122887"/>
                <a:gd name="T12" fmla="*/ 76200 w 3759200"/>
                <a:gd name="T13" fmla="*/ 0 h 212288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759200"/>
                <a:gd name="T22" fmla="*/ 0 h 2122887"/>
                <a:gd name="T23" fmla="*/ 3759200 w 3759200"/>
                <a:gd name="T24" fmla="*/ 2122887 h 212288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759200" h="2122887">
                  <a:moveTo>
                    <a:pt x="76200" y="0"/>
                  </a:moveTo>
                  <a:cubicBezTo>
                    <a:pt x="876300" y="548217"/>
                    <a:pt x="2048933" y="135467"/>
                    <a:pt x="2628900" y="146050"/>
                  </a:cubicBezTo>
                  <a:cubicBezTo>
                    <a:pt x="3208867" y="156633"/>
                    <a:pt x="3484033" y="224367"/>
                    <a:pt x="3759200" y="444500"/>
                  </a:cubicBezTo>
                  <a:lnTo>
                    <a:pt x="3702050" y="1828800"/>
                  </a:lnTo>
                  <a:cubicBezTo>
                    <a:pt x="3557058" y="1818217"/>
                    <a:pt x="3458633" y="1606550"/>
                    <a:pt x="2736850" y="1676400"/>
                  </a:cubicBezTo>
                  <a:cubicBezTo>
                    <a:pt x="2015067" y="1746250"/>
                    <a:pt x="931333" y="2425700"/>
                    <a:pt x="0" y="1962150"/>
                  </a:cubicBezTo>
                  <a:lnTo>
                    <a:pt x="76200" y="0"/>
                  </a:lnTo>
                  <a:close/>
                </a:path>
              </a:pathLst>
            </a:custGeom>
            <a:solidFill>
              <a:srgbClr val="F49B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4343" name="任意多边形 18"/>
            <p:cNvSpPr/>
            <p:nvPr/>
          </p:nvSpPr>
          <p:spPr bwMode="auto">
            <a:xfrm>
              <a:off x="1612900" y="1663700"/>
              <a:ext cx="2089150" cy="901700"/>
            </a:xfrm>
            <a:custGeom>
              <a:avLst/>
              <a:gdLst>
                <a:gd name="T0" fmla="*/ 2090537 w 2088803"/>
                <a:gd name="T1" fmla="*/ 166381 h 901836"/>
                <a:gd name="T2" fmla="*/ 2090538 w 2088803"/>
                <a:gd name="T3" fmla="*/ 166383 h 901836"/>
                <a:gd name="T4" fmla="*/ 2090537 w 2088803"/>
                <a:gd name="T5" fmla="*/ 166383 h 901836"/>
                <a:gd name="T6" fmla="*/ 2090537 w 2088803"/>
                <a:gd name="T7" fmla="*/ 166381 h 901836"/>
                <a:gd name="T8" fmla="*/ 1367494 w 2088803"/>
                <a:gd name="T9" fmla="*/ 169 h 901836"/>
                <a:gd name="T10" fmla="*/ 2090502 w 2088803"/>
                <a:gd name="T11" fmla="*/ 166376 h 901836"/>
                <a:gd name="T12" fmla="*/ 0 w 2088803"/>
                <a:gd name="T13" fmla="*/ 901156 h 901836"/>
                <a:gd name="T14" fmla="*/ 12710 w 2088803"/>
                <a:gd name="T15" fmla="*/ 382939 h 901836"/>
                <a:gd name="T16" fmla="*/ 14628 w 2088803"/>
                <a:gd name="T17" fmla="*/ 305660 h 901836"/>
                <a:gd name="T18" fmla="*/ 1124537 w 2088803"/>
                <a:gd name="T19" fmla="*/ 14099 h 901836"/>
                <a:gd name="T20" fmla="*/ 1367494 w 2088803"/>
                <a:gd name="T21" fmla="*/ 169 h 9018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88803"/>
                <a:gd name="T34" fmla="*/ 0 h 901836"/>
                <a:gd name="T35" fmla="*/ 2088803 w 2088803"/>
                <a:gd name="T36" fmla="*/ 901836 h 9018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88803" h="901836">
                  <a:moveTo>
                    <a:pt x="2088802" y="166506"/>
                  </a:moveTo>
                  <a:lnTo>
                    <a:pt x="2088803" y="166508"/>
                  </a:lnTo>
                  <a:lnTo>
                    <a:pt x="2088802" y="166508"/>
                  </a:lnTo>
                  <a:lnTo>
                    <a:pt x="2088802" y="166506"/>
                  </a:lnTo>
                  <a:close/>
                  <a:moveTo>
                    <a:pt x="1366359" y="169"/>
                  </a:moveTo>
                  <a:cubicBezTo>
                    <a:pt x="1870672" y="-5965"/>
                    <a:pt x="1961917" y="157219"/>
                    <a:pt x="2088767" y="166501"/>
                  </a:cubicBezTo>
                  <a:cubicBezTo>
                    <a:pt x="1309026" y="-35244"/>
                    <a:pt x="623017" y="558111"/>
                    <a:pt x="0" y="901836"/>
                  </a:cubicBezTo>
                  <a:lnTo>
                    <a:pt x="12700" y="383229"/>
                  </a:lnTo>
                  <a:lnTo>
                    <a:pt x="14618" y="305890"/>
                  </a:lnTo>
                  <a:cubicBezTo>
                    <a:pt x="425088" y="191021"/>
                    <a:pt x="808776" y="44576"/>
                    <a:pt x="1123602" y="14109"/>
                  </a:cubicBezTo>
                  <a:cubicBezTo>
                    <a:pt x="1213825" y="5378"/>
                    <a:pt x="1294308" y="1045"/>
                    <a:pt x="1366359" y="169"/>
                  </a:cubicBezTo>
                  <a:close/>
                </a:path>
              </a:pathLst>
            </a:custGeom>
            <a:solidFill>
              <a:srgbClr val="3A4F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4344" name="TextBox 7"/>
            <p:cNvSpPr txBox="1">
              <a:spLocks noChangeArrowheads="1"/>
            </p:cNvSpPr>
            <p:nvPr/>
          </p:nvSpPr>
          <p:spPr bwMode="auto">
            <a:xfrm>
              <a:off x="276043" y="771335"/>
              <a:ext cx="755335" cy="769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4400" b="1">
                  <a:solidFill>
                    <a:schemeClr val="bg1"/>
                  </a:solidFill>
                </a:rPr>
                <a:t>02</a:t>
              </a:r>
              <a:endParaRPr lang="zh-CN" altLang="en-US" sz="4400" b="1">
                <a:solidFill>
                  <a:schemeClr val="bg1"/>
                </a:solidFill>
              </a:endParaRPr>
            </a:p>
          </p:txBody>
        </p:sp>
        <p:sp>
          <p:nvSpPr>
            <p:cNvPr id="14345" name="TextBox 9"/>
            <p:cNvSpPr txBox="1">
              <a:spLocks noChangeArrowheads="1"/>
            </p:cNvSpPr>
            <p:nvPr/>
          </p:nvSpPr>
          <p:spPr bwMode="auto">
            <a:xfrm>
              <a:off x="1192502" y="556184"/>
              <a:ext cx="2236510" cy="9787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buFont typeface="Arial" panose="020B0604020202020204" pitchFamily="34" charset="0"/>
                <a:buNone/>
              </a:pPr>
              <a:r>
                <a:rPr lang="zh-CN" altLang="en-US" sz="16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请在此处输入您的文本</a:t>
              </a:r>
              <a:endParaRPr 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eaLnBrk="1" hangingPunct="1">
                <a:lnSpc>
                  <a:spcPct val="120000"/>
                </a:lnSpc>
                <a:buFont typeface="Arial" panose="020B0604020202020204" pitchFamily="34" charset="0"/>
                <a:buNone/>
              </a:pPr>
              <a:r>
                <a:rPr lang="zh-CN" altLang="en-US" sz="16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请在此处输入您的文本</a:t>
              </a:r>
              <a:endPara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eaLnBrk="1" hangingPunct="1">
                <a:lnSpc>
                  <a:spcPct val="120000"/>
                </a:lnSpc>
                <a:buFont typeface="Arial" panose="020B0604020202020204" pitchFamily="34" charset="0"/>
                <a:buNone/>
              </a:pPr>
              <a:r>
                <a:rPr lang="zh-CN" altLang="en-US" sz="16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请在此处输入您的文本</a:t>
              </a:r>
              <a:endPara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组合 1"/>
          <p:cNvGrpSpPr/>
          <p:nvPr/>
        </p:nvGrpSpPr>
        <p:grpSpPr bwMode="auto">
          <a:xfrm>
            <a:off x="825500" y="1042988"/>
            <a:ext cx="6007100" cy="684212"/>
            <a:chOff x="0" y="0"/>
            <a:chExt cx="10006012" cy="1139825"/>
          </a:xfrm>
        </p:grpSpPr>
        <p:sp>
          <p:nvSpPr>
            <p:cNvPr id="15380" name="Freeform 30"/>
            <p:cNvSpPr/>
            <p:nvPr/>
          </p:nvSpPr>
          <p:spPr bwMode="auto">
            <a:xfrm>
              <a:off x="0" y="0"/>
              <a:ext cx="10006012" cy="1139825"/>
            </a:xfrm>
            <a:custGeom>
              <a:avLst/>
              <a:gdLst>
                <a:gd name="T0" fmla="*/ 2147483647 w 603"/>
                <a:gd name="T1" fmla="*/ 2147483647 h 66"/>
                <a:gd name="T2" fmla="*/ 2147483647 w 603"/>
                <a:gd name="T3" fmla="*/ 2147483647 h 66"/>
                <a:gd name="T4" fmla="*/ 2147483647 w 603"/>
                <a:gd name="T5" fmla="*/ 2147483647 h 66"/>
                <a:gd name="T6" fmla="*/ 0 w 603"/>
                <a:gd name="T7" fmla="*/ 2147483647 h 66"/>
                <a:gd name="T8" fmla="*/ 0 w 603"/>
                <a:gd name="T9" fmla="*/ 2147483647 h 66"/>
                <a:gd name="T10" fmla="*/ 2147483647 w 603"/>
                <a:gd name="T11" fmla="*/ 0 h 66"/>
                <a:gd name="T12" fmla="*/ 2147483647 w 603"/>
                <a:gd name="T13" fmla="*/ 0 h 66"/>
                <a:gd name="T14" fmla="*/ 2147483647 w 603"/>
                <a:gd name="T15" fmla="*/ 2147483647 h 6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03"/>
                <a:gd name="T25" fmla="*/ 0 h 66"/>
                <a:gd name="T26" fmla="*/ 603 w 603"/>
                <a:gd name="T27" fmla="*/ 66 h 6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03" h="66">
                  <a:moveTo>
                    <a:pt x="603" y="33"/>
                  </a:moveTo>
                  <a:cubicBezTo>
                    <a:pt x="603" y="51"/>
                    <a:pt x="589" y="66"/>
                    <a:pt x="570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15" y="66"/>
                    <a:pt x="0" y="51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570" y="0"/>
                    <a:pt x="570" y="0"/>
                    <a:pt x="570" y="0"/>
                  </a:cubicBezTo>
                  <a:cubicBezTo>
                    <a:pt x="589" y="0"/>
                    <a:pt x="603" y="15"/>
                    <a:pt x="603" y="33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81" name="Freeform 31"/>
            <p:cNvSpPr/>
            <p:nvPr/>
          </p:nvSpPr>
          <p:spPr bwMode="auto">
            <a:xfrm>
              <a:off x="8229600" y="0"/>
              <a:ext cx="1776412" cy="1139825"/>
            </a:xfrm>
            <a:custGeom>
              <a:avLst/>
              <a:gdLst>
                <a:gd name="T0" fmla="*/ 2147483647 w 107"/>
                <a:gd name="T1" fmla="*/ 0 h 66"/>
                <a:gd name="T2" fmla="*/ 0 w 107"/>
                <a:gd name="T3" fmla="*/ 0 h 66"/>
                <a:gd name="T4" fmla="*/ 0 w 107"/>
                <a:gd name="T5" fmla="*/ 2147483647 h 66"/>
                <a:gd name="T6" fmla="*/ 2147483647 w 107"/>
                <a:gd name="T7" fmla="*/ 2147483647 h 66"/>
                <a:gd name="T8" fmla="*/ 2147483647 w 107"/>
                <a:gd name="T9" fmla="*/ 2147483647 h 66"/>
                <a:gd name="T10" fmla="*/ 2147483647 w 107"/>
                <a:gd name="T11" fmla="*/ 0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7"/>
                <a:gd name="T19" fmla="*/ 0 h 66"/>
                <a:gd name="T20" fmla="*/ 107 w 107"/>
                <a:gd name="T21" fmla="*/ 66 h 6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7" h="66">
                  <a:moveTo>
                    <a:pt x="7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93" y="66"/>
                    <a:pt x="107" y="51"/>
                    <a:pt x="107" y="33"/>
                  </a:cubicBezTo>
                  <a:cubicBezTo>
                    <a:pt x="107" y="15"/>
                    <a:pt x="93" y="0"/>
                    <a:pt x="74" y="0"/>
                  </a:cubicBezTo>
                  <a:close/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82" name="Freeform 32"/>
            <p:cNvSpPr>
              <a:spLocks noEditPoints="1"/>
            </p:cNvSpPr>
            <p:nvPr/>
          </p:nvSpPr>
          <p:spPr bwMode="auto">
            <a:xfrm>
              <a:off x="8559519" y="96370"/>
              <a:ext cx="928687" cy="984250"/>
            </a:xfrm>
            <a:custGeom>
              <a:avLst/>
              <a:gdLst>
                <a:gd name="T0" fmla="*/ 2147483647 w 56"/>
                <a:gd name="T1" fmla="*/ 2147483647 h 57"/>
                <a:gd name="T2" fmla="*/ 2147483647 w 56"/>
                <a:gd name="T3" fmla="*/ 2147483647 h 57"/>
                <a:gd name="T4" fmla="*/ 2147483647 w 56"/>
                <a:gd name="T5" fmla="*/ 2147483647 h 57"/>
                <a:gd name="T6" fmla="*/ 2147483647 w 56"/>
                <a:gd name="T7" fmla="*/ 2147483647 h 57"/>
                <a:gd name="T8" fmla="*/ 2147483647 w 56"/>
                <a:gd name="T9" fmla="*/ 2147483647 h 57"/>
                <a:gd name="T10" fmla="*/ 2147483647 w 56"/>
                <a:gd name="T11" fmla="*/ 2147483647 h 57"/>
                <a:gd name="T12" fmla="*/ 2147483647 w 56"/>
                <a:gd name="T13" fmla="*/ 2147483647 h 57"/>
                <a:gd name="T14" fmla="*/ 2147483647 w 56"/>
                <a:gd name="T15" fmla="*/ 2147483647 h 57"/>
                <a:gd name="T16" fmla="*/ 2147483647 w 56"/>
                <a:gd name="T17" fmla="*/ 2147483647 h 57"/>
                <a:gd name="T18" fmla="*/ 2147483647 w 56"/>
                <a:gd name="T19" fmla="*/ 2147483647 h 57"/>
                <a:gd name="T20" fmla="*/ 2147483647 w 56"/>
                <a:gd name="T21" fmla="*/ 2147483647 h 57"/>
                <a:gd name="T22" fmla="*/ 2147483647 w 56"/>
                <a:gd name="T23" fmla="*/ 2147483647 h 57"/>
                <a:gd name="T24" fmla="*/ 2147483647 w 56"/>
                <a:gd name="T25" fmla="*/ 2147483647 h 5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56"/>
                <a:gd name="T40" fmla="*/ 0 h 57"/>
                <a:gd name="T41" fmla="*/ 56 w 56"/>
                <a:gd name="T42" fmla="*/ 57 h 5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56" h="57">
                  <a:moveTo>
                    <a:pt x="34" y="8"/>
                  </a:moveTo>
                  <a:cubicBezTo>
                    <a:pt x="26" y="0"/>
                    <a:pt x="14" y="0"/>
                    <a:pt x="7" y="8"/>
                  </a:cubicBezTo>
                  <a:cubicBezTo>
                    <a:pt x="0" y="15"/>
                    <a:pt x="0" y="27"/>
                    <a:pt x="7" y="34"/>
                  </a:cubicBezTo>
                  <a:cubicBezTo>
                    <a:pt x="14" y="41"/>
                    <a:pt x="24" y="42"/>
                    <a:pt x="31" y="3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41" y="25"/>
                    <a:pt x="40" y="14"/>
                    <a:pt x="34" y="8"/>
                  </a:cubicBezTo>
                  <a:close/>
                  <a:moveTo>
                    <a:pt x="30" y="31"/>
                  </a:moveTo>
                  <a:cubicBezTo>
                    <a:pt x="25" y="36"/>
                    <a:pt x="16" y="36"/>
                    <a:pt x="11" y="31"/>
                  </a:cubicBezTo>
                  <a:cubicBezTo>
                    <a:pt x="5" y="26"/>
                    <a:pt x="5" y="17"/>
                    <a:pt x="11" y="11"/>
                  </a:cubicBezTo>
                  <a:cubicBezTo>
                    <a:pt x="16" y="6"/>
                    <a:pt x="25" y="6"/>
                    <a:pt x="30" y="11"/>
                  </a:cubicBezTo>
                  <a:cubicBezTo>
                    <a:pt x="36" y="17"/>
                    <a:pt x="36" y="26"/>
                    <a:pt x="30" y="31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5363" name="文本框 5"/>
          <p:cNvSpPr txBox="1">
            <a:spLocks noChangeArrowheads="1"/>
          </p:cNvSpPr>
          <p:nvPr/>
        </p:nvSpPr>
        <p:spPr bwMode="auto">
          <a:xfrm>
            <a:off x="1765300" y="1117600"/>
            <a:ext cx="3467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20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点击输入标题文字</a:t>
            </a:r>
            <a:endParaRPr lang="zh-CN" altLang="en-US" sz="3200" b="1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64" name="任意多边形 6"/>
          <p:cNvSpPr/>
          <p:nvPr/>
        </p:nvSpPr>
        <p:spPr bwMode="auto">
          <a:xfrm>
            <a:off x="1249363" y="2128838"/>
            <a:ext cx="2624137" cy="2622550"/>
          </a:xfrm>
          <a:custGeom>
            <a:avLst/>
            <a:gdLst>
              <a:gd name="T0" fmla="*/ 3384402 w 1937275"/>
              <a:gd name="T1" fmla="*/ 1569 h 1935887"/>
              <a:gd name="T2" fmla="*/ 4216321 w 1937275"/>
              <a:gd name="T3" fmla="*/ 829460 h 1935887"/>
              <a:gd name="T4" fmla="*/ 3899762 w 1937275"/>
              <a:gd name="T5" fmla="*/ 1829882 h 1935887"/>
              <a:gd name="T6" fmla="*/ 4297047 w 1937275"/>
              <a:gd name="T7" fmla="*/ 2076817 h 1935887"/>
              <a:gd name="T8" fmla="*/ 4446643 w 1937275"/>
              <a:gd name="T9" fmla="*/ 2076817 h 1935887"/>
              <a:gd name="T10" fmla="*/ 4852195 w 1937275"/>
              <a:gd name="T11" fmla="*/ 2076817 h 1935887"/>
              <a:gd name="T12" fmla="*/ 5135337 w 1937275"/>
              <a:gd name="T13" fmla="*/ 2076817 h 1935887"/>
              <a:gd name="T14" fmla="*/ 5458657 w 1937275"/>
              <a:gd name="T15" fmla="*/ 2076817 h 1935887"/>
              <a:gd name="T16" fmla="*/ 5833086 w 1937275"/>
              <a:gd name="T17" fmla="*/ 2076817 h 1935887"/>
              <a:gd name="T18" fmla="*/ 6062867 w 1937275"/>
              <a:gd name="T19" fmla="*/ 2076817 h 1935887"/>
              <a:gd name="T20" fmla="*/ 6270752 w 1937275"/>
              <a:gd name="T21" fmla="*/ 2076817 h 1935887"/>
              <a:gd name="T22" fmla="*/ 6607114 w 1937275"/>
              <a:gd name="T23" fmla="*/ 2076817 h 1935887"/>
              <a:gd name="T24" fmla="*/ 6751509 w 1937275"/>
              <a:gd name="T25" fmla="*/ 2076817 h 1935887"/>
              <a:gd name="T26" fmla="*/ 6767796 w 1937275"/>
              <a:gd name="T27" fmla="*/ 2076817 h 1935887"/>
              <a:gd name="T28" fmla="*/ 6762405 w 1937275"/>
              <a:gd name="T29" fmla="*/ 4896405 h 1935887"/>
              <a:gd name="T30" fmla="*/ 7004035 w 1937275"/>
              <a:gd name="T31" fmla="*/ 4945107 h 1935887"/>
              <a:gd name="T32" fmla="*/ 8004614 w 1937275"/>
              <a:gd name="T33" fmla="*/ 4628518 h 1935887"/>
              <a:gd name="T34" fmla="*/ 8004614 w 1937275"/>
              <a:gd name="T35" fmla="*/ 6262111 h 1935887"/>
              <a:gd name="T36" fmla="*/ 7004035 w 1937275"/>
              <a:gd name="T37" fmla="*/ 5939194 h 1935887"/>
              <a:gd name="T38" fmla="*/ 6762405 w 1937275"/>
              <a:gd name="T39" fmla="*/ 5987898 h 1935887"/>
              <a:gd name="T40" fmla="*/ 6767796 w 1937275"/>
              <a:gd name="T41" fmla="*/ 6008842 h 1935887"/>
              <a:gd name="T42" fmla="*/ 6757057 w 1937275"/>
              <a:gd name="T43" fmla="*/ 8832809 h 1935887"/>
              <a:gd name="T44" fmla="*/ 6202098 w 1937275"/>
              <a:gd name="T45" fmla="*/ 8832809 h 1935887"/>
              <a:gd name="T46" fmla="*/ 5923370 w 1937275"/>
              <a:gd name="T47" fmla="*/ 8832809 h 1935887"/>
              <a:gd name="T48" fmla="*/ 5565483 w 1937275"/>
              <a:gd name="T49" fmla="*/ 8832809 h 1935887"/>
              <a:gd name="T50" fmla="*/ 5029230 w 1937275"/>
              <a:gd name="T51" fmla="*/ 8832809 h 1935887"/>
              <a:gd name="T52" fmla="*/ 4526700 w 1937275"/>
              <a:gd name="T53" fmla="*/ 8832809 h 1935887"/>
              <a:gd name="T54" fmla="*/ 3917865 w 1937275"/>
              <a:gd name="T55" fmla="*/ 8832809 h 1935887"/>
              <a:gd name="T56" fmla="*/ 3144362 w 1937275"/>
              <a:gd name="T57" fmla="*/ 8832809 h 1935887"/>
              <a:gd name="T58" fmla="*/ 2709987 w 1937275"/>
              <a:gd name="T59" fmla="*/ 8832809 h 1935887"/>
              <a:gd name="T60" fmla="*/ 2195717 w 1937275"/>
              <a:gd name="T61" fmla="*/ 8832809 h 1935887"/>
              <a:gd name="T62" fmla="*/ 1649674 w 1937275"/>
              <a:gd name="T63" fmla="*/ 8832809 h 1935887"/>
              <a:gd name="T64" fmla="*/ 1201527 w 1937275"/>
              <a:gd name="T65" fmla="*/ 8832809 h 1935887"/>
              <a:gd name="T66" fmla="*/ 626141 w 1937275"/>
              <a:gd name="T67" fmla="*/ 8832809 h 1935887"/>
              <a:gd name="T68" fmla="*/ 356328 w 1937275"/>
              <a:gd name="T69" fmla="*/ 8832809 h 1935887"/>
              <a:gd name="T70" fmla="*/ 105580 w 1937275"/>
              <a:gd name="T71" fmla="*/ 8832809 h 1935887"/>
              <a:gd name="T72" fmla="*/ 13197 w 1937275"/>
              <a:gd name="T73" fmla="*/ 8832809 h 1935887"/>
              <a:gd name="T74" fmla="*/ 0 w 1937275"/>
              <a:gd name="T75" fmla="*/ 8832809 h 1935887"/>
              <a:gd name="T76" fmla="*/ 12409 w 1937275"/>
              <a:gd name="T77" fmla="*/ 5985362 h 1935887"/>
              <a:gd name="T78" fmla="*/ 12409 w 1937275"/>
              <a:gd name="T79" fmla="*/ 5209051 h 1935887"/>
              <a:gd name="T80" fmla="*/ 0 w 1937275"/>
              <a:gd name="T81" fmla="*/ 4894457 h 1935887"/>
              <a:gd name="T82" fmla="*/ 12409 w 1937275"/>
              <a:gd name="T83" fmla="*/ 2076817 h 1935887"/>
              <a:gd name="T84" fmla="*/ 497166 w 1937275"/>
              <a:gd name="T85" fmla="*/ 2076817 h 1935887"/>
              <a:gd name="T86" fmla="*/ 706431 w 1937275"/>
              <a:gd name="T87" fmla="*/ 2076817 h 1935887"/>
              <a:gd name="T88" fmla="*/ 936150 w 1937275"/>
              <a:gd name="T89" fmla="*/ 2076817 h 1935887"/>
              <a:gd name="T90" fmla="*/ 1309460 w 1937275"/>
              <a:gd name="T91" fmla="*/ 2076817 h 1935887"/>
              <a:gd name="T92" fmla="*/ 1632865 w 1937275"/>
              <a:gd name="T93" fmla="*/ 2076817 h 1935887"/>
              <a:gd name="T94" fmla="*/ 1916802 w 1937275"/>
              <a:gd name="T95" fmla="*/ 2076817 h 1935887"/>
              <a:gd name="T96" fmla="*/ 2321731 w 1937275"/>
              <a:gd name="T97" fmla="*/ 2076817 h 1935887"/>
              <a:gd name="T98" fmla="*/ 2471363 w 1937275"/>
              <a:gd name="T99" fmla="*/ 2076817 h 1935887"/>
              <a:gd name="T100" fmla="*/ 2780281 w 1937275"/>
              <a:gd name="T101" fmla="*/ 2076817 h 1935887"/>
              <a:gd name="T102" fmla="*/ 2824414 w 1937275"/>
              <a:gd name="T103" fmla="*/ 2076817 h 1935887"/>
              <a:gd name="T104" fmla="*/ 2811746 w 1937275"/>
              <a:gd name="T105" fmla="*/ 1430980 h 1935887"/>
              <a:gd name="T106" fmla="*/ 3369028 w 1937275"/>
              <a:gd name="T107" fmla="*/ 0 h 1935887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1937275"/>
              <a:gd name="T163" fmla="*/ 0 h 1935887"/>
              <a:gd name="T164" fmla="*/ 1937275 w 1937275"/>
              <a:gd name="T165" fmla="*/ 1935887 h 1935887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1937275" h="1935887">
                <a:moveTo>
                  <a:pt x="738803" y="0"/>
                </a:moveTo>
                <a:lnTo>
                  <a:pt x="742174" y="344"/>
                </a:lnTo>
                <a:lnTo>
                  <a:pt x="745507" y="0"/>
                </a:lnTo>
                <a:cubicBezTo>
                  <a:pt x="844082" y="0"/>
                  <a:pt x="924608" y="81876"/>
                  <a:pt x="924608" y="181793"/>
                </a:cubicBezTo>
                <a:cubicBezTo>
                  <a:pt x="924608" y="233139"/>
                  <a:pt x="902394" y="280322"/>
                  <a:pt x="867684" y="313628"/>
                </a:cubicBezTo>
                <a:cubicBezTo>
                  <a:pt x="860743" y="339995"/>
                  <a:pt x="855189" y="369137"/>
                  <a:pt x="855189" y="401055"/>
                </a:cubicBezTo>
                <a:cubicBezTo>
                  <a:pt x="855189" y="426034"/>
                  <a:pt x="859354" y="442687"/>
                  <a:pt x="864908" y="455176"/>
                </a:cubicBezTo>
                <a:cubicBezTo>
                  <a:pt x="864908" y="455176"/>
                  <a:pt x="864908" y="455176"/>
                  <a:pt x="942310" y="455176"/>
                </a:cubicBezTo>
                <a:lnTo>
                  <a:pt x="967992" y="455176"/>
                </a:lnTo>
                <a:lnTo>
                  <a:pt x="975115" y="455176"/>
                </a:lnTo>
                <a:cubicBezTo>
                  <a:pt x="987361" y="455176"/>
                  <a:pt x="1000967" y="455176"/>
                  <a:pt x="1016084" y="455176"/>
                </a:cubicBezTo>
                <a:lnTo>
                  <a:pt x="1064050" y="455176"/>
                </a:lnTo>
                <a:lnTo>
                  <a:pt x="1066124" y="455176"/>
                </a:lnTo>
                <a:cubicBezTo>
                  <a:pt x="1084416" y="455176"/>
                  <a:pt x="1104371" y="455176"/>
                  <a:pt x="1126141" y="455176"/>
                </a:cubicBezTo>
                <a:lnTo>
                  <a:pt x="1147321" y="455176"/>
                </a:lnTo>
                <a:lnTo>
                  <a:pt x="1197043" y="455176"/>
                </a:lnTo>
                <a:lnTo>
                  <a:pt x="1218717" y="455176"/>
                </a:lnTo>
                <a:lnTo>
                  <a:pt x="1279153" y="455176"/>
                </a:lnTo>
                <a:lnTo>
                  <a:pt x="1279736" y="455176"/>
                </a:lnTo>
                <a:lnTo>
                  <a:pt x="1329541" y="455176"/>
                </a:lnTo>
                <a:lnTo>
                  <a:pt x="1370796" y="455176"/>
                </a:lnTo>
                <a:lnTo>
                  <a:pt x="1375129" y="455176"/>
                </a:lnTo>
                <a:lnTo>
                  <a:pt x="1403830" y="455176"/>
                </a:lnTo>
                <a:lnTo>
                  <a:pt x="1448891" y="455176"/>
                </a:lnTo>
                <a:lnTo>
                  <a:pt x="1472030" y="455176"/>
                </a:lnTo>
                <a:lnTo>
                  <a:pt x="1480555" y="455176"/>
                </a:lnTo>
                <a:lnTo>
                  <a:pt x="1481772" y="455176"/>
                </a:lnTo>
                <a:lnTo>
                  <a:pt x="1484127" y="455176"/>
                </a:lnTo>
                <a:cubicBezTo>
                  <a:pt x="1484127" y="455176"/>
                  <a:pt x="1484127" y="455176"/>
                  <a:pt x="1484127" y="1072718"/>
                </a:cubicBezTo>
                <a:lnTo>
                  <a:pt x="1482945" y="1073145"/>
                </a:lnTo>
                <a:lnTo>
                  <a:pt x="1504166" y="1080870"/>
                </a:lnTo>
                <a:cubicBezTo>
                  <a:pt x="1513019" y="1082779"/>
                  <a:pt x="1523434" y="1083819"/>
                  <a:pt x="1535933" y="1083819"/>
                </a:cubicBezTo>
                <a:cubicBezTo>
                  <a:pt x="1567874" y="1083819"/>
                  <a:pt x="1597037" y="1076881"/>
                  <a:pt x="1623423" y="1069942"/>
                </a:cubicBezTo>
                <a:cubicBezTo>
                  <a:pt x="1656752" y="1035249"/>
                  <a:pt x="1703969" y="1014433"/>
                  <a:pt x="1755352" y="1014433"/>
                </a:cubicBezTo>
                <a:cubicBezTo>
                  <a:pt x="1856729" y="1014433"/>
                  <a:pt x="1937275" y="1093533"/>
                  <a:pt x="1937275" y="1193450"/>
                </a:cubicBezTo>
                <a:cubicBezTo>
                  <a:pt x="1937275" y="1291979"/>
                  <a:pt x="1856729" y="1372468"/>
                  <a:pt x="1755352" y="1372468"/>
                </a:cubicBezTo>
                <a:cubicBezTo>
                  <a:pt x="1703969" y="1372468"/>
                  <a:pt x="1656752" y="1350264"/>
                  <a:pt x="1623423" y="1315571"/>
                </a:cubicBezTo>
                <a:cubicBezTo>
                  <a:pt x="1597037" y="1308632"/>
                  <a:pt x="1567874" y="1301693"/>
                  <a:pt x="1535933" y="1301693"/>
                </a:cubicBezTo>
                <a:cubicBezTo>
                  <a:pt x="1523434" y="1301693"/>
                  <a:pt x="1513019" y="1302734"/>
                  <a:pt x="1504166" y="1304642"/>
                </a:cubicBezTo>
                <a:lnTo>
                  <a:pt x="1482945" y="1312368"/>
                </a:lnTo>
                <a:lnTo>
                  <a:pt x="1484127" y="1312795"/>
                </a:lnTo>
                <a:cubicBezTo>
                  <a:pt x="1484127" y="1312795"/>
                  <a:pt x="1484127" y="1312795"/>
                  <a:pt x="1484127" y="1316958"/>
                </a:cubicBezTo>
                <a:cubicBezTo>
                  <a:pt x="1484127" y="1316958"/>
                  <a:pt x="1484127" y="1316958"/>
                  <a:pt x="1484127" y="1935887"/>
                </a:cubicBezTo>
                <a:lnTo>
                  <a:pt x="1481772" y="1935887"/>
                </a:lnTo>
                <a:lnTo>
                  <a:pt x="1481234" y="1935887"/>
                </a:lnTo>
                <a:cubicBezTo>
                  <a:pt x="1474000" y="1935887"/>
                  <a:pt x="1448683" y="1935887"/>
                  <a:pt x="1360074" y="1935887"/>
                </a:cubicBezTo>
                <a:lnTo>
                  <a:pt x="1347152" y="1935887"/>
                </a:lnTo>
                <a:lnTo>
                  <a:pt x="1298951" y="1935887"/>
                </a:lnTo>
                <a:lnTo>
                  <a:pt x="1220943" y="1935887"/>
                </a:lnTo>
                <a:lnTo>
                  <a:pt x="1220469" y="1935887"/>
                </a:lnTo>
                <a:cubicBezTo>
                  <a:pt x="1191173" y="1935887"/>
                  <a:pt x="1158623" y="1935887"/>
                  <a:pt x="1122456" y="1935887"/>
                </a:cubicBezTo>
                <a:lnTo>
                  <a:pt x="1102873" y="1935887"/>
                </a:lnTo>
                <a:lnTo>
                  <a:pt x="1002742" y="1935887"/>
                </a:lnTo>
                <a:lnTo>
                  <a:pt x="992672" y="1935887"/>
                </a:lnTo>
                <a:lnTo>
                  <a:pt x="890067" y="1935887"/>
                </a:lnTo>
                <a:lnTo>
                  <a:pt x="859159" y="1935887"/>
                </a:lnTo>
                <a:lnTo>
                  <a:pt x="794789" y="1935887"/>
                </a:lnTo>
                <a:lnTo>
                  <a:pt x="689535" y="1935887"/>
                </a:lnTo>
                <a:lnTo>
                  <a:pt x="625123" y="1935887"/>
                </a:lnTo>
                <a:lnTo>
                  <a:pt x="594280" y="1935887"/>
                </a:lnTo>
                <a:cubicBezTo>
                  <a:pt x="561323" y="1935887"/>
                  <a:pt x="527145" y="1935887"/>
                  <a:pt x="491701" y="1935887"/>
                </a:cubicBezTo>
                <a:lnTo>
                  <a:pt x="481504" y="1935887"/>
                </a:lnTo>
                <a:lnTo>
                  <a:pt x="381527" y="1935887"/>
                </a:lnTo>
                <a:lnTo>
                  <a:pt x="361761" y="1935887"/>
                </a:lnTo>
                <a:lnTo>
                  <a:pt x="263724" y="1935887"/>
                </a:lnTo>
                <a:lnTo>
                  <a:pt x="263486" y="1935887"/>
                </a:lnTo>
                <a:lnTo>
                  <a:pt x="185222" y="1935887"/>
                </a:lnTo>
                <a:lnTo>
                  <a:pt x="137308" y="1935887"/>
                </a:lnTo>
                <a:lnTo>
                  <a:pt x="124084" y="1935887"/>
                </a:lnTo>
                <a:lnTo>
                  <a:pt x="78140" y="1935887"/>
                </a:lnTo>
                <a:lnTo>
                  <a:pt x="45220" y="1935887"/>
                </a:lnTo>
                <a:lnTo>
                  <a:pt x="23153" y="1935887"/>
                </a:lnTo>
                <a:lnTo>
                  <a:pt x="9768" y="1935887"/>
                </a:lnTo>
                <a:lnTo>
                  <a:pt x="2894" y="1935887"/>
                </a:lnTo>
                <a:lnTo>
                  <a:pt x="2721" y="1935887"/>
                </a:lnTo>
                <a:lnTo>
                  <a:pt x="0" y="1935887"/>
                </a:lnTo>
                <a:cubicBezTo>
                  <a:pt x="0" y="1312795"/>
                  <a:pt x="0" y="1312795"/>
                  <a:pt x="0" y="1312795"/>
                </a:cubicBezTo>
                <a:lnTo>
                  <a:pt x="2721" y="1311812"/>
                </a:lnTo>
                <a:lnTo>
                  <a:pt x="2721" y="1311212"/>
                </a:lnTo>
                <a:cubicBezTo>
                  <a:pt x="2721" y="1259156"/>
                  <a:pt x="2721" y="1202762"/>
                  <a:pt x="2721" y="1141668"/>
                </a:cubicBezTo>
                <a:lnTo>
                  <a:pt x="2721" y="1073701"/>
                </a:lnTo>
                <a:lnTo>
                  <a:pt x="0" y="1072718"/>
                </a:lnTo>
                <a:cubicBezTo>
                  <a:pt x="0" y="455176"/>
                  <a:pt x="0" y="455176"/>
                  <a:pt x="0" y="455176"/>
                </a:cubicBezTo>
                <a:lnTo>
                  <a:pt x="2721" y="455176"/>
                </a:lnTo>
                <a:cubicBezTo>
                  <a:pt x="2721" y="455176"/>
                  <a:pt x="2721" y="455176"/>
                  <a:pt x="80644" y="455176"/>
                </a:cubicBezTo>
                <a:lnTo>
                  <a:pt x="109025" y="455176"/>
                </a:lnTo>
                <a:lnTo>
                  <a:pt x="113670" y="455176"/>
                </a:lnTo>
                <a:cubicBezTo>
                  <a:pt x="125998" y="455176"/>
                  <a:pt x="139695" y="455176"/>
                  <a:pt x="154915" y="455176"/>
                </a:cubicBezTo>
                <a:lnTo>
                  <a:pt x="204441" y="455176"/>
                </a:lnTo>
                <a:lnTo>
                  <a:pt x="205291" y="455176"/>
                </a:lnTo>
                <a:cubicBezTo>
                  <a:pt x="223706" y="455176"/>
                  <a:pt x="243796" y="455176"/>
                  <a:pt x="265711" y="455176"/>
                </a:cubicBezTo>
                <a:lnTo>
                  <a:pt x="287155" y="455176"/>
                </a:lnTo>
                <a:lnTo>
                  <a:pt x="337090" y="455176"/>
                </a:lnTo>
                <a:lnTo>
                  <a:pt x="358075" y="455176"/>
                </a:lnTo>
                <a:lnTo>
                  <a:pt x="418107" y="455176"/>
                </a:lnTo>
                <a:lnTo>
                  <a:pt x="420340" y="455176"/>
                </a:lnTo>
                <a:lnTo>
                  <a:pt x="468159" y="455176"/>
                </a:lnTo>
                <a:lnTo>
                  <a:pt x="509138" y="455176"/>
                </a:lnTo>
                <a:lnTo>
                  <a:pt x="516374" y="455176"/>
                </a:lnTo>
                <a:lnTo>
                  <a:pt x="541951" y="455176"/>
                </a:lnTo>
                <a:lnTo>
                  <a:pt x="586710" y="455176"/>
                </a:lnTo>
                <a:lnTo>
                  <a:pt x="609695" y="455176"/>
                </a:lnTo>
                <a:lnTo>
                  <a:pt x="618163" y="455176"/>
                </a:lnTo>
                <a:lnTo>
                  <a:pt x="619373" y="455176"/>
                </a:lnTo>
                <a:cubicBezTo>
                  <a:pt x="624927" y="442687"/>
                  <a:pt x="630482" y="426034"/>
                  <a:pt x="630482" y="401055"/>
                </a:cubicBezTo>
                <a:cubicBezTo>
                  <a:pt x="630482" y="369137"/>
                  <a:pt x="623539" y="339995"/>
                  <a:pt x="616595" y="313628"/>
                </a:cubicBezTo>
                <a:cubicBezTo>
                  <a:pt x="581877" y="280322"/>
                  <a:pt x="559657" y="233139"/>
                  <a:pt x="559657" y="181793"/>
                </a:cubicBezTo>
                <a:cubicBezTo>
                  <a:pt x="559657" y="81876"/>
                  <a:pt x="640203" y="0"/>
                  <a:pt x="738803" y="0"/>
                </a:cubicBezTo>
                <a:close/>
              </a:path>
            </a:pathLst>
          </a:custGeom>
          <a:solidFill>
            <a:srgbClr val="E339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5365" name="Freeform 7"/>
          <p:cNvSpPr/>
          <p:nvPr/>
        </p:nvSpPr>
        <p:spPr bwMode="auto">
          <a:xfrm flipH="1">
            <a:off x="3859213" y="2128838"/>
            <a:ext cx="2624137" cy="2622550"/>
          </a:xfrm>
          <a:custGeom>
            <a:avLst/>
            <a:gdLst>
              <a:gd name="T0" fmla="*/ 2147483647 w 1395"/>
              <a:gd name="T1" fmla="*/ 0 h 1395"/>
              <a:gd name="T2" fmla="*/ 2147483647 w 1395"/>
              <a:gd name="T3" fmla="*/ 2147483647 h 1395"/>
              <a:gd name="T4" fmla="*/ 2147483647 w 1395"/>
              <a:gd name="T5" fmla="*/ 2147483647 h 1395"/>
              <a:gd name="T6" fmla="*/ 2147483647 w 1395"/>
              <a:gd name="T7" fmla="*/ 2147483647 h 1395"/>
              <a:gd name="T8" fmla="*/ 2147483647 w 1395"/>
              <a:gd name="T9" fmla="*/ 2147483647 h 1395"/>
              <a:gd name="T10" fmla="*/ 2147483647 w 1395"/>
              <a:gd name="T11" fmla="*/ 2147483647 h 1395"/>
              <a:gd name="T12" fmla="*/ 2147483647 w 1395"/>
              <a:gd name="T13" fmla="*/ 2147483647 h 1395"/>
              <a:gd name="T14" fmla="*/ 2147483647 w 1395"/>
              <a:gd name="T15" fmla="*/ 2147483647 h 1395"/>
              <a:gd name="T16" fmla="*/ 2147483647 w 1395"/>
              <a:gd name="T17" fmla="*/ 2147483647 h 1395"/>
              <a:gd name="T18" fmla="*/ 2147483647 w 1395"/>
              <a:gd name="T19" fmla="*/ 2147483647 h 1395"/>
              <a:gd name="T20" fmla="*/ 0 w 1395"/>
              <a:gd name="T21" fmla="*/ 2147483647 h 1395"/>
              <a:gd name="T22" fmla="*/ 2147483647 w 1395"/>
              <a:gd name="T23" fmla="*/ 2147483647 h 1395"/>
              <a:gd name="T24" fmla="*/ 2147483647 w 1395"/>
              <a:gd name="T25" fmla="*/ 2147483647 h 1395"/>
              <a:gd name="T26" fmla="*/ 2147483647 w 1395"/>
              <a:gd name="T27" fmla="*/ 2147483647 h 1395"/>
              <a:gd name="T28" fmla="*/ 2147483647 w 1395"/>
              <a:gd name="T29" fmla="*/ 2147483647 h 1395"/>
              <a:gd name="T30" fmla="*/ 2147483647 w 1395"/>
              <a:gd name="T31" fmla="*/ 2147483647 h 1395"/>
              <a:gd name="T32" fmla="*/ 2147483647 w 1395"/>
              <a:gd name="T33" fmla="*/ 2147483647 h 1395"/>
              <a:gd name="T34" fmla="*/ 2147483647 w 1395"/>
              <a:gd name="T35" fmla="*/ 2147483647 h 1395"/>
              <a:gd name="T36" fmla="*/ 2147483647 w 1395"/>
              <a:gd name="T37" fmla="*/ 2147483647 h 1395"/>
              <a:gd name="T38" fmla="*/ 2147483647 w 1395"/>
              <a:gd name="T39" fmla="*/ 2147483647 h 1395"/>
              <a:gd name="T40" fmla="*/ 2147483647 w 1395"/>
              <a:gd name="T41" fmla="*/ 2147483647 h 1395"/>
              <a:gd name="T42" fmla="*/ 2147483647 w 1395"/>
              <a:gd name="T43" fmla="*/ 2147483647 h 1395"/>
              <a:gd name="T44" fmla="*/ 2147483647 w 1395"/>
              <a:gd name="T45" fmla="*/ 2147483647 h 1395"/>
              <a:gd name="T46" fmla="*/ 2147483647 w 1395"/>
              <a:gd name="T47" fmla="*/ 2147483647 h 1395"/>
              <a:gd name="T48" fmla="*/ 2147483647 w 1395"/>
              <a:gd name="T49" fmla="*/ 2147483647 h 1395"/>
              <a:gd name="T50" fmla="*/ 2147483647 w 1395"/>
              <a:gd name="T51" fmla="*/ 2147483647 h 1395"/>
              <a:gd name="T52" fmla="*/ 2147483647 w 1395"/>
              <a:gd name="T53" fmla="*/ 2147483647 h 1395"/>
              <a:gd name="T54" fmla="*/ 2147483647 w 1395"/>
              <a:gd name="T55" fmla="*/ 2147483647 h 1395"/>
              <a:gd name="T56" fmla="*/ 2147483647 w 1395"/>
              <a:gd name="T57" fmla="*/ 2147483647 h 1395"/>
              <a:gd name="T58" fmla="*/ 2147483647 w 1395"/>
              <a:gd name="T59" fmla="*/ 2147483647 h 1395"/>
              <a:gd name="T60" fmla="*/ 2147483647 w 1395"/>
              <a:gd name="T61" fmla="*/ 2147483647 h 1395"/>
              <a:gd name="T62" fmla="*/ 2147483647 w 1395"/>
              <a:gd name="T63" fmla="*/ 2147483647 h 1395"/>
              <a:gd name="T64" fmla="*/ 2147483647 w 1395"/>
              <a:gd name="T65" fmla="*/ 2147483647 h 1395"/>
              <a:gd name="T66" fmla="*/ 2147483647 w 1395"/>
              <a:gd name="T67" fmla="*/ 2147483647 h 1395"/>
              <a:gd name="T68" fmla="*/ 2147483647 w 1395"/>
              <a:gd name="T69" fmla="*/ 2147483647 h 1395"/>
              <a:gd name="T70" fmla="*/ 2147483647 w 1395"/>
              <a:gd name="T71" fmla="*/ 0 h 1395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1395"/>
              <a:gd name="T109" fmla="*/ 0 h 1395"/>
              <a:gd name="T110" fmla="*/ 1395 w 1395"/>
              <a:gd name="T111" fmla="*/ 1395 h 1395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1395" h="1395">
                <a:moveTo>
                  <a:pt x="863" y="0"/>
                </a:moveTo>
                <a:cubicBezTo>
                  <a:pt x="791" y="0"/>
                  <a:pt x="734" y="59"/>
                  <a:pt x="734" y="131"/>
                </a:cubicBezTo>
                <a:cubicBezTo>
                  <a:pt x="734" y="168"/>
                  <a:pt x="750" y="202"/>
                  <a:pt x="775" y="226"/>
                </a:cubicBezTo>
                <a:cubicBezTo>
                  <a:pt x="780" y="245"/>
                  <a:pt x="785" y="266"/>
                  <a:pt x="785" y="289"/>
                </a:cubicBezTo>
                <a:cubicBezTo>
                  <a:pt x="785" y="307"/>
                  <a:pt x="781" y="319"/>
                  <a:pt x="777" y="328"/>
                </a:cubicBezTo>
                <a:cubicBezTo>
                  <a:pt x="328" y="328"/>
                  <a:pt x="328" y="328"/>
                  <a:pt x="328" y="328"/>
                </a:cubicBezTo>
                <a:cubicBezTo>
                  <a:pt x="328" y="773"/>
                  <a:pt x="328" y="773"/>
                  <a:pt x="328" y="773"/>
                </a:cubicBezTo>
                <a:cubicBezTo>
                  <a:pt x="319" y="778"/>
                  <a:pt x="307" y="781"/>
                  <a:pt x="289" y="781"/>
                </a:cubicBezTo>
                <a:cubicBezTo>
                  <a:pt x="266" y="781"/>
                  <a:pt x="245" y="776"/>
                  <a:pt x="226" y="771"/>
                </a:cubicBezTo>
                <a:cubicBezTo>
                  <a:pt x="202" y="746"/>
                  <a:pt x="168" y="731"/>
                  <a:pt x="131" y="731"/>
                </a:cubicBezTo>
                <a:cubicBezTo>
                  <a:pt x="58" y="731"/>
                  <a:pt x="0" y="788"/>
                  <a:pt x="0" y="860"/>
                </a:cubicBezTo>
                <a:cubicBezTo>
                  <a:pt x="0" y="931"/>
                  <a:pt x="58" y="989"/>
                  <a:pt x="131" y="989"/>
                </a:cubicBezTo>
                <a:cubicBezTo>
                  <a:pt x="168" y="989"/>
                  <a:pt x="202" y="973"/>
                  <a:pt x="226" y="948"/>
                </a:cubicBezTo>
                <a:cubicBezTo>
                  <a:pt x="245" y="943"/>
                  <a:pt x="266" y="938"/>
                  <a:pt x="289" y="938"/>
                </a:cubicBezTo>
                <a:cubicBezTo>
                  <a:pt x="307" y="938"/>
                  <a:pt x="319" y="941"/>
                  <a:pt x="328" y="946"/>
                </a:cubicBezTo>
                <a:cubicBezTo>
                  <a:pt x="328" y="1395"/>
                  <a:pt x="328" y="1395"/>
                  <a:pt x="328" y="1395"/>
                </a:cubicBezTo>
                <a:cubicBezTo>
                  <a:pt x="328" y="1395"/>
                  <a:pt x="328" y="1395"/>
                  <a:pt x="328" y="1395"/>
                </a:cubicBezTo>
                <a:cubicBezTo>
                  <a:pt x="328" y="1395"/>
                  <a:pt x="328" y="1395"/>
                  <a:pt x="328" y="1395"/>
                </a:cubicBezTo>
                <a:cubicBezTo>
                  <a:pt x="1395" y="1395"/>
                  <a:pt x="1395" y="1395"/>
                  <a:pt x="1395" y="1395"/>
                </a:cubicBezTo>
                <a:cubicBezTo>
                  <a:pt x="1395" y="946"/>
                  <a:pt x="1395" y="946"/>
                  <a:pt x="1395" y="946"/>
                </a:cubicBezTo>
                <a:cubicBezTo>
                  <a:pt x="1386" y="941"/>
                  <a:pt x="1374" y="938"/>
                  <a:pt x="1355" y="938"/>
                </a:cubicBezTo>
                <a:cubicBezTo>
                  <a:pt x="1333" y="938"/>
                  <a:pt x="1312" y="943"/>
                  <a:pt x="1293" y="948"/>
                </a:cubicBezTo>
                <a:cubicBezTo>
                  <a:pt x="1269" y="973"/>
                  <a:pt x="1235" y="989"/>
                  <a:pt x="1197" y="989"/>
                </a:cubicBezTo>
                <a:cubicBezTo>
                  <a:pt x="1125" y="989"/>
                  <a:pt x="1067" y="931"/>
                  <a:pt x="1067" y="860"/>
                </a:cubicBezTo>
                <a:cubicBezTo>
                  <a:pt x="1067" y="788"/>
                  <a:pt x="1125" y="731"/>
                  <a:pt x="1197" y="731"/>
                </a:cubicBezTo>
                <a:cubicBezTo>
                  <a:pt x="1235" y="731"/>
                  <a:pt x="1269" y="746"/>
                  <a:pt x="1292" y="771"/>
                </a:cubicBezTo>
                <a:cubicBezTo>
                  <a:pt x="1312" y="776"/>
                  <a:pt x="1333" y="781"/>
                  <a:pt x="1355" y="781"/>
                </a:cubicBezTo>
                <a:cubicBezTo>
                  <a:pt x="1374" y="781"/>
                  <a:pt x="1386" y="778"/>
                  <a:pt x="1395" y="773"/>
                </a:cubicBezTo>
                <a:cubicBezTo>
                  <a:pt x="1395" y="328"/>
                  <a:pt x="1395" y="328"/>
                  <a:pt x="1395" y="328"/>
                </a:cubicBezTo>
                <a:cubicBezTo>
                  <a:pt x="1395" y="328"/>
                  <a:pt x="1395" y="328"/>
                  <a:pt x="1395" y="328"/>
                </a:cubicBezTo>
                <a:cubicBezTo>
                  <a:pt x="1395" y="328"/>
                  <a:pt x="1395" y="328"/>
                  <a:pt x="1395" y="328"/>
                </a:cubicBezTo>
                <a:cubicBezTo>
                  <a:pt x="949" y="328"/>
                  <a:pt x="949" y="328"/>
                  <a:pt x="949" y="328"/>
                </a:cubicBezTo>
                <a:cubicBezTo>
                  <a:pt x="945" y="319"/>
                  <a:pt x="941" y="307"/>
                  <a:pt x="941" y="289"/>
                </a:cubicBezTo>
                <a:cubicBezTo>
                  <a:pt x="941" y="266"/>
                  <a:pt x="946" y="245"/>
                  <a:pt x="951" y="226"/>
                </a:cubicBezTo>
                <a:cubicBezTo>
                  <a:pt x="976" y="202"/>
                  <a:pt x="992" y="168"/>
                  <a:pt x="992" y="131"/>
                </a:cubicBezTo>
                <a:cubicBezTo>
                  <a:pt x="992" y="59"/>
                  <a:pt x="934" y="0"/>
                  <a:pt x="863" y="0"/>
                </a:cubicBezTo>
              </a:path>
            </a:pathLst>
          </a:custGeom>
          <a:solidFill>
            <a:srgbClr val="F49B1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5366" name="Freeform 8"/>
          <p:cNvSpPr/>
          <p:nvPr/>
        </p:nvSpPr>
        <p:spPr bwMode="auto">
          <a:xfrm flipH="1">
            <a:off x="9286875" y="2092325"/>
            <a:ext cx="2008188" cy="2624138"/>
          </a:xfrm>
          <a:custGeom>
            <a:avLst/>
            <a:gdLst>
              <a:gd name="T0" fmla="*/ 2147483647 w 1067"/>
              <a:gd name="T1" fmla="*/ 0 h 1395"/>
              <a:gd name="T2" fmla="*/ 2147483647 w 1067"/>
              <a:gd name="T3" fmla="*/ 2147483647 h 1395"/>
              <a:gd name="T4" fmla="*/ 2147483647 w 1067"/>
              <a:gd name="T5" fmla="*/ 2147483647 h 1395"/>
              <a:gd name="T6" fmla="*/ 2147483647 w 1067"/>
              <a:gd name="T7" fmla="*/ 2147483647 h 1395"/>
              <a:gd name="T8" fmla="*/ 2147483647 w 1067"/>
              <a:gd name="T9" fmla="*/ 2147483647 h 1395"/>
              <a:gd name="T10" fmla="*/ 0 w 1067"/>
              <a:gd name="T11" fmla="*/ 2147483647 h 1395"/>
              <a:gd name="T12" fmla="*/ 0 w 1067"/>
              <a:gd name="T13" fmla="*/ 2147483647 h 1395"/>
              <a:gd name="T14" fmla="*/ 0 w 1067"/>
              <a:gd name="T15" fmla="*/ 2147483647 h 1395"/>
              <a:gd name="T16" fmla="*/ 0 w 1067"/>
              <a:gd name="T17" fmla="*/ 2147483647 h 1395"/>
              <a:gd name="T18" fmla="*/ 2147483647 w 1067"/>
              <a:gd name="T19" fmla="*/ 2147483647 h 1395"/>
              <a:gd name="T20" fmla="*/ 2147483647 w 1067"/>
              <a:gd name="T21" fmla="*/ 2147483647 h 1395"/>
              <a:gd name="T22" fmla="*/ 2147483647 w 1067"/>
              <a:gd name="T23" fmla="*/ 2147483647 h 1395"/>
              <a:gd name="T24" fmla="*/ 2147483647 w 1067"/>
              <a:gd name="T25" fmla="*/ 2147483647 h 1395"/>
              <a:gd name="T26" fmla="*/ 2147483647 w 1067"/>
              <a:gd name="T27" fmla="*/ 2147483647 h 1395"/>
              <a:gd name="T28" fmla="*/ 2147483647 w 1067"/>
              <a:gd name="T29" fmla="*/ 2147483647 h 1395"/>
              <a:gd name="T30" fmla="*/ 2147483647 w 1067"/>
              <a:gd name="T31" fmla="*/ 2147483647 h 1395"/>
              <a:gd name="T32" fmla="*/ 2147483647 w 1067"/>
              <a:gd name="T33" fmla="*/ 2147483647 h 1395"/>
              <a:gd name="T34" fmla="*/ 2147483647 w 1067"/>
              <a:gd name="T35" fmla="*/ 2147483647 h 1395"/>
              <a:gd name="T36" fmla="*/ 2147483647 w 1067"/>
              <a:gd name="T37" fmla="*/ 2147483647 h 1395"/>
              <a:gd name="T38" fmla="*/ 2147483647 w 1067"/>
              <a:gd name="T39" fmla="*/ 2147483647 h 1395"/>
              <a:gd name="T40" fmla="*/ 2147483647 w 1067"/>
              <a:gd name="T41" fmla="*/ 2147483647 h 1395"/>
              <a:gd name="T42" fmla="*/ 2147483647 w 1067"/>
              <a:gd name="T43" fmla="*/ 2147483647 h 1395"/>
              <a:gd name="T44" fmla="*/ 2147483647 w 1067"/>
              <a:gd name="T45" fmla="*/ 2147483647 h 1395"/>
              <a:gd name="T46" fmla="*/ 2147483647 w 1067"/>
              <a:gd name="T47" fmla="*/ 2147483647 h 1395"/>
              <a:gd name="T48" fmla="*/ 2147483647 w 1067"/>
              <a:gd name="T49" fmla="*/ 2147483647 h 1395"/>
              <a:gd name="T50" fmla="*/ 2147483647 w 1067"/>
              <a:gd name="T51" fmla="*/ 2147483647 h 1395"/>
              <a:gd name="T52" fmla="*/ 2147483647 w 1067"/>
              <a:gd name="T53" fmla="*/ 2147483647 h 1395"/>
              <a:gd name="T54" fmla="*/ 2147483647 w 1067"/>
              <a:gd name="T55" fmla="*/ 2147483647 h 1395"/>
              <a:gd name="T56" fmla="*/ 2147483647 w 1067"/>
              <a:gd name="T57" fmla="*/ 0 h 1395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1067"/>
              <a:gd name="T88" fmla="*/ 0 h 1395"/>
              <a:gd name="T89" fmla="*/ 1067 w 1067"/>
              <a:gd name="T90" fmla="*/ 1395 h 1395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1067" h="1395">
                <a:moveTo>
                  <a:pt x="535" y="0"/>
                </a:moveTo>
                <a:cubicBezTo>
                  <a:pt x="464" y="0"/>
                  <a:pt x="406" y="59"/>
                  <a:pt x="406" y="131"/>
                </a:cubicBezTo>
                <a:cubicBezTo>
                  <a:pt x="406" y="168"/>
                  <a:pt x="422" y="202"/>
                  <a:pt x="447" y="226"/>
                </a:cubicBezTo>
                <a:cubicBezTo>
                  <a:pt x="452" y="245"/>
                  <a:pt x="457" y="266"/>
                  <a:pt x="457" y="289"/>
                </a:cubicBezTo>
                <a:cubicBezTo>
                  <a:pt x="457" y="307"/>
                  <a:pt x="453" y="319"/>
                  <a:pt x="449" y="328"/>
                </a:cubicBezTo>
                <a:cubicBezTo>
                  <a:pt x="0" y="328"/>
                  <a:pt x="0" y="328"/>
                  <a:pt x="0" y="328"/>
                </a:cubicBezTo>
                <a:cubicBezTo>
                  <a:pt x="0" y="1395"/>
                  <a:pt x="0" y="1395"/>
                  <a:pt x="0" y="1395"/>
                </a:cubicBezTo>
                <a:cubicBezTo>
                  <a:pt x="0" y="1395"/>
                  <a:pt x="0" y="1395"/>
                  <a:pt x="0" y="1395"/>
                </a:cubicBezTo>
                <a:cubicBezTo>
                  <a:pt x="0" y="1395"/>
                  <a:pt x="0" y="1395"/>
                  <a:pt x="0" y="1395"/>
                </a:cubicBezTo>
                <a:cubicBezTo>
                  <a:pt x="1067" y="1395"/>
                  <a:pt x="1067" y="1395"/>
                  <a:pt x="1067" y="1395"/>
                </a:cubicBezTo>
                <a:cubicBezTo>
                  <a:pt x="1067" y="949"/>
                  <a:pt x="1067" y="949"/>
                  <a:pt x="1067" y="949"/>
                </a:cubicBezTo>
                <a:cubicBezTo>
                  <a:pt x="1067" y="949"/>
                  <a:pt x="1067" y="949"/>
                  <a:pt x="1067" y="949"/>
                </a:cubicBezTo>
                <a:cubicBezTo>
                  <a:pt x="1067" y="946"/>
                  <a:pt x="1067" y="946"/>
                  <a:pt x="1067" y="946"/>
                </a:cubicBezTo>
                <a:cubicBezTo>
                  <a:pt x="1058" y="941"/>
                  <a:pt x="1046" y="938"/>
                  <a:pt x="1027" y="938"/>
                </a:cubicBezTo>
                <a:cubicBezTo>
                  <a:pt x="1005" y="938"/>
                  <a:pt x="984" y="943"/>
                  <a:pt x="965" y="948"/>
                </a:cubicBezTo>
                <a:cubicBezTo>
                  <a:pt x="941" y="973"/>
                  <a:pt x="907" y="989"/>
                  <a:pt x="869" y="989"/>
                </a:cubicBezTo>
                <a:cubicBezTo>
                  <a:pt x="797" y="989"/>
                  <a:pt x="739" y="931"/>
                  <a:pt x="739" y="860"/>
                </a:cubicBezTo>
                <a:cubicBezTo>
                  <a:pt x="739" y="788"/>
                  <a:pt x="797" y="731"/>
                  <a:pt x="869" y="731"/>
                </a:cubicBezTo>
                <a:cubicBezTo>
                  <a:pt x="907" y="731"/>
                  <a:pt x="941" y="746"/>
                  <a:pt x="965" y="771"/>
                </a:cubicBezTo>
                <a:cubicBezTo>
                  <a:pt x="984" y="776"/>
                  <a:pt x="1005" y="781"/>
                  <a:pt x="1027" y="781"/>
                </a:cubicBezTo>
                <a:cubicBezTo>
                  <a:pt x="1046" y="781"/>
                  <a:pt x="1058" y="778"/>
                  <a:pt x="1067" y="773"/>
                </a:cubicBezTo>
                <a:cubicBezTo>
                  <a:pt x="1067" y="328"/>
                  <a:pt x="1067" y="328"/>
                  <a:pt x="1067" y="328"/>
                </a:cubicBezTo>
                <a:cubicBezTo>
                  <a:pt x="1067" y="328"/>
                  <a:pt x="1067" y="328"/>
                  <a:pt x="1067" y="328"/>
                </a:cubicBezTo>
                <a:cubicBezTo>
                  <a:pt x="1067" y="328"/>
                  <a:pt x="1067" y="328"/>
                  <a:pt x="1067" y="328"/>
                </a:cubicBezTo>
                <a:cubicBezTo>
                  <a:pt x="621" y="328"/>
                  <a:pt x="621" y="328"/>
                  <a:pt x="621" y="328"/>
                </a:cubicBezTo>
                <a:cubicBezTo>
                  <a:pt x="617" y="319"/>
                  <a:pt x="614" y="307"/>
                  <a:pt x="614" y="289"/>
                </a:cubicBezTo>
                <a:cubicBezTo>
                  <a:pt x="614" y="266"/>
                  <a:pt x="618" y="245"/>
                  <a:pt x="623" y="226"/>
                </a:cubicBezTo>
                <a:cubicBezTo>
                  <a:pt x="648" y="202"/>
                  <a:pt x="664" y="168"/>
                  <a:pt x="664" y="131"/>
                </a:cubicBezTo>
                <a:cubicBezTo>
                  <a:pt x="664" y="59"/>
                  <a:pt x="606" y="0"/>
                  <a:pt x="535" y="0"/>
                </a:cubicBezTo>
              </a:path>
            </a:pathLst>
          </a:custGeom>
          <a:solidFill>
            <a:srgbClr val="6498B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5367" name="Freeform 7"/>
          <p:cNvSpPr/>
          <p:nvPr/>
        </p:nvSpPr>
        <p:spPr bwMode="auto">
          <a:xfrm flipH="1">
            <a:off x="6567488" y="2074863"/>
            <a:ext cx="2622550" cy="2622550"/>
          </a:xfrm>
          <a:custGeom>
            <a:avLst/>
            <a:gdLst>
              <a:gd name="T0" fmla="*/ 2147483647 w 1395"/>
              <a:gd name="T1" fmla="*/ 0 h 1395"/>
              <a:gd name="T2" fmla="*/ 2147483647 w 1395"/>
              <a:gd name="T3" fmla="*/ 2147483647 h 1395"/>
              <a:gd name="T4" fmla="*/ 2147483647 w 1395"/>
              <a:gd name="T5" fmla="*/ 2147483647 h 1395"/>
              <a:gd name="T6" fmla="*/ 2147483647 w 1395"/>
              <a:gd name="T7" fmla="*/ 2147483647 h 1395"/>
              <a:gd name="T8" fmla="*/ 2147483647 w 1395"/>
              <a:gd name="T9" fmla="*/ 2147483647 h 1395"/>
              <a:gd name="T10" fmla="*/ 2147483647 w 1395"/>
              <a:gd name="T11" fmla="*/ 2147483647 h 1395"/>
              <a:gd name="T12" fmla="*/ 2147483647 w 1395"/>
              <a:gd name="T13" fmla="*/ 2147483647 h 1395"/>
              <a:gd name="T14" fmla="*/ 2147483647 w 1395"/>
              <a:gd name="T15" fmla="*/ 2147483647 h 1395"/>
              <a:gd name="T16" fmla="*/ 2147483647 w 1395"/>
              <a:gd name="T17" fmla="*/ 2147483647 h 1395"/>
              <a:gd name="T18" fmla="*/ 2147483647 w 1395"/>
              <a:gd name="T19" fmla="*/ 2147483647 h 1395"/>
              <a:gd name="T20" fmla="*/ 0 w 1395"/>
              <a:gd name="T21" fmla="*/ 2147483647 h 1395"/>
              <a:gd name="T22" fmla="*/ 2147483647 w 1395"/>
              <a:gd name="T23" fmla="*/ 2147483647 h 1395"/>
              <a:gd name="T24" fmla="*/ 2147483647 w 1395"/>
              <a:gd name="T25" fmla="*/ 2147483647 h 1395"/>
              <a:gd name="T26" fmla="*/ 2147483647 w 1395"/>
              <a:gd name="T27" fmla="*/ 2147483647 h 1395"/>
              <a:gd name="T28" fmla="*/ 2147483647 w 1395"/>
              <a:gd name="T29" fmla="*/ 2147483647 h 1395"/>
              <a:gd name="T30" fmla="*/ 2147483647 w 1395"/>
              <a:gd name="T31" fmla="*/ 2147483647 h 1395"/>
              <a:gd name="T32" fmla="*/ 2147483647 w 1395"/>
              <a:gd name="T33" fmla="*/ 2147483647 h 1395"/>
              <a:gd name="T34" fmla="*/ 2147483647 w 1395"/>
              <a:gd name="T35" fmla="*/ 2147483647 h 1395"/>
              <a:gd name="T36" fmla="*/ 2147483647 w 1395"/>
              <a:gd name="T37" fmla="*/ 2147483647 h 1395"/>
              <a:gd name="T38" fmla="*/ 2147483647 w 1395"/>
              <a:gd name="T39" fmla="*/ 2147483647 h 1395"/>
              <a:gd name="T40" fmla="*/ 2147483647 w 1395"/>
              <a:gd name="T41" fmla="*/ 2147483647 h 1395"/>
              <a:gd name="T42" fmla="*/ 2147483647 w 1395"/>
              <a:gd name="T43" fmla="*/ 2147483647 h 1395"/>
              <a:gd name="T44" fmla="*/ 2147483647 w 1395"/>
              <a:gd name="T45" fmla="*/ 2147483647 h 1395"/>
              <a:gd name="T46" fmla="*/ 2147483647 w 1395"/>
              <a:gd name="T47" fmla="*/ 2147483647 h 1395"/>
              <a:gd name="T48" fmla="*/ 2147483647 w 1395"/>
              <a:gd name="T49" fmla="*/ 2147483647 h 1395"/>
              <a:gd name="T50" fmla="*/ 2147483647 w 1395"/>
              <a:gd name="T51" fmla="*/ 2147483647 h 1395"/>
              <a:gd name="T52" fmla="*/ 2147483647 w 1395"/>
              <a:gd name="T53" fmla="*/ 2147483647 h 1395"/>
              <a:gd name="T54" fmla="*/ 2147483647 w 1395"/>
              <a:gd name="T55" fmla="*/ 2147483647 h 1395"/>
              <a:gd name="T56" fmla="*/ 2147483647 w 1395"/>
              <a:gd name="T57" fmla="*/ 2147483647 h 1395"/>
              <a:gd name="T58" fmla="*/ 2147483647 w 1395"/>
              <a:gd name="T59" fmla="*/ 2147483647 h 1395"/>
              <a:gd name="T60" fmla="*/ 2147483647 w 1395"/>
              <a:gd name="T61" fmla="*/ 2147483647 h 1395"/>
              <a:gd name="T62" fmla="*/ 2147483647 w 1395"/>
              <a:gd name="T63" fmla="*/ 2147483647 h 1395"/>
              <a:gd name="T64" fmla="*/ 2147483647 w 1395"/>
              <a:gd name="T65" fmla="*/ 2147483647 h 1395"/>
              <a:gd name="T66" fmla="*/ 2147483647 w 1395"/>
              <a:gd name="T67" fmla="*/ 2147483647 h 1395"/>
              <a:gd name="T68" fmla="*/ 2147483647 w 1395"/>
              <a:gd name="T69" fmla="*/ 2147483647 h 1395"/>
              <a:gd name="T70" fmla="*/ 2147483647 w 1395"/>
              <a:gd name="T71" fmla="*/ 0 h 1395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1395"/>
              <a:gd name="T109" fmla="*/ 0 h 1395"/>
              <a:gd name="T110" fmla="*/ 1395 w 1395"/>
              <a:gd name="T111" fmla="*/ 1395 h 1395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1395" h="1395">
                <a:moveTo>
                  <a:pt x="863" y="0"/>
                </a:moveTo>
                <a:cubicBezTo>
                  <a:pt x="791" y="0"/>
                  <a:pt x="734" y="59"/>
                  <a:pt x="734" y="131"/>
                </a:cubicBezTo>
                <a:cubicBezTo>
                  <a:pt x="734" y="168"/>
                  <a:pt x="750" y="202"/>
                  <a:pt x="775" y="226"/>
                </a:cubicBezTo>
                <a:cubicBezTo>
                  <a:pt x="780" y="245"/>
                  <a:pt x="785" y="266"/>
                  <a:pt x="785" y="289"/>
                </a:cubicBezTo>
                <a:cubicBezTo>
                  <a:pt x="785" y="307"/>
                  <a:pt x="781" y="319"/>
                  <a:pt x="777" y="328"/>
                </a:cubicBezTo>
                <a:cubicBezTo>
                  <a:pt x="328" y="328"/>
                  <a:pt x="328" y="328"/>
                  <a:pt x="328" y="328"/>
                </a:cubicBezTo>
                <a:cubicBezTo>
                  <a:pt x="328" y="773"/>
                  <a:pt x="328" y="773"/>
                  <a:pt x="328" y="773"/>
                </a:cubicBezTo>
                <a:cubicBezTo>
                  <a:pt x="319" y="778"/>
                  <a:pt x="307" y="781"/>
                  <a:pt x="289" y="781"/>
                </a:cubicBezTo>
                <a:cubicBezTo>
                  <a:pt x="266" y="781"/>
                  <a:pt x="245" y="776"/>
                  <a:pt x="226" y="771"/>
                </a:cubicBezTo>
                <a:cubicBezTo>
                  <a:pt x="202" y="746"/>
                  <a:pt x="168" y="731"/>
                  <a:pt x="131" y="731"/>
                </a:cubicBezTo>
                <a:cubicBezTo>
                  <a:pt x="58" y="731"/>
                  <a:pt x="0" y="788"/>
                  <a:pt x="0" y="860"/>
                </a:cubicBezTo>
                <a:cubicBezTo>
                  <a:pt x="0" y="931"/>
                  <a:pt x="58" y="989"/>
                  <a:pt x="131" y="989"/>
                </a:cubicBezTo>
                <a:cubicBezTo>
                  <a:pt x="168" y="989"/>
                  <a:pt x="202" y="973"/>
                  <a:pt x="226" y="948"/>
                </a:cubicBezTo>
                <a:cubicBezTo>
                  <a:pt x="245" y="943"/>
                  <a:pt x="266" y="938"/>
                  <a:pt x="289" y="938"/>
                </a:cubicBezTo>
                <a:cubicBezTo>
                  <a:pt x="307" y="938"/>
                  <a:pt x="319" y="941"/>
                  <a:pt x="328" y="946"/>
                </a:cubicBezTo>
                <a:cubicBezTo>
                  <a:pt x="328" y="1395"/>
                  <a:pt x="328" y="1395"/>
                  <a:pt x="328" y="1395"/>
                </a:cubicBezTo>
                <a:cubicBezTo>
                  <a:pt x="328" y="1395"/>
                  <a:pt x="328" y="1395"/>
                  <a:pt x="328" y="1395"/>
                </a:cubicBezTo>
                <a:cubicBezTo>
                  <a:pt x="328" y="1395"/>
                  <a:pt x="328" y="1395"/>
                  <a:pt x="328" y="1395"/>
                </a:cubicBezTo>
                <a:cubicBezTo>
                  <a:pt x="1395" y="1395"/>
                  <a:pt x="1395" y="1395"/>
                  <a:pt x="1395" y="1395"/>
                </a:cubicBezTo>
                <a:cubicBezTo>
                  <a:pt x="1395" y="946"/>
                  <a:pt x="1395" y="946"/>
                  <a:pt x="1395" y="946"/>
                </a:cubicBezTo>
                <a:cubicBezTo>
                  <a:pt x="1386" y="941"/>
                  <a:pt x="1374" y="938"/>
                  <a:pt x="1355" y="938"/>
                </a:cubicBezTo>
                <a:cubicBezTo>
                  <a:pt x="1333" y="938"/>
                  <a:pt x="1312" y="943"/>
                  <a:pt x="1293" y="948"/>
                </a:cubicBezTo>
                <a:cubicBezTo>
                  <a:pt x="1269" y="973"/>
                  <a:pt x="1235" y="989"/>
                  <a:pt x="1197" y="989"/>
                </a:cubicBezTo>
                <a:cubicBezTo>
                  <a:pt x="1125" y="989"/>
                  <a:pt x="1067" y="931"/>
                  <a:pt x="1067" y="860"/>
                </a:cubicBezTo>
                <a:cubicBezTo>
                  <a:pt x="1067" y="788"/>
                  <a:pt x="1125" y="731"/>
                  <a:pt x="1197" y="731"/>
                </a:cubicBezTo>
                <a:cubicBezTo>
                  <a:pt x="1235" y="731"/>
                  <a:pt x="1269" y="746"/>
                  <a:pt x="1292" y="771"/>
                </a:cubicBezTo>
                <a:cubicBezTo>
                  <a:pt x="1312" y="776"/>
                  <a:pt x="1333" y="781"/>
                  <a:pt x="1355" y="781"/>
                </a:cubicBezTo>
                <a:cubicBezTo>
                  <a:pt x="1374" y="781"/>
                  <a:pt x="1386" y="778"/>
                  <a:pt x="1395" y="773"/>
                </a:cubicBezTo>
                <a:cubicBezTo>
                  <a:pt x="1395" y="328"/>
                  <a:pt x="1395" y="328"/>
                  <a:pt x="1395" y="328"/>
                </a:cubicBezTo>
                <a:cubicBezTo>
                  <a:pt x="1395" y="328"/>
                  <a:pt x="1395" y="328"/>
                  <a:pt x="1395" y="328"/>
                </a:cubicBezTo>
                <a:cubicBezTo>
                  <a:pt x="1395" y="328"/>
                  <a:pt x="1395" y="328"/>
                  <a:pt x="1395" y="328"/>
                </a:cubicBezTo>
                <a:cubicBezTo>
                  <a:pt x="949" y="328"/>
                  <a:pt x="949" y="328"/>
                  <a:pt x="949" y="328"/>
                </a:cubicBezTo>
                <a:cubicBezTo>
                  <a:pt x="945" y="319"/>
                  <a:pt x="941" y="307"/>
                  <a:pt x="941" y="289"/>
                </a:cubicBezTo>
                <a:cubicBezTo>
                  <a:pt x="941" y="266"/>
                  <a:pt x="946" y="245"/>
                  <a:pt x="951" y="226"/>
                </a:cubicBezTo>
                <a:cubicBezTo>
                  <a:pt x="976" y="202"/>
                  <a:pt x="992" y="168"/>
                  <a:pt x="992" y="131"/>
                </a:cubicBezTo>
                <a:cubicBezTo>
                  <a:pt x="992" y="59"/>
                  <a:pt x="934" y="0"/>
                  <a:pt x="863" y="0"/>
                </a:cubicBezTo>
              </a:path>
            </a:pathLst>
          </a:custGeom>
          <a:solidFill>
            <a:srgbClr val="72B7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5368" name="TextBox 20"/>
          <p:cNvSpPr txBox="1">
            <a:spLocks noChangeArrowheads="1"/>
          </p:cNvSpPr>
          <p:nvPr/>
        </p:nvSpPr>
        <p:spPr bwMode="auto">
          <a:xfrm>
            <a:off x="1290638" y="5343525"/>
            <a:ext cx="1863725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sz="140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单击此处添加段落文本单击此处添加</a:t>
            </a:r>
            <a:endParaRPr lang="zh-CN" sz="140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69" name="TextBox 20"/>
          <p:cNvSpPr txBox="1">
            <a:spLocks noChangeArrowheads="1"/>
          </p:cNvSpPr>
          <p:nvPr/>
        </p:nvSpPr>
        <p:spPr bwMode="auto">
          <a:xfrm>
            <a:off x="1193800" y="4908550"/>
            <a:ext cx="2195513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b="1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  <a:endParaRPr lang="zh-CN" b="1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70" name="TextBox 3"/>
          <p:cNvSpPr txBox="1">
            <a:spLocks noChangeArrowheads="1"/>
          </p:cNvSpPr>
          <p:nvPr/>
        </p:nvSpPr>
        <p:spPr bwMode="auto">
          <a:xfrm>
            <a:off x="1882775" y="3368675"/>
            <a:ext cx="7032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4000" b="1">
                <a:solidFill>
                  <a:srgbClr val="FFFFFF"/>
                </a:solidFill>
              </a:rPr>
              <a:t>01</a:t>
            </a:r>
            <a:endParaRPr lang="zh-CN" altLang="en-US" sz="4000" b="1">
              <a:solidFill>
                <a:srgbClr val="FFFFFF"/>
              </a:solidFill>
            </a:endParaRPr>
          </a:p>
        </p:txBody>
      </p:sp>
      <p:sp>
        <p:nvSpPr>
          <p:cNvPr id="15371" name="TextBox 21"/>
          <p:cNvSpPr txBox="1">
            <a:spLocks noChangeArrowheads="1"/>
          </p:cNvSpPr>
          <p:nvPr/>
        </p:nvSpPr>
        <p:spPr bwMode="auto">
          <a:xfrm>
            <a:off x="4584700" y="3368675"/>
            <a:ext cx="7032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4000" b="1">
                <a:solidFill>
                  <a:srgbClr val="FFFFFF"/>
                </a:solidFill>
              </a:rPr>
              <a:t>02</a:t>
            </a:r>
            <a:endParaRPr lang="zh-CN" altLang="en-US" sz="4000" b="1">
              <a:solidFill>
                <a:srgbClr val="FFFFFF"/>
              </a:solidFill>
            </a:endParaRPr>
          </a:p>
        </p:txBody>
      </p:sp>
      <p:sp>
        <p:nvSpPr>
          <p:cNvPr id="15372" name="TextBox 22"/>
          <p:cNvSpPr txBox="1">
            <a:spLocks noChangeArrowheads="1"/>
          </p:cNvSpPr>
          <p:nvPr/>
        </p:nvSpPr>
        <p:spPr bwMode="auto">
          <a:xfrm>
            <a:off x="7321550" y="3368675"/>
            <a:ext cx="7032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4000" b="1">
                <a:solidFill>
                  <a:srgbClr val="FFFFFF"/>
                </a:solidFill>
              </a:rPr>
              <a:t>03</a:t>
            </a:r>
            <a:endParaRPr lang="zh-CN" altLang="en-US" sz="4000" b="1">
              <a:solidFill>
                <a:srgbClr val="FFFFFF"/>
              </a:solidFill>
            </a:endParaRPr>
          </a:p>
        </p:txBody>
      </p:sp>
      <p:sp>
        <p:nvSpPr>
          <p:cNvPr id="15373" name="TextBox 23"/>
          <p:cNvSpPr txBox="1">
            <a:spLocks noChangeArrowheads="1"/>
          </p:cNvSpPr>
          <p:nvPr/>
        </p:nvSpPr>
        <p:spPr bwMode="auto">
          <a:xfrm>
            <a:off x="10058400" y="3368675"/>
            <a:ext cx="7032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4000" b="1">
                <a:solidFill>
                  <a:srgbClr val="FFFFFF"/>
                </a:solidFill>
              </a:rPr>
              <a:t>04</a:t>
            </a:r>
            <a:endParaRPr lang="zh-CN" altLang="en-US" sz="4000" b="1">
              <a:solidFill>
                <a:srgbClr val="FFFFFF"/>
              </a:solidFill>
            </a:endParaRPr>
          </a:p>
        </p:txBody>
      </p:sp>
      <p:sp>
        <p:nvSpPr>
          <p:cNvPr id="15374" name="TextBox 20"/>
          <p:cNvSpPr txBox="1">
            <a:spLocks noChangeArrowheads="1"/>
          </p:cNvSpPr>
          <p:nvPr/>
        </p:nvSpPr>
        <p:spPr bwMode="auto">
          <a:xfrm>
            <a:off x="4003675" y="5343525"/>
            <a:ext cx="1865313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sz="140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单击此处添加段落文本单击此处添加</a:t>
            </a:r>
            <a:endParaRPr lang="zh-CN" sz="140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75" name="TextBox 25"/>
          <p:cNvSpPr txBox="1">
            <a:spLocks noChangeArrowheads="1"/>
          </p:cNvSpPr>
          <p:nvPr/>
        </p:nvSpPr>
        <p:spPr bwMode="auto">
          <a:xfrm>
            <a:off x="3908425" y="4908550"/>
            <a:ext cx="2193925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b="1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  <a:endParaRPr lang="zh-CN" b="1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76" name="TextBox 20"/>
          <p:cNvSpPr txBox="1">
            <a:spLocks noChangeArrowheads="1"/>
          </p:cNvSpPr>
          <p:nvPr/>
        </p:nvSpPr>
        <p:spPr bwMode="auto">
          <a:xfrm>
            <a:off x="6718300" y="5343525"/>
            <a:ext cx="1863725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sz="140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单击此处添加段落文本单击此处添加</a:t>
            </a:r>
            <a:endParaRPr lang="zh-CN" sz="140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77" name="TextBox 27"/>
          <p:cNvSpPr txBox="1">
            <a:spLocks noChangeArrowheads="1"/>
          </p:cNvSpPr>
          <p:nvPr/>
        </p:nvSpPr>
        <p:spPr bwMode="auto">
          <a:xfrm>
            <a:off x="6621463" y="4908550"/>
            <a:ext cx="2193925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b="1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  <a:endParaRPr lang="zh-CN" b="1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78" name="TextBox 20"/>
          <p:cNvSpPr txBox="1">
            <a:spLocks noChangeArrowheads="1"/>
          </p:cNvSpPr>
          <p:nvPr/>
        </p:nvSpPr>
        <p:spPr bwMode="auto">
          <a:xfrm>
            <a:off x="9431338" y="5343525"/>
            <a:ext cx="1863725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sz="140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单击此处添加段落文本单击此处添加</a:t>
            </a:r>
            <a:endParaRPr lang="zh-CN" sz="140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79" name="TextBox 29"/>
          <p:cNvSpPr txBox="1">
            <a:spLocks noChangeArrowheads="1"/>
          </p:cNvSpPr>
          <p:nvPr/>
        </p:nvSpPr>
        <p:spPr bwMode="auto">
          <a:xfrm>
            <a:off x="9334500" y="4908550"/>
            <a:ext cx="2193925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b="1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  <a:endParaRPr lang="zh-CN" b="1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Box 22"/>
          <p:cNvSpPr txBox="1"/>
          <p:nvPr>
            <p:custDataLst>
              <p:tags r:id="rId1"/>
            </p:custDataLst>
          </p:nvPr>
        </p:nvSpPr>
        <p:spPr>
          <a:xfrm>
            <a:off x="0" y="6550223"/>
            <a:ext cx="154305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组合 1"/>
          <p:cNvGrpSpPr/>
          <p:nvPr/>
        </p:nvGrpSpPr>
        <p:grpSpPr bwMode="auto">
          <a:xfrm>
            <a:off x="825500" y="1042988"/>
            <a:ext cx="6007100" cy="684212"/>
            <a:chOff x="0" y="0"/>
            <a:chExt cx="10006012" cy="1139825"/>
          </a:xfrm>
        </p:grpSpPr>
        <p:sp>
          <p:nvSpPr>
            <p:cNvPr id="16415" name="Freeform 30"/>
            <p:cNvSpPr/>
            <p:nvPr/>
          </p:nvSpPr>
          <p:spPr bwMode="auto">
            <a:xfrm>
              <a:off x="0" y="0"/>
              <a:ext cx="10006012" cy="1139825"/>
            </a:xfrm>
            <a:custGeom>
              <a:avLst/>
              <a:gdLst>
                <a:gd name="T0" fmla="*/ 2147483647 w 603"/>
                <a:gd name="T1" fmla="*/ 2147483647 h 66"/>
                <a:gd name="T2" fmla="*/ 2147483647 w 603"/>
                <a:gd name="T3" fmla="*/ 2147483647 h 66"/>
                <a:gd name="T4" fmla="*/ 2147483647 w 603"/>
                <a:gd name="T5" fmla="*/ 2147483647 h 66"/>
                <a:gd name="T6" fmla="*/ 0 w 603"/>
                <a:gd name="T7" fmla="*/ 2147483647 h 66"/>
                <a:gd name="T8" fmla="*/ 0 w 603"/>
                <a:gd name="T9" fmla="*/ 2147483647 h 66"/>
                <a:gd name="T10" fmla="*/ 2147483647 w 603"/>
                <a:gd name="T11" fmla="*/ 0 h 66"/>
                <a:gd name="T12" fmla="*/ 2147483647 w 603"/>
                <a:gd name="T13" fmla="*/ 0 h 66"/>
                <a:gd name="T14" fmla="*/ 2147483647 w 603"/>
                <a:gd name="T15" fmla="*/ 2147483647 h 6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03"/>
                <a:gd name="T25" fmla="*/ 0 h 66"/>
                <a:gd name="T26" fmla="*/ 603 w 603"/>
                <a:gd name="T27" fmla="*/ 66 h 6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03" h="66">
                  <a:moveTo>
                    <a:pt x="603" y="33"/>
                  </a:moveTo>
                  <a:cubicBezTo>
                    <a:pt x="603" y="51"/>
                    <a:pt x="589" y="66"/>
                    <a:pt x="570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15" y="66"/>
                    <a:pt x="0" y="51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570" y="0"/>
                    <a:pt x="570" y="0"/>
                    <a:pt x="570" y="0"/>
                  </a:cubicBezTo>
                  <a:cubicBezTo>
                    <a:pt x="589" y="0"/>
                    <a:pt x="603" y="15"/>
                    <a:pt x="603" y="33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16" name="Freeform 31"/>
            <p:cNvSpPr/>
            <p:nvPr/>
          </p:nvSpPr>
          <p:spPr bwMode="auto">
            <a:xfrm>
              <a:off x="8229600" y="0"/>
              <a:ext cx="1776412" cy="1139825"/>
            </a:xfrm>
            <a:custGeom>
              <a:avLst/>
              <a:gdLst>
                <a:gd name="T0" fmla="*/ 2147483647 w 107"/>
                <a:gd name="T1" fmla="*/ 0 h 66"/>
                <a:gd name="T2" fmla="*/ 0 w 107"/>
                <a:gd name="T3" fmla="*/ 0 h 66"/>
                <a:gd name="T4" fmla="*/ 0 w 107"/>
                <a:gd name="T5" fmla="*/ 2147483647 h 66"/>
                <a:gd name="T6" fmla="*/ 2147483647 w 107"/>
                <a:gd name="T7" fmla="*/ 2147483647 h 66"/>
                <a:gd name="T8" fmla="*/ 2147483647 w 107"/>
                <a:gd name="T9" fmla="*/ 2147483647 h 66"/>
                <a:gd name="T10" fmla="*/ 2147483647 w 107"/>
                <a:gd name="T11" fmla="*/ 0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7"/>
                <a:gd name="T19" fmla="*/ 0 h 66"/>
                <a:gd name="T20" fmla="*/ 107 w 107"/>
                <a:gd name="T21" fmla="*/ 66 h 6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7" h="66">
                  <a:moveTo>
                    <a:pt x="7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93" y="66"/>
                    <a:pt x="107" y="51"/>
                    <a:pt x="107" y="33"/>
                  </a:cubicBezTo>
                  <a:cubicBezTo>
                    <a:pt x="107" y="15"/>
                    <a:pt x="93" y="0"/>
                    <a:pt x="74" y="0"/>
                  </a:cubicBezTo>
                  <a:close/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17" name="Freeform 32"/>
            <p:cNvSpPr>
              <a:spLocks noEditPoints="1"/>
            </p:cNvSpPr>
            <p:nvPr/>
          </p:nvSpPr>
          <p:spPr bwMode="auto">
            <a:xfrm>
              <a:off x="8559519" y="96370"/>
              <a:ext cx="928687" cy="984250"/>
            </a:xfrm>
            <a:custGeom>
              <a:avLst/>
              <a:gdLst>
                <a:gd name="T0" fmla="*/ 2147483647 w 56"/>
                <a:gd name="T1" fmla="*/ 2147483647 h 57"/>
                <a:gd name="T2" fmla="*/ 2147483647 w 56"/>
                <a:gd name="T3" fmla="*/ 2147483647 h 57"/>
                <a:gd name="T4" fmla="*/ 2147483647 w 56"/>
                <a:gd name="T5" fmla="*/ 2147483647 h 57"/>
                <a:gd name="T6" fmla="*/ 2147483647 w 56"/>
                <a:gd name="T7" fmla="*/ 2147483647 h 57"/>
                <a:gd name="T8" fmla="*/ 2147483647 w 56"/>
                <a:gd name="T9" fmla="*/ 2147483647 h 57"/>
                <a:gd name="T10" fmla="*/ 2147483647 w 56"/>
                <a:gd name="T11" fmla="*/ 2147483647 h 57"/>
                <a:gd name="T12" fmla="*/ 2147483647 w 56"/>
                <a:gd name="T13" fmla="*/ 2147483647 h 57"/>
                <a:gd name="T14" fmla="*/ 2147483647 w 56"/>
                <a:gd name="T15" fmla="*/ 2147483647 h 57"/>
                <a:gd name="T16" fmla="*/ 2147483647 w 56"/>
                <a:gd name="T17" fmla="*/ 2147483647 h 57"/>
                <a:gd name="T18" fmla="*/ 2147483647 w 56"/>
                <a:gd name="T19" fmla="*/ 2147483647 h 57"/>
                <a:gd name="T20" fmla="*/ 2147483647 w 56"/>
                <a:gd name="T21" fmla="*/ 2147483647 h 57"/>
                <a:gd name="T22" fmla="*/ 2147483647 w 56"/>
                <a:gd name="T23" fmla="*/ 2147483647 h 57"/>
                <a:gd name="T24" fmla="*/ 2147483647 w 56"/>
                <a:gd name="T25" fmla="*/ 2147483647 h 5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56"/>
                <a:gd name="T40" fmla="*/ 0 h 57"/>
                <a:gd name="T41" fmla="*/ 56 w 56"/>
                <a:gd name="T42" fmla="*/ 57 h 5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56" h="57">
                  <a:moveTo>
                    <a:pt x="34" y="8"/>
                  </a:moveTo>
                  <a:cubicBezTo>
                    <a:pt x="26" y="0"/>
                    <a:pt x="14" y="0"/>
                    <a:pt x="7" y="8"/>
                  </a:cubicBezTo>
                  <a:cubicBezTo>
                    <a:pt x="0" y="15"/>
                    <a:pt x="0" y="27"/>
                    <a:pt x="7" y="34"/>
                  </a:cubicBezTo>
                  <a:cubicBezTo>
                    <a:pt x="14" y="41"/>
                    <a:pt x="24" y="42"/>
                    <a:pt x="31" y="3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41" y="25"/>
                    <a:pt x="40" y="14"/>
                    <a:pt x="34" y="8"/>
                  </a:cubicBezTo>
                  <a:close/>
                  <a:moveTo>
                    <a:pt x="30" y="31"/>
                  </a:moveTo>
                  <a:cubicBezTo>
                    <a:pt x="25" y="36"/>
                    <a:pt x="16" y="36"/>
                    <a:pt x="11" y="31"/>
                  </a:cubicBezTo>
                  <a:cubicBezTo>
                    <a:pt x="5" y="26"/>
                    <a:pt x="5" y="17"/>
                    <a:pt x="11" y="11"/>
                  </a:cubicBezTo>
                  <a:cubicBezTo>
                    <a:pt x="16" y="6"/>
                    <a:pt x="25" y="6"/>
                    <a:pt x="30" y="11"/>
                  </a:cubicBezTo>
                  <a:cubicBezTo>
                    <a:pt x="36" y="17"/>
                    <a:pt x="36" y="26"/>
                    <a:pt x="30" y="31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6387" name="文本框 5"/>
          <p:cNvSpPr txBox="1">
            <a:spLocks noChangeArrowheads="1"/>
          </p:cNvSpPr>
          <p:nvPr/>
        </p:nvSpPr>
        <p:spPr bwMode="auto">
          <a:xfrm>
            <a:off x="1765300" y="1117600"/>
            <a:ext cx="3467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20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点击输入标题文字</a:t>
            </a:r>
            <a:endParaRPr lang="zh-CN" altLang="en-US" sz="3200" b="1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388" name="组合 25"/>
          <p:cNvGrpSpPr/>
          <p:nvPr/>
        </p:nvGrpSpPr>
        <p:grpSpPr bwMode="auto">
          <a:xfrm>
            <a:off x="1782763" y="2509838"/>
            <a:ext cx="2968625" cy="2895600"/>
            <a:chOff x="0" y="0"/>
            <a:chExt cx="2968625" cy="2895600"/>
          </a:xfrm>
        </p:grpSpPr>
        <p:sp>
          <p:nvSpPr>
            <p:cNvPr id="16408" name="任意多边形 2"/>
            <p:cNvSpPr/>
            <p:nvPr/>
          </p:nvSpPr>
          <p:spPr bwMode="auto">
            <a:xfrm>
              <a:off x="314325" y="784225"/>
              <a:ext cx="114300" cy="260350"/>
            </a:xfrm>
            <a:custGeom>
              <a:avLst/>
              <a:gdLst>
                <a:gd name="T0" fmla="*/ 119211 w 113104"/>
                <a:gd name="T1" fmla="*/ 0 h 260335"/>
                <a:gd name="T2" fmla="*/ 119211 w 113104"/>
                <a:gd name="T3" fmla="*/ 260410 h 260335"/>
                <a:gd name="T4" fmla="*/ 0 w 113104"/>
                <a:gd name="T5" fmla="*/ 260410 h 260335"/>
                <a:gd name="T6" fmla="*/ 0 w 113104"/>
                <a:gd name="T7" fmla="*/ 114093 h 260335"/>
                <a:gd name="T8" fmla="*/ 73579 w 113104"/>
                <a:gd name="T9" fmla="*/ 8745 h 260335"/>
                <a:gd name="T10" fmla="*/ 119211 w 113104"/>
                <a:gd name="T11" fmla="*/ 0 h 2603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3104"/>
                <a:gd name="T19" fmla="*/ 0 h 260335"/>
                <a:gd name="T20" fmla="*/ 113104 w 113104"/>
                <a:gd name="T21" fmla="*/ 260335 h 26033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3104" h="260335">
                  <a:moveTo>
                    <a:pt x="113104" y="0"/>
                  </a:moveTo>
                  <a:lnTo>
                    <a:pt x="113104" y="260335"/>
                  </a:lnTo>
                  <a:lnTo>
                    <a:pt x="0" y="260335"/>
                  </a:lnTo>
                  <a:lnTo>
                    <a:pt x="0" y="114058"/>
                  </a:lnTo>
                  <a:cubicBezTo>
                    <a:pt x="0" y="66714"/>
                    <a:pt x="28785" y="26092"/>
                    <a:pt x="69809" y="8740"/>
                  </a:cubicBezTo>
                  <a:lnTo>
                    <a:pt x="113104" y="0"/>
                  </a:lnTo>
                  <a:close/>
                </a:path>
              </a:pathLst>
            </a:custGeom>
            <a:solidFill>
              <a:srgbClr val="0837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6409" name="任意多边形 3"/>
            <p:cNvSpPr/>
            <p:nvPr/>
          </p:nvSpPr>
          <p:spPr bwMode="auto">
            <a:xfrm flipH="1">
              <a:off x="2581275" y="784225"/>
              <a:ext cx="112712" cy="260350"/>
            </a:xfrm>
            <a:custGeom>
              <a:avLst/>
              <a:gdLst>
                <a:gd name="T0" fmla="*/ 111157 w 113104"/>
                <a:gd name="T1" fmla="*/ 0 h 260335"/>
                <a:gd name="T2" fmla="*/ 111157 w 113104"/>
                <a:gd name="T3" fmla="*/ 260410 h 260335"/>
                <a:gd name="T4" fmla="*/ 0 w 113104"/>
                <a:gd name="T5" fmla="*/ 260410 h 260335"/>
                <a:gd name="T6" fmla="*/ 0 w 113104"/>
                <a:gd name="T7" fmla="*/ 114093 h 260335"/>
                <a:gd name="T8" fmla="*/ 68608 w 113104"/>
                <a:gd name="T9" fmla="*/ 8745 h 260335"/>
                <a:gd name="T10" fmla="*/ 111157 w 113104"/>
                <a:gd name="T11" fmla="*/ 0 h 2603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3104"/>
                <a:gd name="T19" fmla="*/ 0 h 260335"/>
                <a:gd name="T20" fmla="*/ 113104 w 113104"/>
                <a:gd name="T21" fmla="*/ 260335 h 26033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3104" h="260335">
                  <a:moveTo>
                    <a:pt x="113104" y="0"/>
                  </a:moveTo>
                  <a:lnTo>
                    <a:pt x="113104" y="260335"/>
                  </a:lnTo>
                  <a:lnTo>
                    <a:pt x="0" y="260335"/>
                  </a:lnTo>
                  <a:lnTo>
                    <a:pt x="0" y="114058"/>
                  </a:lnTo>
                  <a:cubicBezTo>
                    <a:pt x="0" y="66714"/>
                    <a:pt x="28785" y="26092"/>
                    <a:pt x="69809" y="8740"/>
                  </a:cubicBezTo>
                  <a:lnTo>
                    <a:pt x="113104" y="0"/>
                  </a:lnTo>
                  <a:close/>
                </a:path>
              </a:pathLst>
            </a:custGeom>
            <a:solidFill>
              <a:srgbClr val="0837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6410" name="矩形 4"/>
            <p:cNvSpPr>
              <a:spLocks noChangeArrowheads="1"/>
            </p:cNvSpPr>
            <p:nvPr/>
          </p:nvSpPr>
          <p:spPr bwMode="auto">
            <a:xfrm>
              <a:off x="393700" y="0"/>
              <a:ext cx="2222500" cy="1443037"/>
            </a:xfrm>
            <a:prstGeom prst="rect">
              <a:avLst/>
            </a:prstGeom>
            <a:gradFill rotWithShape="1">
              <a:gsLst>
                <a:gs pos="0">
                  <a:srgbClr val="F2F2F2"/>
                </a:gs>
                <a:gs pos="1000">
                  <a:srgbClr val="F2F2F2"/>
                </a:gs>
                <a:gs pos="100000">
                  <a:srgbClr val="F2F2F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30000"/>
                </a:lnSpc>
                <a:buFont typeface="Arial" panose="020B0604020202020204" pitchFamily="34" charset="0"/>
                <a:buNone/>
              </a:pPr>
              <a:endParaRPr lang="zh-CN" altLang="zh-CN" sz="1600">
                <a:solidFill>
                  <a:srgbClr val="7F7F7F"/>
                </a:solidFill>
                <a:latin typeface="幼圆" pitchFamily="49" charset="-122"/>
                <a:ea typeface="幼圆" pitchFamily="49" charset="-122"/>
              </a:endParaRPr>
            </a:p>
          </p:txBody>
        </p:sp>
        <p:sp>
          <p:nvSpPr>
            <p:cNvPr id="16411" name="任意多边形 5"/>
            <p:cNvSpPr/>
            <p:nvPr/>
          </p:nvSpPr>
          <p:spPr bwMode="auto">
            <a:xfrm>
              <a:off x="314325" y="868362"/>
              <a:ext cx="2379662" cy="1905000"/>
            </a:xfrm>
            <a:custGeom>
              <a:avLst/>
              <a:gdLst>
                <a:gd name="T0" fmla="*/ 0 w 2379133"/>
                <a:gd name="T1" fmla="*/ 0 h 1905000"/>
                <a:gd name="T2" fmla="*/ 9621 w 2379133"/>
                <a:gd name="T3" fmla="*/ 0 h 1905000"/>
                <a:gd name="T4" fmla="*/ 1190892 w 2379133"/>
                <a:gd name="T5" fmla="*/ 1075117 h 1905000"/>
                <a:gd name="T6" fmla="*/ 2372158 w 2379133"/>
                <a:gd name="T7" fmla="*/ 0 h 1905000"/>
                <a:gd name="T8" fmla="*/ 2381778 w 2379133"/>
                <a:gd name="T9" fmla="*/ 0 h 1905000"/>
                <a:gd name="T10" fmla="*/ 2381778 w 2379133"/>
                <a:gd name="T11" fmla="*/ 1905000 h 1905000"/>
                <a:gd name="T12" fmla="*/ 0 w 2379133"/>
                <a:gd name="T13" fmla="*/ 1905000 h 1905000"/>
                <a:gd name="T14" fmla="*/ 0 w 2379133"/>
                <a:gd name="T15" fmla="*/ 0 h 19050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379133"/>
                <a:gd name="T25" fmla="*/ 0 h 1905000"/>
                <a:gd name="T26" fmla="*/ 2379133 w 2379133"/>
                <a:gd name="T27" fmla="*/ 1905000 h 19050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379133" h="1905000">
                  <a:moveTo>
                    <a:pt x="0" y="0"/>
                  </a:moveTo>
                  <a:lnTo>
                    <a:pt x="9611" y="0"/>
                  </a:lnTo>
                  <a:lnTo>
                    <a:pt x="1189567" y="1075117"/>
                  </a:lnTo>
                  <a:lnTo>
                    <a:pt x="2369522" y="0"/>
                  </a:lnTo>
                  <a:lnTo>
                    <a:pt x="2379133" y="0"/>
                  </a:lnTo>
                  <a:lnTo>
                    <a:pt x="2379133" y="1905000"/>
                  </a:lnTo>
                  <a:lnTo>
                    <a:pt x="0" y="1905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339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6412" name="任意多边形 6"/>
            <p:cNvSpPr/>
            <p:nvPr/>
          </p:nvSpPr>
          <p:spPr bwMode="auto">
            <a:xfrm>
              <a:off x="354012" y="2767012"/>
              <a:ext cx="2300288" cy="128588"/>
            </a:xfrm>
            <a:custGeom>
              <a:avLst/>
              <a:gdLst>
                <a:gd name="T0" fmla="*/ 0 w 2196843"/>
                <a:gd name="T1" fmla="*/ 0 h 129117"/>
                <a:gd name="T2" fmla="*/ 2765126 w 2196843"/>
                <a:gd name="T3" fmla="*/ 0 h 129117"/>
                <a:gd name="T4" fmla="*/ 2765126 w 2196843"/>
                <a:gd name="T5" fmla="*/ 14516 h 129117"/>
                <a:gd name="T6" fmla="*/ 2621258 w 2196843"/>
                <a:gd name="T7" fmla="*/ 126493 h 129117"/>
                <a:gd name="T8" fmla="*/ 143868 w 2196843"/>
                <a:gd name="T9" fmla="*/ 126493 h 129117"/>
                <a:gd name="T10" fmla="*/ 0 w 2196843"/>
                <a:gd name="T11" fmla="*/ 14516 h 129117"/>
                <a:gd name="T12" fmla="*/ 0 w 2196843"/>
                <a:gd name="T13" fmla="*/ 0 h 12911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196843"/>
                <a:gd name="T22" fmla="*/ 0 h 129117"/>
                <a:gd name="T23" fmla="*/ 2196843 w 2196843"/>
                <a:gd name="T24" fmla="*/ 129117 h 12911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96843" h="129117">
                  <a:moveTo>
                    <a:pt x="0" y="0"/>
                  </a:moveTo>
                  <a:lnTo>
                    <a:pt x="2196843" y="0"/>
                  </a:lnTo>
                  <a:lnTo>
                    <a:pt x="2196843" y="14817"/>
                  </a:lnTo>
                  <a:cubicBezTo>
                    <a:pt x="2196843" y="77943"/>
                    <a:pt x="2145669" y="129117"/>
                    <a:pt x="2082543" y="129117"/>
                  </a:cubicBezTo>
                  <a:lnTo>
                    <a:pt x="114300" y="129117"/>
                  </a:lnTo>
                  <a:cubicBezTo>
                    <a:pt x="51174" y="129117"/>
                    <a:pt x="0" y="77943"/>
                    <a:pt x="0" y="1481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837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6413" name="任意多边形 7"/>
            <p:cNvSpPr>
              <a:spLocks noChangeArrowheads="1"/>
            </p:cNvSpPr>
            <p:nvPr/>
          </p:nvSpPr>
          <p:spPr bwMode="auto">
            <a:xfrm>
              <a:off x="450850" y="1333500"/>
              <a:ext cx="2108200" cy="1562100"/>
            </a:xfrm>
            <a:custGeom>
              <a:avLst/>
              <a:gdLst>
                <a:gd name="T0" fmla="*/ 783175 w 2108200"/>
                <a:gd name="T1" fmla="*/ 0 h 1562099"/>
                <a:gd name="T2" fmla="*/ 1325025 w 2108200"/>
                <a:gd name="T3" fmla="*/ 0 h 1562099"/>
                <a:gd name="T4" fmla="*/ 2108200 w 2108200"/>
                <a:gd name="T5" fmla="*/ 783182 h 1562099"/>
                <a:gd name="T6" fmla="*/ 2108200 w 2108200"/>
                <a:gd name="T7" fmla="*/ 1562106 h 1562099"/>
                <a:gd name="T8" fmla="*/ 0 w 2108200"/>
                <a:gd name="T9" fmla="*/ 1562106 h 1562099"/>
                <a:gd name="T10" fmla="*/ 0 w 2108200"/>
                <a:gd name="T11" fmla="*/ 783182 h 1562099"/>
                <a:gd name="T12" fmla="*/ 783175 w 2108200"/>
                <a:gd name="T13" fmla="*/ 0 h 156209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108200"/>
                <a:gd name="T22" fmla="*/ 0 h 1562099"/>
                <a:gd name="T23" fmla="*/ 2108200 w 2108200"/>
                <a:gd name="T24" fmla="*/ 1562099 h 156209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08200" h="1562099">
                  <a:moveTo>
                    <a:pt x="783175" y="0"/>
                  </a:moveTo>
                  <a:lnTo>
                    <a:pt x="1325025" y="0"/>
                  </a:lnTo>
                  <a:cubicBezTo>
                    <a:pt x="1757561" y="0"/>
                    <a:pt x="2108200" y="350639"/>
                    <a:pt x="2108200" y="783175"/>
                  </a:cubicBezTo>
                  <a:lnTo>
                    <a:pt x="2108200" y="1562099"/>
                  </a:lnTo>
                  <a:lnTo>
                    <a:pt x="0" y="1562099"/>
                  </a:lnTo>
                  <a:lnTo>
                    <a:pt x="0" y="783175"/>
                  </a:lnTo>
                  <a:cubicBezTo>
                    <a:pt x="0" y="350639"/>
                    <a:pt x="350639" y="0"/>
                    <a:pt x="783175" y="0"/>
                  </a:cubicBezTo>
                  <a:close/>
                </a:path>
              </a:pathLst>
            </a:custGeom>
            <a:solidFill>
              <a:srgbClr val="E339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20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</a:t>
              </a:r>
              <a:endParaRPr lang="zh-CN" altLang="en-US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16414" name="图片 34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2740"/>
            <a:stretch>
              <a:fillRect/>
            </a:stretch>
          </p:blipFill>
          <p:spPr bwMode="auto">
            <a:xfrm>
              <a:off x="0" y="3175"/>
              <a:ext cx="2968625" cy="47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6389" name="组合 16"/>
          <p:cNvGrpSpPr/>
          <p:nvPr/>
        </p:nvGrpSpPr>
        <p:grpSpPr bwMode="auto">
          <a:xfrm>
            <a:off x="4757738" y="2509838"/>
            <a:ext cx="2970212" cy="2895600"/>
            <a:chOff x="0" y="0"/>
            <a:chExt cx="2970212" cy="2895600"/>
          </a:xfrm>
        </p:grpSpPr>
        <p:sp>
          <p:nvSpPr>
            <p:cNvPr id="16401" name="任意多边形 8"/>
            <p:cNvSpPr/>
            <p:nvPr/>
          </p:nvSpPr>
          <p:spPr bwMode="auto">
            <a:xfrm>
              <a:off x="279400" y="784225"/>
              <a:ext cx="112712" cy="260350"/>
            </a:xfrm>
            <a:custGeom>
              <a:avLst/>
              <a:gdLst>
                <a:gd name="T0" fmla="*/ 111157 w 113104"/>
                <a:gd name="T1" fmla="*/ 0 h 260335"/>
                <a:gd name="T2" fmla="*/ 111157 w 113104"/>
                <a:gd name="T3" fmla="*/ 260410 h 260335"/>
                <a:gd name="T4" fmla="*/ 0 w 113104"/>
                <a:gd name="T5" fmla="*/ 260410 h 260335"/>
                <a:gd name="T6" fmla="*/ 0 w 113104"/>
                <a:gd name="T7" fmla="*/ 114093 h 260335"/>
                <a:gd name="T8" fmla="*/ 68608 w 113104"/>
                <a:gd name="T9" fmla="*/ 8745 h 260335"/>
                <a:gd name="T10" fmla="*/ 111157 w 113104"/>
                <a:gd name="T11" fmla="*/ 0 h 2603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3104"/>
                <a:gd name="T19" fmla="*/ 0 h 260335"/>
                <a:gd name="T20" fmla="*/ 113104 w 113104"/>
                <a:gd name="T21" fmla="*/ 260335 h 26033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3104" h="260335">
                  <a:moveTo>
                    <a:pt x="113104" y="0"/>
                  </a:moveTo>
                  <a:lnTo>
                    <a:pt x="113104" y="260335"/>
                  </a:lnTo>
                  <a:lnTo>
                    <a:pt x="0" y="260335"/>
                  </a:lnTo>
                  <a:lnTo>
                    <a:pt x="0" y="114058"/>
                  </a:lnTo>
                  <a:cubicBezTo>
                    <a:pt x="0" y="66714"/>
                    <a:pt x="28785" y="26092"/>
                    <a:pt x="69809" y="8740"/>
                  </a:cubicBezTo>
                  <a:lnTo>
                    <a:pt x="113104" y="0"/>
                  </a:lnTo>
                  <a:close/>
                </a:path>
              </a:pathLst>
            </a:custGeom>
            <a:solidFill>
              <a:srgbClr val="004E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6402" name="任意多边形 9"/>
            <p:cNvSpPr/>
            <p:nvPr/>
          </p:nvSpPr>
          <p:spPr bwMode="auto">
            <a:xfrm flipH="1">
              <a:off x="2544762" y="784225"/>
              <a:ext cx="112713" cy="260350"/>
            </a:xfrm>
            <a:custGeom>
              <a:avLst/>
              <a:gdLst>
                <a:gd name="T0" fmla="*/ 111162 w 113104"/>
                <a:gd name="T1" fmla="*/ 0 h 260335"/>
                <a:gd name="T2" fmla="*/ 111162 w 113104"/>
                <a:gd name="T3" fmla="*/ 260410 h 260335"/>
                <a:gd name="T4" fmla="*/ 0 w 113104"/>
                <a:gd name="T5" fmla="*/ 260410 h 260335"/>
                <a:gd name="T6" fmla="*/ 0 w 113104"/>
                <a:gd name="T7" fmla="*/ 114093 h 260335"/>
                <a:gd name="T8" fmla="*/ 68611 w 113104"/>
                <a:gd name="T9" fmla="*/ 8745 h 260335"/>
                <a:gd name="T10" fmla="*/ 111162 w 113104"/>
                <a:gd name="T11" fmla="*/ 0 h 2603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3104"/>
                <a:gd name="T19" fmla="*/ 0 h 260335"/>
                <a:gd name="T20" fmla="*/ 113104 w 113104"/>
                <a:gd name="T21" fmla="*/ 260335 h 26033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3104" h="260335">
                  <a:moveTo>
                    <a:pt x="113104" y="0"/>
                  </a:moveTo>
                  <a:lnTo>
                    <a:pt x="113104" y="260335"/>
                  </a:lnTo>
                  <a:lnTo>
                    <a:pt x="0" y="260335"/>
                  </a:lnTo>
                  <a:lnTo>
                    <a:pt x="0" y="114058"/>
                  </a:lnTo>
                  <a:cubicBezTo>
                    <a:pt x="0" y="66714"/>
                    <a:pt x="28785" y="26092"/>
                    <a:pt x="69809" y="8740"/>
                  </a:cubicBezTo>
                  <a:lnTo>
                    <a:pt x="113104" y="0"/>
                  </a:lnTo>
                  <a:close/>
                </a:path>
              </a:pathLst>
            </a:custGeom>
            <a:solidFill>
              <a:srgbClr val="004E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6403" name="矩形 10"/>
            <p:cNvSpPr>
              <a:spLocks noChangeArrowheads="1"/>
            </p:cNvSpPr>
            <p:nvPr/>
          </p:nvSpPr>
          <p:spPr bwMode="auto">
            <a:xfrm>
              <a:off x="357187" y="0"/>
              <a:ext cx="2222500" cy="1443037"/>
            </a:xfrm>
            <a:prstGeom prst="rect">
              <a:avLst/>
            </a:prstGeom>
            <a:gradFill rotWithShape="1">
              <a:gsLst>
                <a:gs pos="0">
                  <a:srgbClr val="F2F2F2"/>
                </a:gs>
                <a:gs pos="1000">
                  <a:srgbClr val="F2F2F2"/>
                </a:gs>
                <a:gs pos="100000">
                  <a:srgbClr val="F2F2F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30000"/>
                </a:lnSpc>
                <a:buFont typeface="Arial" panose="020B0604020202020204" pitchFamily="34" charset="0"/>
                <a:buNone/>
              </a:pPr>
              <a:endParaRPr lang="zh-CN" altLang="zh-CN" sz="1600">
                <a:solidFill>
                  <a:srgbClr val="7F7F7F"/>
                </a:solidFill>
                <a:latin typeface="幼圆" pitchFamily="49" charset="-122"/>
                <a:ea typeface="幼圆" pitchFamily="49" charset="-122"/>
              </a:endParaRPr>
            </a:p>
          </p:txBody>
        </p:sp>
        <p:sp>
          <p:nvSpPr>
            <p:cNvPr id="16404" name="任意多边形 11"/>
            <p:cNvSpPr/>
            <p:nvPr/>
          </p:nvSpPr>
          <p:spPr bwMode="auto">
            <a:xfrm>
              <a:off x="279400" y="868362"/>
              <a:ext cx="2378075" cy="1905000"/>
            </a:xfrm>
            <a:custGeom>
              <a:avLst/>
              <a:gdLst>
                <a:gd name="T0" fmla="*/ 0 w 2379133"/>
                <a:gd name="T1" fmla="*/ 0 h 1905000"/>
                <a:gd name="T2" fmla="*/ 9591 w 2379133"/>
                <a:gd name="T3" fmla="*/ 0 h 1905000"/>
                <a:gd name="T4" fmla="*/ 1186924 w 2379133"/>
                <a:gd name="T5" fmla="*/ 1075117 h 1905000"/>
                <a:gd name="T6" fmla="*/ 2364259 w 2379133"/>
                <a:gd name="T7" fmla="*/ 0 h 1905000"/>
                <a:gd name="T8" fmla="*/ 2373847 w 2379133"/>
                <a:gd name="T9" fmla="*/ 0 h 1905000"/>
                <a:gd name="T10" fmla="*/ 2373847 w 2379133"/>
                <a:gd name="T11" fmla="*/ 1905000 h 1905000"/>
                <a:gd name="T12" fmla="*/ 0 w 2379133"/>
                <a:gd name="T13" fmla="*/ 1905000 h 1905000"/>
                <a:gd name="T14" fmla="*/ 0 w 2379133"/>
                <a:gd name="T15" fmla="*/ 0 h 19050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379133"/>
                <a:gd name="T25" fmla="*/ 0 h 1905000"/>
                <a:gd name="T26" fmla="*/ 2379133 w 2379133"/>
                <a:gd name="T27" fmla="*/ 1905000 h 19050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379133" h="1905000">
                  <a:moveTo>
                    <a:pt x="0" y="0"/>
                  </a:moveTo>
                  <a:lnTo>
                    <a:pt x="9611" y="0"/>
                  </a:lnTo>
                  <a:lnTo>
                    <a:pt x="1189567" y="1075117"/>
                  </a:lnTo>
                  <a:lnTo>
                    <a:pt x="2369522" y="0"/>
                  </a:lnTo>
                  <a:lnTo>
                    <a:pt x="2379133" y="0"/>
                  </a:lnTo>
                  <a:lnTo>
                    <a:pt x="2379133" y="1905000"/>
                  </a:lnTo>
                  <a:lnTo>
                    <a:pt x="0" y="1905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49B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6405" name="任意多边形 12"/>
            <p:cNvSpPr/>
            <p:nvPr/>
          </p:nvSpPr>
          <p:spPr bwMode="auto">
            <a:xfrm>
              <a:off x="317500" y="2767012"/>
              <a:ext cx="2300287" cy="128588"/>
            </a:xfrm>
            <a:custGeom>
              <a:avLst/>
              <a:gdLst>
                <a:gd name="T0" fmla="*/ 0 w 2196843"/>
                <a:gd name="T1" fmla="*/ 0 h 129117"/>
                <a:gd name="T2" fmla="*/ 2765121 w 2196843"/>
                <a:gd name="T3" fmla="*/ 0 h 129117"/>
                <a:gd name="T4" fmla="*/ 2765121 w 2196843"/>
                <a:gd name="T5" fmla="*/ 14516 h 129117"/>
                <a:gd name="T6" fmla="*/ 2621253 w 2196843"/>
                <a:gd name="T7" fmla="*/ 126493 h 129117"/>
                <a:gd name="T8" fmla="*/ 143868 w 2196843"/>
                <a:gd name="T9" fmla="*/ 126493 h 129117"/>
                <a:gd name="T10" fmla="*/ 0 w 2196843"/>
                <a:gd name="T11" fmla="*/ 14516 h 129117"/>
                <a:gd name="T12" fmla="*/ 0 w 2196843"/>
                <a:gd name="T13" fmla="*/ 0 h 12911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196843"/>
                <a:gd name="T22" fmla="*/ 0 h 129117"/>
                <a:gd name="T23" fmla="*/ 2196843 w 2196843"/>
                <a:gd name="T24" fmla="*/ 129117 h 12911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96843" h="129117">
                  <a:moveTo>
                    <a:pt x="0" y="0"/>
                  </a:moveTo>
                  <a:lnTo>
                    <a:pt x="2196843" y="0"/>
                  </a:lnTo>
                  <a:lnTo>
                    <a:pt x="2196843" y="14817"/>
                  </a:lnTo>
                  <a:cubicBezTo>
                    <a:pt x="2196843" y="77943"/>
                    <a:pt x="2145669" y="129117"/>
                    <a:pt x="2082543" y="129117"/>
                  </a:cubicBezTo>
                  <a:lnTo>
                    <a:pt x="114300" y="129117"/>
                  </a:lnTo>
                  <a:cubicBezTo>
                    <a:pt x="51174" y="129117"/>
                    <a:pt x="0" y="77943"/>
                    <a:pt x="0" y="1481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4E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6406" name="任意多边形 13"/>
            <p:cNvSpPr>
              <a:spLocks noChangeArrowheads="1"/>
            </p:cNvSpPr>
            <p:nvPr/>
          </p:nvSpPr>
          <p:spPr bwMode="auto">
            <a:xfrm>
              <a:off x="414337" y="1333500"/>
              <a:ext cx="2108200" cy="1562100"/>
            </a:xfrm>
            <a:custGeom>
              <a:avLst/>
              <a:gdLst>
                <a:gd name="T0" fmla="*/ 783175 w 2108200"/>
                <a:gd name="T1" fmla="*/ 0 h 1562099"/>
                <a:gd name="T2" fmla="*/ 1325025 w 2108200"/>
                <a:gd name="T3" fmla="*/ 0 h 1562099"/>
                <a:gd name="T4" fmla="*/ 2108200 w 2108200"/>
                <a:gd name="T5" fmla="*/ 783182 h 1562099"/>
                <a:gd name="T6" fmla="*/ 2108200 w 2108200"/>
                <a:gd name="T7" fmla="*/ 1562106 h 1562099"/>
                <a:gd name="T8" fmla="*/ 0 w 2108200"/>
                <a:gd name="T9" fmla="*/ 1562106 h 1562099"/>
                <a:gd name="T10" fmla="*/ 0 w 2108200"/>
                <a:gd name="T11" fmla="*/ 783182 h 1562099"/>
                <a:gd name="T12" fmla="*/ 783175 w 2108200"/>
                <a:gd name="T13" fmla="*/ 0 h 156209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108200"/>
                <a:gd name="T22" fmla="*/ 0 h 1562099"/>
                <a:gd name="T23" fmla="*/ 2108200 w 2108200"/>
                <a:gd name="T24" fmla="*/ 1562099 h 156209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08200" h="1562099">
                  <a:moveTo>
                    <a:pt x="783175" y="0"/>
                  </a:moveTo>
                  <a:lnTo>
                    <a:pt x="1325025" y="0"/>
                  </a:lnTo>
                  <a:cubicBezTo>
                    <a:pt x="1757561" y="0"/>
                    <a:pt x="2108200" y="350639"/>
                    <a:pt x="2108200" y="783175"/>
                  </a:cubicBezTo>
                  <a:lnTo>
                    <a:pt x="2108200" y="1562099"/>
                  </a:lnTo>
                  <a:lnTo>
                    <a:pt x="0" y="1562099"/>
                  </a:lnTo>
                  <a:lnTo>
                    <a:pt x="0" y="783175"/>
                  </a:lnTo>
                  <a:cubicBezTo>
                    <a:pt x="0" y="350639"/>
                    <a:pt x="350639" y="0"/>
                    <a:pt x="783175" y="0"/>
                  </a:cubicBezTo>
                  <a:close/>
                </a:path>
              </a:pathLst>
            </a:custGeom>
            <a:solidFill>
              <a:srgbClr val="F49B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20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</a:t>
              </a:r>
              <a:endParaRPr lang="zh-CN" altLang="en-US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16407" name="图片 35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2740"/>
            <a:stretch>
              <a:fillRect/>
            </a:stretch>
          </p:blipFill>
          <p:spPr bwMode="auto">
            <a:xfrm>
              <a:off x="0" y="3175"/>
              <a:ext cx="2970212" cy="47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6390" name="组合 17"/>
          <p:cNvGrpSpPr/>
          <p:nvPr/>
        </p:nvGrpSpPr>
        <p:grpSpPr bwMode="auto">
          <a:xfrm>
            <a:off x="7734300" y="2509838"/>
            <a:ext cx="2970213" cy="2895600"/>
            <a:chOff x="0" y="0"/>
            <a:chExt cx="2970212" cy="2895600"/>
          </a:xfrm>
        </p:grpSpPr>
        <p:sp>
          <p:nvSpPr>
            <p:cNvPr id="16394" name="任意多边形 18"/>
            <p:cNvSpPr/>
            <p:nvPr/>
          </p:nvSpPr>
          <p:spPr bwMode="auto">
            <a:xfrm>
              <a:off x="279400" y="784225"/>
              <a:ext cx="112712" cy="260350"/>
            </a:xfrm>
            <a:custGeom>
              <a:avLst/>
              <a:gdLst>
                <a:gd name="T0" fmla="*/ 111157 w 113104"/>
                <a:gd name="T1" fmla="*/ 0 h 260335"/>
                <a:gd name="T2" fmla="*/ 111157 w 113104"/>
                <a:gd name="T3" fmla="*/ 260410 h 260335"/>
                <a:gd name="T4" fmla="*/ 0 w 113104"/>
                <a:gd name="T5" fmla="*/ 260410 h 260335"/>
                <a:gd name="T6" fmla="*/ 0 w 113104"/>
                <a:gd name="T7" fmla="*/ 114093 h 260335"/>
                <a:gd name="T8" fmla="*/ 68608 w 113104"/>
                <a:gd name="T9" fmla="*/ 8745 h 260335"/>
                <a:gd name="T10" fmla="*/ 111157 w 113104"/>
                <a:gd name="T11" fmla="*/ 0 h 2603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3104"/>
                <a:gd name="T19" fmla="*/ 0 h 260335"/>
                <a:gd name="T20" fmla="*/ 113104 w 113104"/>
                <a:gd name="T21" fmla="*/ 260335 h 26033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3104" h="260335">
                  <a:moveTo>
                    <a:pt x="113104" y="0"/>
                  </a:moveTo>
                  <a:lnTo>
                    <a:pt x="113104" y="260335"/>
                  </a:lnTo>
                  <a:lnTo>
                    <a:pt x="0" y="260335"/>
                  </a:lnTo>
                  <a:lnTo>
                    <a:pt x="0" y="114058"/>
                  </a:lnTo>
                  <a:cubicBezTo>
                    <a:pt x="0" y="66714"/>
                    <a:pt x="28785" y="26092"/>
                    <a:pt x="69809" y="8740"/>
                  </a:cubicBezTo>
                  <a:lnTo>
                    <a:pt x="113104" y="0"/>
                  </a:lnTo>
                  <a:close/>
                </a:path>
              </a:pathLst>
            </a:custGeom>
            <a:solidFill>
              <a:srgbClr val="004E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6395" name="任意多边形 19"/>
            <p:cNvSpPr/>
            <p:nvPr/>
          </p:nvSpPr>
          <p:spPr bwMode="auto">
            <a:xfrm flipH="1">
              <a:off x="2544762" y="784225"/>
              <a:ext cx="112713" cy="260350"/>
            </a:xfrm>
            <a:custGeom>
              <a:avLst/>
              <a:gdLst>
                <a:gd name="T0" fmla="*/ 111162 w 113104"/>
                <a:gd name="T1" fmla="*/ 0 h 260335"/>
                <a:gd name="T2" fmla="*/ 111162 w 113104"/>
                <a:gd name="T3" fmla="*/ 260410 h 260335"/>
                <a:gd name="T4" fmla="*/ 0 w 113104"/>
                <a:gd name="T5" fmla="*/ 260410 h 260335"/>
                <a:gd name="T6" fmla="*/ 0 w 113104"/>
                <a:gd name="T7" fmla="*/ 114093 h 260335"/>
                <a:gd name="T8" fmla="*/ 68611 w 113104"/>
                <a:gd name="T9" fmla="*/ 8745 h 260335"/>
                <a:gd name="T10" fmla="*/ 111162 w 113104"/>
                <a:gd name="T11" fmla="*/ 0 h 2603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3104"/>
                <a:gd name="T19" fmla="*/ 0 h 260335"/>
                <a:gd name="T20" fmla="*/ 113104 w 113104"/>
                <a:gd name="T21" fmla="*/ 260335 h 26033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3104" h="260335">
                  <a:moveTo>
                    <a:pt x="113104" y="0"/>
                  </a:moveTo>
                  <a:lnTo>
                    <a:pt x="113104" y="260335"/>
                  </a:lnTo>
                  <a:lnTo>
                    <a:pt x="0" y="260335"/>
                  </a:lnTo>
                  <a:lnTo>
                    <a:pt x="0" y="114058"/>
                  </a:lnTo>
                  <a:cubicBezTo>
                    <a:pt x="0" y="66714"/>
                    <a:pt x="28785" y="26092"/>
                    <a:pt x="69809" y="8740"/>
                  </a:cubicBezTo>
                  <a:lnTo>
                    <a:pt x="113104" y="0"/>
                  </a:lnTo>
                  <a:close/>
                </a:path>
              </a:pathLst>
            </a:custGeom>
            <a:solidFill>
              <a:srgbClr val="004E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6396" name="矩形 20"/>
            <p:cNvSpPr>
              <a:spLocks noChangeArrowheads="1"/>
            </p:cNvSpPr>
            <p:nvPr/>
          </p:nvSpPr>
          <p:spPr bwMode="auto">
            <a:xfrm>
              <a:off x="357187" y="0"/>
              <a:ext cx="2222500" cy="1443037"/>
            </a:xfrm>
            <a:prstGeom prst="rect">
              <a:avLst/>
            </a:prstGeom>
            <a:gradFill rotWithShape="1">
              <a:gsLst>
                <a:gs pos="0">
                  <a:srgbClr val="F2F2F2"/>
                </a:gs>
                <a:gs pos="1000">
                  <a:srgbClr val="F2F2F2"/>
                </a:gs>
                <a:gs pos="100000">
                  <a:srgbClr val="F2F2F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30000"/>
                </a:lnSpc>
                <a:buFont typeface="Arial" panose="020B0604020202020204" pitchFamily="34" charset="0"/>
                <a:buNone/>
              </a:pPr>
              <a:endParaRPr lang="zh-CN" altLang="zh-CN" sz="1600">
                <a:solidFill>
                  <a:srgbClr val="7F7F7F"/>
                </a:solidFill>
                <a:latin typeface="幼圆" pitchFamily="49" charset="-122"/>
                <a:ea typeface="幼圆" pitchFamily="49" charset="-122"/>
              </a:endParaRPr>
            </a:p>
          </p:txBody>
        </p:sp>
        <p:sp>
          <p:nvSpPr>
            <p:cNvPr id="16397" name="任意多边形 21"/>
            <p:cNvSpPr/>
            <p:nvPr/>
          </p:nvSpPr>
          <p:spPr bwMode="auto">
            <a:xfrm>
              <a:off x="279400" y="868362"/>
              <a:ext cx="2378074" cy="1905000"/>
            </a:xfrm>
            <a:custGeom>
              <a:avLst/>
              <a:gdLst>
                <a:gd name="T0" fmla="*/ 0 w 2379133"/>
                <a:gd name="T1" fmla="*/ 0 h 1905000"/>
                <a:gd name="T2" fmla="*/ 9591 w 2379133"/>
                <a:gd name="T3" fmla="*/ 0 h 1905000"/>
                <a:gd name="T4" fmla="*/ 1186922 w 2379133"/>
                <a:gd name="T5" fmla="*/ 1075117 h 1905000"/>
                <a:gd name="T6" fmla="*/ 2364254 w 2379133"/>
                <a:gd name="T7" fmla="*/ 0 h 1905000"/>
                <a:gd name="T8" fmla="*/ 2373842 w 2379133"/>
                <a:gd name="T9" fmla="*/ 0 h 1905000"/>
                <a:gd name="T10" fmla="*/ 2373842 w 2379133"/>
                <a:gd name="T11" fmla="*/ 1905000 h 1905000"/>
                <a:gd name="T12" fmla="*/ 0 w 2379133"/>
                <a:gd name="T13" fmla="*/ 1905000 h 1905000"/>
                <a:gd name="T14" fmla="*/ 0 w 2379133"/>
                <a:gd name="T15" fmla="*/ 0 h 19050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379133"/>
                <a:gd name="T25" fmla="*/ 0 h 1905000"/>
                <a:gd name="T26" fmla="*/ 2379133 w 2379133"/>
                <a:gd name="T27" fmla="*/ 1905000 h 19050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379133" h="1905000">
                  <a:moveTo>
                    <a:pt x="0" y="0"/>
                  </a:moveTo>
                  <a:lnTo>
                    <a:pt x="9611" y="0"/>
                  </a:lnTo>
                  <a:lnTo>
                    <a:pt x="1189567" y="1075117"/>
                  </a:lnTo>
                  <a:lnTo>
                    <a:pt x="2369522" y="0"/>
                  </a:lnTo>
                  <a:lnTo>
                    <a:pt x="2379133" y="0"/>
                  </a:lnTo>
                  <a:lnTo>
                    <a:pt x="2379133" y="1905000"/>
                  </a:lnTo>
                  <a:lnTo>
                    <a:pt x="0" y="1905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2B7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6398" name="任意多边形 22"/>
            <p:cNvSpPr/>
            <p:nvPr/>
          </p:nvSpPr>
          <p:spPr bwMode="auto">
            <a:xfrm>
              <a:off x="317500" y="2767012"/>
              <a:ext cx="2300287" cy="128588"/>
            </a:xfrm>
            <a:custGeom>
              <a:avLst/>
              <a:gdLst>
                <a:gd name="T0" fmla="*/ 0 w 2196843"/>
                <a:gd name="T1" fmla="*/ 0 h 129117"/>
                <a:gd name="T2" fmla="*/ 2765121 w 2196843"/>
                <a:gd name="T3" fmla="*/ 0 h 129117"/>
                <a:gd name="T4" fmla="*/ 2765121 w 2196843"/>
                <a:gd name="T5" fmla="*/ 14516 h 129117"/>
                <a:gd name="T6" fmla="*/ 2621253 w 2196843"/>
                <a:gd name="T7" fmla="*/ 126493 h 129117"/>
                <a:gd name="T8" fmla="*/ 143868 w 2196843"/>
                <a:gd name="T9" fmla="*/ 126493 h 129117"/>
                <a:gd name="T10" fmla="*/ 0 w 2196843"/>
                <a:gd name="T11" fmla="*/ 14516 h 129117"/>
                <a:gd name="T12" fmla="*/ 0 w 2196843"/>
                <a:gd name="T13" fmla="*/ 0 h 12911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196843"/>
                <a:gd name="T22" fmla="*/ 0 h 129117"/>
                <a:gd name="T23" fmla="*/ 2196843 w 2196843"/>
                <a:gd name="T24" fmla="*/ 129117 h 12911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96843" h="129117">
                  <a:moveTo>
                    <a:pt x="0" y="0"/>
                  </a:moveTo>
                  <a:lnTo>
                    <a:pt x="2196843" y="0"/>
                  </a:lnTo>
                  <a:lnTo>
                    <a:pt x="2196843" y="14817"/>
                  </a:lnTo>
                  <a:cubicBezTo>
                    <a:pt x="2196843" y="77943"/>
                    <a:pt x="2145669" y="129117"/>
                    <a:pt x="2082543" y="129117"/>
                  </a:cubicBezTo>
                  <a:lnTo>
                    <a:pt x="114300" y="129117"/>
                  </a:lnTo>
                  <a:cubicBezTo>
                    <a:pt x="51174" y="129117"/>
                    <a:pt x="0" y="77943"/>
                    <a:pt x="0" y="1481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4E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6399" name="任意多边形 23"/>
            <p:cNvSpPr>
              <a:spLocks noChangeArrowheads="1"/>
            </p:cNvSpPr>
            <p:nvPr/>
          </p:nvSpPr>
          <p:spPr bwMode="auto">
            <a:xfrm>
              <a:off x="414338" y="1333500"/>
              <a:ext cx="2108199" cy="1562100"/>
            </a:xfrm>
            <a:custGeom>
              <a:avLst/>
              <a:gdLst>
                <a:gd name="T0" fmla="*/ 783175 w 2108200"/>
                <a:gd name="T1" fmla="*/ 0 h 1562099"/>
                <a:gd name="T2" fmla="*/ 1325019 w 2108200"/>
                <a:gd name="T3" fmla="*/ 0 h 1562099"/>
                <a:gd name="T4" fmla="*/ 2108193 w 2108200"/>
                <a:gd name="T5" fmla="*/ 783182 h 1562099"/>
                <a:gd name="T6" fmla="*/ 2108193 w 2108200"/>
                <a:gd name="T7" fmla="*/ 1562106 h 1562099"/>
                <a:gd name="T8" fmla="*/ 0 w 2108200"/>
                <a:gd name="T9" fmla="*/ 1562106 h 1562099"/>
                <a:gd name="T10" fmla="*/ 0 w 2108200"/>
                <a:gd name="T11" fmla="*/ 783182 h 1562099"/>
                <a:gd name="T12" fmla="*/ 783175 w 2108200"/>
                <a:gd name="T13" fmla="*/ 0 h 156209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108200"/>
                <a:gd name="T22" fmla="*/ 0 h 1562099"/>
                <a:gd name="T23" fmla="*/ 2108200 w 2108200"/>
                <a:gd name="T24" fmla="*/ 1562099 h 156209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08200" h="1562099">
                  <a:moveTo>
                    <a:pt x="783175" y="0"/>
                  </a:moveTo>
                  <a:lnTo>
                    <a:pt x="1325025" y="0"/>
                  </a:lnTo>
                  <a:cubicBezTo>
                    <a:pt x="1757561" y="0"/>
                    <a:pt x="2108200" y="350639"/>
                    <a:pt x="2108200" y="783175"/>
                  </a:cubicBezTo>
                  <a:lnTo>
                    <a:pt x="2108200" y="1562099"/>
                  </a:lnTo>
                  <a:lnTo>
                    <a:pt x="0" y="1562099"/>
                  </a:lnTo>
                  <a:lnTo>
                    <a:pt x="0" y="783175"/>
                  </a:lnTo>
                  <a:cubicBezTo>
                    <a:pt x="0" y="350639"/>
                    <a:pt x="350639" y="0"/>
                    <a:pt x="783175" y="0"/>
                  </a:cubicBezTo>
                  <a:close/>
                </a:path>
              </a:pathLst>
            </a:custGeom>
            <a:solidFill>
              <a:srgbClr val="72B7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20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</a:t>
              </a:r>
              <a:endParaRPr lang="zh-CN" altLang="en-US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16400" name="图片 35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2740"/>
            <a:stretch>
              <a:fillRect/>
            </a:stretch>
          </p:blipFill>
          <p:spPr bwMode="auto">
            <a:xfrm>
              <a:off x="0" y="3175"/>
              <a:ext cx="2970212" cy="47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6391" name="文本框 41"/>
          <p:cNvSpPr txBox="1">
            <a:spLocks noChangeArrowheads="1"/>
          </p:cNvSpPr>
          <p:nvPr/>
        </p:nvSpPr>
        <p:spPr bwMode="auto">
          <a:xfrm>
            <a:off x="2595563" y="2689225"/>
            <a:ext cx="1416050" cy="105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  <a:endParaRPr lang="en-US" sz="160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  <a:endParaRPr lang="en-US" sz="160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  <a:endParaRPr lang="zh-CN" altLang="en-US" sz="160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392" name="文本框 42"/>
          <p:cNvSpPr txBox="1">
            <a:spLocks noChangeArrowheads="1"/>
          </p:cNvSpPr>
          <p:nvPr/>
        </p:nvSpPr>
        <p:spPr bwMode="auto">
          <a:xfrm>
            <a:off x="5522913" y="2689225"/>
            <a:ext cx="1416050" cy="105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  <a:endParaRPr lang="en-US" sz="160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  <a:endParaRPr lang="en-US" sz="160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  <a:endParaRPr lang="zh-CN" altLang="en-US" sz="160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393" name="文本框 43"/>
          <p:cNvSpPr txBox="1">
            <a:spLocks noChangeArrowheads="1"/>
          </p:cNvSpPr>
          <p:nvPr/>
        </p:nvSpPr>
        <p:spPr bwMode="auto">
          <a:xfrm>
            <a:off x="8486775" y="2689225"/>
            <a:ext cx="1416050" cy="105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  <a:endParaRPr lang="en-US" sz="160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  <a:endParaRPr lang="en-US" sz="160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  <a:endParaRPr lang="zh-CN" altLang="en-US" sz="160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组合 1"/>
          <p:cNvGrpSpPr/>
          <p:nvPr/>
        </p:nvGrpSpPr>
        <p:grpSpPr bwMode="auto">
          <a:xfrm>
            <a:off x="825500" y="1042988"/>
            <a:ext cx="6007100" cy="684212"/>
            <a:chOff x="0" y="0"/>
            <a:chExt cx="10006012" cy="1139825"/>
          </a:xfrm>
        </p:grpSpPr>
        <p:sp>
          <p:nvSpPr>
            <p:cNvPr id="17427" name="Freeform 30"/>
            <p:cNvSpPr/>
            <p:nvPr/>
          </p:nvSpPr>
          <p:spPr bwMode="auto">
            <a:xfrm>
              <a:off x="0" y="0"/>
              <a:ext cx="10006012" cy="1139825"/>
            </a:xfrm>
            <a:custGeom>
              <a:avLst/>
              <a:gdLst>
                <a:gd name="T0" fmla="*/ 2147483647 w 603"/>
                <a:gd name="T1" fmla="*/ 2147483647 h 66"/>
                <a:gd name="T2" fmla="*/ 2147483647 w 603"/>
                <a:gd name="T3" fmla="*/ 2147483647 h 66"/>
                <a:gd name="T4" fmla="*/ 2147483647 w 603"/>
                <a:gd name="T5" fmla="*/ 2147483647 h 66"/>
                <a:gd name="T6" fmla="*/ 0 w 603"/>
                <a:gd name="T7" fmla="*/ 2147483647 h 66"/>
                <a:gd name="T8" fmla="*/ 0 w 603"/>
                <a:gd name="T9" fmla="*/ 2147483647 h 66"/>
                <a:gd name="T10" fmla="*/ 2147483647 w 603"/>
                <a:gd name="T11" fmla="*/ 0 h 66"/>
                <a:gd name="T12" fmla="*/ 2147483647 w 603"/>
                <a:gd name="T13" fmla="*/ 0 h 66"/>
                <a:gd name="T14" fmla="*/ 2147483647 w 603"/>
                <a:gd name="T15" fmla="*/ 2147483647 h 6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03"/>
                <a:gd name="T25" fmla="*/ 0 h 66"/>
                <a:gd name="T26" fmla="*/ 603 w 603"/>
                <a:gd name="T27" fmla="*/ 66 h 6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03" h="66">
                  <a:moveTo>
                    <a:pt x="603" y="33"/>
                  </a:moveTo>
                  <a:cubicBezTo>
                    <a:pt x="603" y="51"/>
                    <a:pt x="589" y="66"/>
                    <a:pt x="570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15" y="66"/>
                    <a:pt x="0" y="51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570" y="0"/>
                    <a:pt x="570" y="0"/>
                    <a:pt x="570" y="0"/>
                  </a:cubicBezTo>
                  <a:cubicBezTo>
                    <a:pt x="589" y="0"/>
                    <a:pt x="603" y="15"/>
                    <a:pt x="603" y="33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28" name="Freeform 31"/>
            <p:cNvSpPr/>
            <p:nvPr/>
          </p:nvSpPr>
          <p:spPr bwMode="auto">
            <a:xfrm>
              <a:off x="8229600" y="0"/>
              <a:ext cx="1776412" cy="1139825"/>
            </a:xfrm>
            <a:custGeom>
              <a:avLst/>
              <a:gdLst>
                <a:gd name="T0" fmla="*/ 2147483647 w 107"/>
                <a:gd name="T1" fmla="*/ 0 h 66"/>
                <a:gd name="T2" fmla="*/ 0 w 107"/>
                <a:gd name="T3" fmla="*/ 0 h 66"/>
                <a:gd name="T4" fmla="*/ 0 w 107"/>
                <a:gd name="T5" fmla="*/ 2147483647 h 66"/>
                <a:gd name="T6" fmla="*/ 2147483647 w 107"/>
                <a:gd name="T7" fmla="*/ 2147483647 h 66"/>
                <a:gd name="T8" fmla="*/ 2147483647 w 107"/>
                <a:gd name="T9" fmla="*/ 2147483647 h 66"/>
                <a:gd name="T10" fmla="*/ 2147483647 w 107"/>
                <a:gd name="T11" fmla="*/ 0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7"/>
                <a:gd name="T19" fmla="*/ 0 h 66"/>
                <a:gd name="T20" fmla="*/ 107 w 107"/>
                <a:gd name="T21" fmla="*/ 66 h 6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7" h="66">
                  <a:moveTo>
                    <a:pt x="7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93" y="66"/>
                    <a:pt x="107" y="51"/>
                    <a:pt x="107" y="33"/>
                  </a:cubicBezTo>
                  <a:cubicBezTo>
                    <a:pt x="107" y="15"/>
                    <a:pt x="93" y="0"/>
                    <a:pt x="74" y="0"/>
                  </a:cubicBezTo>
                  <a:close/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29" name="Freeform 32"/>
            <p:cNvSpPr>
              <a:spLocks noEditPoints="1"/>
            </p:cNvSpPr>
            <p:nvPr/>
          </p:nvSpPr>
          <p:spPr bwMode="auto">
            <a:xfrm>
              <a:off x="8559519" y="96370"/>
              <a:ext cx="928687" cy="984250"/>
            </a:xfrm>
            <a:custGeom>
              <a:avLst/>
              <a:gdLst>
                <a:gd name="T0" fmla="*/ 2147483647 w 56"/>
                <a:gd name="T1" fmla="*/ 2147483647 h 57"/>
                <a:gd name="T2" fmla="*/ 2147483647 w 56"/>
                <a:gd name="T3" fmla="*/ 2147483647 h 57"/>
                <a:gd name="T4" fmla="*/ 2147483647 w 56"/>
                <a:gd name="T5" fmla="*/ 2147483647 h 57"/>
                <a:gd name="T6" fmla="*/ 2147483647 w 56"/>
                <a:gd name="T7" fmla="*/ 2147483647 h 57"/>
                <a:gd name="T8" fmla="*/ 2147483647 w 56"/>
                <a:gd name="T9" fmla="*/ 2147483647 h 57"/>
                <a:gd name="T10" fmla="*/ 2147483647 w 56"/>
                <a:gd name="T11" fmla="*/ 2147483647 h 57"/>
                <a:gd name="T12" fmla="*/ 2147483647 w 56"/>
                <a:gd name="T13" fmla="*/ 2147483647 h 57"/>
                <a:gd name="T14" fmla="*/ 2147483647 w 56"/>
                <a:gd name="T15" fmla="*/ 2147483647 h 57"/>
                <a:gd name="T16" fmla="*/ 2147483647 w 56"/>
                <a:gd name="T17" fmla="*/ 2147483647 h 57"/>
                <a:gd name="T18" fmla="*/ 2147483647 w 56"/>
                <a:gd name="T19" fmla="*/ 2147483647 h 57"/>
                <a:gd name="T20" fmla="*/ 2147483647 w 56"/>
                <a:gd name="T21" fmla="*/ 2147483647 h 57"/>
                <a:gd name="T22" fmla="*/ 2147483647 w 56"/>
                <a:gd name="T23" fmla="*/ 2147483647 h 57"/>
                <a:gd name="T24" fmla="*/ 2147483647 w 56"/>
                <a:gd name="T25" fmla="*/ 2147483647 h 5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56"/>
                <a:gd name="T40" fmla="*/ 0 h 57"/>
                <a:gd name="T41" fmla="*/ 56 w 56"/>
                <a:gd name="T42" fmla="*/ 57 h 5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56" h="57">
                  <a:moveTo>
                    <a:pt x="34" y="8"/>
                  </a:moveTo>
                  <a:cubicBezTo>
                    <a:pt x="26" y="0"/>
                    <a:pt x="14" y="0"/>
                    <a:pt x="7" y="8"/>
                  </a:cubicBezTo>
                  <a:cubicBezTo>
                    <a:pt x="0" y="15"/>
                    <a:pt x="0" y="27"/>
                    <a:pt x="7" y="34"/>
                  </a:cubicBezTo>
                  <a:cubicBezTo>
                    <a:pt x="14" y="41"/>
                    <a:pt x="24" y="42"/>
                    <a:pt x="31" y="3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41" y="25"/>
                    <a:pt x="40" y="14"/>
                    <a:pt x="34" y="8"/>
                  </a:cubicBezTo>
                  <a:close/>
                  <a:moveTo>
                    <a:pt x="30" y="31"/>
                  </a:moveTo>
                  <a:cubicBezTo>
                    <a:pt x="25" y="36"/>
                    <a:pt x="16" y="36"/>
                    <a:pt x="11" y="31"/>
                  </a:cubicBezTo>
                  <a:cubicBezTo>
                    <a:pt x="5" y="26"/>
                    <a:pt x="5" y="17"/>
                    <a:pt x="11" y="11"/>
                  </a:cubicBezTo>
                  <a:cubicBezTo>
                    <a:pt x="16" y="6"/>
                    <a:pt x="25" y="6"/>
                    <a:pt x="30" y="11"/>
                  </a:cubicBezTo>
                  <a:cubicBezTo>
                    <a:pt x="36" y="17"/>
                    <a:pt x="36" y="26"/>
                    <a:pt x="30" y="31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7411" name="文本框 5"/>
          <p:cNvSpPr txBox="1">
            <a:spLocks noChangeArrowheads="1"/>
          </p:cNvSpPr>
          <p:nvPr/>
        </p:nvSpPr>
        <p:spPr bwMode="auto">
          <a:xfrm>
            <a:off x="1765300" y="1117600"/>
            <a:ext cx="3467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20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点击输入标题文字</a:t>
            </a:r>
            <a:endParaRPr lang="zh-CN" altLang="en-US" sz="3200" b="1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12" name="椭圆 3"/>
          <p:cNvSpPr>
            <a:spLocks noChangeArrowheads="1"/>
          </p:cNvSpPr>
          <p:nvPr/>
        </p:nvSpPr>
        <p:spPr bwMode="auto">
          <a:xfrm>
            <a:off x="8928100" y="2252663"/>
            <a:ext cx="1778000" cy="1778000"/>
          </a:xfrm>
          <a:prstGeom prst="ellipse">
            <a:avLst/>
          </a:prstGeom>
          <a:solidFill>
            <a:srgbClr val="6498B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7413" name="椭圆 4"/>
          <p:cNvSpPr>
            <a:spLocks noChangeArrowheads="1"/>
          </p:cNvSpPr>
          <p:nvPr/>
        </p:nvSpPr>
        <p:spPr bwMode="auto">
          <a:xfrm>
            <a:off x="9421813" y="1665288"/>
            <a:ext cx="782637" cy="782637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>
                <a:solidFill>
                  <a:srgbClr val="3A4F62"/>
                </a:solidFill>
              </a:rPr>
              <a:t>4</a:t>
            </a:r>
            <a:endParaRPr lang="zh-CN" altLang="en-US" sz="4000" b="1">
              <a:solidFill>
                <a:srgbClr val="3A4F62"/>
              </a:solidFill>
            </a:endParaRPr>
          </a:p>
        </p:txBody>
      </p:sp>
      <p:sp>
        <p:nvSpPr>
          <p:cNvPr id="17414" name="椭圆 6"/>
          <p:cNvSpPr>
            <a:spLocks noChangeArrowheads="1"/>
          </p:cNvSpPr>
          <p:nvPr/>
        </p:nvSpPr>
        <p:spPr bwMode="auto">
          <a:xfrm>
            <a:off x="6508750" y="3133725"/>
            <a:ext cx="1871663" cy="1871663"/>
          </a:xfrm>
          <a:prstGeom prst="ellipse">
            <a:avLst/>
          </a:prstGeom>
          <a:solidFill>
            <a:srgbClr val="72B7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2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15" name="椭圆 7"/>
          <p:cNvSpPr>
            <a:spLocks noChangeArrowheads="1"/>
          </p:cNvSpPr>
          <p:nvPr/>
        </p:nvSpPr>
        <p:spPr bwMode="auto">
          <a:xfrm>
            <a:off x="7026275" y="2573338"/>
            <a:ext cx="782638" cy="78105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>
                <a:solidFill>
                  <a:srgbClr val="3A4F62"/>
                </a:solidFill>
              </a:rPr>
              <a:t>3</a:t>
            </a:r>
            <a:endParaRPr lang="zh-CN" altLang="en-US" sz="4000" b="1">
              <a:solidFill>
                <a:srgbClr val="3A4F62"/>
              </a:solidFill>
            </a:endParaRPr>
          </a:p>
        </p:txBody>
      </p:sp>
      <p:sp>
        <p:nvSpPr>
          <p:cNvPr id="17416" name="椭圆 9"/>
          <p:cNvSpPr>
            <a:spLocks noChangeArrowheads="1"/>
          </p:cNvSpPr>
          <p:nvPr/>
        </p:nvSpPr>
        <p:spPr bwMode="auto">
          <a:xfrm>
            <a:off x="4021138" y="4148138"/>
            <a:ext cx="1873250" cy="1871662"/>
          </a:xfrm>
          <a:prstGeom prst="ellipse">
            <a:avLst/>
          </a:prstGeom>
          <a:solidFill>
            <a:srgbClr val="F49B1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2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17" name="椭圆 11"/>
          <p:cNvSpPr>
            <a:spLocks noChangeArrowheads="1"/>
          </p:cNvSpPr>
          <p:nvPr/>
        </p:nvSpPr>
        <p:spPr bwMode="auto">
          <a:xfrm>
            <a:off x="1665288" y="2725738"/>
            <a:ext cx="1873250" cy="1871662"/>
          </a:xfrm>
          <a:prstGeom prst="ellipse">
            <a:avLst/>
          </a:prstGeom>
          <a:solidFill>
            <a:srgbClr val="E339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2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18" name="椭圆 12"/>
          <p:cNvSpPr>
            <a:spLocks noChangeArrowheads="1"/>
          </p:cNvSpPr>
          <p:nvPr/>
        </p:nvSpPr>
        <p:spPr bwMode="auto">
          <a:xfrm>
            <a:off x="2478088" y="2276475"/>
            <a:ext cx="782637" cy="782638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>
                <a:solidFill>
                  <a:srgbClr val="3A4F62"/>
                </a:solidFill>
              </a:rPr>
              <a:t>1</a:t>
            </a:r>
            <a:endParaRPr lang="zh-CN" altLang="en-US" sz="4000" b="1">
              <a:solidFill>
                <a:srgbClr val="3A4F62"/>
              </a:solidFill>
            </a:endParaRPr>
          </a:p>
        </p:txBody>
      </p:sp>
      <p:sp>
        <p:nvSpPr>
          <p:cNvPr id="17419" name="椭圆 13"/>
          <p:cNvSpPr>
            <a:spLocks noChangeArrowheads="1"/>
          </p:cNvSpPr>
          <p:nvPr/>
        </p:nvSpPr>
        <p:spPr bwMode="auto">
          <a:xfrm>
            <a:off x="4527550" y="3587750"/>
            <a:ext cx="782638" cy="782638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>
                <a:solidFill>
                  <a:srgbClr val="3A4F62"/>
                </a:solidFill>
              </a:rPr>
              <a:t>2</a:t>
            </a:r>
            <a:endParaRPr lang="zh-CN" altLang="en-US" sz="4000" b="1">
              <a:solidFill>
                <a:srgbClr val="3A4F62"/>
              </a:solidFill>
            </a:endParaRPr>
          </a:p>
        </p:txBody>
      </p:sp>
      <p:sp>
        <p:nvSpPr>
          <p:cNvPr id="17420" name="文本框 29"/>
          <p:cNvSpPr txBox="1">
            <a:spLocks noChangeArrowheads="1"/>
          </p:cNvSpPr>
          <p:nvPr/>
        </p:nvSpPr>
        <p:spPr bwMode="auto">
          <a:xfrm>
            <a:off x="1816100" y="3360738"/>
            <a:ext cx="1595438" cy="72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  <a:endParaRPr 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21" name="文本框 30"/>
          <p:cNvSpPr txBox="1">
            <a:spLocks noChangeArrowheads="1"/>
          </p:cNvSpPr>
          <p:nvPr/>
        </p:nvSpPr>
        <p:spPr bwMode="auto">
          <a:xfrm>
            <a:off x="4168775" y="4765675"/>
            <a:ext cx="1595438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  <a:endParaRPr 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22" name="文本框 31"/>
          <p:cNvSpPr txBox="1">
            <a:spLocks noChangeArrowheads="1"/>
          </p:cNvSpPr>
          <p:nvPr/>
        </p:nvSpPr>
        <p:spPr bwMode="auto">
          <a:xfrm>
            <a:off x="6624638" y="3716338"/>
            <a:ext cx="1595437" cy="72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  <a:endParaRPr 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23" name="文本框 32"/>
          <p:cNvSpPr txBox="1">
            <a:spLocks noChangeArrowheads="1"/>
          </p:cNvSpPr>
          <p:nvPr/>
        </p:nvSpPr>
        <p:spPr bwMode="auto">
          <a:xfrm>
            <a:off x="9012238" y="2784475"/>
            <a:ext cx="1595437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  <a:endParaRPr 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24" name="右箭头 33"/>
          <p:cNvSpPr>
            <a:spLocks noChangeArrowheads="1"/>
          </p:cNvSpPr>
          <p:nvPr/>
        </p:nvSpPr>
        <p:spPr bwMode="auto">
          <a:xfrm rot="2033293">
            <a:off x="3341688" y="4333875"/>
            <a:ext cx="606425" cy="527050"/>
          </a:xfrm>
          <a:prstGeom prst="rightArrow">
            <a:avLst>
              <a:gd name="adj1" fmla="val 50000"/>
              <a:gd name="adj2" fmla="val 49998"/>
            </a:avLst>
          </a:prstGeom>
          <a:solidFill>
            <a:srgbClr val="069C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7425" name="右箭头 34"/>
          <p:cNvSpPr>
            <a:spLocks noChangeArrowheads="1"/>
          </p:cNvSpPr>
          <p:nvPr/>
        </p:nvSpPr>
        <p:spPr bwMode="auto">
          <a:xfrm rot="-1248316">
            <a:off x="5902325" y="4333875"/>
            <a:ext cx="606425" cy="527050"/>
          </a:xfrm>
          <a:prstGeom prst="rightArrow">
            <a:avLst>
              <a:gd name="adj1" fmla="val 50000"/>
              <a:gd name="adj2" fmla="val 49998"/>
            </a:avLst>
          </a:prstGeom>
          <a:solidFill>
            <a:srgbClr val="069C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7426" name="右箭头 35"/>
          <p:cNvSpPr>
            <a:spLocks noChangeArrowheads="1"/>
          </p:cNvSpPr>
          <p:nvPr/>
        </p:nvSpPr>
        <p:spPr bwMode="auto">
          <a:xfrm rot="-1248316">
            <a:off x="8389938" y="3360738"/>
            <a:ext cx="606425" cy="528637"/>
          </a:xfrm>
          <a:prstGeom prst="rightArrow">
            <a:avLst>
              <a:gd name="adj1" fmla="val 50000"/>
              <a:gd name="adj2" fmla="val 50002"/>
            </a:avLst>
          </a:prstGeom>
          <a:solidFill>
            <a:srgbClr val="069C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组合 42"/>
          <p:cNvGrpSpPr/>
          <p:nvPr/>
        </p:nvGrpSpPr>
        <p:grpSpPr bwMode="auto">
          <a:xfrm>
            <a:off x="1030288" y="908050"/>
            <a:ext cx="1847850" cy="1758950"/>
            <a:chOff x="0" y="0"/>
            <a:chExt cx="1897838" cy="2107541"/>
          </a:xfrm>
        </p:grpSpPr>
        <p:sp>
          <p:nvSpPr>
            <p:cNvPr id="18461" name="Freeform 5"/>
            <p:cNvSpPr/>
            <p:nvPr/>
          </p:nvSpPr>
          <p:spPr bwMode="auto">
            <a:xfrm>
              <a:off x="194837" y="0"/>
              <a:ext cx="1563688" cy="1893888"/>
            </a:xfrm>
            <a:custGeom>
              <a:avLst/>
              <a:gdLst>
                <a:gd name="T0" fmla="*/ 2147483647 w 532"/>
                <a:gd name="T1" fmla="*/ 2147483647 h 645"/>
                <a:gd name="T2" fmla="*/ 2147483647 w 532"/>
                <a:gd name="T3" fmla="*/ 2147483647 h 645"/>
                <a:gd name="T4" fmla="*/ 2147483647 w 532"/>
                <a:gd name="T5" fmla="*/ 2147483647 h 645"/>
                <a:gd name="T6" fmla="*/ 2147483647 w 532"/>
                <a:gd name="T7" fmla="*/ 2147483647 h 645"/>
                <a:gd name="T8" fmla="*/ 2147483647 w 532"/>
                <a:gd name="T9" fmla="*/ 2147483647 h 645"/>
                <a:gd name="T10" fmla="*/ 2147483647 w 532"/>
                <a:gd name="T11" fmla="*/ 2147483647 h 645"/>
                <a:gd name="T12" fmla="*/ 2147483647 w 532"/>
                <a:gd name="T13" fmla="*/ 2147483647 h 645"/>
                <a:gd name="T14" fmla="*/ 2147483647 w 532"/>
                <a:gd name="T15" fmla="*/ 2147483647 h 645"/>
                <a:gd name="T16" fmla="*/ 2147483647 w 532"/>
                <a:gd name="T17" fmla="*/ 2147483647 h 645"/>
                <a:gd name="T18" fmla="*/ 2147483647 w 532"/>
                <a:gd name="T19" fmla="*/ 2147483647 h 645"/>
                <a:gd name="T20" fmla="*/ 2147483647 w 532"/>
                <a:gd name="T21" fmla="*/ 2147483647 h 645"/>
                <a:gd name="T22" fmla="*/ 2147483647 w 532"/>
                <a:gd name="T23" fmla="*/ 2147483647 h 645"/>
                <a:gd name="T24" fmla="*/ 2147483647 w 532"/>
                <a:gd name="T25" fmla="*/ 2147483647 h 645"/>
                <a:gd name="T26" fmla="*/ 2147483647 w 532"/>
                <a:gd name="T27" fmla="*/ 2147483647 h 645"/>
                <a:gd name="T28" fmla="*/ 2147483647 w 532"/>
                <a:gd name="T29" fmla="*/ 2147483647 h 645"/>
                <a:gd name="T30" fmla="*/ 2147483647 w 532"/>
                <a:gd name="T31" fmla="*/ 2147483647 h 645"/>
                <a:gd name="T32" fmla="*/ 2147483647 w 532"/>
                <a:gd name="T33" fmla="*/ 2147483647 h 645"/>
                <a:gd name="T34" fmla="*/ 2147483647 w 532"/>
                <a:gd name="T35" fmla="*/ 2147483647 h 645"/>
                <a:gd name="T36" fmla="*/ 2147483647 w 532"/>
                <a:gd name="T37" fmla="*/ 2147483647 h 645"/>
                <a:gd name="T38" fmla="*/ 2147483647 w 532"/>
                <a:gd name="T39" fmla="*/ 2147483647 h 645"/>
                <a:gd name="T40" fmla="*/ 2147483647 w 532"/>
                <a:gd name="T41" fmla="*/ 2147483647 h 645"/>
                <a:gd name="T42" fmla="*/ 2147483647 w 532"/>
                <a:gd name="T43" fmla="*/ 2147483647 h 645"/>
                <a:gd name="T44" fmla="*/ 2147483647 w 532"/>
                <a:gd name="T45" fmla="*/ 2147483647 h 645"/>
                <a:gd name="T46" fmla="*/ 2147483647 w 532"/>
                <a:gd name="T47" fmla="*/ 2147483647 h 645"/>
                <a:gd name="T48" fmla="*/ 2147483647 w 532"/>
                <a:gd name="T49" fmla="*/ 2147483647 h 645"/>
                <a:gd name="T50" fmla="*/ 2147483647 w 532"/>
                <a:gd name="T51" fmla="*/ 2147483647 h 645"/>
                <a:gd name="T52" fmla="*/ 2147483647 w 532"/>
                <a:gd name="T53" fmla="*/ 2147483647 h 645"/>
                <a:gd name="T54" fmla="*/ 2147483647 w 532"/>
                <a:gd name="T55" fmla="*/ 2147483647 h 645"/>
                <a:gd name="T56" fmla="*/ 2147483647 w 532"/>
                <a:gd name="T57" fmla="*/ 2147483647 h 645"/>
                <a:gd name="T58" fmla="*/ 2147483647 w 532"/>
                <a:gd name="T59" fmla="*/ 2147483647 h 645"/>
                <a:gd name="T60" fmla="*/ 2147483647 w 532"/>
                <a:gd name="T61" fmla="*/ 2147483647 h 645"/>
                <a:gd name="T62" fmla="*/ 2147483647 w 532"/>
                <a:gd name="T63" fmla="*/ 2147483647 h 645"/>
                <a:gd name="T64" fmla="*/ 2147483647 w 532"/>
                <a:gd name="T65" fmla="*/ 2147483647 h 645"/>
                <a:gd name="T66" fmla="*/ 2147483647 w 532"/>
                <a:gd name="T67" fmla="*/ 2147483647 h 645"/>
                <a:gd name="T68" fmla="*/ 2147483647 w 532"/>
                <a:gd name="T69" fmla="*/ 2147483647 h 645"/>
                <a:gd name="T70" fmla="*/ 2147483647 w 532"/>
                <a:gd name="T71" fmla="*/ 2147483647 h 645"/>
                <a:gd name="T72" fmla="*/ 2147483647 w 532"/>
                <a:gd name="T73" fmla="*/ 0 h 645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532"/>
                <a:gd name="T112" fmla="*/ 0 h 645"/>
                <a:gd name="T113" fmla="*/ 532 w 532"/>
                <a:gd name="T114" fmla="*/ 645 h 645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532" h="645">
                  <a:moveTo>
                    <a:pt x="0" y="96"/>
                  </a:moveTo>
                  <a:cubicBezTo>
                    <a:pt x="5" y="116"/>
                    <a:pt x="5" y="116"/>
                    <a:pt x="5" y="116"/>
                  </a:cubicBezTo>
                  <a:cubicBezTo>
                    <a:pt x="18" y="113"/>
                    <a:pt x="18" y="113"/>
                    <a:pt x="18" y="113"/>
                  </a:cubicBezTo>
                  <a:cubicBezTo>
                    <a:pt x="19" y="107"/>
                    <a:pt x="22" y="103"/>
                    <a:pt x="28" y="101"/>
                  </a:cubicBezTo>
                  <a:cubicBezTo>
                    <a:pt x="35" y="100"/>
                    <a:pt x="42" y="104"/>
                    <a:pt x="43" y="111"/>
                  </a:cubicBezTo>
                  <a:cubicBezTo>
                    <a:pt x="45" y="118"/>
                    <a:pt x="41" y="125"/>
                    <a:pt x="34" y="126"/>
                  </a:cubicBezTo>
                  <a:cubicBezTo>
                    <a:pt x="28" y="128"/>
                    <a:pt x="23" y="125"/>
                    <a:pt x="20" y="121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18" y="171"/>
                    <a:pt x="18" y="171"/>
                    <a:pt x="18" y="171"/>
                  </a:cubicBezTo>
                  <a:cubicBezTo>
                    <a:pt x="31" y="168"/>
                    <a:pt x="31" y="168"/>
                    <a:pt x="31" y="168"/>
                  </a:cubicBezTo>
                  <a:cubicBezTo>
                    <a:pt x="32" y="163"/>
                    <a:pt x="36" y="158"/>
                    <a:pt x="41" y="157"/>
                  </a:cubicBezTo>
                  <a:cubicBezTo>
                    <a:pt x="48" y="155"/>
                    <a:pt x="55" y="160"/>
                    <a:pt x="57" y="167"/>
                  </a:cubicBezTo>
                  <a:cubicBezTo>
                    <a:pt x="58" y="173"/>
                    <a:pt x="54" y="180"/>
                    <a:pt x="47" y="182"/>
                  </a:cubicBezTo>
                  <a:cubicBezTo>
                    <a:pt x="42" y="183"/>
                    <a:pt x="36" y="181"/>
                    <a:pt x="33" y="177"/>
                  </a:cubicBezTo>
                  <a:cubicBezTo>
                    <a:pt x="20" y="180"/>
                    <a:pt x="20" y="180"/>
                    <a:pt x="20" y="180"/>
                  </a:cubicBezTo>
                  <a:cubicBezTo>
                    <a:pt x="31" y="227"/>
                    <a:pt x="31" y="227"/>
                    <a:pt x="31" y="227"/>
                  </a:cubicBezTo>
                  <a:cubicBezTo>
                    <a:pt x="45" y="224"/>
                    <a:pt x="45" y="224"/>
                    <a:pt x="45" y="224"/>
                  </a:cubicBezTo>
                  <a:cubicBezTo>
                    <a:pt x="45" y="219"/>
                    <a:pt x="49" y="214"/>
                    <a:pt x="55" y="213"/>
                  </a:cubicBezTo>
                  <a:cubicBezTo>
                    <a:pt x="61" y="211"/>
                    <a:pt x="68" y="215"/>
                    <a:pt x="70" y="222"/>
                  </a:cubicBezTo>
                  <a:cubicBezTo>
                    <a:pt x="72" y="229"/>
                    <a:pt x="67" y="236"/>
                    <a:pt x="61" y="238"/>
                  </a:cubicBezTo>
                  <a:cubicBezTo>
                    <a:pt x="55" y="239"/>
                    <a:pt x="50" y="237"/>
                    <a:pt x="47" y="232"/>
                  </a:cubicBezTo>
                  <a:cubicBezTo>
                    <a:pt x="33" y="235"/>
                    <a:pt x="33" y="235"/>
                    <a:pt x="33" y="235"/>
                  </a:cubicBezTo>
                  <a:cubicBezTo>
                    <a:pt x="45" y="283"/>
                    <a:pt x="45" y="283"/>
                    <a:pt x="45" y="283"/>
                  </a:cubicBezTo>
                  <a:cubicBezTo>
                    <a:pt x="58" y="280"/>
                    <a:pt x="58" y="280"/>
                    <a:pt x="58" y="280"/>
                  </a:cubicBezTo>
                  <a:cubicBezTo>
                    <a:pt x="59" y="274"/>
                    <a:pt x="62" y="270"/>
                    <a:pt x="68" y="268"/>
                  </a:cubicBezTo>
                  <a:cubicBezTo>
                    <a:pt x="75" y="267"/>
                    <a:pt x="82" y="271"/>
                    <a:pt x="83" y="278"/>
                  </a:cubicBezTo>
                  <a:cubicBezTo>
                    <a:pt x="85" y="285"/>
                    <a:pt x="81" y="292"/>
                    <a:pt x="74" y="293"/>
                  </a:cubicBezTo>
                  <a:cubicBezTo>
                    <a:pt x="68" y="295"/>
                    <a:pt x="63" y="292"/>
                    <a:pt x="60" y="288"/>
                  </a:cubicBezTo>
                  <a:cubicBezTo>
                    <a:pt x="47" y="291"/>
                    <a:pt x="47" y="291"/>
                    <a:pt x="47" y="291"/>
                  </a:cubicBezTo>
                  <a:cubicBezTo>
                    <a:pt x="58" y="338"/>
                    <a:pt x="58" y="338"/>
                    <a:pt x="58" y="338"/>
                  </a:cubicBezTo>
                  <a:cubicBezTo>
                    <a:pt x="71" y="335"/>
                    <a:pt x="71" y="335"/>
                    <a:pt x="71" y="335"/>
                  </a:cubicBezTo>
                  <a:cubicBezTo>
                    <a:pt x="72" y="330"/>
                    <a:pt x="76" y="325"/>
                    <a:pt x="81" y="324"/>
                  </a:cubicBezTo>
                  <a:cubicBezTo>
                    <a:pt x="88" y="322"/>
                    <a:pt x="95" y="327"/>
                    <a:pt x="97" y="334"/>
                  </a:cubicBezTo>
                  <a:cubicBezTo>
                    <a:pt x="98" y="340"/>
                    <a:pt x="94" y="347"/>
                    <a:pt x="87" y="349"/>
                  </a:cubicBezTo>
                  <a:cubicBezTo>
                    <a:pt x="82" y="350"/>
                    <a:pt x="76" y="348"/>
                    <a:pt x="73" y="344"/>
                  </a:cubicBezTo>
                  <a:cubicBezTo>
                    <a:pt x="60" y="347"/>
                    <a:pt x="60" y="347"/>
                    <a:pt x="60" y="347"/>
                  </a:cubicBezTo>
                  <a:cubicBezTo>
                    <a:pt x="71" y="394"/>
                    <a:pt x="71" y="394"/>
                    <a:pt x="71" y="394"/>
                  </a:cubicBezTo>
                  <a:cubicBezTo>
                    <a:pt x="85" y="391"/>
                    <a:pt x="85" y="391"/>
                    <a:pt x="85" y="391"/>
                  </a:cubicBezTo>
                  <a:cubicBezTo>
                    <a:pt x="85" y="386"/>
                    <a:pt x="89" y="381"/>
                    <a:pt x="95" y="380"/>
                  </a:cubicBezTo>
                  <a:cubicBezTo>
                    <a:pt x="101" y="378"/>
                    <a:pt x="108" y="382"/>
                    <a:pt x="110" y="389"/>
                  </a:cubicBezTo>
                  <a:cubicBezTo>
                    <a:pt x="112" y="396"/>
                    <a:pt x="107" y="403"/>
                    <a:pt x="101" y="405"/>
                  </a:cubicBezTo>
                  <a:cubicBezTo>
                    <a:pt x="95" y="406"/>
                    <a:pt x="90" y="404"/>
                    <a:pt x="87" y="399"/>
                  </a:cubicBezTo>
                  <a:cubicBezTo>
                    <a:pt x="73" y="402"/>
                    <a:pt x="73" y="402"/>
                    <a:pt x="73" y="402"/>
                  </a:cubicBezTo>
                  <a:cubicBezTo>
                    <a:pt x="85" y="450"/>
                    <a:pt x="85" y="450"/>
                    <a:pt x="85" y="450"/>
                  </a:cubicBezTo>
                  <a:cubicBezTo>
                    <a:pt x="98" y="446"/>
                    <a:pt x="98" y="446"/>
                    <a:pt x="98" y="446"/>
                  </a:cubicBezTo>
                  <a:cubicBezTo>
                    <a:pt x="99" y="441"/>
                    <a:pt x="102" y="437"/>
                    <a:pt x="108" y="435"/>
                  </a:cubicBezTo>
                  <a:cubicBezTo>
                    <a:pt x="115" y="434"/>
                    <a:pt x="122" y="438"/>
                    <a:pt x="123" y="445"/>
                  </a:cubicBezTo>
                  <a:cubicBezTo>
                    <a:pt x="125" y="452"/>
                    <a:pt x="121" y="459"/>
                    <a:pt x="114" y="460"/>
                  </a:cubicBezTo>
                  <a:cubicBezTo>
                    <a:pt x="108" y="462"/>
                    <a:pt x="103" y="459"/>
                    <a:pt x="100" y="455"/>
                  </a:cubicBezTo>
                  <a:cubicBezTo>
                    <a:pt x="87" y="458"/>
                    <a:pt x="87" y="458"/>
                    <a:pt x="87" y="458"/>
                  </a:cubicBezTo>
                  <a:cubicBezTo>
                    <a:pt x="98" y="505"/>
                    <a:pt x="98" y="505"/>
                    <a:pt x="98" y="505"/>
                  </a:cubicBezTo>
                  <a:cubicBezTo>
                    <a:pt x="111" y="502"/>
                    <a:pt x="111" y="502"/>
                    <a:pt x="111" y="502"/>
                  </a:cubicBezTo>
                  <a:cubicBezTo>
                    <a:pt x="112" y="497"/>
                    <a:pt x="116" y="492"/>
                    <a:pt x="121" y="491"/>
                  </a:cubicBezTo>
                  <a:cubicBezTo>
                    <a:pt x="128" y="489"/>
                    <a:pt x="135" y="494"/>
                    <a:pt x="137" y="501"/>
                  </a:cubicBezTo>
                  <a:cubicBezTo>
                    <a:pt x="138" y="507"/>
                    <a:pt x="134" y="514"/>
                    <a:pt x="127" y="516"/>
                  </a:cubicBezTo>
                  <a:cubicBezTo>
                    <a:pt x="122" y="517"/>
                    <a:pt x="116" y="515"/>
                    <a:pt x="113" y="511"/>
                  </a:cubicBezTo>
                  <a:cubicBezTo>
                    <a:pt x="100" y="514"/>
                    <a:pt x="100" y="514"/>
                    <a:pt x="100" y="514"/>
                  </a:cubicBezTo>
                  <a:cubicBezTo>
                    <a:pt x="111" y="561"/>
                    <a:pt x="111" y="561"/>
                    <a:pt x="111" y="561"/>
                  </a:cubicBezTo>
                  <a:cubicBezTo>
                    <a:pt x="125" y="558"/>
                    <a:pt x="125" y="558"/>
                    <a:pt x="125" y="558"/>
                  </a:cubicBezTo>
                  <a:cubicBezTo>
                    <a:pt x="125" y="553"/>
                    <a:pt x="129" y="548"/>
                    <a:pt x="135" y="547"/>
                  </a:cubicBezTo>
                  <a:cubicBezTo>
                    <a:pt x="141" y="545"/>
                    <a:pt x="148" y="549"/>
                    <a:pt x="150" y="556"/>
                  </a:cubicBezTo>
                  <a:cubicBezTo>
                    <a:pt x="152" y="563"/>
                    <a:pt x="147" y="570"/>
                    <a:pt x="141" y="572"/>
                  </a:cubicBezTo>
                  <a:cubicBezTo>
                    <a:pt x="135" y="573"/>
                    <a:pt x="130" y="571"/>
                    <a:pt x="127" y="566"/>
                  </a:cubicBezTo>
                  <a:cubicBezTo>
                    <a:pt x="113" y="569"/>
                    <a:pt x="113" y="569"/>
                    <a:pt x="113" y="569"/>
                  </a:cubicBezTo>
                  <a:cubicBezTo>
                    <a:pt x="125" y="617"/>
                    <a:pt x="125" y="617"/>
                    <a:pt x="125" y="617"/>
                  </a:cubicBezTo>
                  <a:cubicBezTo>
                    <a:pt x="138" y="613"/>
                    <a:pt x="138" y="613"/>
                    <a:pt x="138" y="613"/>
                  </a:cubicBezTo>
                  <a:cubicBezTo>
                    <a:pt x="139" y="608"/>
                    <a:pt x="142" y="604"/>
                    <a:pt x="148" y="602"/>
                  </a:cubicBezTo>
                  <a:cubicBezTo>
                    <a:pt x="155" y="601"/>
                    <a:pt x="162" y="605"/>
                    <a:pt x="163" y="612"/>
                  </a:cubicBezTo>
                  <a:cubicBezTo>
                    <a:pt x="165" y="619"/>
                    <a:pt x="161" y="626"/>
                    <a:pt x="154" y="627"/>
                  </a:cubicBezTo>
                  <a:cubicBezTo>
                    <a:pt x="148" y="629"/>
                    <a:pt x="143" y="626"/>
                    <a:pt x="140" y="622"/>
                  </a:cubicBezTo>
                  <a:cubicBezTo>
                    <a:pt x="127" y="625"/>
                    <a:pt x="127" y="625"/>
                    <a:pt x="127" y="625"/>
                  </a:cubicBezTo>
                  <a:cubicBezTo>
                    <a:pt x="131" y="645"/>
                    <a:pt x="131" y="645"/>
                    <a:pt x="131" y="645"/>
                  </a:cubicBezTo>
                  <a:cubicBezTo>
                    <a:pt x="532" y="549"/>
                    <a:pt x="532" y="549"/>
                    <a:pt x="532" y="549"/>
                  </a:cubicBezTo>
                  <a:cubicBezTo>
                    <a:pt x="400" y="0"/>
                    <a:pt x="400" y="0"/>
                    <a:pt x="400" y="0"/>
                  </a:cubicBezTo>
                  <a:lnTo>
                    <a:pt x="0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8462" name="组合 44"/>
            <p:cNvGrpSpPr/>
            <p:nvPr/>
          </p:nvGrpSpPr>
          <p:grpSpPr bwMode="auto">
            <a:xfrm>
              <a:off x="0" y="175321"/>
              <a:ext cx="1563688" cy="1890713"/>
              <a:chOff x="0" y="0"/>
              <a:chExt cx="1563688" cy="1890713"/>
            </a:xfrm>
          </p:grpSpPr>
          <p:sp>
            <p:nvSpPr>
              <p:cNvPr id="18477" name="Freeform 6"/>
              <p:cNvSpPr/>
              <p:nvPr/>
            </p:nvSpPr>
            <p:spPr bwMode="auto">
              <a:xfrm>
                <a:off x="0" y="0"/>
                <a:ext cx="1563688" cy="1890713"/>
              </a:xfrm>
              <a:custGeom>
                <a:avLst/>
                <a:gdLst>
                  <a:gd name="T0" fmla="*/ 2147483647 w 532"/>
                  <a:gd name="T1" fmla="*/ 2147483647 h 644"/>
                  <a:gd name="T2" fmla="*/ 2147483647 w 532"/>
                  <a:gd name="T3" fmla="*/ 2147483647 h 644"/>
                  <a:gd name="T4" fmla="*/ 2147483647 w 532"/>
                  <a:gd name="T5" fmla="*/ 2147483647 h 644"/>
                  <a:gd name="T6" fmla="*/ 2147483647 w 532"/>
                  <a:gd name="T7" fmla="*/ 2147483647 h 644"/>
                  <a:gd name="T8" fmla="*/ 2147483647 w 532"/>
                  <a:gd name="T9" fmla="*/ 2147483647 h 644"/>
                  <a:gd name="T10" fmla="*/ 2147483647 w 532"/>
                  <a:gd name="T11" fmla="*/ 2147483647 h 644"/>
                  <a:gd name="T12" fmla="*/ 2147483647 w 532"/>
                  <a:gd name="T13" fmla="*/ 2147483647 h 644"/>
                  <a:gd name="T14" fmla="*/ 2147483647 w 532"/>
                  <a:gd name="T15" fmla="*/ 2147483647 h 644"/>
                  <a:gd name="T16" fmla="*/ 2147483647 w 532"/>
                  <a:gd name="T17" fmla="*/ 2147483647 h 644"/>
                  <a:gd name="T18" fmla="*/ 2147483647 w 532"/>
                  <a:gd name="T19" fmla="*/ 2147483647 h 644"/>
                  <a:gd name="T20" fmla="*/ 2147483647 w 532"/>
                  <a:gd name="T21" fmla="*/ 2147483647 h 644"/>
                  <a:gd name="T22" fmla="*/ 2147483647 w 532"/>
                  <a:gd name="T23" fmla="*/ 2147483647 h 644"/>
                  <a:gd name="T24" fmla="*/ 2147483647 w 532"/>
                  <a:gd name="T25" fmla="*/ 2147483647 h 644"/>
                  <a:gd name="T26" fmla="*/ 2147483647 w 532"/>
                  <a:gd name="T27" fmla="*/ 2147483647 h 644"/>
                  <a:gd name="T28" fmla="*/ 2147483647 w 532"/>
                  <a:gd name="T29" fmla="*/ 2147483647 h 644"/>
                  <a:gd name="T30" fmla="*/ 2147483647 w 532"/>
                  <a:gd name="T31" fmla="*/ 2147483647 h 644"/>
                  <a:gd name="T32" fmla="*/ 2147483647 w 532"/>
                  <a:gd name="T33" fmla="*/ 2147483647 h 644"/>
                  <a:gd name="T34" fmla="*/ 2147483647 w 532"/>
                  <a:gd name="T35" fmla="*/ 2147483647 h 644"/>
                  <a:gd name="T36" fmla="*/ 2147483647 w 532"/>
                  <a:gd name="T37" fmla="*/ 2147483647 h 644"/>
                  <a:gd name="T38" fmla="*/ 2147483647 w 532"/>
                  <a:gd name="T39" fmla="*/ 2147483647 h 644"/>
                  <a:gd name="T40" fmla="*/ 2147483647 w 532"/>
                  <a:gd name="T41" fmla="*/ 2147483647 h 644"/>
                  <a:gd name="T42" fmla="*/ 2147483647 w 532"/>
                  <a:gd name="T43" fmla="*/ 2147483647 h 644"/>
                  <a:gd name="T44" fmla="*/ 2147483647 w 532"/>
                  <a:gd name="T45" fmla="*/ 2147483647 h 644"/>
                  <a:gd name="T46" fmla="*/ 2147483647 w 532"/>
                  <a:gd name="T47" fmla="*/ 2147483647 h 644"/>
                  <a:gd name="T48" fmla="*/ 2147483647 w 532"/>
                  <a:gd name="T49" fmla="*/ 2147483647 h 644"/>
                  <a:gd name="T50" fmla="*/ 2147483647 w 532"/>
                  <a:gd name="T51" fmla="*/ 2147483647 h 644"/>
                  <a:gd name="T52" fmla="*/ 2147483647 w 532"/>
                  <a:gd name="T53" fmla="*/ 2147483647 h 644"/>
                  <a:gd name="T54" fmla="*/ 2147483647 w 532"/>
                  <a:gd name="T55" fmla="*/ 2147483647 h 644"/>
                  <a:gd name="T56" fmla="*/ 2147483647 w 532"/>
                  <a:gd name="T57" fmla="*/ 2147483647 h 644"/>
                  <a:gd name="T58" fmla="*/ 2147483647 w 532"/>
                  <a:gd name="T59" fmla="*/ 2147483647 h 644"/>
                  <a:gd name="T60" fmla="*/ 2147483647 w 532"/>
                  <a:gd name="T61" fmla="*/ 2147483647 h 644"/>
                  <a:gd name="T62" fmla="*/ 2147483647 w 532"/>
                  <a:gd name="T63" fmla="*/ 2147483647 h 644"/>
                  <a:gd name="T64" fmla="*/ 2147483647 w 532"/>
                  <a:gd name="T65" fmla="*/ 2147483647 h 644"/>
                  <a:gd name="T66" fmla="*/ 2147483647 w 532"/>
                  <a:gd name="T67" fmla="*/ 2147483647 h 644"/>
                  <a:gd name="T68" fmla="*/ 2147483647 w 532"/>
                  <a:gd name="T69" fmla="*/ 2147483647 h 644"/>
                  <a:gd name="T70" fmla="*/ 2147483647 w 532"/>
                  <a:gd name="T71" fmla="*/ 2147483647 h 644"/>
                  <a:gd name="T72" fmla="*/ 2147483647 w 532"/>
                  <a:gd name="T73" fmla="*/ 0 h 644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532"/>
                  <a:gd name="T112" fmla="*/ 0 h 644"/>
                  <a:gd name="T113" fmla="*/ 532 w 532"/>
                  <a:gd name="T114" fmla="*/ 644 h 644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532" h="644">
                    <a:moveTo>
                      <a:pt x="0" y="96"/>
                    </a:moveTo>
                    <a:cubicBezTo>
                      <a:pt x="4" y="115"/>
                      <a:pt x="4" y="115"/>
                      <a:pt x="4" y="115"/>
                    </a:cubicBezTo>
                    <a:cubicBezTo>
                      <a:pt x="18" y="112"/>
                      <a:pt x="18" y="112"/>
                      <a:pt x="18" y="112"/>
                    </a:cubicBezTo>
                    <a:cubicBezTo>
                      <a:pt x="18" y="107"/>
                      <a:pt x="22" y="102"/>
                      <a:pt x="28" y="101"/>
                    </a:cubicBezTo>
                    <a:cubicBezTo>
                      <a:pt x="35" y="99"/>
                      <a:pt x="41" y="103"/>
                      <a:pt x="43" y="110"/>
                    </a:cubicBezTo>
                    <a:cubicBezTo>
                      <a:pt x="45" y="117"/>
                      <a:pt x="41" y="124"/>
                      <a:pt x="34" y="126"/>
                    </a:cubicBezTo>
                    <a:cubicBezTo>
                      <a:pt x="28" y="127"/>
                      <a:pt x="23" y="125"/>
                      <a:pt x="20" y="120"/>
                    </a:cubicBezTo>
                    <a:cubicBezTo>
                      <a:pt x="6" y="123"/>
                      <a:pt x="6" y="123"/>
                      <a:pt x="6" y="123"/>
                    </a:cubicBezTo>
                    <a:cubicBezTo>
                      <a:pt x="18" y="171"/>
                      <a:pt x="18" y="171"/>
                      <a:pt x="18" y="171"/>
                    </a:cubicBezTo>
                    <a:cubicBezTo>
                      <a:pt x="31" y="168"/>
                      <a:pt x="31" y="168"/>
                      <a:pt x="31" y="168"/>
                    </a:cubicBezTo>
                    <a:cubicBezTo>
                      <a:pt x="32" y="162"/>
                      <a:pt x="36" y="158"/>
                      <a:pt x="41" y="156"/>
                    </a:cubicBezTo>
                    <a:cubicBezTo>
                      <a:pt x="48" y="155"/>
                      <a:pt x="55" y="159"/>
                      <a:pt x="56" y="166"/>
                    </a:cubicBezTo>
                    <a:cubicBezTo>
                      <a:pt x="58" y="173"/>
                      <a:pt x="54" y="180"/>
                      <a:pt x="47" y="181"/>
                    </a:cubicBezTo>
                    <a:cubicBezTo>
                      <a:pt x="42" y="183"/>
                      <a:pt x="36" y="180"/>
                      <a:pt x="33" y="176"/>
                    </a:cubicBezTo>
                    <a:cubicBezTo>
                      <a:pt x="20" y="179"/>
                      <a:pt x="20" y="179"/>
                      <a:pt x="20" y="179"/>
                    </a:cubicBezTo>
                    <a:cubicBezTo>
                      <a:pt x="31" y="226"/>
                      <a:pt x="31" y="226"/>
                      <a:pt x="31" y="226"/>
                    </a:cubicBezTo>
                    <a:cubicBezTo>
                      <a:pt x="45" y="223"/>
                      <a:pt x="45" y="223"/>
                      <a:pt x="45" y="223"/>
                    </a:cubicBezTo>
                    <a:cubicBezTo>
                      <a:pt x="45" y="218"/>
                      <a:pt x="49" y="213"/>
                      <a:pt x="54" y="212"/>
                    </a:cubicBezTo>
                    <a:cubicBezTo>
                      <a:pt x="61" y="210"/>
                      <a:pt x="68" y="215"/>
                      <a:pt x="70" y="222"/>
                    </a:cubicBezTo>
                    <a:cubicBezTo>
                      <a:pt x="71" y="228"/>
                      <a:pt x="67" y="235"/>
                      <a:pt x="60" y="237"/>
                    </a:cubicBezTo>
                    <a:cubicBezTo>
                      <a:pt x="55" y="238"/>
                      <a:pt x="49" y="236"/>
                      <a:pt x="47" y="232"/>
                    </a:cubicBezTo>
                    <a:cubicBezTo>
                      <a:pt x="33" y="235"/>
                      <a:pt x="33" y="235"/>
                      <a:pt x="33" y="235"/>
                    </a:cubicBezTo>
                    <a:cubicBezTo>
                      <a:pt x="44" y="282"/>
                      <a:pt x="44" y="282"/>
                      <a:pt x="44" y="282"/>
                    </a:cubicBezTo>
                    <a:cubicBezTo>
                      <a:pt x="58" y="279"/>
                      <a:pt x="58" y="279"/>
                      <a:pt x="58" y="279"/>
                    </a:cubicBezTo>
                    <a:cubicBezTo>
                      <a:pt x="58" y="274"/>
                      <a:pt x="62" y="269"/>
                      <a:pt x="68" y="268"/>
                    </a:cubicBezTo>
                    <a:cubicBezTo>
                      <a:pt x="75" y="266"/>
                      <a:pt x="81" y="270"/>
                      <a:pt x="83" y="277"/>
                    </a:cubicBezTo>
                    <a:cubicBezTo>
                      <a:pt x="85" y="284"/>
                      <a:pt x="81" y="291"/>
                      <a:pt x="74" y="293"/>
                    </a:cubicBezTo>
                    <a:cubicBezTo>
                      <a:pt x="68" y="294"/>
                      <a:pt x="63" y="292"/>
                      <a:pt x="60" y="287"/>
                    </a:cubicBezTo>
                    <a:cubicBezTo>
                      <a:pt x="46" y="290"/>
                      <a:pt x="46" y="290"/>
                      <a:pt x="46" y="290"/>
                    </a:cubicBezTo>
                    <a:cubicBezTo>
                      <a:pt x="58" y="338"/>
                      <a:pt x="58" y="338"/>
                      <a:pt x="58" y="338"/>
                    </a:cubicBezTo>
                    <a:cubicBezTo>
                      <a:pt x="71" y="335"/>
                      <a:pt x="71" y="335"/>
                      <a:pt x="71" y="335"/>
                    </a:cubicBezTo>
                    <a:cubicBezTo>
                      <a:pt x="72" y="329"/>
                      <a:pt x="76" y="325"/>
                      <a:pt x="81" y="323"/>
                    </a:cubicBezTo>
                    <a:cubicBezTo>
                      <a:pt x="88" y="322"/>
                      <a:pt x="95" y="326"/>
                      <a:pt x="96" y="333"/>
                    </a:cubicBezTo>
                    <a:cubicBezTo>
                      <a:pt x="98" y="340"/>
                      <a:pt x="94" y="347"/>
                      <a:pt x="87" y="348"/>
                    </a:cubicBezTo>
                    <a:cubicBezTo>
                      <a:pt x="82" y="350"/>
                      <a:pt x="76" y="347"/>
                      <a:pt x="73" y="343"/>
                    </a:cubicBezTo>
                    <a:cubicBezTo>
                      <a:pt x="60" y="346"/>
                      <a:pt x="60" y="346"/>
                      <a:pt x="60" y="346"/>
                    </a:cubicBezTo>
                    <a:cubicBezTo>
                      <a:pt x="71" y="393"/>
                      <a:pt x="71" y="393"/>
                      <a:pt x="71" y="393"/>
                    </a:cubicBezTo>
                    <a:cubicBezTo>
                      <a:pt x="85" y="390"/>
                      <a:pt x="85" y="390"/>
                      <a:pt x="85" y="390"/>
                    </a:cubicBezTo>
                    <a:cubicBezTo>
                      <a:pt x="85" y="385"/>
                      <a:pt x="89" y="380"/>
                      <a:pt x="94" y="379"/>
                    </a:cubicBezTo>
                    <a:cubicBezTo>
                      <a:pt x="101" y="377"/>
                      <a:pt x="108" y="382"/>
                      <a:pt x="110" y="389"/>
                    </a:cubicBezTo>
                    <a:cubicBezTo>
                      <a:pt x="111" y="395"/>
                      <a:pt x="107" y="402"/>
                      <a:pt x="100" y="404"/>
                    </a:cubicBezTo>
                    <a:cubicBezTo>
                      <a:pt x="95" y="405"/>
                      <a:pt x="89" y="403"/>
                      <a:pt x="87" y="399"/>
                    </a:cubicBezTo>
                    <a:cubicBezTo>
                      <a:pt x="73" y="402"/>
                      <a:pt x="73" y="402"/>
                      <a:pt x="73" y="402"/>
                    </a:cubicBezTo>
                    <a:cubicBezTo>
                      <a:pt x="84" y="449"/>
                      <a:pt x="84" y="449"/>
                      <a:pt x="84" y="449"/>
                    </a:cubicBezTo>
                    <a:cubicBezTo>
                      <a:pt x="98" y="446"/>
                      <a:pt x="98" y="446"/>
                      <a:pt x="98" y="446"/>
                    </a:cubicBezTo>
                    <a:cubicBezTo>
                      <a:pt x="98" y="441"/>
                      <a:pt x="102" y="436"/>
                      <a:pt x="108" y="435"/>
                    </a:cubicBezTo>
                    <a:cubicBezTo>
                      <a:pt x="115" y="433"/>
                      <a:pt x="122" y="437"/>
                      <a:pt x="123" y="444"/>
                    </a:cubicBezTo>
                    <a:cubicBezTo>
                      <a:pt x="125" y="451"/>
                      <a:pt x="121" y="458"/>
                      <a:pt x="114" y="460"/>
                    </a:cubicBezTo>
                    <a:cubicBezTo>
                      <a:pt x="108" y="461"/>
                      <a:pt x="103" y="459"/>
                      <a:pt x="100" y="454"/>
                    </a:cubicBezTo>
                    <a:cubicBezTo>
                      <a:pt x="86" y="457"/>
                      <a:pt x="86" y="457"/>
                      <a:pt x="86" y="457"/>
                    </a:cubicBezTo>
                    <a:cubicBezTo>
                      <a:pt x="98" y="505"/>
                      <a:pt x="98" y="505"/>
                      <a:pt x="98" y="505"/>
                    </a:cubicBezTo>
                    <a:cubicBezTo>
                      <a:pt x="111" y="502"/>
                      <a:pt x="111" y="502"/>
                      <a:pt x="111" y="502"/>
                    </a:cubicBezTo>
                    <a:cubicBezTo>
                      <a:pt x="112" y="496"/>
                      <a:pt x="116" y="492"/>
                      <a:pt x="121" y="490"/>
                    </a:cubicBezTo>
                    <a:cubicBezTo>
                      <a:pt x="128" y="489"/>
                      <a:pt x="135" y="493"/>
                      <a:pt x="136" y="500"/>
                    </a:cubicBezTo>
                    <a:cubicBezTo>
                      <a:pt x="138" y="507"/>
                      <a:pt x="134" y="514"/>
                      <a:pt x="127" y="515"/>
                    </a:cubicBezTo>
                    <a:cubicBezTo>
                      <a:pt x="122" y="517"/>
                      <a:pt x="116" y="514"/>
                      <a:pt x="113" y="510"/>
                    </a:cubicBezTo>
                    <a:cubicBezTo>
                      <a:pt x="100" y="513"/>
                      <a:pt x="100" y="513"/>
                      <a:pt x="100" y="513"/>
                    </a:cubicBezTo>
                    <a:cubicBezTo>
                      <a:pt x="111" y="560"/>
                      <a:pt x="111" y="560"/>
                      <a:pt x="111" y="560"/>
                    </a:cubicBezTo>
                    <a:cubicBezTo>
                      <a:pt x="125" y="557"/>
                      <a:pt x="125" y="557"/>
                      <a:pt x="125" y="557"/>
                    </a:cubicBezTo>
                    <a:cubicBezTo>
                      <a:pt x="125" y="552"/>
                      <a:pt x="129" y="547"/>
                      <a:pt x="134" y="546"/>
                    </a:cubicBezTo>
                    <a:cubicBezTo>
                      <a:pt x="141" y="544"/>
                      <a:pt x="148" y="549"/>
                      <a:pt x="150" y="556"/>
                    </a:cubicBezTo>
                    <a:cubicBezTo>
                      <a:pt x="151" y="562"/>
                      <a:pt x="147" y="569"/>
                      <a:pt x="140" y="571"/>
                    </a:cubicBezTo>
                    <a:cubicBezTo>
                      <a:pt x="135" y="572"/>
                      <a:pt x="129" y="570"/>
                      <a:pt x="127" y="566"/>
                    </a:cubicBezTo>
                    <a:cubicBezTo>
                      <a:pt x="113" y="569"/>
                      <a:pt x="113" y="569"/>
                      <a:pt x="113" y="569"/>
                    </a:cubicBezTo>
                    <a:cubicBezTo>
                      <a:pt x="124" y="616"/>
                      <a:pt x="124" y="616"/>
                      <a:pt x="124" y="616"/>
                    </a:cubicBezTo>
                    <a:cubicBezTo>
                      <a:pt x="138" y="613"/>
                      <a:pt x="138" y="613"/>
                      <a:pt x="138" y="613"/>
                    </a:cubicBezTo>
                    <a:cubicBezTo>
                      <a:pt x="138" y="608"/>
                      <a:pt x="142" y="603"/>
                      <a:pt x="148" y="602"/>
                    </a:cubicBezTo>
                    <a:cubicBezTo>
                      <a:pt x="155" y="600"/>
                      <a:pt x="162" y="604"/>
                      <a:pt x="163" y="611"/>
                    </a:cubicBezTo>
                    <a:cubicBezTo>
                      <a:pt x="165" y="618"/>
                      <a:pt x="161" y="625"/>
                      <a:pt x="154" y="627"/>
                    </a:cubicBezTo>
                    <a:cubicBezTo>
                      <a:pt x="148" y="628"/>
                      <a:pt x="143" y="626"/>
                      <a:pt x="140" y="621"/>
                    </a:cubicBezTo>
                    <a:cubicBezTo>
                      <a:pt x="126" y="624"/>
                      <a:pt x="126" y="624"/>
                      <a:pt x="126" y="624"/>
                    </a:cubicBezTo>
                    <a:cubicBezTo>
                      <a:pt x="131" y="644"/>
                      <a:pt x="131" y="644"/>
                      <a:pt x="131" y="644"/>
                    </a:cubicBezTo>
                    <a:cubicBezTo>
                      <a:pt x="532" y="548"/>
                      <a:pt x="532" y="548"/>
                      <a:pt x="532" y="548"/>
                    </a:cubicBezTo>
                    <a:cubicBezTo>
                      <a:pt x="400" y="0"/>
                      <a:pt x="400" y="0"/>
                      <a:pt x="400" y="0"/>
                    </a:cubicBezTo>
                    <a:lnTo>
                      <a:pt x="0" y="9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78" name="Freeform 7"/>
              <p:cNvSpPr/>
              <p:nvPr/>
            </p:nvSpPr>
            <p:spPr bwMode="auto">
              <a:xfrm>
                <a:off x="555625" y="1558925"/>
                <a:ext cx="996950" cy="247650"/>
              </a:xfrm>
              <a:custGeom>
                <a:avLst/>
                <a:gdLst>
                  <a:gd name="T0" fmla="*/ 0 w 628"/>
                  <a:gd name="T1" fmla="*/ 2147483647 h 156"/>
                  <a:gd name="T2" fmla="*/ 2147483647 w 628"/>
                  <a:gd name="T3" fmla="*/ 0 h 156"/>
                  <a:gd name="T4" fmla="*/ 2147483647 w 628"/>
                  <a:gd name="T5" fmla="*/ 2147483647 h 156"/>
                  <a:gd name="T6" fmla="*/ 0 w 628"/>
                  <a:gd name="T7" fmla="*/ 2147483647 h 156"/>
                  <a:gd name="T8" fmla="*/ 0 w 628"/>
                  <a:gd name="T9" fmla="*/ 2147483647 h 1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28"/>
                  <a:gd name="T16" fmla="*/ 0 h 156"/>
                  <a:gd name="T17" fmla="*/ 628 w 628"/>
                  <a:gd name="T18" fmla="*/ 156 h 1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28" h="156">
                    <a:moveTo>
                      <a:pt x="0" y="152"/>
                    </a:moveTo>
                    <a:lnTo>
                      <a:pt x="628" y="0"/>
                    </a:lnTo>
                    <a:lnTo>
                      <a:pt x="628" y="6"/>
                    </a:lnTo>
                    <a:lnTo>
                      <a:pt x="0" y="156"/>
                    </a:lnTo>
                    <a:lnTo>
                      <a:pt x="0" y="152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79" name="Freeform 8"/>
              <p:cNvSpPr/>
              <p:nvPr/>
            </p:nvSpPr>
            <p:spPr bwMode="auto">
              <a:xfrm>
                <a:off x="534988" y="1476375"/>
                <a:ext cx="996950" cy="244475"/>
              </a:xfrm>
              <a:custGeom>
                <a:avLst/>
                <a:gdLst>
                  <a:gd name="T0" fmla="*/ 0 w 628"/>
                  <a:gd name="T1" fmla="*/ 2147483647 h 154"/>
                  <a:gd name="T2" fmla="*/ 2147483647 w 628"/>
                  <a:gd name="T3" fmla="*/ 0 h 154"/>
                  <a:gd name="T4" fmla="*/ 2147483647 w 628"/>
                  <a:gd name="T5" fmla="*/ 2147483647 h 154"/>
                  <a:gd name="T6" fmla="*/ 0 w 628"/>
                  <a:gd name="T7" fmla="*/ 2147483647 h 154"/>
                  <a:gd name="T8" fmla="*/ 0 w 628"/>
                  <a:gd name="T9" fmla="*/ 2147483647 h 1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28"/>
                  <a:gd name="T16" fmla="*/ 0 h 154"/>
                  <a:gd name="T17" fmla="*/ 628 w 628"/>
                  <a:gd name="T18" fmla="*/ 154 h 15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28" h="154">
                    <a:moveTo>
                      <a:pt x="0" y="150"/>
                    </a:moveTo>
                    <a:lnTo>
                      <a:pt x="628" y="0"/>
                    </a:lnTo>
                    <a:lnTo>
                      <a:pt x="628" y="4"/>
                    </a:lnTo>
                    <a:lnTo>
                      <a:pt x="0" y="154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80" name="Freeform 9"/>
              <p:cNvSpPr/>
              <p:nvPr/>
            </p:nvSpPr>
            <p:spPr bwMode="auto">
              <a:xfrm>
                <a:off x="514350" y="1392238"/>
                <a:ext cx="996950" cy="242888"/>
              </a:xfrm>
              <a:custGeom>
                <a:avLst/>
                <a:gdLst>
                  <a:gd name="T0" fmla="*/ 0 w 628"/>
                  <a:gd name="T1" fmla="*/ 2147483647 h 153"/>
                  <a:gd name="T2" fmla="*/ 2147483647 w 628"/>
                  <a:gd name="T3" fmla="*/ 0 h 153"/>
                  <a:gd name="T4" fmla="*/ 2147483647 w 628"/>
                  <a:gd name="T5" fmla="*/ 2147483647 h 153"/>
                  <a:gd name="T6" fmla="*/ 0 w 628"/>
                  <a:gd name="T7" fmla="*/ 2147483647 h 153"/>
                  <a:gd name="T8" fmla="*/ 0 w 628"/>
                  <a:gd name="T9" fmla="*/ 2147483647 h 15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28"/>
                  <a:gd name="T16" fmla="*/ 0 h 153"/>
                  <a:gd name="T17" fmla="*/ 628 w 628"/>
                  <a:gd name="T18" fmla="*/ 153 h 15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28" h="153">
                    <a:moveTo>
                      <a:pt x="0" y="150"/>
                    </a:moveTo>
                    <a:lnTo>
                      <a:pt x="628" y="0"/>
                    </a:lnTo>
                    <a:lnTo>
                      <a:pt x="628" y="3"/>
                    </a:lnTo>
                    <a:lnTo>
                      <a:pt x="0" y="153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81" name="Freeform 10"/>
              <p:cNvSpPr/>
              <p:nvPr/>
            </p:nvSpPr>
            <p:spPr bwMode="auto">
              <a:xfrm>
                <a:off x="493713" y="1306513"/>
                <a:ext cx="996950" cy="246063"/>
              </a:xfrm>
              <a:custGeom>
                <a:avLst/>
                <a:gdLst>
                  <a:gd name="T0" fmla="*/ 0 w 628"/>
                  <a:gd name="T1" fmla="*/ 2147483647 h 155"/>
                  <a:gd name="T2" fmla="*/ 2147483647 w 628"/>
                  <a:gd name="T3" fmla="*/ 0 h 155"/>
                  <a:gd name="T4" fmla="*/ 2147483647 w 628"/>
                  <a:gd name="T5" fmla="*/ 2147483647 h 155"/>
                  <a:gd name="T6" fmla="*/ 2147483647 w 628"/>
                  <a:gd name="T7" fmla="*/ 2147483647 h 155"/>
                  <a:gd name="T8" fmla="*/ 0 w 628"/>
                  <a:gd name="T9" fmla="*/ 2147483647 h 1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28"/>
                  <a:gd name="T16" fmla="*/ 0 h 155"/>
                  <a:gd name="T17" fmla="*/ 628 w 628"/>
                  <a:gd name="T18" fmla="*/ 155 h 1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28" h="155">
                    <a:moveTo>
                      <a:pt x="0" y="150"/>
                    </a:moveTo>
                    <a:lnTo>
                      <a:pt x="628" y="0"/>
                    </a:lnTo>
                    <a:lnTo>
                      <a:pt x="628" y="4"/>
                    </a:lnTo>
                    <a:lnTo>
                      <a:pt x="2" y="155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82" name="Freeform 11"/>
              <p:cNvSpPr/>
              <p:nvPr/>
            </p:nvSpPr>
            <p:spPr bwMode="auto">
              <a:xfrm>
                <a:off x="473075" y="1220788"/>
                <a:ext cx="1000125" cy="247650"/>
              </a:xfrm>
              <a:custGeom>
                <a:avLst/>
                <a:gdLst>
                  <a:gd name="T0" fmla="*/ 0 w 630"/>
                  <a:gd name="T1" fmla="*/ 2147483647 h 156"/>
                  <a:gd name="T2" fmla="*/ 2147483647 w 630"/>
                  <a:gd name="T3" fmla="*/ 0 h 156"/>
                  <a:gd name="T4" fmla="*/ 2147483647 w 630"/>
                  <a:gd name="T5" fmla="*/ 2147483647 h 156"/>
                  <a:gd name="T6" fmla="*/ 2147483647 w 630"/>
                  <a:gd name="T7" fmla="*/ 2147483647 h 156"/>
                  <a:gd name="T8" fmla="*/ 0 w 630"/>
                  <a:gd name="T9" fmla="*/ 2147483647 h 1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30"/>
                  <a:gd name="T16" fmla="*/ 0 h 156"/>
                  <a:gd name="T17" fmla="*/ 630 w 630"/>
                  <a:gd name="T18" fmla="*/ 156 h 1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30" h="156">
                    <a:moveTo>
                      <a:pt x="0" y="152"/>
                    </a:moveTo>
                    <a:lnTo>
                      <a:pt x="628" y="0"/>
                    </a:lnTo>
                    <a:lnTo>
                      <a:pt x="630" y="6"/>
                    </a:lnTo>
                    <a:lnTo>
                      <a:pt x="2" y="156"/>
                    </a:lnTo>
                    <a:lnTo>
                      <a:pt x="0" y="152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83" name="Freeform 12"/>
              <p:cNvSpPr/>
              <p:nvPr/>
            </p:nvSpPr>
            <p:spPr bwMode="auto">
              <a:xfrm>
                <a:off x="452438" y="1139825"/>
                <a:ext cx="1000125" cy="242888"/>
              </a:xfrm>
              <a:custGeom>
                <a:avLst/>
                <a:gdLst>
                  <a:gd name="T0" fmla="*/ 0 w 630"/>
                  <a:gd name="T1" fmla="*/ 2147483647 h 153"/>
                  <a:gd name="T2" fmla="*/ 2147483647 w 630"/>
                  <a:gd name="T3" fmla="*/ 0 h 153"/>
                  <a:gd name="T4" fmla="*/ 2147483647 w 630"/>
                  <a:gd name="T5" fmla="*/ 2147483647 h 153"/>
                  <a:gd name="T6" fmla="*/ 2147483647 w 630"/>
                  <a:gd name="T7" fmla="*/ 2147483647 h 153"/>
                  <a:gd name="T8" fmla="*/ 0 w 630"/>
                  <a:gd name="T9" fmla="*/ 2147483647 h 15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30"/>
                  <a:gd name="T16" fmla="*/ 0 h 153"/>
                  <a:gd name="T17" fmla="*/ 630 w 630"/>
                  <a:gd name="T18" fmla="*/ 153 h 15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30" h="153">
                    <a:moveTo>
                      <a:pt x="0" y="150"/>
                    </a:moveTo>
                    <a:lnTo>
                      <a:pt x="628" y="0"/>
                    </a:lnTo>
                    <a:lnTo>
                      <a:pt x="630" y="3"/>
                    </a:lnTo>
                    <a:lnTo>
                      <a:pt x="2" y="153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84" name="Freeform 13"/>
              <p:cNvSpPr/>
              <p:nvPr/>
            </p:nvSpPr>
            <p:spPr bwMode="auto">
              <a:xfrm>
                <a:off x="431800" y="1054100"/>
                <a:ext cx="1000125" cy="244475"/>
              </a:xfrm>
              <a:custGeom>
                <a:avLst/>
                <a:gdLst>
                  <a:gd name="T0" fmla="*/ 0 w 630"/>
                  <a:gd name="T1" fmla="*/ 2147483647 h 154"/>
                  <a:gd name="T2" fmla="*/ 2147483647 w 630"/>
                  <a:gd name="T3" fmla="*/ 0 h 154"/>
                  <a:gd name="T4" fmla="*/ 2147483647 w 630"/>
                  <a:gd name="T5" fmla="*/ 2147483647 h 154"/>
                  <a:gd name="T6" fmla="*/ 2147483647 w 630"/>
                  <a:gd name="T7" fmla="*/ 2147483647 h 154"/>
                  <a:gd name="T8" fmla="*/ 0 w 630"/>
                  <a:gd name="T9" fmla="*/ 2147483647 h 1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30"/>
                  <a:gd name="T16" fmla="*/ 0 h 154"/>
                  <a:gd name="T17" fmla="*/ 630 w 630"/>
                  <a:gd name="T18" fmla="*/ 154 h 15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30" h="154">
                    <a:moveTo>
                      <a:pt x="0" y="150"/>
                    </a:moveTo>
                    <a:lnTo>
                      <a:pt x="628" y="0"/>
                    </a:lnTo>
                    <a:lnTo>
                      <a:pt x="630" y="4"/>
                    </a:lnTo>
                    <a:lnTo>
                      <a:pt x="2" y="154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85" name="Freeform 14"/>
              <p:cNvSpPr/>
              <p:nvPr/>
            </p:nvSpPr>
            <p:spPr bwMode="auto">
              <a:xfrm>
                <a:off x="411163" y="968375"/>
                <a:ext cx="1000125" cy="247650"/>
              </a:xfrm>
              <a:custGeom>
                <a:avLst/>
                <a:gdLst>
                  <a:gd name="T0" fmla="*/ 0 w 630"/>
                  <a:gd name="T1" fmla="*/ 2147483647 h 156"/>
                  <a:gd name="T2" fmla="*/ 2147483647 w 630"/>
                  <a:gd name="T3" fmla="*/ 0 h 156"/>
                  <a:gd name="T4" fmla="*/ 2147483647 w 630"/>
                  <a:gd name="T5" fmla="*/ 2147483647 h 156"/>
                  <a:gd name="T6" fmla="*/ 2147483647 w 630"/>
                  <a:gd name="T7" fmla="*/ 2147483647 h 156"/>
                  <a:gd name="T8" fmla="*/ 0 w 630"/>
                  <a:gd name="T9" fmla="*/ 2147483647 h 1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30"/>
                  <a:gd name="T16" fmla="*/ 0 h 156"/>
                  <a:gd name="T17" fmla="*/ 630 w 630"/>
                  <a:gd name="T18" fmla="*/ 156 h 1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30" h="156">
                    <a:moveTo>
                      <a:pt x="0" y="150"/>
                    </a:moveTo>
                    <a:lnTo>
                      <a:pt x="628" y="0"/>
                    </a:lnTo>
                    <a:lnTo>
                      <a:pt x="630" y="4"/>
                    </a:lnTo>
                    <a:lnTo>
                      <a:pt x="2" y="156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86" name="Freeform 15"/>
              <p:cNvSpPr/>
              <p:nvPr/>
            </p:nvSpPr>
            <p:spPr bwMode="auto">
              <a:xfrm>
                <a:off x="393700" y="884238"/>
                <a:ext cx="996950" cy="246063"/>
              </a:xfrm>
              <a:custGeom>
                <a:avLst/>
                <a:gdLst>
                  <a:gd name="T0" fmla="*/ 0 w 628"/>
                  <a:gd name="T1" fmla="*/ 2147483647 h 155"/>
                  <a:gd name="T2" fmla="*/ 2147483647 w 628"/>
                  <a:gd name="T3" fmla="*/ 0 h 155"/>
                  <a:gd name="T4" fmla="*/ 2147483647 w 628"/>
                  <a:gd name="T5" fmla="*/ 2147483647 h 155"/>
                  <a:gd name="T6" fmla="*/ 0 w 628"/>
                  <a:gd name="T7" fmla="*/ 2147483647 h 155"/>
                  <a:gd name="T8" fmla="*/ 0 w 628"/>
                  <a:gd name="T9" fmla="*/ 2147483647 h 1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28"/>
                  <a:gd name="T16" fmla="*/ 0 h 155"/>
                  <a:gd name="T17" fmla="*/ 628 w 628"/>
                  <a:gd name="T18" fmla="*/ 155 h 1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28" h="155">
                    <a:moveTo>
                      <a:pt x="0" y="151"/>
                    </a:moveTo>
                    <a:lnTo>
                      <a:pt x="626" y="0"/>
                    </a:lnTo>
                    <a:lnTo>
                      <a:pt x="628" y="5"/>
                    </a:lnTo>
                    <a:lnTo>
                      <a:pt x="0" y="155"/>
                    </a:lnTo>
                    <a:lnTo>
                      <a:pt x="0" y="151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87" name="Freeform 16"/>
              <p:cNvSpPr/>
              <p:nvPr/>
            </p:nvSpPr>
            <p:spPr bwMode="auto">
              <a:xfrm>
                <a:off x="373063" y="801688"/>
                <a:ext cx="996950" cy="242888"/>
              </a:xfrm>
              <a:custGeom>
                <a:avLst/>
                <a:gdLst>
                  <a:gd name="T0" fmla="*/ 0 w 628"/>
                  <a:gd name="T1" fmla="*/ 2147483647 h 153"/>
                  <a:gd name="T2" fmla="*/ 2147483647 w 628"/>
                  <a:gd name="T3" fmla="*/ 0 h 153"/>
                  <a:gd name="T4" fmla="*/ 2147483647 w 628"/>
                  <a:gd name="T5" fmla="*/ 2147483647 h 153"/>
                  <a:gd name="T6" fmla="*/ 0 w 628"/>
                  <a:gd name="T7" fmla="*/ 2147483647 h 153"/>
                  <a:gd name="T8" fmla="*/ 0 w 628"/>
                  <a:gd name="T9" fmla="*/ 2147483647 h 15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28"/>
                  <a:gd name="T16" fmla="*/ 0 h 153"/>
                  <a:gd name="T17" fmla="*/ 628 w 628"/>
                  <a:gd name="T18" fmla="*/ 153 h 15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28" h="153">
                    <a:moveTo>
                      <a:pt x="0" y="150"/>
                    </a:moveTo>
                    <a:lnTo>
                      <a:pt x="628" y="0"/>
                    </a:lnTo>
                    <a:lnTo>
                      <a:pt x="628" y="4"/>
                    </a:lnTo>
                    <a:lnTo>
                      <a:pt x="0" y="153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88" name="Freeform 17"/>
              <p:cNvSpPr/>
              <p:nvPr/>
            </p:nvSpPr>
            <p:spPr bwMode="auto">
              <a:xfrm>
                <a:off x="352425" y="715963"/>
                <a:ext cx="996950" cy="244475"/>
              </a:xfrm>
              <a:custGeom>
                <a:avLst/>
                <a:gdLst>
                  <a:gd name="T0" fmla="*/ 0 w 628"/>
                  <a:gd name="T1" fmla="*/ 2147483647 h 154"/>
                  <a:gd name="T2" fmla="*/ 2147483647 w 628"/>
                  <a:gd name="T3" fmla="*/ 0 h 154"/>
                  <a:gd name="T4" fmla="*/ 2147483647 w 628"/>
                  <a:gd name="T5" fmla="*/ 2147483647 h 154"/>
                  <a:gd name="T6" fmla="*/ 0 w 628"/>
                  <a:gd name="T7" fmla="*/ 2147483647 h 154"/>
                  <a:gd name="T8" fmla="*/ 0 w 628"/>
                  <a:gd name="T9" fmla="*/ 2147483647 h 1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28"/>
                  <a:gd name="T16" fmla="*/ 0 h 154"/>
                  <a:gd name="T17" fmla="*/ 628 w 628"/>
                  <a:gd name="T18" fmla="*/ 154 h 15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28" h="154">
                    <a:moveTo>
                      <a:pt x="0" y="150"/>
                    </a:moveTo>
                    <a:lnTo>
                      <a:pt x="628" y="0"/>
                    </a:lnTo>
                    <a:lnTo>
                      <a:pt x="628" y="4"/>
                    </a:lnTo>
                    <a:lnTo>
                      <a:pt x="0" y="154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89" name="Freeform 18"/>
              <p:cNvSpPr/>
              <p:nvPr/>
            </p:nvSpPr>
            <p:spPr bwMode="auto">
              <a:xfrm>
                <a:off x="331788" y="631825"/>
                <a:ext cx="996950" cy="246063"/>
              </a:xfrm>
              <a:custGeom>
                <a:avLst/>
                <a:gdLst>
                  <a:gd name="T0" fmla="*/ 0 w 628"/>
                  <a:gd name="T1" fmla="*/ 2147483647 h 155"/>
                  <a:gd name="T2" fmla="*/ 2147483647 w 628"/>
                  <a:gd name="T3" fmla="*/ 0 h 155"/>
                  <a:gd name="T4" fmla="*/ 2147483647 w 628"/>
                  <a:gd name="T5" fmla="*/ 2147483647 h 155"/>
                  <a:gd name="T6" fmla="*/ 0 w 628"/>
                  <a:gd name="T7" fmla="*/ 2147483647 h 155"/>
                  <a:gd name="T8" fmla="*/ 0 w 628"/>
                  <a:gd name="T9" fmla="*/ 2147483647 h 1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28"/>
                  <a:gd name="T16" fmla="*/ 0 h 155"/>
                  <a:gd name="T17" fmla="*/ 628 w 628"/>
                  <a:gd name="T18" fmla="*/ 155 h 1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28" h="155">
                    <a:moveTo>
                      <a:pt x="0" y="149"/>
                    </a:moveTo>
                    <a:lnTo>
                      <a:pt x="628" y="0"/>
                    </a:lnTo>
                    <a:lnTo>
                      <a:pt x="628" y="3"/>
                    </a:lnTo>
                    <a:lnTo>
                      <a:pt x="0" y="155"/>
                    </a:lnTo>
                    <a:lnTo>
                      <a:pt x="0" y="149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90" name="Freeform 19"/>
              <p:cNvSpPr/>
              <p:nvPr/>
            </p:nvSpPr>
            <p:spPr bwMode="auto">
              <a:xfrm>
                <a:off x="311150" y="546100"/>
                <a:ext cx="996950" cy="246063"/>
              </a:xfrm>
              <a:custGeom>
                <a:avLst/>
                <a:gdLst>
                  <a:gd name="T0" fmla="*/ 0 w 628"/>
                  <a:gd name="T1" fmla="*/ 2147483647 h 155"/>
                  <a:gd name="T2" fmla="*/ 2147483647 w 628"/>
                  <a:gd name="T3" fmla="*/ 0 h 155"/>
                  <a:gd name="T4" fmla="*/ 2147483647 w 628"/>
                  <a:gd name="T5" fmla="*/ 2147483647 h 155"/>
                  <a:gd name="T6" fmla="*/ 2147483647 w 628"/>
                  <a:gd name="T7" fmla="*/ 2147483647 h 155"/>
                  <a:gd name="T8" fmla="*/ 0 w 628"/>
                  <a:gd name="T9" fmla="*/ 2147483647 h 1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28"/>
                  <a:gd name="T16" fmla="*/ 0 h 155"/>
                  <a:gd name="T17" fmla="*/ 628 w 628"/>
                  <a:gd name="T18" fmla="*/ 155 h 1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28" h="155">
                    <a:moveTo>
                      <a:pt x="0" y="152"/>
                    </a:moveTo>
                    <a:lnTo>
                      <a:pt x="628" y="0"/>
                    </a:lnTo>
                    <a:lnTo>
                      <a:pt x="628" y="6"/>
                    </a:lnTo>
                    <a:lnTo>
                      <a:pt x="2" y="155"/>
                    </a:lnTo>
                    <a:lnTo>
                      <a:pt x="0" y="152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91" name="Freeform 20"/>
              <p:cNvSpPr/>
              <p:nvPr/>
            </p:nvSpPr>
            <p:spPr bwMode="auto">
              <a:xfrm>
                <a:off x="290513" y="463550"/>
                <a:ext cx="1000125" cy="244475"/>
              </a:xfrm>
              <a:custGeom>
                <a:avLst/>
                <a:gdLst>
                  <a:gd name="T0" fmla="*/ 0 w 630"/>
                  <a:gd name="T1" fmla="*/ 2147483647 h 154"/>
                  <a:gd name="T2" fmla="*/ 2147483647 w 630"/>
                  <a:gd name="T3" fmla="*/ 0 h 154"/>
                  <a:gd name="T4" fmla="*/ 2147483647 w 630"/>
                  <a:gd name="T5" fmla="*/ 2147483647 h 154"/>
                  <a:gd name="T6" fmla="*/ 2147483647 w 630"/>
                  <a:gd name="T7" fmla="*/ 2147483647 h 154"/>
                  <a:gd name="T8" fmla="*/ 0 w 630"/>
                  <a:gd name="T9" fmla="*/ 2147483647 h 1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30"/>
                  <a:gd name="T16" fmla="*/ 0 h 154"/>
                  <a:gd name="T17" fmla="*/ 630 w 630"/>
                  <a:gd name="T18" fmla="*/ 154 h 15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30" h="154">
                    <a:moveTo>
                      <a:pt x="0" y="150"/>
                    </a:moveTo>
                    <a:lnTo>
                      <a:pt x="628" y="0"/>
                    </a:lnTo>
                    <a:lnTo>
                      <a:pt x="630" y="4"/>
                    </a:lnTo>
                    <a:lnTo>
                      <a:pt x="2" y="154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92" name="Freeform 21"/>
              <p:cNvSpPr/>
              <p:nvPr/>
            </p:nvSpPr>
            <p:spPr bwMode="auto">
              <a:xfrm>
                <a:off x="269875" y="379413"/>
                <a:ext cx="1000125" cy="242888"/>
              </a:xfrm>
              <a:custGeom>
                <a:avLst/>
                <a:gdLst>
                  <a:gd name="T0" fmla="*/ 0 w 630"/>
                  <a:gd name="T1" fmla="*/ 2147483647 h 153"/>
                  <a:gd name="T2" fmla="*/ 2147483647 w 630"/>
                  <a:gd name="T3" fmla="*/ 0 h 153"/>
                  <a:gd name="T4" fmla="*/ 2147483647 w 630"/>
                  <a:gd name="T5" fmla="*/ 2147483647 h 153"/>
                  <a:gd name="T6" fmla="*/ 2147483647 w 630"/>
                  <a:gd name="T7" fmla="*/ 2147483647 h 153"/>
                  <a:gd name="T8" fmla="*/ 0 w 630"/>
                  <a:gd name="T9" fmla="*/ 2147483647 h 15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30"/>
                  <a:gd name="T16" fmla="*/ 0 h 153"/>
                  <a:gd name="T17" fmla="*/ 630 w 630"/>
                  <a:gd name="T18" fmla="*/ 153 h 15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30" h="153">
                    <a:moveTo>
                      <a:pt x="0" y="149"/>
                    </a:moveTo>
                    <a:lnTo>
                      <a:pt x="628" y="0"/>
                    </a:lnTo>
                    <a:lnTo>
                      <a:pt x="630" y="3"/>
                    </a:lnTo>
                    <a:lnTo>
                      <a:pt x="2" y="153"/>
                    </a:lnTo>
                    <a:lnTo>
                      <a:pt x="0" y="149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93" name="Freeform 22"/>
              <p:cNvSpPr/>
              <p:nvPr/>
            </p:nvSpPr>
            <p:spPr bwMode="auto">
              <a:xfrm>
                <a:off x="249238" y="293688"/>
                <a:ext cx="1000125" cy="246063"/>
              </a:xfrm>
              <a:custGeom>
                <a:avLst/>
                <a:gdLst>
                  <a:gd name="T0" fmla="*/ 0 w 630"/>
                  <a:gd name="T1" fmla="*/ 2147483647 h 155"/>
                  <a:gd name="T2" fmla="*/ 2147483647 w 630"/>
                  <a:gd name="T3" fmla="*/ 0 h 155"/>
                  <a:gd name="T4" fmla="*/ 2147483647 w 630"/>
                  <a:gd name="T5" fmla="*/ 2147483647 h 155"/>
                  <a:gd name="T6" fmla="*/ 2147483647 w 630"/>
                  <a:gd name="T7" fmla="*/ 2147483647 h 155"/>
                  <a:gd name="T8" fmla="*/ 0 w 630"/>
                  <a:gd name="T9" fmla="*/ 2147483647 h 1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30"/>
                  <a:gd name="T16" fmla="*/ 0 h 155"/>
                  <a:gd name="T17" fmla="*/ 630 w 630"/>
                  <a:gd name="T18" fmla="*/ 155 h 1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30" h="155">
                    <a:moveTo>
                      <a:pt x="0" y="150"/>
                    </a:moveTo>
                    <a:lnTo>
                      <a:pt x="628" y="0"/>
                    </a:lnTo>
                    <a:lnTo>
                      <a:pt x="630" y="4"/>
                    </a:lnTo>
                    <a:lnTo>
                      <a:pt x="2" y="155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94" name="Freeform 23"/>
              <p:cNvSpPr/>
              <p:nvPr/>
            </p:nvSpPr>
            <p:spPr bwMode="auto">
              <a:xfrm>
                <a:off x="228600" y="207963"/>
                <a:ext cx="1000125" cy="247650"/>
              </a:xfrm>
              <a:custGeom>
                <a:avLst/>
                <a:gdLst>
                  <a:gd name="T0" fmla="*/ 0 w 630"/>
                  <a:gd name="T1" fmla="*/ 2147483647 h 156"/>
                  <a:gd name="T2" fmla="*/ 2147483647 w 630"/>
                  <a:gd name="T3" fmla="*/ 0 h 156"/>
                  <a:gd name="T4" fmla="*/ 2147483647 w 630"/>
                  <a:gd name="T5" fmla="*/ 2147483647 h 156"/>
                  <a:gd name="T6" fmla="*/ 2147483647 w 630"/>
                  <a:gd name="T7" fmla="*/ 2147483647 h 156"/>
                  <a:gd name="T8" fmla="*/ 0 w 630"/>
                  <a:gd name="T9" fmla="*/ 2147483647 h 1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30"/>
                  <a:gd name="T16" fmla="*/ 0 h 156"/>
                  <a:gd name="T17" fmla="*/ 630 w 630"/>
                  <a:gd name="T18" fmla="*/ 156 h 1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30" h="156">
                    <a:moveTo>
                      <a:pt x="0" y="152"/>
                    </a:moveTo>
                    <a:lnTo>
                      <a:pt x="628" y="0"/>
                    </a:lnTo>
                    <a:lnTo>
                      <a:pt x="630" y="6"/>
                    </a:lnTo>
                    <a:lnTo>
                      <a:pt x="2" y="156"/>
                    </a:lnTo>
                    <a:lnTo>
                      <a:pt x="0" y="152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95" name="Freeform 24"/>
              <p:cNvSpPr/>
              <p:nvPr/>
            </p:nvSpPr>
            <p:spPr bwMode="auto">
              <a:xfrm>
                <a:off x="211138" y="127000"/>
                <a:ext cx="996950" cy="242888"/>
              </a:xfrm>
              <a:custGeom>
                <a:avLst/>
                <a:gdLst>
                  <a:gd name="T0" fmla="*/ 0 w 628"/>
                  <a:gd name="T1" fmla="*/ 2147483647 h 153"/>
                  <a:gd name="T2" fmla="*/ 2147483647 w 628"/>
                  <a:gd name="T3" fmla="*/ 0 h 153"/>
                  <a:gd name="T4" fmla="*/ 2147483647 w 628"/>
                  <a:gd name="T5" fmla="*/ 2147483647 h 153"/>
                  <a:gd name="T6" fmla="*/ 0 w 628"/>
                  <a:gd name="T7" fmla="*/ 2147483647 h 153"/>
                  <a:gd name="T8" fmla="*/ 0 w 628"/>
                  <a:gd name="T9" fmla="*/ 2147483647 h 15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28"/>
                  <a:gd name="T16" fmla="*/ 0 h 153"/>
                  <a:gd name="T17" fmla="*/ 628 w 628"/>
                  <a:gd name="T18" fmla="*/ 153 h 15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28" h="153">
                    <a:moveTo>
                      <a:pt x="0" y="149"/>
                    </a:moveTo>
                    <a:lnTo>
                      <a:pt x="626" y="0"/>
                    </a:lnTo>
                    <a:lnTo>
                      <a:pt x="628" y="3"/>
                    </a:lnTo>
                    <a:lnTo>
                      <a:pt x="0" y="153"/>
                    </a:lnTo>
                    <a:lnTo>
                      <a:pt x="0" y="149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96" name="Freeform 25"/>
              <p:cNvSpPr/>
              <p:nvPr/>
            </p:nvSpPr>
            <p:spPr bwMode="auto">
              <a:xfrm>
                <a:off x="190500" y="41275"/>
                <a:ext cx="996950" cy="242888"/>
              </a:xfrm>
              <a:custGeom>
                <a:avLst/>
                <a:gdLst>
                  <a:gd name="T0" fmla="*/ 0 w 628"/>
                  <a:gd name="T1" fmla="*/ 2147483647 h 153"/>
                  <a:gd name="T2" fmla="*/ 2147483647 w 628"/>
                  <a:gd name="T3" fmla="*/ 0 h 153"/>
                  <a:gd name="T4" fmla="*/ 2147483647 w 628"/>
                  <a:gd name="T5" fmla="*/ 2147483647 h 153"/>
                  <a:gd name="T6" fmla="*/ 0 w 628"/>
                  <a:gd name="T7" fmla="*/ 2147483647 h 153"/>
                  <a:gd name="T8" fmla="*/ 0 w 628"/>
                  <a:gd name="T9" fmla="*/ 2147483647 h 15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28"/>
                  <a:gd name="T16" fmla="*/ 0 h 153"/>
                  <a:gd name="T17" fmla="*/ 628 w 628"/>
                  <a:gd name="T18" fmla="*/ 153 h 15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28" h="153">
                    <a:moveTo>
                      <a:pt x="0" y="150"/>
                    </a:moveTo>
                    <a:lnTo>
                      <a:pt x="628" y="0"/>
                    </a:lnTo>
                    <a:lnTo>
                      <a:pt x="628" y="4"/>
                    </a:lnTo>
                    <a:lnTo>
                      <a:pt x="0" y="153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97" name="Freeform 26"/>
              <p:cNvSpPr/>
              <p:nvPr/>
            </p:nvSpPr>
            <p:spPr bwMode="auto">
              <a:xfrm>
                <a:off x="173038" y="238125"/>
                <a:ext cx="393700" cy="1611313"/>
              </a:xfrm>
              <a:custGeom>
                <a:avLst/>
                <a:gdLst>
                  <a:gd name="T0" fmla="*/ 2147483647 w 248"/>
                  <a:gd name="T1" fmla="*/ 2147483647 h 1015"/>
                  <a:gd name="T2" fmla="*/ 2147483647 w 248"/>
                  <a:gd name="T3" fmla="*/ 2147483647 h 1015"/>
                  <a:gd name="T4" fmla="*/ 2147483647 w 248"/>
                  <a:gd name="T5" fmla="*/ 0 h 1015"/>
                  <a:gd name="T6" fmla="*/ 0 w 248"/>
                  <a:gd name="T7" fmla="*/ 0 h 1015"/>
                  <a:gd name="T8" fmla="*/ 2147483647 w 248"/>
                  <a:gd name="T9" fmla="*/ 2147483647 h 10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8"/>
                  <a:gd name="T16" fmla="*/ 0 h 1015"/>
                  <a:gd name="T17" fmla="*/ 248 w 248"/>
                  <a:gd name="T18" fmla="*/ 1015 h 10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8" h="1015">
                    <a:moveTo>
                      <a:pt x="243" y="1015"/>
                    </a:moveTo>
                    <a:lnTo>
                      <a:pt x="248" y="1013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243" y="1015"/>
                    </a:lnTo>
                    <a:close/>
                  </a:path>
                </a:pathLst>
              </a:custGeom>
              <a:solidFill>
                <a:srgbClr val="2D68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8463" name="组合 45"/>
            <p:cNvGrpSpPr/>
            <p:nvPr/>
          </p:nvGrpSpPr>
          <p:grpSpPr bwMode="auto">
            <a:xfrm>
              <a:off x="1283475" y="383516"/>
              <a:ext cx="614363" cy="1724025"/>
              <a:chOff x="0" y="0"/>
              <a:chExt cx="614363" cy="1724025"/>
            </a:xfrm>
          </p:grpSpPr>
          <p:sp>
            <p:nvSpPr>
              <p:cNvPr id="18465" name="Freeform 27"/>
              <p:cNvSpPr/>
              <p:nvPr/>
            </p:nvSpPr>
            <p:spPr bwMode="auto">
              <a:xfrm>
                <a:off x="358775" y="0"/>
                <a:ext cx="255588" cy="398463"/>
              </a:xfrm>
              <a:custGeom>
                <a:avLst/>
                <a:gdLst>
                  <a:gd name="T0" fmla="*/ 2147483647 w 87"/>
                  <a:gd name="T1" fmla="*/ 2147483647 h 136"/>
                  <a:gd name="T2" fmla="*/ 2147483647 w 87"/>
                  <a:gd name="T3" fmla="*/ 2147483647 h 136"/>
                  <a:gd name="T4" fmla="*/ 2147483647 w 87"/>
                  <a:gd name="T5" fmla="*/ 2147483647 h 136"/>
                  <a:gd name="T6" fmla="*/ 2147483647 w 87"/>
                  <a:gd name="T7" fmla="*/ 2147483647 h 136"/>
                  <a:gd name="T8" fmla="*/ 2147483647 w 87"/>
                  <a:gd name="T9" fmla="*/ 2147483647 h 136"/>
                  <a:gd name="T10" fmla="*/ 2147483647 w 87"/>
                  <a:gd name="T11" fmla="*/ 2147483647 h 136"/>
                  <a:gd name="T12" fmla="*/ 2147483647 w 87"/>
                  <a:gd name="T13" fmla="*/ 2147483647 h 136"/>
                  <a:gd name="T14" fmla="*/ 2147483647 w 87"/>
                  <a:gd name="T15" fmla="*/ 2147483647 h 136"/>
                  <a:gd name="T16" fmla="*/ 2147483647 w 87"/>
                  <a:gd name="T17" fmla="*/ 2147483647 h 1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87"/>
                  <a:gd name="T28" fmla="*/ 0 h 136"/>
                  <a:gd name="T29" fmla="*/ 87 w 87"/>
                  <a:gd name="T30" fmla="*/ 136 h 1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87" h="136">
                    <a:moveTo>
                      <a:pt x="61" y="111"/>
                    </a:moveTo>
                    <a:cubicBezTo>
                      <a:pt x="56" y="127"/>
                      <a:pt x="40" y="136"/>
                      <a:pt x="24" y="131"/>
                    </a:cubicBezTo>
                    <a:cubicBezTo>
                      <a:pt x="24" y="131"/>
                      <a:pt x="24" y="131"/>
                      <a:pt x="24" y="131"/>
                    </a:cubicBezTo>
                    <a:cubicBezTo>
                      <a:pt x="9" y="126"/>
                      <a:pt x="0" y="109"/>
                      <a:pt x="5" y="94"/>
                    </a:cubicBezTo>
                    <a:cubicBezTo>
                      <a:pt x="26" y="25"/>
                      <a:pt x="26" y="25"/>
                      <a:pt x="26" y="25"/>
                    </a:cubicBezTo>
                    <a:cubicBezTo>
                      <a:pt x="31" y="9"/>
                      <a:pt x="47" y="0"/>
                      <a:pt x="63" y="5"/>
                    </a:cubicBezTo>
                    <a:cubicBezTo>
                      <a:pt x="63" y="5"/>
                      <a:pt x="63" y="5"/>
                      <a:pt x="63" y="5"/>
                    </a:cubicBezTo>
                    <a:cubicBezTo>
                      <a:pt x="78" y="10"/>
                      <a:pt x="87" y="27"/>
                      <a:pt x="82" y="42"/>
                    </a:cubicBezTo>
                    <a:lnTo>
                      <a:pt x="61" y="111"/>
                    </a:lnTo>
                    <a:close/>
                  </a:path>
                </a:pathLst>
              </a:custGeom>
              <a:solidFill>
                <a:srgbClr val="BF27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66" name="Freeform 28"/>
              <p:cNvSpPr/>
              <p:nvPr/>
            </p:nvSpPr>
            <p:spPr bwMode="auto">
              <a:xfrm>
                <a:off x="412750" y="11112"/>
                <a:ext cx="201613" cy="387350"/>
              </a:xfrm>
              <a:custGeom>
                <a:avLst/>
                <a:gdLst>
                  <a:gd name="T0" fmla="*/ 2147483647 w 69"/>
                  <a:gd name="T1" fmla="*/ 2147483647 h 132"/>
                  <a:gd name="T2" fmla="*/ 2147483647 w 69"/>
                  <a:gd name="T3" fmla="*/ 0 h 132"/>
                  <a:gd name="T4" fmla="*/ 0 w 69"/>
                  <a:gd name="T5" fmla="*/ 2147483647 h 132"/>
                  <a:gd name="T6" fmla="*/ 2147483647 w 69"/>
                  <a:gd name="T7" fmla="*/ 2147483647 h 132"/>
                  <a:gd name="T8" fmla="*/ 2147483647 w 69"/>
                  <a:gd name="T9" fmla="*/ 2147483647 h 132"/>
                  <a:gd name="T10" fmla="*/ 2147483647 w 69"/>
                  <a:gd name="T11" fmla="*/ 2147483647 h 132"/>
                  <a:gd name="T12" fmla="*/ 2147483647 w 69"/>
                  <a:gd name="T13" fmla="*/ 2147483647 h 13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9"/>
                  <a:gd name="T22" fmla="*/ 0 h 132"/>
                  <a:gd name="T23" fmla="*/ 69 w 69"/>
                  <a:gd name="T24" fmla="*/ 132 h 13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9" h="132">
                    <a:moveTo>
                      <a:pt x="45" y="1"/>
                    </a:moveTo>
                    <a:cubicBezTo>
                      <a:pt x="43" y="1"/>
                      <a:pt x="41" y="0"/>
                      <a:pt x="39" y="0"/>
                    </a:cubicBezTo>
                    <a:cubicBezTo>
                      <a:pt x="0" y="124"/>
                      <a:pt x="0" y="124"/>
                      <a:pt x="0" y="124"/>
                    </a:cubicBezTo>
                    <a:cubicBezTo>
                      <a:pt x="2" y="125"/>
                      <a:pt x="4" y="126"/>
                      <a:pt x="6" y="127"/>
                    </a:cubicBezTo>
                    <a:cubicBezTo>
                      <a:pt x="22" y="132"/>
                      <a:pt x="38" y="123"/>
                      <a:pt x="43" y="107"/>
                    </a:cubicBezTo>
                    <a:cubicBezTo>
                      <a:pt x="64" y="38"/>
                      <a:pt x="64" y="38"/>
                      <a:pt x="64" y="38"/>
                    </a:cubicBezTo>
                    <a:cubicBezTo>
                      <a:pt x="69" y="23"/>
                      <a:pt x="60" y="6"/>
                      <a:pt x="45" y="1"/>
                    </a:cubicBezTo>
                    <a:close/>
                  </a:path>
                </a:pathLst>
              </a:custGeom>
              <a:solidFill>
                <a:srgbClr val="A321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67" name="Freeform 29"/>
              <p:cNvSpPr/>
              <p:nvPr/>
            </p:nvSpPr>
            <p:spPr bwMode="auto">
              <a:xfrm>
                <a:off x="482600" y="44450"/>
                <a:ext cx="127000" cy="339725"/>
              </a:xfrm>
              <a:custGeom>
                <a:avLst/>
                <a:gdLst>
                  <a:gd name="T0" fmla="*/ 2147483647 w 43"/>
                  <a:gd name="T1" fmla="*/ 0 h 116"/>
                  <a:gd name="T2" fmla="*/ 0 w 43"/>
                  <a:gd name="T3" fmla="*/ 2147483647 h 116"/>
                  <a:gd name="T4" fmla="*/ 2147483647 w 43"/>
                  <a:gd name="T5" fmla="*/ 2147483647 h 116"/>
                  <a:gd name="T6" fmla="*/ 2147483647 w 43"/>
                  <a:gd name="T7" fmla="*/ 2147483647 h 116"/>
                  <a:gd name="T8" fmla="*/ 2147483647 w 43"/>
                  <a:gd name="T9" fmla="*/ 0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3"/>
                  <a:gd name="T16" fmla="*/ 0 h 116"/>
                  <a:gd name="T17" fmla="*/ 43 w 43"/>
                  <a:gd name="T18" fmla="*/ 116 h 1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3" h="116">
                    <a:moveTo>
                      <a:pt x="35" y="0"/>
                    </a:moveTo>
                    <a:cubicBezTo>
                      <a:pt x="0" y="116"/>
                      <a:pt x="0" y="116"/>
                      <a:pt x="0" y="116"/>
                    </a:cubicBezTo>
                    <a:cubicBezTo>
                      <a:pt x="9" y="113"/>
                      <a:pt x="16" y="106"/>
                      <a:pt x="19" y="96"/>
                    </a:cubicBezTo>
                    <a:cubicBezTo>
                      <a:pt x="40" y="27"/>
                      <a:pt x="40" y="27"/>
                      <a:pt x="40" y="27"/>
                    </a:cubicBezTo>
                    <a:cubicBezTo>
                      <a:pt x="43" y="17"/>
                      <a:pt x="41" y="7"/>
                      <a:pt x="35" y="0"/>
                    </a:cubicBezTo>
                    <a:close/>
                  </a:path>
                </a:pathLst>
              </a:custGeom>
              <a:solidFill>
                <a:srgbClr val="8A1C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68" name="Freeform 30"/>
              <p:cNvSpPr/>
              <p:nvPr/>
            </p:nvSpPr>
            <p:spPr bwMode="auto">
              <a:xfrm>
                <a:off x="0" y="222250"/>
                <a:ext cx="555625" cy="1316038"/>
              </a:xfrm>
              <a:custGeom>
                <a:avLst/>
                <a:gdLst>
                  <a:gd name="T0" fmla="*/ 2147483647 w 350"/>
                  <a:gd name="T1" fmla="*/ 2147483647 h 829"/>
                  <a:gd name="T2" fmla="*/ 0 w 350"/>
                  <a:gd name="T3" fmla="*/ 2147483647 h 829"/>
                  <a:gd name="T4" fmla="*/ 2147483647 w 350"/>
                  <a:gd name="T5" fmla="*/ 0 h 829"/>
                  <a:gd name="T6" fmla="*/ 2147483647 w 350"/>
                  <a:gd name="T7" fmla="*/ 2147483647 h 829"/>
                  <a:gd name="T8" fmla="*/ 2147483647 w 350"/>
                  <a:gd name="T9" fmla="*/ 2147483647 h 8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0"/>
                  <a:gd name="T16" fmla="*/ 0 h 829"/>
                  <a:gd name="T17" fmla="*/ 350 w 350"/>
                  <a:gd name="T18" fmla="*/ 829 h 8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0" h="829">
                    <a:moveTo>
                      <a:pt x="104" y="829"/>
                    </a:moveTo>
                    <a:lnTo>
                      <a:pt x="0" y="798"/>
                    </a:lnTo>
                    <a:lnTo>
                      <a:pt x="245" y="0"/>
                    </a:lnTo>
                    <a:lnTo>
                      <a:pt x="350" y="32"/>
                    </a:lnTo>
                    <a:lnTo>
                      <a:pt x="104" y="829"/>
                    </a:lnTo>
                    <a:close/>
                  </a:path>
                </a:pathLst>
              </a:custGeom>
              <a:solidFill>
                <a:srgbClr val="00C5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69" name="Freeform 31"/>
              <p:cNvSpPr/>
              <p:nvPr/>
            </p:nvSpPr>
            <p:spPr bwMode="auto">
              <a:xfrm>
                <a:off x="65088" y="242887"/>
                <a:ext cx="490538" cy="1295400"/>
              </a:xfrm>
              <a:custGeom>
                <a:avLst/>
                <a:gdLst>
                  <a:gd name="T0" fmla="*/ 2147483647 w 309"/>
                  <a:gd name="T1" fmla="*/ 0 h 816"/>
                  <a:gd name="T2" fmla="*/ 0 w 309"/>
                  <a:gd name="T3" fmla="*/ 2147483647 h 816"/>
                  <a:gd name="T4" fmla="*/ 2147483647 w 309"/>
                  <a:gd name="T5" fmla="*/ 2147483647 h 816"/>
                  <a:gd name="T6" fmla="*/ 2147483647 w 309"/>
                  <a:gd name="T7" fmla="*/ 2147483647 h 816"/>
                  <a:gd name="T8" fmla="*/ 2147483647 w 309"/>
                  <a:gd name="T9" fmla="*/ 0 h 8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9"/>
                  <a:gd name="T16" fmla="*/ 0 h 816"/>
                  <a:gd name="T17" fmla="*/ 309 w 309"/>
                  <a:gd name="T18" fmla="*/ 816 h 8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9" h="816">
                    <a:moveTo>
                      <a:pt x="245" y="0"/>
                    </a:moveTo>
                    <a:lnTo>
                      <a:pt x="0" y="796"/>
                    </a:lnTo>
                    <a:lnTo>
                      <a:pt x="63" y="816"/>
                    </a:lnTo>
                    <a:lnTo>
                      <a:pt x="309" y="19"/>
                    </a:lnTo>
                    <a:lnTo>
                      <a:pt x="245" y="0"/>
                    </a:lnTo>
                    <a:close/>
                  </a:path>
                </a:pathLst>
              </a:custGeom>
              <a:solidFill>
                <a:srgbClr val="00AB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70" name="Freeform 32"/>
              <p:cNvSpPr/>
              <p:nvPr/>
            </p:nvSpPr>
            <p:spPr bwMode="auto">
              <a:xfrm>
                <a:off x="130175" y="260350"/>
                <a:ext cx="425450" cy="1277938"/>
              </a:xfrm>
              <a:custGeom>
                <a:avLst/>
                <a:gdLst>
                  <a:gd name="T0" fmla="*/ 2147483647 w 268"/>
                  <a:gd name="T1" fmla="*/ 0 h 805"/>
                  <a:gd name="T2" fmla="*/ 0 w 268"/>
                  <a:gd name="T3" fmla="*/ 2147483647 h 805"/>
                  <a:gd name="T4" fmla="*/ 2147483647 w 268"/>
                  <a:gd name="T5" fmla="*/ 2147483647 h 805"/>
                  <a:gd name="T6" fmla="*/ 2147483647 w 268"/>
                  <a:gd name="T7" fmla="*/ 2147483647 h 805"/>
                  <a:gd name="T8" fmla="*/ 2147483647 w 268"/>
                  <a:gd name="T9" fmla="*/ 0 h 80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68"/>
                  <a:gd name="T16" fmla="*/ 0 h 805"/>
                  <a:gd name="T17" fmla="*/ 268 w 268"/>
                  <a:gd name="T18" fmla="*/ 805 h 80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68" h="805">
                    <a:moveTo>
                      <a:pt x="244" y="0"/>
                    </a:moveTo>
                    <a:lnTo>
                      <a:pt x="0" y="798"/>
                    </a:lnTo>
                    <a:lnTo>
                      <a:pt x="22" y="805"/>
                    </a:lnTo>
                    <a:lnTo>
                      <a:pt x="268" y="8"/>
                    </a:lnTo>
                    <a:lnTo>
                      <a:pt x="244" y="0"/>
                    </a:lnTo>
                    <a:close/>
                  </a:path>
                </a:pathLst>
              </a:custGeom>
              <a:solidFill>
                <a:srgbClr val="0091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71" name="Freeform 33"/>
              <p:cNvSpPr/>
              <p:nvPr/>
            </p:nvSpPr>
            <p:spPr bwMode="auto">
              <a:xfrm>
                <a:off x="0" y="1489075"/>
                <a:ext cx="165100" cy="234950"/>
              </a:xfrm>
              <a:custGeom>
                <a:avLst/>
                <a:gdLst>
                  <a:gd name="T0" fmla="*/ 2147483647 w 104"/>
                  <a:gd name="T1" fmla="*/ 2147483647 h 148"/>
                  <a:gd name="T2" fmla="*/ 2147483647 w 104"/>
                  <a:gd name="T3" fmla="*/ 2147483647 h 148"/>
                  <a:gd name="T4" fmla="*/ 0 w 104"/>
                  <a:gd name="T5" fmla="*/ 0 h 148"/>
                  <a:gd name="T6" fmla="*/ 2147483647 w 104"/>
                  <a:gd name="T7" fmla="*/ 2147483647 h 14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4"/>
                  <a:gd name="T13" fmla="*/ 0 h 148"/>
                  <a:gd name="T14" fmla="*/ 104 w 104"/>
                  <a:gd name="T15" fmla="*/ 148 h 14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4" h="148">
                    <a:moveTo>
                      <a:pt x="104" y="31"/>
                    </a:moveTo>
                    <a:lnTo>
                      <a:pt x="11" y="148"/>
                    </a:lnTo>
                    <a:lnTo>
                      <a:pt x="0" y="0"/>
                    </a:lnTo>
                    <a:lnTo>
                      <a:pt x="104" y="31"/>
                    </a:lnTo>
                    <a:close/>
                  </a:path>
                </a:pathLst>
              </a:custGeom>
              <a:solidFill>
                <a:srgbClr val="F9D5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72" name="Freeform 34"/>
              <p:cNvSpPr/>
              <p:nvPr/>
            </p:nvSpPr>
            <p:spPr bwMode="auto">
              <a:xfrm>
                <a:off x="12700" y="1662112"/>
                <a:ext cx="44450" cy="61913"/>
              </a:xfrm>
              <a:custGeom>
                <a:avLst/>
                <a:gdLst>
                  <a:gd name="T0" fmla="*/ 0 w 28"/>
                  <a:gd name="T1" fmla="*/ 0 h 39"/>
                  <a:gd name="T2" fmla="*/ 2147483647 w 28"/>
                  <a:gd name="T3" fmla="*/ 2147483647 h 39"/>
                  <a:gd name="T4" fmla="*/ 2147483647 w 28"/>
                  <a:gd name="T5" fmla="*/ 2147483647 h 39"/>
                  <a:gd name="T6" fmla="*/ 0 w 28"/>
                  <a:gd name="T7" fmla="*/ 0 h 3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"/>
                  <a:gd name="T13" fmla="*/ 0 h 39"/>
                  <a:gd name="T14" fmla="*/ 28 w 28"/>
                  <a:gd name="T15" fmla="*/ 39 h 3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" h="39">
                    <a:moveTo>
                      <a:pt x="0" y="0"/>
                    </a:moveTo>
                    <a:lnTo>
                      <a:pt x="3" y="39"/>
                    </a:lnTo>
                    <a:lnTo>
                      <a:pt x="28" y="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73" name="Freeform 35"/>
              <p:cNvSpPr/>
              <p:nvPr/>
            </p:nvSpPr>
            <p:spPr bwMode="auto">
              <a:xfrm>
                <a:off x="376238" y="200025"/>
                <a:ext cx="192088" cy="96838"/>
              </a:xfrm>
              <a:custGeom>
                <a:avLst/>
                <a:gdLst>
                  <a:gd name="T0" fmla="*/ 2147483647 w 65"/>
                  <a:gd name="T1" fmla="*/ 2147483647 h 33"/>
                  <a:gd name="T2" fmla="*/ 2147483647 w 65"/>
                  <a:gd name="T3" fmla="*/ 2147483647 h 33"/>
                  <a:gd name="T4" fmla="*/ 2147483647 w 65"/>
                  <a:gd name="T5" fmla="*/ 2147483647 h 33"/>
                  <a:gd name="T6" fmla="*/ 0 w 65"/>
                  <a:gd name="T7" fmla="*/ 2147483647 h 33"/>
                  <a:gd name="T8" fmla="*/ 2147483647 w 65"/>
                  <a:gd name="T9" fmla="*/ 2147483647 h 33"/>
                  <a:gd name="T10" fmla="*/ 2147483647 w 65"/>
                  <a:gd name="T11" fmla="*/ 0 h 33"/>
                  <a:gd name="T12" fmla="*/ 2147483647 w 65"/>
                  <a:gd name="T13" fmla="*/ 2147483647 h 33"/>
                  <a:gd name="T14" fmla="*/ 2147483647 w 65"/>
                  <a:gd name="T15" fmla="*/ 2147483647 h 33"/>
                  <a:gd name="T16" fmla="*/ 2147483647 w 65"/>
                  <a:gd name="T17" fmla="*/ 2147483647 h 3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5"/>
                  <a:gd name="T28" fmla="*/ 0 h 33"/>
                  <a:gd name="T29" fmla="*/ 65 w 65"/>
                  <a:gd name="T30" fmla="*/ 33 h 3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5" h="33">
                    <a:moveTo>
                      <a:pt x="62" y="30"/>
                    </a:moveTo>
                    <a:cubicBezTo>
                      <a:pt x="61" y="32"/>
                      <a:pt x="59" y="33"/>
                      <a:pt x="58" y="33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1" y="15"/>
                      <a:pt x="0" y="13"/>
                      <a:pt x="0" y="11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4" y="1"/>
                      <a:pt x="6" y="0"/>
                      <a:pt x="7" y="0"/>
                    </a:cubicBezTo>
                    <a:cubicBezTo>
                      <a:pt x="62" y="17"/>
                      <a:pt x="62" y="17"/>
                      <a:pt x="62" y="17"/>
                    </a:cubicBezTo>
                    <a:cubicBezTo>
                      <a:pt x="64" y="18"/>
                      <a:pt x="65" y="20"/>
                      <a:pt x="65" y="22"/>
                    </a:cubicBezTo>
                    <a:lnTo>
                      <a:pt x="62" y="30"/>
                    </a:lnTo>
                    <a:close/>
                  </a:path>
                </a:pathLst>
              </a:custGeom>
              <a:solidFill>
                <a:srgbClr val="FAEC2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74" name="Freeform 36"/>
              <p:cNvSpPr/>
              <p:nvPr/>
            </p:nvSpPr>
            <p:spPr bwMode="auto">
              <a:xfrm>
                <a:off x="447675" y="219075"/>
                <a:ext cx="120650" cy="77788"/>
              </a:xfrm>
              <a:custGeom>
                <a:avLst/>
                <a:gdLst>
                  <a:gd name="T0" fmla="*/ 2147483647 w 41"/>
                  <a:gd name="T1" fmla="*/ 2147483647 h 26"/>
                  <a:gd name="T2" fmla="*/ 2147483647 w 41"/>
                  <a:gd name="T3" fmla="*/ 0 h 26"/>
                  <a:gd name="T4" fmla="*/ 0 w 41"/>
                  <a:gd name="T5" fmla="*/ 2147483647 h 26"/>
                  <a:gd name="T6" fmla="*/ 2147483647 w 41"/>
                  <a:gd name="T7" fmla="*/ 2147483647 h 26"/>
                  <a:gd name="T8" fmla="*/ 2147483647 w 41"/>
                  <a:gd name="T9" fmla="*/ 2147483647 h 26"/>
                  <a:gd name="T10" fmla="*/ 2147483647 w 41"/>
                  <a:gd name="T11" fmla="*/ 2147483647 h 26"/>
                  <a:gd name="T12" fmla="*/ 2147483647 w 41"/>
                  <a:gd name="T13" fmla="*/ 2147483647 h 2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1"/>
                  <a:gd name="T22" fmla="*/ 0 h 26"/>
                  <a:gd name="T23" fmla="*/ 41 w 41"/>
                  <a:gd name="T24" fmla="*/ 26 h 2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1" h="26">
                    <a:moveTo>
                      <a:pt x="38" y="1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4" y="26"/>
                      <a:pt x="34" y="26"/>
                      <a:pt x="34" y="26"/>
                    </a:cubicBezTo>
                    <a:cubicBezTo>
                      <a:pt x="35" y="26"/>
                      <a:pt x="37" y="25"/>
                      <a:pt x="38" y="23"/>
                    </a:cubicBezTo>
                    <a:cubicBezTo>
                      <a:pt x="41" y="15"/>
                      <a:pt x="41" y="15"/>
                      <a:pt x="41" y="15"/>
                    </a:cubicBezTo>
                    <a:cubicBezTo>
                      <a:pt x="41" y="13"/>
                      <a:pt x="40" y="11"/>
                      <a:pt x="38" y="10"/>
                    </a:cubicBezTo>
                    <a:close/>
                  </a:path>
                </a:pathLst>
              </a:custGeom>
              <a:solidFill>
                <a:srgbClr val="E0D4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75" name="Freeform 37"/>
              <p:cNvSpPr/>
              <p:nvPr/>
            </p:nvSpPr>
            <p:spPr bwMode="auto">
              <a:xfrm>
                <a:off x="376238" y="200025"/>
                <a:ext cx="36513" cy="49213"/>
              </a:xfrm>
              <a:custGeom>
                <a:avLst/>
                <a:gdLst>
                  <a:gd name="T0" fmla="*/ 2147483647 w 12"/>
                  <a:gd name="T1" fmla="*/ 2147483647 h 17"/>
                  <a:gd name="T2" fmla="*/ 2147483647 w 12"/>
                  <a:gd name="T3" fmla="*/ 0 h 17"/>
                  <a:gd name="T4" fmla="*/ 2147483647 w 12"/>
                  <a:gd name="T5" fmla="*/ 2147483647 h 17"/>
                  <a:gd name="T6" fmla="*/ 0 w 12"/>
                  <a:gd name="T7" fmla="*/ 2147483647 h 17"/>
                  <a:gd name="T8" fmla="*/ 2147483647 w 12"/>
                  <a:gd name="T9" fmla="*/ 2147483647 h 17"/>
                  <a:gd name="T10" fmla="*/ 2147483647 w 12"/>
                  <a:gd name="T11" fmla="*/ 2147483647 h 17"/>
                  <a:gd name="T12" fmla="*/ 2147483647 w 12"/>
                  <a:gd name="T13" fmla="*/ 2147483647 h 1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2"/>
                  <a:gd name="T22" fmla="*/ 0 h 17"/>
                  <a:gd name="T23" fmla="*/ 12 w 12"/>
                  <a:gd name="T24" fmla="*/ 17 h 1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2" h="17">
                    <a:moveTo>
                      <a:pt x="12" y="2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6" y="0"/>
                      <a:pt x="4" y="1"/>
                      <a:pt x="3" y="3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3"/>
                      <a:pt x="1" y="15"/>
                      <a:pt x="3" y="16"/>
                    </a:cubicBezTo>
                    <a:cubicBezTo>
                      <a:pt x="7" y="17"/>
                      <a:pt x="7" y="17"/>
                      <a:pt x="7" y="17"/>
                    </a:cubicBezTo>
                    <a:lnTo>
                      <a:pt x="12" y="2"/>
                    </a:lnTo>
                    <a:close/>
                  </a:path>
                </a:pathLst>
              </a:custGeom>
              <a:solidFill>
                <a:srgbClr val="E0D4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76" name="Freeform 38"/>
              <p:cNvSpPr/>
              <p:nvPr/>
            </p:nvSpPr>
            <p:spPr bwMode="auto">
              <a:xfrm>
                <a:off x="512763" y="239712"/>
                <a:ext cx="55563" cy="57150"/>
              </a:xfrm>
              <a:custGeom>
                <a:avLst/>
                <a:gdLst>
                  <a:gd name="T0" fmla="*/ 2147483647 w 19"/>
                  <a:gd name="T1" fmla="*/ 2147483647 h 19"/>
                  <a:gd name="T2" fmla="*/ 2147483647 w 19"/>
                  <a:gd name="T3" fmla="*/ 0 h 19"/>
                  <a:gd name="T4" fmla="*/ 0 w 19"/>
                  <a:gd name="T5" fmla="*/ 2147483647 h 19"/>
                  <a:gd name="T6" fmla="*/ 2147483647 w 19"/>
                  <a:gd name="T7" fmla="*/ 2147483647 h 19"/>
                  <a:gd name="T8" fmla="*/ 2147483647 w 19"/>
                  <a:gd name="T9" fmla="*/ 2147483647 h 19"/>
                  <a:gd name="T10" fmla="*/ 2147483647 w 19"/>
                  <a:gd name="T11" fmla="*/ 2147483647 h 19"/>
                  <a:gd name="T12" fmla="*/ 2147483647 w 19"/>
                  <a:gd name="T13" fmla="*/ 2147483647 h 1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9"/>
                  <a:gd name="T22" fmla="*/ 0 h 19"/>
                  <a:gd name="T23" fmla="*/ 19 w 19"/>
                  <a:gd name="T24" fmla="*/ 19 h 1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9" h="19">
                    <a:moveTo>
                      <a:pt x="16" y="3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2" y="19"/>
                      <a:pt x="12" y="19"/>
                      <a:pt x="12" y="19"/>
                    </a:cubicBezTo>
                    <a:cubicBezTo>
                      <a:pt x="13" y="19"/>
                      <a:pt x="15" y="18"/>
                      <a:pt x="16" y="16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6"/>
                      <a:pt x="18" y="4"/>
                      <a:pt x="16" y="3"/>
                    </a:cubicBezTo>
                    <a:close/>
                  </a:path>
                </a:pathLst>
              </a:custGeom>
              <a:solidFill>
                <a:srgbClr val="C4BA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8464" name="文本框 46"/>
            <p:cNvSpPr txBox="1">
              <a:spLocks noChangeArrowheads="1"/>
            </p:cNvSpPr>
            <p:nvPr/>
          </p:nvSpPr>
          <p:spPr bwMode="auto">
            <a:xfrm>
              <a:off x="244475" y="501805"/>
              <a:ext cx="1371600" cy="769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sz="44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目录</a:t>
              </a:r>
              <a:endParaRPr lang="zh-CN" sz="44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435" name="组合 86"/>
          <p:cNvGrpSpPr/>
          <p:nvPr/>
        </p:nvGrpSpPr>
        <p:grpSpPr bwMode="auto">
          <a:xfrm>
            <a:off x="3328988" y="4433888"/>
            <a:ext cx="5467350" cy="669925"/>
            <a:chOff x="0" y="0"/>
            <a:chExt cx="5467144" cy="668621"/>
          </a:xfrm>
        </p:grpSpPr>
        <p:grpSp>
          <p:nvGrpSpPr>
            <p:cNvPr id="18456" name="组合 34"/>
            <p:cNvGrpSpPr/>
            <p:nvPr/>
          </p:nvGrpSpPr>
          <p:grpSpPr bwMode="auto">
            <a:xfrm>
              <a:off x="0" y="0"/>
              <a:ext cx="5467144" cy="668621"/>
              <a:chOff x="0" y="0"/>
              <a:chExt cx="10006012" cy="1139825"/>
            </a:xfrm>
          </p:grpSpPr>
          <p:sp>
            <p:nvSpPr>
              <p:cNvPr id="18458" name="Freeform 30"/>
              <p:cNvSpPr/>
              <p:nvPr/>
            </p:nvSpPr>
            <p:spPr bwMode="auto">
              <a:xfrm>
                <a:off x="0" y="0"/>
                <a:ext cx="10006012" cy="1139825"/>
              </a:xfrm>
              <a:custGeom>
                <a:avLst/>
                <a:gdLst>
                  <a:gd name="T0" fmla="*/ 2147483647 w 603"/>
                  <a:gd name="T1" fmla="*/ 2147483647 h 66"/>
                  <a:gd name="T2" fmla="*/ 2147483647 w 603"/>
                  <a:gd name="T3" fmla="*/ 2147483647 h 66"/>
                  <a:gd name="T4" fmla="*/ 2147483647 w 603"/>
                  <a:gd name="T5" fmla="*/ 2147483647 h 66"/>
                  <a:gd name="T6" fmla="*/ 0 w 603"/>
                  <a:gd name="T7" fmla="*/ 2147483647 h 66"/>
                  <a:gd name="T8" fmla="*/ 0 w 603"/>
                  <a:gd name="T9" fmla="*/ 2147483647 h 66"/>
                  <a:gd name="T10" fmla="*/ 2147483647 w 603"/>
                  <a:gd name="T11" fmla="*/ 0 h 66"/>
                  <a:gd name="T12" fmla="*/ 2147483647 w 603"/>
                  <a:gd name="T13" fmla="*/ 0 h 66"/>
                  <a:gd name="T14" fmla="*/ 2147483647 w 603"/>
                  <a:gd name="T15" fmla="*/ 2147483647 h 6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03"/>
                  <a:gd name="T25" fmla="*/ 0 h 66"/>
                  <a:gd name="T26" fmla="*/ 603 w 603"/>
                  <a:gd name="T27" fmla="*/ 66 h 6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03" h="66">
                    <a:moveTo>
                      <a:pt x="603" y="33"/>
                    </a:moveTo>
                    <a:cubicBezTo>
                      <a:pt x="603" y="51"/>
                      <a:pt x="589" y="66"/>
                      <a:pt x="570" y="66"/>
                    </a:cubicBezTo>
                    <a:cubicBezTo>
                      <a:pt x="33" y="66"/>
                      <a:pt x="33" y="66"/>
                      <a:pt x="33" y="66"/>
                    </a:cubicBezTo>
                    <a:cubicBezTo>
                      <a:pt x="15" y="66"/>
                      <a:pt x="0" y="51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15"/>
                      <a:pt x="15" y="0"/>
                      <a:pt x="33" y="0"/>
                    </a:cubicBezTo>
                    <a:cubicBezTo>
                      <a:pt x="570" y="0"/>
                      <a:pt x="570" y="0"/>
                      <a:pt x="570" y="0"/>
                    </a:cubicBezTo>
                    <a:cubicBezTo>
                      <a:pt x="589" y="0"/>
                      <a:pt x="603" y="15"/>
                      <a:pt x="603" y="33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59" name="Freeform 31"/>
              <p:cNvSpPr/>
              <p:nvPr/>
            </p:nvSpPr>
            <p:spPr bwMode="auto">
              <a:xfrm>
                <a:off x="8229600" y="0"/>
                <a:ext cx="1776412" cy="1139825"/>
              </a:xfrm>
              <a:custGeom>
                <a:avLst/>
                <a:gdLst>
                  <a:gd name="T0" fmla="*/ 2147483647 w 107"/>
                  <a:gd name="T1" fmla="*/ 0 h 66"/>
                  <a:gd name="T2" fmla="*/ 0 w 107"/>
                  <a:gd name="T3" fmla="*/ 0 h 66"/>
                  <a:gd name="T4" fmla="*/ 0 w 107"/>
                  <a:gd name="T5" fmla="*/ 2147483647 h 66"/>
                  <a:gd name="T6" fmla="*/ 2147483647 w 107"/>
                  <a:gd name="T7" fmla="*/ 2147483647 h 66"/>
                  <a:gd name="T8" fmla="*/ 2147483647 w 107"/>
                  <a:gd name="T9" fmla="*/ 2147483647 h 66"/>
                  <a:gd name="T10" fmla="*/ 2147483647 w 107"/>
                  <a:gd name="T11" fmla="*/ 0 h 6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7"/>
                  <a:gd name="T19" fmla="*/ 0 h 66"/>
                  <a:gd name="T20" fmla="*/ 107 w 107"/>
                  <a:gd name="T21" fmla="*/ 66 h 6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7" h="66">
                    <a:moveTo>
                      <a:pt x="7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74" y="66"/>
                      <a:pt x="74" y="66"/>
                      <a:pt x="74" y="66"/>
                    </a:cubicBezTo>
                    <a:cubicBezTo>
                      <a:pt x="93" y="66"/>
                      <a:pt x="107" y="51"/>
                      <a:pt x="107" y="33"/>
                    </a:cubicBezTo>
                    <a:cubicBezTo>
                      <a:pt x="107" y="15"/>
                      <a:pt x="93" y="0"/>
                      <a:pt x="74" y="0"/>
                    </a:cubicBezTo>
                    <a:close/>
                  </a:path>
                </a:pathLst>
              </a:custGeom>
              <a:solidFill>
                <a:srgbClr val="2D68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60" name="Freeform 32"/>
              <p:cNvSpPr>
                <a:spLocks noEditPoints="1"/>
              </p:cNvSpPr>
              <p:nvPr/>
            </p:nvSpPr>
            <p:spPr bwMode="auto">
              <a:xfrm>
                <a:off x="8559519" y="96370"/>
                <a:ext cx="928687" cy="984250"/>
              </a:xfrm>
              <a:custGeom>
                <a:avLst/>
                <a:gdLst>
                  <a:gd name="T0" fmla="*/ 2147483647 w 56"/>
                  <a:gd name="T1" fmla="*/ 2147483647 h 57"/>
                  <a:gd name="T2" fmla="*/ 2147483647 w 56"/>
                  <a:gd name="T3" fmla="*/ 2147483647 h 57"/>
                  <a:gd name="T4" fmla="*/ 2147483647 w 56"/>
                  <a:gd name="T5" fmla="*/ 2147483647 h 57"/>
                  <a:gd name="T6" fmla="*/ 2147483647 w 56"/>
                  <a:gd name="T7" fmla="*/ 2147483647 h 57"/>
                  <a:gd name="T8" fmla="*/ 2147483647 w 56"/>
                  <a:gd name="T9" fmla="*/ 2147483647 h 57"/>
                  <a:gd name="T10" fmla="*/ 2147483647 w 56"/>
                  <a:gd name="T11" fmla="*/ 2147483647 h 57"/>
                  <a:gd name="T12" fmla="*/ 2147483647 w 56"/>
                  <a:gd name="T13" fmla="*/ 2147483647 h 57"/>
                  <a:gd name="T14" fmla="*/ 2147483647 w 56"/>
                  <a:gd name="T15" fmla="*/ 2147483647 h 57"/>
                  <a:gd name="T16" fmla="*/ 2147483647 w 56"/>
                  <a:gd name="T17" fmla="*/ 2147483647 h 57"/>
                  <a:gd name="T18" fmla="*/ 2147483647 w 56"/>
                  <a:gd name="T19" fmla="*/ 2147483647 h 57"/>
                  <a:gd name="T20" fmla="*/ 2147483647 w 56"/>
                  <a:gd name="T21" fmla="*/ 2147483647 h 57"/>
                  <a:gd name="T22" fmla="*/ 2147483647 w 56"/>
                  <a:gd name="T23" fmla="*/ 2147483647 h 57"/>
                  <a:gd name="T24" fmla="*/ 2147483647 w 56"/>
                  <a:gd name="T25" fmla="*/ 2147483647 h 5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56"/>
                  <a:gd name="T40" fmla="*/ 0 h 57"/>
                  <a:gd name="T41" fmla="*/ 56 w 56"/>
                  <a:gd name="T42" fmla="*/ 57 h 57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56" h="57">
                    <a:moveTo>
                      <a:pt x="34" y="8"/>
                    </a:moveTo>
                    <a:cubicBezTo>
                      <a:pt x="26" y="0"/>
                      <a:pt x="14" y="0"/>
                      <a:pt x="7" y="8"/>
                    </a:cubicBezTo>
                    <a:cubicBezTo>
                      <a:pt x="0" y="15"/>
                      <a:pt x="0" y="27"/>
                      <a:pt x="7" y="34"/>
                    </a:cubicBezTo>
                    <a:cubicBezTo>
                      <a:pt x="14" y="41"/>
                      <a:pt x="24" y="42"/>
                      <a:pt x="31" y="37"/>
                    </a:cubicBezTo>
                    <a:cubicBezTo>
                      <a:pt x="51" y="57"/>
                      <a:pt x="51" y="57"/>
                      <a:pt x="51" y="57"/>
                    </a:cubicBezTo>
                    <a:cubicBezTo>
                      <a:pt x="56" y="52"/>
                      <a:pt x="56" y="52"/>
                      <a:pt x="56" y="52"/>
                    </a:cubicBezTo>
                    <a:cubicBezTo>
                      <a:pt x="36" y="32"/>
                      <a:pt x="36" y="32"/>
                      <a:pt x="36" y="32"/>
                    </a:cubicBezTo>
                    <a:cubicBezTo>
                      <a:pt x="41" y="25"/>
                      <a:pt x="40" y="14"/>
                      <a:pt x="34" y="8"/>
                    </a:cubicBezTo>
                    <a:close/>
                    <a:moveTo>
                      <a:pt x="30" y="31"/>
                    </a:moveTo>
                    <a:cubicBezTo>
                      <a:pt x="25" y="36"/>
                      <a:pt x="16" y="36"/>
                      <a:pt x="11" y="31"/>
                    </a:cubicBezTo>
                    <a:cubicBezTo>
                      <a:pt x="5" y="26"/>
                      <a:pt x="5" y="17"/>
                      <a:pt x="11" y="11"/>
                    </a:cubicBezTo>
                    <a:cubicBezTo>
                      <a:pt x="16" y="6"/>
                      <a:pt x="25" y="6"/>
                      <a:pt x="30" y="11"/>
                    </a:cubicBezTo>
                    <a:cubicBezTo>
                      <a:pt x="36" y="17"/>
                      <a:pt x="36" y="26"/>
                      <a:pt x="30" y="31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8457" name="文本框 82"/>
            <p:cNvSpPr txBox="1">
              <a:spLocks noChangeArrowheads="1"/>
            </p:cNvSpPr>
            <p:nvPr/>
          </p:nvSpPr>
          <p:spPr bwMode="auto">
            <a:xfrm>
              <a:off x="923890" y="50701"/>
              <a:ext cx="2646262" cy="5846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3200" b="1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三、工作成果</a:t>
              </a:r>
              <a:endParaRPr lang="zh-CN" altLang="en-US" sz="320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18436" name="Picture 7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1950" y="596900"/>
            <a:ext cx="674688" cy="581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Picture 7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9188" y="596900"/>
            <a:ext cx="392112" cy="581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8438" name="组合 104"/>
          <p:cNvGrpSpPr/>
          <p:nvPr/>
        </p:nvGrpSpPr>
        <p:grpSpPr bwMode="auto">
          <a:xfrm>
            <a:off x="3328988" y="2413000"/>
            <a:ext cx="5467350" cy="668338"/>
            <a:chOff x="0" y="0"/>
            <a:chExt cx="5467144" cy="668621"/>
          </a:xfrm>
        </p:grpSpPr>
        <p:grpSp>
          <p:nvGrpSpPr>
            <p:cNvPr id="18451" name="组合 105"/>
            <p:cNvGrpSpPr/>
            <p:nvPr/>
          </p:nvGrpSpPr>
          <p:grpSpPr bwMode="auto">
            <a:xfrm>
              <a:off x="0" y="0"/>
              <a:ext cx="5467144" cy="668621"/>
              <a:chOff x="0" y="0"/>
              <a:chExt cx="10006012" cy="1139825"/>
            </a:xfrm>
          </p:grpSpPr>
          <p:sp>
            <p:nvSpPr>
              <p:cNvPr id="18453" name="Freeform 30"/>
              <p:cNvSpPr/>
              <p:nvPr/>
            </p:nvSpPr>
            <p:spPr bwMode="auto">
              <a:xfrm>
                <a:off x="0" y="0"/>
                <a:ext cx="10006012" cy="1139825"/>
              </a:xfrm>
              <a:custGeom>
                <a:avLst/>
                <a:gdLst>
                  <a:gd name="T0" fmla="*/ 2147483647 w 603"/>
                  <a:gd name="T1" fmla="*/ 2147483647 h 66"/>
                  <a:gd name="T2" fmla="*/ 2147483647 w 603"/>
                  <a:gd name="T3" fmla="*/ 2147483647 h 66"/>
                  <a:gd name="T4" fmla="*/ 2147483647 w 603"/>
                  <a:gd name="T5" fmla="*/ 2147483647 h 66"/>
                  <a:gd name="T6" fmla="*/ 0 w 603"/>
                  <a:gd name="T7" fmla="*/ 2147483647 h 66"/>
                  <a:gd name="T8" fmla="*/ 0 w 603"/>
                  <a:gd name="T9" fmla="*/ 2147483647 h 66"/>
                  <a:gd name="T10" fmla="*/ 2147483647 w 603"/>
                  <a:gd name="T11" fmla="*/ 0 h 66"/>
                  <a:gd name="T12" fmla="*/ 2147483647 w 603"/>
                  <a:gd name="T13" fmla="*/ 0 h 66"/>
                  <a:gd name="T14" fmla="*/ 2147483647 w 603"/>
                  <a:gd name="T15" fmla="*/ 2147483647 h 6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03"/>
                  <a:gd name="T25" fmla="*/ 0 h 66"/>
                  <a:gd name="T26" fmla="*/ 603 w 603"/>
                  <a:gd name="T27" fmla="*/ 66 h 6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03" h="66">
                    <a:moveTo>
                      <a:pt x="603" y="33"/>
                    </a:moveTo>
                    <a:cubicBezTo>
                      <a:pt x="603" y="51"/>
                      <a:pt x="589" y="66"/>
                      <a:pt x="570" y="66"/>
                    </a:cubicBezTo>
                    <a:cubicBezTo>
                      <a:pt x="33" y="66"/>
                      <a:pt x="33" y="66"/>
                      <a:pt x="33" y="66"/>
                    </a:cubicBezTo>
                    <a:cubicBezTo>
                      <a:pt x="15" y="66"/>
                      <a:pt x="0" y="51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15"/>
                      <a:pt x="15" y="0"/>
                      <a:pt x="33" y="0"/>
                    </a:cubicBezTo>
                    <a:cubicBezTo>
                      <a:pt x="570" y="0"/>
                      <a:pt x="570" y="0"/>
                      <a:pt x="570" y="0"/>
                    </a:cubicBezTo>
                    <a:cubicBezTo>
                      <a:pt x="589" y="0"/>
                      <a:pt x="603" y="15"/>
                      <a:pt x="603" y="33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54" name="Freeform 31"/>
              <p:cNvSpPr/>
              <p:nvPr/>
            </p:nvSpPr>
            <p:spPr bwMode="auto">
              <a:xfrm>
                <a:off x="8230845" y="0"/>
                <a:ext cx="1775167" cy="1139825"/>
              </a:xfrm>
              <a:custGeom>
                <a:avLst/>
                <a:gdLst>
                  <a:gd name="T0" fmla="*/ 2147483647 w 107"/>
                  <a:gd name="T1" fmla="*/ 0 h 66"/>
                  <a:gd name="T2" fmla="*/ 0 w 107"/>
                  <a:gd name="T3" fmla="*/ 0 h 66"/>
                  <a:gd name="T4" fmla="*/ 0 w 107"/>
                  <a:gd name="T5" fmla="*/ 2147483647 h 66"/>
                  <a:gd name="T6" fmla="*/ 2147483647 w 107"/>
                  <a:gd name="T7" fmla="*/ 2147483647 h 66"/>
                  <a:gd name="T8" fmla="*/ 2147483647 w 107"/>
                  <a:gd name="T9" fmla="*/ 2147483647 h 66"/>
                  <a:gd name="T10" fmla="*/ 2147483647 w 107"/>
                  <a:gd name="T11" fmla="*/ 0 h 6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7"/>
                  <a:gd name="T19" fmla="*/ 0 h 66"/>
                  <a:gd name="T20" fmla="*/ 107 w 107"/>
                  <a:gd name="T21" fmla="*/ 66 h 6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7" h="66">
                    <a:moveTo>
                      <a:pt x="7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74" y="66"/>
                      <a:pt x="74" y="66"/>
                      <a:pt x="74" y="66"/>
                    </a:cubicBezTo>
                    <a:cubicBezTo>
                      <a:pt x="93" y="66"/>
                      <a:pt x="107" y="51"/>
                      <a:pt x="107" y="33"/>
                    </a:cubicBezTo>
                    <a:cubicBezTo>
                      <a:pt x="107" y="15"/>
                      <a:pt x="93" y="0"/>
                      <a:pt x="74" y="0"/>
                    </a:cubicBezTo>
                    <a:close/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55" name="Freeform 32"/>
              <p:cNvSpPr>
                <a:spLocks noEditPoints="1"/>
              </p:cNvSpPr>
              <p:nvPr/>
            </p:nvSpPr>
            <p:spPr bwMode="auto">
              <a:xfrm>
                <a:off x="8559519" y="96370"/>
                <a:ext cx="928687" cy="984250"/>
              </a:xfrm>
              <a:custGeom>
                <a:avLst/>
                <a:gdLst>
                  <a:gd name="T0" fmla="*/ 2147483647 w 56"/>
                  <a:gd name="T1" fmla="*/ 2147483647 h 57"/>
                  <a:gd name="T2" fmla="*/ 2147483647 w 56"/>
                  <a:gd name="T3" fmla="*/ 2147483647 h 57"/>
                  <a:gd name="T4" fmla="*/ 2147483647 w 56"/>
                  <a:gd name="T5" fmla="*/ 2147483647 h 57"/>
                  <a:gd name="T6" fmla="*/ 2147483647 w 56"/>
                  <a:gd name="T7" fmla="*/ 2147483647 h 57"/>
                  <a:gd name="T8" fmla="*/ 2147483647 w 56"/>
                  <a:gd name="T9" fmla="*/ 2147483647 h 57"/>
                  <a:gd name="T10" fmla="*/ 2147483647 w 56"/>
                  <a:gd name="T11" fmla="*/ 2147483647 h 57"/>
                  <a:gd name="T12" fmla="*/ 2147483647 w 56"/>
                  <a:gd name="T13" fmla="*/ 2147483647 h 57"/>
                  <a:gd name="T14" fmla="*/ 2147483647 w 56"/>
                  <a:gd name="T15" fmla="*/ 2147483647 h 57"/>
                  <a:gd name="T16" fmla="*/ 2147483647 w 56"/>
                  <a:gd name="T17" fmla="*/ 2147483647 h 57"/>
                  <a:gd name="T18" fmla="*/ 2147483647 w 56"/>
                  <a:gd name="T19" fmla="*/ 2147483647 h 57"/>
                  <a:gd name="T20" fmla="*/ 2147483647 w 56"/>
                  <a:gd name="T21" fmla="*/ 2147483647 h 57"/>
                  <a:gd name="T22" fmla="*/ 2147483647 w 56"/>
                  <a:gd name="T23" fmla="*/ 2147483647 h 57"/>
                  <a:gd name="T24" fmla="*/ 2147483647 w 56"/>
                  <a:gd name="T25" fmla="*/ 2147483647 h 5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56"/>
                  <a:gd name="T40" fmla="*/ 0 h 57"/>
                  <a:gd name="T41" fmla="*/ 56 w 56"/>
                  <a:gd name="T42" fmla="*/ 57 h 57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56" h="57">
                    <a:moveTo>
                      <a:pt x="34" y="8"/>
                    </a:moveTo>
                    <a:cubicBezTo>
                      <a:pt x="26" y="0"/>
                      <a:pt x="14" y="0"/>
                      <a:pt x="7" y="8"/>
                    </a:cubicBezTo>
                    <a:cubicBezTo>
                      <a:pt x="0" y="15"/>
                      <a:pt x="0" y="27"/>
                      <a:pt x="7" y="34"/>
                    </a:cubicBezTo>
                    <a:cubicBezTo>
                      <a:pt x="14" y="41"/>
                      <a:pt x="24" y="42"/>
                      <a:pt x="31" y="37"/>
                    </a:cubicBezTo>
                    <a:cubicBezTo>
                      <a:pt x="51" y="57"/>
                      <a:pt x="51" y="57"/>
                      <a:pt x="51" y="57"/>
                    </a:cubicBezTo>
                    <a:cubicBezTo>
                      <a:pt x="56" y="52"/>
                      <a:pt x="56" y="52"/>
                      <a:pt x="56" y="52"/>
                    </a:cubicBezTo>
                    <a:cubicBezTo>
                      <a:pt x="36" y="32"/>
                      <a:pt x="36" y="32"/>
                      <a:pt x="36" y="32"/>
                    </a:cubicBezTo>
                    <a:cubicBezTo>
                      <a:pt x="41" y="25"/>
                      <a:pt x="40" y="14"/>
                      <a:pt x="34" y="8"/>
                    </a:cubicBezTo>
                    <a:close/>
                    <a:moveTo>
                      <a:pt x="30" y="31"/>
                    </a:moveTo>
                    <a:cubicBezTo>
                      <a:pt x="25" y="36"/>
                      <a:pt x="16" y="36"/>
                      <a:pt x="11" y="31"/>
                    </a:cubicBezTo>
                    <a:cubicBezTo>
                      <a:pt x="5" y="26"/>
                      <a:pt x="5" y="17"/>
                      <a:pt x="11" y="11"/>
                    </a:cubicBezTo>
                    <a:cubicBezTo>
                      <a:pt x="16" y="6"/>
                      <a:pt x="25" y="6"/>
                      <a:pt x="30" y="11"/>
                    </a:cubicBezTo>
                    <a:cubicBezTo>
                      <a:pt x="36" y="17"/>
                      <a:pt x="36" y="26"/>
                      <a:pt x="30" y="31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8452" name="文本框 106"/>
            <p:cNvSpPr txBox="1">
              <a:spLocks noChangeArrowheads="1"/>
            </p:cNvSpPr>
            <p:nvPr/>
          </p:nvSpPr>
          <p:spPr bwMode="auto">
            <a:xfrm>
              <a:off x="923999" y="50800"/>
              <a:ext cx="2646878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sz="3200" b="1">
                  <a:solidFill>
                    <a:srgbClr val="D9D9D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一、工作回顾</a:t>
              </a:r>
              <a:endParaRPr lang="zh-CN" sz="3200" b="1">
                <a:solidFill>
                  <a:srgbClr val="D9D9D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439" name="组合 110"/>
          <p:cNvGrpSpPr/>
          <p:nvPr/>
        </p:nvGrpSpPr>
        <p:grpSpPr bwMode="auto">
          <a:xfrm>
            <a:off x="3328988" y="5445125"/>
            <a:ext cx="5467350" cy="668338"/>
            <a:chOff x="0" y="0"/>
            <a:chExt cx="5467144" cy="668621"/>
          </a:xfrm>
        </p:grpSpPr>
        <p:grpSp>
          <p:nvGrpSpPr>
            <p:cNvPr id="18446" name="组合 111"/>
            <p:cNvGrpSpPr/>
            <p:nvPr/>
          </p:nvGrpSpPr>
          <p:grpSpPr bwMode="auto">
            <a:xfrm>
              <a:off x="0" y="0"/>
              <a:ext cx="5467144" cy="668621"/>
              <a:chOff x="0" y="0"/>
              <a:chExt cx="10006012" cy="1139825"/>
            </a:xfrm>
          </p:grpSpPr>
          <p:sp>
            <p:nvSpPr>
              <p:cNvPr id="18448" name="Freeform 30"/>
              <p:cNvSpPr/>
              <p:nvPr/>
            </p:nvSpPr>
            <p:spPr bwMode="auto">
              <a:xfrm>
                <a:off x="0" y="0"/>
                <a:ext cx="10006012" cy="1139825"/>
              </a:xfrm>
              <a:custGeom>
                <a:avLst/>
                <a:gdLst>
                  <a:gd name="T0" fmla="*/ 2147483647 w 603"/>
                  <a:gd name="T1" fmla="*/ 2147483647 h 66"/>
                  <a:gd name="T2" fmla="*/ 2147483647 w 603"/>
                  <a:gd name="T3" fmla="*/ 2147483647 h 66"/>
                  <a:gd name="T4" fmla="*/ 2147483647 w 603"/>
                  <a:gd name="T5" fmla="*/ 2147483647 h 66"/>
                  <a:gd name="T6" fmla="*/ 0 w 603"/>
                  <a:gd name="T7" fmla="*/ 2147483647 h 66"/>
                  <a:gd name="T8" fmla="*/ 0 w 603"/>
                  <a:gd name="T9" fmla="*/ 2147483647 h 66"/>
                  <a:gd name="T10" fmla="*/ 2147483647 w 603"/>
                  <a:gd name="T11" fmla="*/ 0 h 66"/>
                  <a:gd name="T12" fmla="*/ 2147483647 w 603"/>
                  <a:gd name="T13" fmla="*/ 0 h 66"/>
                  <a:gd name="T14" fmla="*/ 2147483647 w 603"/>
                  <a:gd name="T15" fmla="*/ 2147483647 h 6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03"/>
                  <a:gd name="T25" fmla="*/ 0 h 66"/>
                  <a:gd name="T26" fmla="*/ 603 w 603"/>
                  <a:gd name="T27" fmla="*/ 66 h 6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03" h="66">
                    <a:moveTo>
                      <a:pt x="603" y="33"/>
                    </a:moveTo>
                    <a:cubicBezTo>
                      <a:pt x="603" y="51"/>
                      <a:pt x="589" y="66"/>
                      <a:pt x="570" y="66"/>
                    </a:cubicBezTo>
                    <a:cubicBezTo>
                      <a:pt x="33" y="66"/>
                      <a:pt x="33" y="66"/>
                      <a:pt x="33" y="66"/>
                    </a:cubicBezTo>
                    <a:cubicBezTo>
                      <a:pt x="15" y="66"/>
                      <a:pt x="0" y="51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15"/>
                      <a:pt x="15" y="0"/>
                      <a:pt x="33" y="0"/>
                    </a:cubicBezTo>
                    <a:cubicBezTo>
                      <a:pt x="570" y="0"/>
                      <a:pt x="570" y="0"/>
                      <a:pt x="570" y="0"/>
                    </a:cubicBezTo>
                    <a:cubicBezTo>
                      <a:pt x="589" y="0"/>
                      <a:pt x="603" y="15"/>
                      <a:pt x="603" y="33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49" name="Freeform 31"/>
              <p:cNvSpPr/>
              <p:nvPr/>
            </p:nvSpPr>
            <p:spPr bwMode="auto">
              <a:xfrm>
                <a:off x="8230845" y="0"/>
                <a:ext cx="1775167" cy="1139825"/>
              </a:xfrm>
              <a:custGeom>
                <a:avLst/>
                <a:gdLst>
                  <a:gd name="T0" fmla="*/ 2147483647 w 107"/>
                  <a:gd name="T1" fmla="*/ 0 h 66"/>
                  <a:gd name="T2" fmla="*/ 0 w 107"/>
                  <a:gd name="T3" fmla="*/ 0 h 66"/>
                  <a:gd name="T4" fmla="*/ 0 w 107"/>
                  <a:gd name="T5" fmla="*/ 2147483647 h 66"/>
                  <a:gd name="T6" fmla="*/ 2147483647 w 107"/>
                  <a:gd name="T7" fmla="*/ 2147483647 h 66"/>
                  <a:gd name="T8" fmla="*/ 2147483647 w 107"/>
                  <a:gd name="T9" fmla="*/ 2147483647 h 66"/>
                  <a:gd name="T10" fmla="*/ 2147483647 w 107"/>
                  <a:gd name="T11" fmla="*/ 0 h 6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7"/>
                  <a:gd name="T19" fmla="*/ 0 h 66"/>
                  <a:gd name="T20" fmla="*/ 107 w 107"/>
                  <a:gd name="T21" fmla="*/ 66 h 6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7" h="66">
                    <a:moveTo>
                      <a:pt x="7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74" y="66"/>
                      <a:pt x="74" y="66"/>
                      <a:pt x="74" y="66"/>
                    </a:cubicBezTo>
                    <a:cubicBezTo>
                      <a:pt x="93" y="66"/>
                      <a:pt x="107" y="51"/>
                      <a:pt x="107" y="33"/>
                    </a:cubicBezTo>
                    <a:cubicBezTo>
                      <a:pt x="107" y="15"/>
                      <a:pt x="93" y="0"/>
                      <a:pt x="74" y="0"/>
                    </a:cubicBezTo>
                    <a:close/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50" name="Freeform 32"/>
              <p:cNvSpPr>
                <a:spLocks noEditPoints="1"/>
              </p:cNvSpPr>
              <p:nvPr/>
            </p:nvSpPr>
            <p:spPr bwMode="auto">
              <a:xfrm>
                <a:off x="8559150" y="97467"/>
                <a:ext cx="929711" cy="982795"/>
              </a:xfrm>
              <a:custGeom>
                <a:avLst/>
                <a:gdLst>
                  <a:gd name="T0" fmla="*/ 2147483647 w 56"/>
                  <a:gd name="T1" fmla="*/ 2147483647 h 57"/>
                  <a:gd name="T2" fmla="*/ 2147483647 w 56"/>
                  <a:gd name="T3" fmla="*/ 2147483647 h 57"/>
                  <a:gd name="T4" fmla="*/ 2147483647 w 56"/>
                  <a:gd name="T5" fmla="*/ 2147483647 h 57"/>
                  <a:gd name="T6" fmla="*/ 2147483647 w 56"/>
                  <a:gd name="T7" fmla="*/ 2147483647 h 57"/>
                  <a:gd name="T8" fmla="*/ 2147483647 w 56"/>
                  <a:gd name="T9" fmla="*/ 2147483647 h 57"/>
                  <a:gd name="T10" fmla="*/ 2147483647 w 56"/>
                  <a:gd name="T11" fmla="*/ 2147483647 h 57"/>
                  <a:gd name="T12" fmla="*/ 2147483647 w 56"/>
                  <a:gd name="T13" fmla="*/ 2147483647 h 57"/>
                  <a:gd name="T14" fmla="*/ 2147483647 w 56"/>
                  <a:gd name="T15" fmla="*/ 2147483647 h 57"/>
                  <a:gd name="T16" fmla="*/ 2147483647 w 56"/>
                  <a:gd name="T17" fmla="*/ 2147483647 h 57"/>
                  <a:gd name="T18" fmla="*/ 2147483647 w 56"/>
                  <a:gd name="T19" fmla="*/ 2147483647 h 57"/>
                  <a:gd name="T20" fmla="*/ 2147483647 w 56"/>
                  <a:gd name="T21" fmla="*/ 2147483647 h 57"/>
                  <a:gd name="T22" fmla="*/ 2147483647 w 56"/>
                  <a:gd name="T23" fmla="*/ 2147483647 h 57"/>
                  <a:gd name="T24" fmla="*/ 2147483647 w 56"/>
                  <a:gd name="T25" fmla="*/ 2147483647 h 5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56"/>
                  <a:gd name="T40" fmla="*/ 0 h 57"/>
                  <a:gd name="T41" fmla="*/ 56 w 56"/>
                  <a:gd name="T42" fmla="*/ 57 h 57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56" h="57">
                    <a:moveTo>
                      <a:pt x="34" y="8"/>
                    </a:moveTo>
                    <a:cubicBezTo>
                      <a:pt x="26" y="0"/>
                      <a:pt x="14" y="0"/>
                      <a:pt x="7" y="8"/>
                    </a:cubicBezTo>
                    <a:cubicBezTo>
                      <a:pt x="0" y="15"/>
                      <a:pt x="0" y="27"/>
                      <a:pt x="7" y="34"/>
                    </a:cubicBezTo>
                    <a:cubicBezTo>
                      <a:pt x="14" y="41"/>
                      <a:pt x="24" y="42"/>
                      <a:pt x="31" y="37"/>
                    </a:cubicBezTo>
                    <a:cubicBezTo>
                      <a:pt x="51" y="57"/>
                      <a:pt x="51" y="57"/>
                      <a:pt x="51" y="57"/>
                    </a:cubicBezTo>
                    <a:cubicBezTo>
                      <a:pt x="56" y="52"/>
                      <a:pt x="56" y="52"/>
                      <a:pt x="56" y="52"/>
                    </a:cubicBezTo>
                    <a:cubicBezTo>
                      <a:pt x="36" y="32"/>
                      <a:pt x="36" y="32"/>
                      <a:pt x="36" y="32"/>
                    </a:cubicBezTo>
                    <a:cubicBezTo>
                      <a:pt x="41" y="25"/>
                      <a:pt x="40" y="14"/>
                      <a:pt x="34" y="8"/>
                    </a:cubicBezTo>
                    <a:close/>
                    <a:moveTo>
                      <a:pt x="30" y="31"/>
                    </a:moveTo>
                    <a:cubicBezTo>
                      <a:pt x="25" y="36"/>
                      <a:pt x="16" y="36"/>
                      <a:pt x="11" y="31"/>
                    </a:cubicBezTo>
                    <a:cubicBezTo>
                      <a:pt x="5" y="26"/>
                      <a:pt x="5" y="17"/>
                      <a:pt x="11" y="11"/>
                    </a:cubicBezTo>
                    <a:cubicBezTo>
                      <a:pt x="16" y="6"/>
                      <a:pt x="25" y="6"/>
                      <a:pt x="30" y="11"/>
                    </a:cubicBezTo>
                    <a:cubicBezTo>
                      <a:pt x="36" y="17"/>
                      <a:pt x="36" y="26"/>
                      <a:pt x="30" y="31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8447" name="文本框 112"/>
            <p:cNvSpPr txBox="1">
              <a:spLocks noChangeArrowheads="1"/>
            </p:cNvSpPr>
            <p:nvPr/>
          </p:nvSpPr>
          <p:spPr bwMode="auto">
            <a:xfrm>
              <a:off x="923890" y="50822"/>
              <a:ext cx="2646262" cy="5844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3200" b="1">
                  <a:solidFill>
                    <a:srgbClr val="D9D9D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四、未来展望</a:t>
              </a:r>
              <a:endParaRPr lang="zh-CN" altLang="en-US" sz="3200" b="1">
                <a:solidFill>
                  <a:srgbClr val="D9D9D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440" name="组合 116"/>
          <p:cNvGrpSpPr/>
          <p:nvPr/>
        </p:nvGrpSpPr>
        <p:grpSpPr bwMode="auto">
          <a:xfrm>
            <a:off x="3328988" y="3424238"/>
            <a:ext cx="5467350" cy="668337"/>
            <a:chOff x="0" y="0"/>
            <a:chExt cx="5467144" cy="668621"/>
          </a:xfrm>
        </p:grpSpPr>
        <p:grpSp>
          <p:nvGrpSpPr>
            <p:cNvPr id="18441" name="组合 117"/>
            <p:cNvGrpSpPr/>
            <p:nvPr/>
          </p:nvGrpSpPr>
          <p:grpSpPr bwMode="auto">
            <a:xfrm>
              <a:off x="0" y="0"/>
              <a:ext cx="5467144" cy="668621"/>
              <a:chOff x="0" y="0"/>
              <a:chExt cx="10006012" cy="1139825"/>
            </a:xfrm>
          </p:grpSpPr>
          <p:sp>
            <p:nvSpPr>
              <p:cNvPr id="18443" name="Freeform 30"/>
              <p:cNvSpPr/>
              <p:nvPr/>
            </p:nvSpPr>
            <p:spPr bwMode="auto">
              <a:xfrm>
                <a:off x="0" y="0"/>
                <a:ext cx="10006012" cy="1139825"/>
              </a:xfrm>
              <a:custGeom>
                <a:avLst/>
                <a:gdLst>
                  <a:gd name="T0" fmla="*/ 2147483647 w 603"/>
                  <a:gd name="T1" fmla="*/ 2147483647 h 66"/>
                  <a:gd name="T2" fmla="*/ 2147483647 w 603"/>
                  <a:gd name="T3" fmla="*/ 2147483647 h 66"/>
                  <a:gd name="T4" fmla="*/ 2147483647 w 603"/>
                  <a:gd name="T5" fmla="*/ 2147483647 h 66"/>
                  <a:gd name="T6" fmla="*/ 0 w 603"/>
                  <a:gd name="T7" fmla="*/ 2147483647 h 66"/>
                  <a:gd name="T8" fmla="*/ 0 w 603"/>
                  <a:gd name="T9" fmla="*/ 2147483647 h 66"/>
                  <a:gd name="T10" fmla="*/ 2147483647 w 603"/>
                  <a:gd name="T11" fmla="*/ 0 h 66"/>
                  <a:gd name="T12" fmla="*/ 2147483647 w 603"/>
                  <a:gd name="T13" fmla="*/ 0 h 66"/>
                  <a:gd name="T14" fmla="*/ 2147483647 w 603"/>
                  <a:gd name="T15" fmla="*/ 2147483647 h 6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03"/>
                  <a:gd name="T25" fmla="*/ 0 h 66"/>
                  <a:gd name="T26" fmla="*/ 603 w 603"/>
                  <a:gd name="T27" fmla="*/ 66 h 6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03" h="66">
                    <a:moveTo>
                      <a:pt x="603" y="33"/>
                    </a:moveTo>
                    <a:cubicBezTo>
                      <a:pt x="603" y="51"/>
                      <a:pt x="589" y="66"/>
                      <a:pt x="570" y="66"/>
                    </a:cubicBezTo>
                    <a:cubicBezTo>
                      <a:pt x="33" y="66"/>
                      <a:pt x="33" y="66"/>
                      <a:pt x="33" y="66"/>
                    </a:cubicBezTo>
                    <a:cubicBezTo>
                      <a:pt x="15" y="66"/>
                      <a:pt x="0" y="51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15"/>
                      <a:pt x="15" y="0"/>
                      <a:pt x="33" y="0"/>
                    </a:cubicBezTo>
                    <a:cubicBezTo>
                      <a:pt x="570" y="0"/>
                      <a:pt x="570" y="0"/>
                      <a:pt x="570" y="0"/>
                    </a:cubicBezTo>
                    <a:cubicBezTo>
                      <a:pt x="589" y="0"/>
                      <a:pt x="603" y="15"/>
                      <a:pt x="603" y="33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44" name="Freeform 31"/>
              <p:cNvSpPr/>
              <p:nvPr/>
            </p:nvSpPr>
            <p:spPr bwMode="auto">
              <a:xfrm>
                <a:off x="8230845" y="0"/>
                <a:ext cx="1775167" cy="1139825"/>
              </a:xfrm>
              <a:custGeom>
                <a:avLst/>
                <a:gdLst>
                  <a:gd name="T0" fmla="*/ 2147483647 w 107"/>
                  <a:gd name="T1" fmla="*/ 0 h 66"/>
                  <a:gd name="T2" fmla="*/ 0 w 107"/>
                  <a:gd name="T3" fmla="*/ 0 h 66"/>
                  <a:gd name="T4" fmla="*/ 0 w 107"/>
                  <a:gd name="T5" fmla="*/ 2147483647 h 66"/>
                  <a:gd name="T6" fmla="*/ 2147483647 w 107"/>
                  <a:gd name="T7" fmla="*/ 2147483647 h 66"/>
                  <a:gd name="T8" fmla="*/ 2147483647 w 107"/>
                  <a:gd name="T9" fmla="*/ 2147483647 h 66"/>
                  <a:gd name="T10" fmla="*/ 2147483647 w 107"/>
                  <a:gd name="T11" fmla="*/ 0 h 6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7"/>
                  <a:gd name="T19" fmla="*/ 0 h 66"/>
                  <a:gd name="T20" fmla="*/ 107 w 107"/>
                  <a:gd name="T21" fmla="*/ 66 h 6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7" h="66">
                    <a:moveTo>
                      <a:pt x="7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74" y="66"/>
                      <a:pt x="74" y="66"/>
                      <a:pt x="74" y="66"/>
                    </a:cubicBezTo>
                    <a:cubicBezTo>
                      <a:pt x="93" y="66"/>
                      <a:pt x="107" y="51"/>
                      <a:pt x="107" y="33"/>
                    </a:cubicBezTo>
                    <a:cubicBezTo>
                      <a:pt x="107" y="15"/>
                      <a:pt x="93" y="0"/>
                      <a:pt x="74" y="0"/>
                    </a:cubicBezTo>
                    <a:close/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45" name="Freeform 32"/>
              <p:cNvSpPr>
                <a:spLocks noEditPoints="1"/>
              </p:cNvSpPr>
              <p:nvPr/>
            </p:nvSpPr>
            <p:spPr bwMode="auto">
              <a:xfrm>
                <a:off x="8559150" y="97467"/>
                <a:ext cx="929711" cy="982794"/>
              </a:xfrm>
              <a:custGeom>
                <a:avLst/>
                <a:gdLst>
                  <a:gd name="T0" fmla="*/ 2147483647 w 56"/>
                  <a:gd name="T1" fmla="*/ 2147483647 h 57"/>
                  <a:gd name="T2" fmla="*/ 2147483647 w 56"/>
                  <a:gd name="T3" fmla="*/ 2147483647 h 57"/>
                  <a:gd name="T4" fmla="*/ 2147483647 w 56"/>
                  <a:gd name="T5" fmla="*/ 2147483647 h 57"/>
                  <a:gd name="T6" fmla="*/ 2147483647 w 56"/>
                  <a:gd name="T7" fmla="*/ 2147483647 h 57"/>
                  <a:gd name="T8" fmla="*/ 2147483647 w 56"/>
                  <a:gd name="T9" fmla="*/ 2147483647 h 57"/>
                  <a:gd name="T10" fmla="*/ 2147483647 w 56"/>
                  <a:gd name="T11" fmla="*/ 2147483647 h 57"/>
                  <a:gd name="T12" fmla="*/ 2147483647 w 56"/>
                  <a:gd name="T13" fmla="*/ 2147483647 h 57"/>
                  <a:gd name="T14" fmla="*/ 2147483647 w 56"/>
                  <a:gd name="T15" fmla="*/ 2147483647 h 57"/>
                  <a:gd name="T16" fmla="*/ 2147483647 w 56"/>
                  <a:gd name="T17" fmla="*/ 2147483647 h 57"/>
                  <a:gd name="T18" fmla="*/ 2147483647 w 56"/>
                  <a:gd name="T19" fmla="*/ 2147483647 h 57"/>
                  <a:gd name="T20" fmla="*/ 2147483647 w 56"/>
                  <a:gd name="T21" fmla="*/ 2147483647 h 57"/>
                  <a:gd name="T22" fmla="*/ 2147483647 w 56"/>
                  <a:gd name="T23" fmla="*/ 2147483647 h 57"/>
                  <a:gd name="T24" fmla="*/ 2147483647 w 56"/>
                  <a:gd name="T25" fmla="*/ 2147483647 h 5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56"/>
                  <a:gd name="T40" fmla="*/ 0 h 57"/>
                  <a:gd name="T41" fmla="*/ 56 w 56"/>
                  <a:gd name="T42" fmla="*/ 57 h 57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56" h="57">
                    <a:moveTo>
                      <a:pt x="34" y="8"/>
                    </a:moveTo>
                    <a:cubicBezTo>
                      <a:pt x="26" y="0"/>
                      <a:pt x="14" y="0"/>
                      <a:pt x="7" y="8"/>
                    </a:cubicBezTo>
                    <a:cubicBezTo>
                      <a:pt x="0" y="15"/>
                      <a:pt x="0" y="27"/>
                      <a:pt x="7" y="34"/>
                    </a:cubicBezTo>
                    <a:cubicBezTo>
                      <a:pt x="14" y="41"/>
                      <a:pt x="24" y="42"/>
                      <a:pt x="31" y="37"/>
                    </a:cubicBezTo>
                    <a:cubicBezTo>
                      <a:pt x="51" y="57"/>
                      <a:pt x="51" y="57"/>
                      <a:pt x="51" y="57"/>
                    </a:cubicBezTo>
                    <a:cubicBezTo>
                      <a:pt x="56" y="52"/>
                      <a:pt x="56" y="52"/>
                      <a:pt x="56" y="52"/>
                    </a:cubicBezTo>
                    <a:cubicBezTo>
                      <a:pt x="36" y="32"/>
                      <a:pt x="36" y="32"/>
                      <a:pt x="36" y="32"/>
                    </a:cubicBezTo>
                    <a:cubicBezTo>
                      <a:pt x="41" y="25"/>
                      <a:pt x="40" y="14"/>
                      <a:pt x="34" y="8"/>
                    </a:cubicBezTo>
                    <a:close/>
                    <a:moveTo>
                      <a:pt x="30" y="31"/>
                    </a:moveTo>
                    <a:cubicBezTo>
                      <a:pt x="25" y="36"/>
                      <a:pt x="16" y="36"/>
                      <a:pt x="11" y="31"/>
                    </a:cubicBezTo>
                    <a:cubicBezTo>
                      <a:pt x="5" y="26"/>
                      <a:pt x="5" y="17"/>
                      <a:pt x="11" y="11"/>
                    </a:cubicBezTo>
                    <a:cubicBezTo>
                      <a:pt x="16" y="6"/>
                      <a:pt x="25" y="6"/>
                      <a:pt x="30" y="11"/>
                    </a:cubicBezTo>
                    <a:cubicBezTo>
                      <a:pt x="36" y="17"/>
                      <a:pt x="36" y="26"/>
                      <a:pt x="30" y="31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8442" name="文本框 118"/>
            <p:cNvSpPr txBox="1">
              <a:spLocks noChangeArrowheads="1"/>
            </p:cNvSpPr>
            <p:nvPr/>
          </p:nvSpPr>
          <p:spPr bwMode="auto">
            <a:xfrm>
              <a:off x="923890" y="50822"/>
              <a:ext cx="2646262" cy="584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3200" b="1">
                  <a:solidFill>
                    <a:srgbClr val="D9D9D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二、工作态度</a:t>
              </a:r>
              <a:endParaRPr lang="zh-CN" altLang="en-US" sz="3200" b="1">
                <a:solidFill>
                  <a:srgbClr val="D9D9D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6" name="TextBox 65"/>
          <p:cNvSpPr txBox="1"/>
          <p:nvPr>
            <p:custDataLst>
              <p:tags r:id="rId3"/>
            </p:custDataLst>
          </p:nvPr>
        </p:nvSpPr>
        <p:spPr>
          <a:xfrm>
            <a:off x="0" y="6550223"/>
            <a:ext cx="154305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组合 40"/>
          <p:cNvGrpSpPr/>
          <p:nvPr/>
        </p:nvGrpSpPr>
        <p:grpSpPr bwMode="auto">
          <a:xfrm>
            <a:off x="825500" y="1042988"/>
            <a:ext cx="6007100" cy="684212"/>
            <a:chOff x="0" y="0"/>
            <a:chExt cx="10006012" cy="1139825"/>
          </a:xfrm>
        </p:grpSpPr>
        <p:sp>
          <p:nvSpPr>
            <p:cNvPr id="19481" name="Freeform 30"/>
            <p:cNvSpPr/>
            <p:nvPr/>
          </p:nvSpPr>
          <p:spPr bwMode="auto">
            <a:xfrm>
              <a:off x="0" y="0"/>
              <a:ext cx="10006012" cy="1139825"/>
            </a:xfrm>
            <a:custGeom>
              <a:avLst/>
              <a:gdLst>
                <a:gd name="T0" fmla="*/ 2147483647 w 603"/>
                <a:gd name="T1" fmla="*/ 2147483647 h 66"/>
                <a:gd name="T2" fmla="*/ 2147483647 w 603"/>
                <a:gd name="T3" fmla="*/ 2147483647 h 66"/>
                <a:gd name="T4" fmla="*/ 2147483647 w 603"/>
                <a:gd name="T5" fmla="*/ 2147483647 h 66"/>
                <a:gd name="T6" fmla="*/ 0 w 603"/>
                <a:gd name="T7" fmla="*/ 2147483647 h 66"/>
                <a:gd name="T8" fmla="*/ 0 w 603"/>
                <a:gd name="T9" fmla="*/ 2147483647 h 66"/>
                <a:gd name="T10" fmla="*/ 2147483647 w 603"/>
                <a:gd name="T11" fmla="*/ 0 h 66"/>
                <a:gd name="T12" fmla="*/ 2147483647 w 603"/>
                <a:gd name="T13" fmla="*/ 0 h 66"/>
                <a:gd name="T14" fmla="*/ 2147483647 w 603"/>
                <a:gd name="T15" fmla="*/ 2147483647 h 6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03"/>
                <a:gd name="T25" fmla="*/ 0 h 66"/>
                <a:gd name="T26" fmla="*/ 603 w 603"/>
                <a:gd name="T27" fmla="*/ 66 h 6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03" h="66">
                  <a:moveTo>
                    <a:pt x="603" y="33"/>
                  </a:moveTo>
                  <a:cubicBezTo>
                    <a:pt x="603" y="51"/>
                    <a:pt x="589" y="66"/>
                    <a:pt x="570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15" y="66"/>
                    <a:pt x="0" y="51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570" y="0"/>
                    <a:pt x="570" y="0"/>
                    <a:pt x="570" y="0"/>
                  </a:cubicBezTo>
                  <a:cubicBezTo>
                    <a:pt x="589" y="0"/>
                    <a:pt x="603" y="15"/>
                    <a:pt x="603" y="33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82" name="Freeform 31"/>
            <p:cNvSpPr/>
            <p:nvPr/>
          </p:nvSpPr>
          <p:spPr bwMode="auto">
            <a:xfrm>
              <a:off x="8229600" y="0"/>
              <a:ext cx="1776412" cy="1139825"/>
            </a:xfrm>
            <a:custGeom>
              <a:avLst/>
              <a:gdLst>
                <a:gd name="T0" fmla="*/ 2147483647 w 107"/>
                <a:gd name="T1" fmla="*/ 0 h 66"/>
                <a:gd name="T2" fmla="*/ 0 w 107"/>
                <a:gd name="T3" fmla="*/ 0 h 66"/>
                <a:gd name="T4" fmla="*/ 0 w 107"/>
                <a:gd name="T5" fmla="*/ 2147483647 h 66"/>
                <a:gd name="T6" fmla="*/ 2147483647 w 107"/>
                <a:gd name="T7" fmla="*/ 2147483647 h 66"/>
                <a:gd name="T8" fmla="*/ 2147483647 w 107"/>
                <a:gd name="T9" fmla="*/ 2147483647 h 66"/>
                <a:gd name="T10" fmla="*/ 2147483647 w 107"/>
                <a:gd name="T11" fmla="*/ 0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7"/>
                <a:gd name="T19" fmla="*/ 0 h 66"/>
                <a:gd name="T20" fmla="*/ 107 w 107"/>
                <a:gd name="T21" fmla="*/ 66 h 6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7" h="66">
                  <a:moveTo>
                    <a:pt x="7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93" y="66"/>
                    <a:pt x="107" y="51"/>
                    <a:pt x="107" y="33"/>
                  </a:cubicBezTo>
                  <a:cubicBezTo>
                    <a:pt x="107" y="15"/>
                    <a:pt x="93" y="0"/>
                    <a:pt x="74" y="0"/>
                  </a:cubicBezTo>
                  <a:close/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83" name="Freeform 32"/>
            <p:cNvSpPr>
              <a:spLocks noEditPoints="1"/>
            </p:cNvSpPr>
            <p:nvPr/>
          </p:nvSpPr>
          <p:spPr bwMode="auto">
            <a:xfrm>
              <a:off x="8559519" y="96370"/>
              <a:ext cx="928687" cy="984250"/>
            </a:xfrm>
            <a:custGeom>
              <a:avLst/>
              <a:gdLst>
                <a:gd name="T0" fmla="*/ 2147483647 w 56"/>
                <a:gd name="T1" fmla="*/ 2147483647 h 57"/>
                <a:gd name="T2" fmla="*/ 2147483647 w 56"/>
                <a:gd name="T3" fmla="*/ 2147483647 h 57"/>
                <a:gd name="T4" fmla="*/ 2147483647 w 56"/>
                <a:gd name="T5" fmla="*/ 2147483647 h 57"/>
                <a:gd name="T6" fmla="*/ 2147483647 w 56"/>
                <a:gd name="T7" fmla="*/ 2147483647 h 57"/>
                <a:gd name="T8" fmla="*/ 2147483647 w 56"/>
                <a:gd name="T9" fmla="*/ 2147483647 h 57"/>
                <a:gd name="T10" fmla="*/ 2147483647 w 56"/>
                <a:gd name="T11" fmla="*/ 2147483647 h 57"/>
                <a:gd name="T12" fmla="*/ 2147483647 w 56"/>
                <a:gd name="T13" fmla="*/ 2147483647 h 57"/>
                <a:gd name="T14" fmla="*/ 2147483647 w 56"/>
                <a:gd name="T15" fmla="*/ 2147483647 h 57"/>
                <a:gd name="T16" fmla="*/ 2147483647 w 56"/>
                <a:gd name="T17" fmla="*/ 2147483647 h 57"/>
                <a:gd name="T18" fmla="*/ 2147483647 w 56"/>
                <a:gd name="T19" fmla="*/ 2147483647 h 57"/>
                <a:gd name="T20" fmla="*/ 2147483647 w 56"/>
                <a:gd name="T21" fmla="*/ 2147483647 h 57"/>
                <a:gd name="T22" fmla="*/ 2147483647 w 56"/>
                <a:gd name="T23" fmla="*/ 2147483647 h 57"/>
                <a:gd name="T24" fmla="*/ 2147483647 w 56"/>
                <a:gd name="T25" fmla="*/ 2147483647 h 5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56"/>
                <a:gd name="T40" fmla="*/ 0 h 57"/>
                <a:gd name="T41" fmla="*/ 56 w 56"/>
                <a:gd name="T42" fmla="*/ 57 h 5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56" h="57">
                  <a:moveTo>
                    <a:pt x="34" y="8"/>
                  </a:moveTo>
                  <a:cubicBezTo>
                    <a:pt x="26" y="0"/>
                    <a:pt x="14" y="0"/>
                    <a:pt x="7" y="8"/>
                  </a:cubicBezTo>
                  <a:cubicBezTo>
                    <a:pt x="0" y="15"/>
                    <a:pt x="0" y="27"/>
                    <a:pt x="7" y="34"/>
                  </a:cubicBezTo>
                  <a:cubicBezTo>
                    <a:pt x="14" y="41"/>
                    <a:pt x="24" y="42"/>
                    <a:pt x="31" y="3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41" y="25"/>
                    <a:pt x="40" y="14"/>
                    <a:pt x="34" y="8"/>
                  </a:cubicBezTo>
                  <a:close/>
                  <a:moveTo>
                    <a:pt x="30" y="31"/>
                  </a:moveTo>
                  <a:cubicBezTo>
                    <a:pt x="25" y="36"/>
                    <a:pt x="16" y="36"/>
                    <a:pt x="11" y="31"/>
                  </a:cubicBezTo>
                  <a:cubicBezTo>
                    <a:pt x="5" y="26"/>
                    <a:pt x="5" y="17"/>
                    <a:pt x="11" y="11"/>
                  </a:cubicBezTo>
                  <a:cubicBezTo>
                    <a:pt x="16" y="6"/>
                    <a:pt x="25" y="6"/>
                    <a:pt x="30" y="11"/>
                  </a:cubicBezTo>
                  <a:cubicBezTo>
                    <a:pt x="36" y="17"/>
                    <a:pt x="36" y="26"/>
                    <a:pt x="30" y="31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9459" name="文本框 66"/>
          <p:cNvSpPr txBox="1">
            <a:spLocks noChangeArrowheads="1"/>
          </p:cNvSpPr>
          <p:nvPr/>
        </p:nvSpPr>
        <p:spPr bwMode="auto">
          <a:xfrm>
            <a:off x="1790700" y="1117600"/>
            <a:ext cx="26463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20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三、工作成果</a:t>
            </a:r>
            <a:endParaRPr lang="zh-CN" altLang="en-US" sz="3200" b="1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9460" name="组合 20"/>
          <p:cNvGrpSpPr/>
          <p:nvPr/>
        </p:nvGrpSpPr>
        <p:grpSpPr bwMode="auto">
          <a:xfrm>
            <a:off x="6197600" y="2830513"/>
            <a:ext cx="382588" cy="382587"/>
            <a:chOff x="0" y="0"/>
            <a:chExt cx="382236" cy="382236"/>
          </a:xfrm>
        </p:grpSpPr>
        <p:sp>
          <p:nvSpPr>
            <p:cNvPr id="19479" name="椭圆 21"/>
            <p:cNvSpPr>
              <a:spLocks noChangeArrowheads="1"/>
            </p:cNvSpPr>
            <p:nvPr/>
          </p:nvSpPr>
          <p:spPr bwMode="auto">
            <a:xfrm>
              <a:off x="0" y="0"/>
              <a:ext cx="382236" cy="382236"/>
            </a:xfrm>
            <a:prstGeom prst="ellipse">
              <a:avLst/>
            </a:prstGeom>
            <a:solidFill>
              <a:srgbClr val="E339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480" name="KSO_Shape"/>
            <p:cNvSpPr/>
            <p:nvPr/>
          </p:nvSpPr>
          <p:spPr bwMode="auto">
            <a:xfrm>
              <a:off x="45996" y="95163"/>
              <a:ext cx="290245" cy="252180"/>
            </a:xfrm>
            <a:custGeom>
              <a:avLst/>
              <a:gdLst>
                <a:gd name="T0" fmla="*/ 439 w 1439795"/>
                <a:gd name="T1" fmla="*/ 0 h 1078336"/>
                <a:gd name="T2" fmla="*/ 479 w 1439795"/>
                <a:gd name="T3" fmla="*/ 76 h 1078336"/>
                <a:gd name="T4" fmla="*/ 186 w 1439795"/>
                <a:gd name="T5" fmla="*/ 754 h 1078336"/>
                <a:gd name="T6" fmla="*/ 0 w 1439795"/>
                <a:gd name="T7" fmla="*/ 399 h 1078336"/>
                <a:gd name="T8" fmla="*/ 33 w 1439795"/>
                <a:gd name="T9" fmla="*/ 322 h 1078336"/>
                <a:gd name="T10" fmla="*/ 180 w 1439795"/>
                <a:gd name="T11" fmla="*/ 601 h 1078336"/>
                <a:gd name="T12" fmla="*/ 439 w 1439795"/>
                <a:gd name="T13" fmla="*/ 0 h 10783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439795"/>
                <a:gd name="T22" fmla="*/ 0 h 1078336"/>
                <a:gd name="T23" fmla="*/ 1439795 w 1439795"/>
                <a:gd name="T24" fmla="*/ 1078336 h 10783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439795" h="1078336">
                  <a:moveTo>
                    <a:pt x="1320032" y="0"/>
                  </a:moveTo>
                  <a:lnTo>
                    <a:pt x="1439795" y="108600"/>
                  </a:lnTo>
                  <a:lnTo>
                    <a:pt x="560454" y="1078336"/>
                  </a:lnTo>
                  <a:lnTo>
                    <a:pt x="0" y="570126"/>
                  </a:lnTo>
                  <a:lnTo>
                    <a:pt x="100041" y="459801"/>
                  </a:lnTo>
                  <a:lnTo>
                    <a:pt x="540731" y="859412"/>
                  </a:lnTo>
                  <a:lnTo>
                    <a:pt x="1320032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bg1"/>
              </a:solidFill>
              <a:round/>
            </a:ln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19461" name="组合 23"/>
          <p:cNvGrpSpPr/>
          <p:nvPr/>
        </p:nvGrpSpPr>
        <p:grpSpPr bwMode="auto">
          <a:xfrm>
            <a:off x="6197600" y="3963988"/>
            <a:ext cx="382588" cy="382587"/>
            <a:chOff x="0" y="0"/>
            <a:chExt cx="382236" cy="382236"/>
          </a:xfrm>
        </p:grpSpPr>
        <p:sp>
          <p:nvSpPr>
            <p:cNvPr id="19477" name="椭圆 24"/>
            <p:cNvSpPr>
              <a:spLocks noChangeArrowheads="1"/>
            </p:cNvSpPr>
            <p:nvPr/>
          </p:nvSpPr>
          <p:spPr bwMode="auto">
            <a:xfrm>
              <a:off x="0" y="0"/>
              <a:ext cx="382236" cy="382236"/>
            </a:xfrm>
            <a:prstGeom prst="ellipse">
              <a:avLst/>
            </a:prstGeom>
            <a:solidFill>
              <a:srgbClr val="F49B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478" name="KSO_Shape"/>
            <p:cNvSpPr/>
            <p:nvPr/>
          </p:nvSpPr>
          <p:spPr bwMode="auto">
            <a:xfrm>
              <a:off x="45996" y="95163"/>
              <a:ext cx="290245" cy="252180"/>
            </a:xfrm>
            <a:custGeom>
              <a:avLst/>
              <a:gdLst>
                <a:gd name="T0" fmla="*/ 439 w 1439795"/>
                <a:gd name="T1" fmla="*/ 0 h 1078336"/>
                <a:gd name="T2" fmla="*/ 479 w 1439795"/>
                <a:gd name="T3" fmla="*/ 76 h 1078336"/>
                <a:gd name="T4" fmla="*/ 186 w 1439795"/>
                <a:gd name="T5" fmla="*/ 754 h 1078336"/>
                <a:gd name="T6" fmla="*/ 0 w 1439795"/>
                <a:gd name="T7" fmla="*/ 399 h 1078336"/>
                <a:gd name="T8" fmla="*/ 33 w 1439795"/>
                <a:gd name="T9" fmla="*/ 322 h 1078336"/>
                <a:gd name="T10" fmla="*/ 180 w 1439795"/>
                <a:gd name="T11" fmla="*/ 601 h 1078336"/>
                <a:gd name="T12" fmla="*/ 439 w 1439795"/>
                <a:gd name="T13" fmla="*/ 0 h 10783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439795"/>
                <a:gd name="T22" fmla="*/ 0 h 1078336"/>
                <a:gd name="T23" fmla="*/ 1439795 w 1439795"/>
                <a:gd name="T24" fmla="*/ 1078336 h 10783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439795" h="1078336">
                  <a:moveTo>
                    <a:pt x="1320032" y="0"/>
                  </a:moveTo>
                  <a:lnTo>
                    <a:pt x="1439795" y="108600"/>
                  </a:lnTo>
                  <a:lnTo>
                    <a:pt x="560454" y="1078336"/>
                  </a:lnTo>
                  <a:lnTo>
                    <a:pt x="0" y="570126"/>
                  </a:lnTo>
                  <a:lnTo>
                    <a:pt x="100041" y="459801"/>
                  </a:lnTo>
                  <a:lnTo>
                    <a:pt x="540731" y="859412"/>
                  </a:lnTo>
                  <a:lnTo>
                    <a:pt x="1320032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bg1"/>
              </a:solidFill>
              <a:round/>
            </a:ln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19462" name="组合 26"/>
          <p:cNvGrpSpPr/>
          <p:nvPr/>
        </p:nvGrpSpPr>
        <p:grpSpPr bwMode="auto">
          <a:xfrm>
            <a:off x="6197600" y="5097463"/>
            <a:ext cx="382588" cy="382587"/>
            <a:chOff x="0" y="0"/>
            <a:chExt cx="382236" cy="382236"/>
          </a:xfrm>
        </p:grpSpPr>
        <p:sp>
          <p:nvSpPr>
            <p:cNvPr id="19475" name="椭圆 27"/>
            <p:cNvSpPr>
              <a:spLocks noChangeArrowheads="1"/>
            </p:cNvSpPr>
            <p:nvPr/>
          </p:nvSpPr>
          <p:spPr bwMode="auto">
            <a:xfrm>
              <a:off x="0" y="0"/>
              <a:ext cx="382236" cy="382236"/>
            </a:xfrm>
            <a:prstGeom prst="ellipse">
              <a:avLst/>
            </a:prstGeom>
            <a:solidFill>
              <a:srgbClr val="72B7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476" name="KSO_Shape"/>
            <p:cNvSpPr/>
            <p:nvPr/>
          </p:nvSpPr>
          <p:spPr bwMode="auto">
            <a:xfrm>
              <a:off x="45996" y="95163"/>
              <a:ext cx="290245" cy="252180"/>
            </a:xfrm>
            <a:custGeom>
              <a:avLst/>
              <a:gdLst>
                <a:gd name="T0" fmla="*/ 439 w 1439795"/>
                <a:gd name="T1" fmla="*/ 0 h 1078336"/>
                <a:gd name="T2" fmla="*/ 479 w 1439795"/>
                <a:gd name="T3" fmla="*/ 76 h 1078336"/>
                <a:gd name="T4" fmla="*/ 186 w 1439795"/>
                <a:gd name="T5" fmla="*/ 754 h 1078336"/>
                <a:gd name="T6" fmla="*/ 0 w 1439795"/>
                <a:gd name="T7" fmla="*/ 399 h 1078336"/>
                <a:gd name="T8" fmla="*/ 33 w 1439795"/>
                <a:gd name="T9" fmla="*/ 322 h 1078336"/>
                <a:gd name="T10" fmla="*/ 180 w 1439795"/>
                <a:gd name="T11" fmla="*/ 601 h 1078336"/>
                <a:gd name="T12" fmla="*/ 439 w 1439795"/>
                <a:gd name="T13" fmla="*/ 0 h 10783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439795"/>
                <a:gd name="T22" fmla="*/ 0 h 1078336"/>
                <a:gd name="T23" fmla="*/ 1439795 w 1439795"/>
                <a:gd name="T24" fmla="*/ 1078336 h 10783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439795" h="1078336">
                  <a:moveTo>
                    <a:pt x="1320032" y="0"/>
                  </a:moveTo>
                  <a:lnTo>
                    <a:pt x="1439795" y="108600"/>
                  </a:lnTo>
                  <a:lnTo>
                    <a:pt x="560454" y="1078336"/>
                  </a:lnTo>
                  <a:lnTo>
                    <a:pt x="0" y="570126"/>
                  </a:lnTo>
                  <a:lnTo>
                    <a:pt x="100041" y="459801"/>
                  </a:lnTo>
                  <a:lnTo>
                    <a:pt x="540731" y="859412"/>
                  </a:lnTo>
                  <a:lnTo>
                    <a:pt x="1320032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bg1"/>
              </a:solidFill>
              <a:round/>
            </a:ln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19463" name="等腰三角形 36"/>
          <p:cNvSpPr>
            <a:spLocks noChangeArrowheads="1"/>
          </p:cNvSpPr>
          <p:nvPr/>
        </p:nvSpPr>
        <p:spPr bwMode="auto">
          <a:xfrm flipV="1">
            <a:off x="5589588" y="2286000"/>
            <a:ext cx="414337" cy="452438"/>
          </a:xfrm>
          <a:prstGeom prst="triangle">
            <a:avLst>
              <a:gd name="adj" fmla="val 100000"/>
            </a:avLst>
          </a:prstGeom>
          <a:solidFill>
            <a:srgbClr val="E339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2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9464" name="任意多边形 37"/>
          <p:cNvGrpSpPr/>
          <p:nvPr/>
        </p:nvGrpSpPr>
        <p:grpSpPr bwMode="auto">
          <a:xfrm>
            <a:off x="963613" y="2273300"/>
            <a:ext cx="5046662" cy="3414713"/>
            <a:chOff x="0" y="0"/>
            <a:chExt cx="3179" cy="2151"/>
          </a:xfrm>
        </p:grpSpPr>
        <p:pic>
          <p:nvPicPr>
            <p:cNvPr id="19473" name="任意多边形 37"/>
            <p:cNvPicPr>
              <a:picLocks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179" cy="2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74" name="Text Box 19"/>
            <p:cNvSpPr txBox="1">
              <a:spLocks noChangeArrowheads="1"/>
            </p:cNvSpPr>
            <p:nvPr/>
          </p:nvSpPr>
          <p:spPr bwMode="auto">
            <a:xfrm>
              <a:off x="7" y="6"/>
              <a:ext cx="3160" cy="2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9465" name="任意多边形 38"/>
          <p:cNvSpPr/>
          <p:nvPr/>
        </p:nvSpPr>
        <p:spPr bwMode="auto">
          <a:xfrm>
            <a:off x="2524125" y="4883150"/>
            <a:ext cx="3497263" cy="358775"/>
          </a:xfrm>
          <a:custGeom>
            <a:avLst/>
            <a:gdLst>
              <a:gd name="T0" fmla="*/ 296210 w 3168352"/>
              <a:gd name="T1" fmla="*/ 0 h 360040"/>
              <a:gd name="T2" fmla="*/ 5191676 w 3168352"/>
              <a:gd name="T3" fmla="*/ 0 h 360040"/>
              <a:gd name="T4" fmla="*/ 5191676 w 3168352"/>
              <a:gd name="T5" fmla="*/ 353759 h 360040"/>
              <a:gd name="T6" fmla="*/ 0 w 3168352"/>
              <a:gd name="T7" fmla="*/ 353759 h 360040"/>
              <a:gd name="T8" fmla="*/ 0 w 3168352"/>
              <a:gd name="T9" fmla="*/ 175969 h 360040"/>
              <a:gd name="T10" fmla="*/ 296210 w 3168352"/>
              <a:gd name="T11" fmla="*/ 0 h 36004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168352"/>
              <a:gd name="T19" fmla="*/ 0 h 360040"/>
              <a:gd name="T20" fmla="*/ 3168352 w 3168352"/>
              <a:gd name="T21" fmla="*/ 360040 h 36004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168352" h="360040">
                <a:moveTo>
                  <a:pt x="180770" y="0"/>
                </a:moveTo>
                <a:lnTo>
                  <a:pt x="3168352" y="0"/>
                </a:lnTo>
                <a:lnTo>
                  <a:pt x="3168352" y="360040"/>
                </a:lnTo>
                <a:lnTo>
                  <a:pt x="0" y="360040"/>
                </a:lnTo>
                <a:lnTo>
                  <a:pt x="0" y="179093"/>
                </a:lnTo>
                <a:lnTo>
                  <a:pt x="180770" y="0"/>
                </a:lnTo>
                <a:close/>
              </a:path>
            </a:pathLst>
          </a:custGeom>
          <a:solidFill>
            <a:schemeClr val="bg1">
              <a:alpha val="4901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9466" name="文本框 39"/>
          <p:cNvSpPr txBox="1">
            <a:spLocks noChangeArrowheads="1"/>
          </p:cNvSpPr>
          <p:nvPr/>
        </p:nvSpPr>
        <p:spPr bwMode="auto">
          <a:xfrm>
            <a:off x="3025775" y="4886325"/>
            <a:ext cx="15795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b="1">
                <a:solidFill>
                  <a:srgbClr val="404040"/>
                </a:solidFill>
              </a:rPr>
              <a:t>输入标题文字</a:t>
            </a:r>
            <a:endParaRPr lang="zh-CN" b="1">
              <a:solidFill>
                <a:srgbClr val="404040"/>
              </a:solidFill>
            </a:endParaRPr>
          </a:p>
        </p:txBody>
      </p:sp>
      <p:sp>
        <p:nvSpPr>
          <p:cNvPr id="19467" name="矩形 45"/>
          <p:cNvSpPr>
            <a:spLocks noChangeArrowheads="1"/>
          </p:cNvSpPr>
          <p:nvPr/>
        </p:nvSpPr>
        <p:spPr bwMode="auto">
          <a:xfrm>
            <a:off x="976313" y="5621338"/>
            <a:ext cx="1668462" cy="44450"/>
          </a:xfrm>
          <a:prstGeom prst="rect">
            <a:avLst/>
          </a:prstGeom>
          <a:solidFill>
            <a:srgbClr val="E339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2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68" name="矩形 46"/>
          <p:cNvSpPr>
            <a:spLocks noChangeArrowheads="1"/>
          </p:cNvSpPr>
          <p:nvPr/>
        </p:nvSpPr>
        <p:spPr bwMode="auto">
          <a:xfrm>
            <a:off x="2649538" y="5621338"/>
            <a:ext cx="1666875" cy="44450"/>
          </a:xfrm>
          <a:prstGeom prst="rect">
            <a:avLst/>
          </a:prstGeom>
          <a:solidFill>
            <a:srgbClr val="F49B1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2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69" name="矩形 47"/>
          <p:cNvSpPr>
            <a:spLocks noChangeArrowheads="1"/>
          </p:cNvSpPr>
          <p:nvPr/>
        </p:nvSpPr>
        <p:spPr bwMode="auto">
          <a:xfrm>
            <a:off x="4321175" y="5621338"/>
            <a:ext cx="1668463" cy="44450"/>
          </a:xfrm>
          <a:prstGeom prst="rect">
            <a:avLst/>
          </a:prstGeom>
          <a:solidFill>
            <a:srgbClr val="72B7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2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70" name="TextBox 59"/>
          <p:cNvSpPr txBox="1">
            <a:spLocks noChangeArrowheads="1"/>
          </p:cNvSpPr>
          <p:nvPr/>
        </p:nvSpPr>
        <p:spPr bwMode="auto">
          <a:xfrm>
            <a:off x="6624638" y="2430463"/>
            <a:ext cx="4075112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rIns="90000"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请在此处输入您的文字，或者复制您的文字粘贴到此处，并且在粘贴后选择“仅文字”</a:t>
            </a:r>
            <a:endParaRPr lang="en-US" sz="160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71" name="TextBox 59"/>
          <p:cNvSpPr txBox="1">
            <a:spLocks noChangeArrowheads="1"/>
          </p:cNvSpPr>
          <p:nvPr/>
        </p:nvSpPr>
        <p:spPr bwMode="auto">
          <a:xfrm>
            <a:off x="6624638" y="3656013"/>
            <a:ext cx="4075112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rIns="90000"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请在此处输入您的文字，或者复制您的文字粘贴到此处，并且在粘贴后选择“仅文字”</a:t>
            </a:r>
            <a:endParaRPr lang="en-US" sz="160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72" name="TextBox 59"/>
          <p:cNvSpPr txBox="1">
            <a:spLocks noChangeArrowheads="1"/>
          </p:cNvSpPr>
          <p:nvPr/>
        </p:nvSpPr>
        <p:spPr bwMode="auto">
          <a:xfrm>
            <a:off x="6624638" y="4883150"/>
            <a:ext cx="4075112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rIns="90000"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请在此处输入您的文字，或者复制您的文字粘贴到此处，并且在粘贴后选择“仅文字”</a:t>
            </a:r>
            <a:endParaRPr lang="en-US" sz="160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组合 1"/>
          <p:cNvGrpSpPr/>
          <p:nvPr/>
        </p:nvGrpSpPr>
        <p:grpSpPr bwMode="auto">
          <a:xfrm>
            <a:off x="825500" y="1042988"/>
            <a:ext cx="6007100" cy="684212"/>
            <a:chOff x="0" y="0"/>
            <a:chExt cx="10006012" cy="1139825"/>
          </a:xfrm>
        </p:grpSpPr>
        <p:sp>
          <p:nvSpPr>
            <p:cNvPr id="20506" name="Freeform 30"/>
            <p:cNvSpPr/>
            <p:nvPr/>
          </p:nvSpPr>
          <p:spPr bwMode="auto">
            <a:xfrm>
              <a:off x="0" y="0"/>
              <a:ext cx="10006012" cy="1139825"/>
            </a:xfrm>
            <a:custGeom>
              <a:avLst/>
              <a:gdLst>
                <a:gd name="T0" fmla="*/ 2147483647 w 603"/>
                <a:gd name="T1" fmla="*/ 2147483647 h 66"/>
                <a:gd name="T2" fmla="*/ 2147483647 w 603"/>
                <a:gd name="T3" fmla="*/ 2147483647 h 66"/>
                <a:gd name="T4" fmla="*/ 2147483647 w 603"/>
                <a:gd name="T5" fmla="*/ 2147483647 h 66"/>
                <a:gd name="T6" fmla="*/ 0 w 603"/>
                <a:gd name="T7" fmla="*/ 2147483647 h 66"/>
                <a:gd name="T8" fmla="*/ 0 w 603"/>
                <a:gd name="T9" fmla="*/ 2147483647 h 66"/>
                <a:gd name="T10" fmla="*/ 2147483647 w 603"/>
                <a:gd name="T11" fmla="*/ 0 h 66"/>
                <a:gd name="T12" fmla="*/ 2147483647 w 603"/>
                <a:gd name="T13" fmla="*/ 0 h 66"/>
                <a:gd name="T14" fmla="*/ 2147483647 w 603"/>
                <a:gd name="T15" fmla="*/ 2147483647 h 6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03"/>
                <a:gd name="T25" fmla="*/ 0 h 66"/>
                <a:gd name="T26" fmla="*/ 603 w 603"/>
                <a:gd name="T27" fmla="*/ 66 h 6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03" h="66">
                  <a:moveTo>
                    <a:pt x="603" y="33"/>
                  </a:moveTo>
                  <a:cubicBezTo>
                    <a:pt x="603" y="51"/>
                    <a:pt x="589" y="66"/>
                    <a:pt x="570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15" y="66"/>
                    <a:pt x="0" y="51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570" y="0"/>
                    <a:pt x="570" y="0"/>
                    <a:pt x="570" y="0"/>
                  </a:cubicBezTo>
                  <a:cubicBezTo>
                    <a:pt x="589" y="0"/>
                    <a:pt x="603" y="15"/>
                    <a:pt x="603" y="33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07" name="Freeform 31"/>
            <p:cNvSpPr/>
            <p:nvPr/>
          </p:nvSpPr>
          <p:spPr bwMode="auto">
            <a:xfrm>
              <a:off x="8229600" y="0"/>
              <a:ext cx="1776412" cy="1139825"/>
            </a:xfrm>
            <a:custGeom>
              <a:avLst/>
              <a:gdLst>
                <a:gd name="T0" fmla="*/ 2147483647 w 107"/>
                <a:gd name="T1" fmla="*/ 0 h 66"/>
                <a:gd name="T2" fmla="*/ 0 w 107"/>
                <a:gd name="T3" fmla="*/ 0 h 66"/>
                <a:gd name="T4" fmla="*/ 0 w 107"/>
                <a:gd name="T5" fmla="*/ 2147483647 h 66"/>
                <a:gd name="T6" fmla="*/ 2147483647 w 107"/>
                <a:gd name="T7" fmla="*/ 2147483647 h 66"/>
                <a:gd name="T8" fmla="*/ 2147483647 w 107"/>
                <a:gd name="T9" fmla="*/ 2147483647 h 66"/>
                <a:gd name="T10" fmla="*/ 2147483647 w 107"/>
                <a:gd name="T11" fmla="*/ 0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7"/>
                <a:gd name="T19" fmla="*/ 0 h 66"/>
                <a:gd name="T20" fmla="*/ 107 w 107"/>
                <a:gd name="T21" fmla="*/ 66 h 6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7" h="66">
                  <a:moveTo>
                    <a:pt x="7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93" y="66"/>
                    <a:pt x="107" y="51"/>
                    <a:pt x="107" y="33"/>
                  </a:cubicBezTo>
                  <a:cubicBezTo>
                    <a:pt x="107" y="15"/>
                    <a:pt x="93" y="0"/>
                    <a:pt x="74" y="0"/>
                  </a:cubicBezTo>
                  <a:close/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08" name="Freeform 32"/>
            <p:cNvSpPr>
              <a:spLocks noEditPoints="1"/>
            </p:cNvSpPr>
            <p:nvPr/>
          </p:nvSpPr>
          <p:spPr bwMode="auto">
            <a:xfrm>
              <a:off x="8559519" y="96370"/>
              <a:ext cx="928687" cy="984250"/>
            </a:xfrm>
            <a:custGeom>
              <a:avLst/>
              <a:gdLst>
                <a:gd name="T0" fmla="*/ 2147483647 w 56"/>
                <a:gd name="T1" fmla="*/ 2147483647 h 57"/>
                <a:gd name="T2" fmla="*/ 2147483647 w 56"/>
                <a:gd name="T3" fmla="*/ 2147483647 h 57"/>
                <a:gd name="T4" fmla="*/ 2147483647 w 56"/>
                <a:gd name="T5" fmla="*/ 2147483647 h 57"/>
                <a:gd name="T6" fmla="*/ 2147483647 w 56"/>
                <a:gd name="T7" fmla="*/ 2147483647 h 57"/>
                <a:gd name="T8" fmla="*/ 2147483647 w 56"/>
                <a:gd name="T9" fmla="*/ 2147483647 h 57"/>
                <a:gd name="T10" fmla="*/ 2147483647 w 56"/>
                <a:gd name="T11" fmla="*/ 2147483647 h 57"/>
                <a:gd name="T12" fmla="*/ 2147483647 w 56"/>
                <a:gd name="T13" fmla="*/ 2147483647 h 57"/>
                <a:gd name="T14" fmla="*/ 2147483647 w 56"/>
                <a:gd name="T15" fmla="*/ 2147483647 h 57"/>
                <a:gd name="T16" fmla="*/ 2147483647 w 56"/>
                <a:gd name="T17" fmla="*/ 2147483647 h 57"/>
                <a:gd name="T18" fmla="*/ 2147483647 w 56"/>
                <a:gd name="T19" fmla="*/ 2147483647 h 57"/>
                <a:gd name="T20" fmla="*/ 2147483647 w 56"/>
                <a:gd name="T21" fmla="*/ 2147483647 h 57"/>
                <a:gd name="T22" fmla="*/ 2147483647 w 56"/>
                <a:gd name="T23" fmla="*/ 2147483647 h 57"/>
                <a:gd name="T24" fmla="*/ 2147483647 w 56"/>
                <a:gd name="T25" fmla="*/ 2147483647 h 5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56"/>
                <a:gd name="T40" fmla="*/ 0 h 57"/>
                <a:gd name="T41" fmla="*/ 56 w 56"/>
                <a:gd name="T42" fmla="*/ 57 h 5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56" h="57">
                  <a:moveTo>
                    <a:pt x="34" y="8"/>
                  </a:moveTo>
                  <a:cubicBezTo>
                    <a:pt x="26" y="0"/>
                    <a:pt x="14" y="0"/>
                    <a:pt x="7" y="8"/>
                  </a:cubicBezTo>
                  <a:cubicBezTo>
                    <a:pt x="0" y="15"/>
                    <a:pt x="0" y="27"/>
                    <a:pt x="7" y="34"/>
                  </a:cubicBezTo>
                  <a:cubicBezTo>
                    <a:pt x="14" y="41"/>
                    <a:pt x="24" y="42"/>
                    <a:pt x="31" y="3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41" y="25"/>
                    <a:pt x="40" y="14"/>
                    <a:pt x="34" y="8"/>
                  </a:cubicBezTo>
                  <a:close/>
                  <a:moveTo>
                    <a:pt x="30" y="31"/>
                  </a:moveTo>
                  <a:cubicBezTo>
                    <a:pt x="25" y="36"/>
                    <a:pt x="16" y="36"/>
                    <a:pt x="11" y="31"/>
                  </a:cubicBezTo>
                  <a:cubicBezTo>
                    <a:pt x="5" y="26"/>
                    <a:pt x="5" y="17"/>
                    <a:pt x="11" y="11"/>
                  </a:cubicBezTo>
                  <a:cubicBezTo>
                    <a:pt x="16" y="6"/>
                    <a:pt x="25" y="6"/>
                    <a:pt x="30" y="11"/>
                  </a:cubicBezTo>
                  <a:cubicBezTo>
                    <a:pt x="36" y="17"/>
                    <a:pt x="36" y="26"/>
                    <a:pt x="30" y="31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483" name="文本框 5"/>
          <p:cNvSpPr txBox="1">
            <a:spLocks noChangeArrowheads="1"/>
          </p:cNvSpPr>
          <p:nvPr/>
        </p:nvSpPr>
        <p:spPr bwMode="auto">
          <a:xfrm>
            <a:off x="1765300" y="1117600"/>
            <a:ext cx="3467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20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点击输入标题文字</a:t>
            </a:r>
            <a:endParaRPr lang="zh-CN" altLang="en-US" sz="3200" b="1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484" name="Freeform 5"/>
          <p:cNvSpPr>
            <a:spLocks noEditPoints="1"/>
          </p:cNvSpPr>
          <p:nvPr/>
        </p:nvSpPr>
        <p:spPr bwMode="auto">
          <a:xfrm>
            <a:off x="1112838" y="3624263"/>
            <a:ext cx="2351087" cy="2330450"/>
          </a:xfrm>
          <a:custGeom>
            <a:avLst/>
            <a:gdLst>
              <a:gd name="T0" fmla="*/ 2147483647 w 1122"/>
              <a:gd name="T1" fmla="*/ 2147483647 h 1112"/>
              <a:gd name="T2" fmla="*/ 2147483647 w 1122"/>
              <a:gd name="T3" fmla="*/ 2147483647 h 1112"/>
              <a:gd name="T4" fmla="*/ 2147483647 w 1122"/>
              <a:gd name="T5" fmla="*/ 0 h 1112"/>
              <a:gd name="T6" fmla="*/ 2147483647 w 1122"/>
              <a:gd name="T7" fmla="*/ 2147483647 h 1112"/>
              <a:gd name="T8" fmla="*/ 2147483647 w 1122"/>
              <a:gd name="T9" fmla="*/ 2147483647 h 1112"/>
              <a:gd name="T10" fmla="*/ 2147483647 w 1122"/>
              <a:gd name="T11" fmla="*/ 2147483647 h 1112"/>
              <a:gd name="T12" fmla="*/ 2147483647 w 1122"/>
              <a:gd name="T13" fmla="*/ 2147483647 h 1112"/>
              <a:gd name="T14" fmla="*/ 2147483647 w 1122"/>
              <a:gd name="T15" fmla="*/ 2147483647 h 1112"/>
              <a:gd name="T16" fmla="*/ 2147483647 w 1122"/>
              <a:gd name="T17" fmla="*/ 2147483647 h 1112"/>
              <a:gd name="T18" fmla="*/ 2147483647 w 1122"/>
              <a:gd name="T19" fmla="*/ 2147483647 h 1112"/>
              <a:gd name="T20" fmla="*/ 0 w 1122"/>
              <a:gd name="T21" fmla="*/ 2147483647 h 1112"/>
              <a:gd name="T22" fmla="*/ 0 w 1122"/>
              <a:gd name="T23" fmla="*/ 2147483647 h 1112"/>
              <a:gd name="T24" fmla="*/ 2147483647 w 1122"/>
              <a:gd name="T25" fmla="*/ 2147483647 h 1112"/>
              <a:gd name="T26" fmla="*/ 2147483647 w 1122"/>
              <a:gd name="T27" fmla="*/ 2147483647 h 1112"/>
              <a:gd name="T28" fmla="*/ 2147483647 w 1122"/>
              <a:gd name="T29" fmla="*/ 2147483647 h 1112"/>
              <a:gd name="T30" fmla="*/ 2147483647 w 1122"/>
              <a:gd name="T31" fmla="*/ 2147483647 h 1112"/>
              <a:gd name="T32" fmla="*/ 2147483647 w 1122"/>
              <a:gd name="T33" fmla="*/ 2147483647 h 1112"/>
              <a:gd name="T34" fmla="*/ 2147483647 w 1122"/>
              <a:gd name="T35" fmla="*/ 2147483647 h 1112"/>
              <a:gd name="T36" fmla="*/ 2147483647 w 1122"/>
              <a:gd name="T37" fmla="*/ 2147483647 h 1112"/>
              <a:gd name="T38" fmla="*/ 2147483647 w 1122"/>
              <a:gd name="T39" fmla="*/ 2147483647 h 1112"/>
              <a:gd name="T40" fmla="*/ 2147483647 w 1122"/>
              <a:gd name="T41" fmla="*/ 2147483647 h 1112"/>
              <a:gd name="T42" fmla="*/ 2147483647 w 1122"/>
              <a:gd name="T43" fmla="*/ 2147483647 h 1112"/>
              <a:gd name="T44" fmla="*/ 2147483647 w 1122"/>
              <a:gd name="T45" fmla="*/ 2147483647 h 1112"/>
              <a:gd name="T46" fmla="*/ 2147483647 w 1122"/>
              <a:gd name="T47" fmla="*/ 2147483647 h 1112"/>
              <a:gd name="T48" fmla="*/ 2147483647 w 1122"/>
              <a:gd name="T49" fmla="*/ 2147483647 h 1112"/>
              <a:gd name="T50" fmla="*/ 2147483647 w 1122"/>
              <a:gd name="T51" fmla="*/ 2147483647 h 1112"/>
              <a:gd name="T52" fmla="*/ 2147483647 w 1122"/>
              <a:gd name="T53" fmla="*/ 2147483647 h 1112"/>
              <a:gd name="T54" fmla="*/ 2147483647 w 1122"/>
              <a:gd name="T55" fmla="*/ 2147483647 h 1112"/>
              <a:gd name="T56" fmla="*/ 2147483647 w 1122"/>
              <a:gd name="T57" fmla="*/ 2147483647 h 1112"/>
              <a:gd name="T58" fmla="*/ 2147483647 w 1122"/>
              <a:gd name="T59" fmla="*/ 2147483647 h 1112"/>
              <a:gd name="T60" fmla="*/ 2147483647 w 1122"/>
              <a:gd name="T61" fmla="*/ 2147483647 h 1112"/>
              <a:gd name="T62" fmla="*/ 2147483647 w 1122"/>
              <a:gd name="T63" fmla="*/ 2147483647 h 1112"/>
              <a:gd name="T64" fmla="*/ 2147483647 w 1122"/>
              <a:gd name="T65" fmla="*/ 2147483647 h 1112"/>
              <a:gd name="T66" fmla="*/ 2147483647 w 1122"/>
              <a:gd name="T67" fmla="*/ 2147483647 h 1112"/>
              <a:gd name="T68" fmla="*/ 2147483647 w 1122"/>
              <a:gd name="T69" fmla="*/ 2147483647 h 1112"/>
              <a:gd name="T70" fmla="*/ 2147483647 w 1122"/>
              <a:gd name="T71" fmla="*/ 2147483647 h 1112"/>
              <a:gd name="T72" fmla="*/ 2147483647 w 1122"/>
              <a:gd name="T73" fmla="*/ 2147483647 h 1112"/>
              <a:gd name="T74" fmla="*/ 2147483647 w 1122"/>
              <a:gd name="T75" fmla="*/ 2147483647 h 1112"/>
              <a:gd name="T76" fmla="*/ 2147483647 w 1122"/>
              <a:gd name="T77" fmla="*/ 2147483647 h 1112"/>
              <a:gd name="T78" fmla="*/ 2147483647 w 1122"/>
              <a:gd name="T79" fmla="*/ 2147483647 h 1112"/>
              <a:gd name="T80" fmla="*/ 2147483647 w 1122"/>
              <a:gd name="T81" fmla="*/ 0 h 1112"/>
              <a:gd name="T82" fmla="*/ 2147483647 w 1122"/>
              <a:gd name="T83" fmla="*/ 2147483647 h 1112"/>
              <a:gd name="T84" fmla="*/ 2147483647 w 1122"/>
              <a:gd name="T85" fmla="*/ 2147483647 h 1112"/>
              <a:gd name="T86" fmla="*/ 2147483647 w 1122"/>
              <a:gd name="T87" fmla="*/ 2147483647 h 1112"/>
              <a:gd name="T88" fmla="*/ 2147483647 w 1122"/>
              <a:gd name="T89" fmla="*/ 2147483647 h 1112"/>
              <a:gd name="T90" fmla="*/ 2147483647 w 1122"/>
              <a:gd name="T91" fmla="*/ 2147483647 h 1112"/>
              <a:gd name="T92" fmla="*/ 2147483647 w 1122"/>
              <a:gd name="T93" fmla="*/ 2147483647 h 1112"/>
              <a:gd name="T94" fmla="*/ 2147483647 w 1122"/>
              <a:gd name="T95" fmla="*/ 2147483647 h 111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1122"/>
              <a:gd name="T145" fmla="*/ 0 h 1112"/>
              <a:gd name="T146" fmla="*/ 1122 w 1122"/>
              <a:gd name="T147" fmla="*/ 1112 h 1112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1122" h="1112">
                <a:moveTo>
                  <a:pt x="561" y="97"/>
                </a:moveTo>
                <a:cubicBezTo>
                  <a:pt x="546" y="97"/>
                  <a:pt x="530" y="98"/>
                  <a:pt x="515" y="100"/>
                </a:cubicBezTo>
                <a:cubicBezTo>
                  <a:pt x="457" y="0"/>
                  <a:pt x="457" y="0"/>
                  <a:pt x="457" y="0"/>
                </a:cubicBezTo>
                <a:cubicBezTo>
                  <a:pt x="318" y="45"/>
                  <a:pt x="318" y="45"/>
                  <a:pt x="318" y="45"/>
                </a:cubicBezTo>
                <a:cubicBezTo>
                  <a:pt x="330" y="160"/>
                  <a:pt x="330" y="160"/>
                  <a:pt x="330" y="160"/>
                </a:cubicBezTo>
                <a:cubicBezTo>
                  <a:pt x="303" y="176"/>
                  <a:pt x="279" y="194"/>
                  <a:pt x="256" y="214"/>
                </a:cubicBezTo>
                <a:cubicBezTo>
                  <a:pt x="151" y="167"/>
                  <a:pt x="151" y="167"/>
                  <a:pt x="151" y="167"/>
                </a:cubicBezTo>
                <a:cubicBezTo>
                  <a:pt x="64" y="286"/>
                  <a:pt x="64" y="286"/>
                  <a:pt x="64" y="286"/>
                </a:cubicBezTo>
                <a:cubicBezTo>
                  <a:pt x="141" y="372"/>
                  <a:pt x="141" y="372"/>
                  <a:pt x="141" y="372"/>
                </a:cubicBezTo>
                <a:cubicBezTo>
                  <a:pt x="129" y="399"/>
                  <a:pt x="120" y="428"/>
                  <a:pt x="113" y="459"/>
                </a:cubicBezTo>
                <a:cubicBezTo>
                  <a:pt x="0" y="483"/>
                  <a:pt x="0" y="483"/>
                  <a:pt x="0" y="483"/>
                </a:cubicBezTo>
                <a:cubicBezTo>
                  <a:pt x="0" y="630"/>
                  <a:pt x="0" y="630"/>
                  <a:pt x="0" y="630"/>
                </a:cubicBezTo>
                <a:cubicBezTo>
                  <a:pt x="113" y="654"/>
                  <a:pt x="113" y="654"/>
                  <a:pt x="113" y="654"/>
                </a:cubicBezTo>
                <a:cubicBezTo>
                  <a:pt x="120" y="684"/>
                  <a:pt x="129" y="713"/>
                  <a:pt x="142" y="740"/>
                </a:cubicBezTo>
                <a:cubicBezTo>
                  <a:pt x="65" y="826"/>
                  <a:pt x="65" y="826"/>
                  <a:pt x="65" y="826"/>
                </a:cubicBezTo>
                <a:cubicBezTo>
                  <a:pt x="151" y="945"/>
                  <a:pt x="151" y="945"/>
                  <a:pt x="151" y="945"/>
                </a:cubicBezTo>
                <a:cubicBezTo>
                  <a:pt x="257" y="898"/>
                  <a:pt x="257" y="898"/>
                  <a:pt x="257" y="898"/>
                </a:cubicBezTo>
                <a:cubicBezTo>
                  <a:pt x="279" y="919"/>
                  <a:pt x="304" y="936"/>
                  <a:pt x="330" y="952"/>
                </a:cubicBezTo>
                <a:cubicBezTo>
                  <a:pt x="318" y="1067"/>
                  <a:pt x="318" y="1067"/>
                  <a:pt x="318" y="1067"/>
                </a:cubicBezTo>
                <a:cubicBezTo>
                  <a:pt x="458" y="1112"/>
                  <a:pt x="458" y="1112"/>
                  <a:pt x="458" y="1112"/>
                </a:cubicBezTo>
                <a:cubicBezTo>
                  <a:pt x="516" y="1012"/>
                  <a:pt x="516" y="1012"/>
                  <a:pt x="516" y="1012"/>
                </a:cubicBezTo>
                <a:cubicBezTo>
                  <a:pt x="531" y="1014"/>
                  <a:pt x="546" y="1014"/>
                  <a:pt x="562" y="1014"/>
                </a:cubicBezTo>
                <a:cubicBezTo>
                  <a:pt x="577" y="1014"/>
                  <a:pt x="592" y="1013"/>
                  <a:pt x="607" y="1012"/>
                </a:cubicBezTo>
                <a:cubicBezTo>
                  <a:pt x="665" y="1112"/>
                  <a:pt x="665" y="1112"/>
                  <a:pt x="665" y="1112"/>
                </a:cubicBezTo>
                <a:cubicBezTo>
                  <a:pt x="805" y="1066"/>
                  <a:pt x="805" y="1066"/>
                  <a:pt x="805" y="1066"/>
                </a:cubicBezTo>
                <a:cubicBezTo>
                  <a:pt x="793" y="952"/>
                  <a:pt x="793" y="952"/>
                  <a:pt x="793" y="952"/>
                </a:cubicBezTo>
                <a:cubicBezTo>
                  <a:pt x="819" y="936"/>
                  <a:pt x="844" y="918"/>
                  <a:pt x="866" y="898"/>
                </a:cubicBezTo>
                <a:cubicBezTo>
                  <a:pt x="972" y="945"/>
                  <a:pt x="972" y="945"/>
                  <a:pt x="972" y="945"/>
                </a:cubicBezTo>
                <a:cubicBezTo>
                  <a:pt x="1058" y="826"/>
                  <a:pt x="1058" y="826"/>
                  <a:pt x="1058" y="826"/>
                </a:cubicBezTo>
                <a:cubicBezTo>
                  <a:pt x="981" y="740"/>
                  <a:pt x="981" y="740"/>
                  <a:pt x="981" y="740"/>
                </a:cubicBezTo>
                <a:cubicBezTo>
                  <a:pt x="993" y="712"/>
                  <a:pt x="1003" y="683"/>
                  <a:pt x="1009" y="653"/>
                </a:cubicBezTo>
                <a:cubicBezTo>
                  <a:pt x="1122" y="629"/>
                  <a:pt x="1122" y="629"/>
                  <a:pt x="1122" y="629"/>
                </a:cubicBezTo>
                <a:cubicBezTo>
                  <a:pt x="1122" y="482"/>
                  <a:pt x="1122" y="482"/>
                  <a:pt x="1122" y="482"/>
                </a:cubicBezTo>
                <a:cubicBezTo>
                  <a:pt x="1009" y="458"/>
                  <a:pt x="1009" y="458"/>
                  <a:pt x="1009" y="458"/>
                </a:cubicBezTo>
                <a:cubicBezTo>
                  <a:pt x="1003" y="428"/>
                  <a:pt x="993" y="399"/>
                  <a:pt x="981" y="371"/>
                </a:cubicBezTo>
                <a:cubicBezTo>
                  <a:pt x="1058" y="285"/>
                  <a:pt x="1058" y="285"/>
                  <a:pt x="1058" y="285"/>
                </a:cubicBezTo>
                <a:cubicBezTo>
                  <a:pt x="972" y="167"/>
                  <a:pt x="972" y="167"/>
                  <a:pt x="972" y="167"/>
                </a:cubicBezTo>
                <a:cubicBezTo>
                  <a:pt x="866" y="213"/>
                  <a:pt x="866" y="213"/>
                  <a:pt x="866" y="213"/>
                </a:cubicBezTo>
                <a:cubicBezTo>
                  <a:pt x="843" y="193"/>
                  <a:pt x="819" y="175"/>
                  <a:pt x="792" y="160"/>
                </a:cubicBezTo>
                <a:cubicBezTo>
                  <a:pt x="804" y="45"/>
                  <a:pt x="804" y="45"/>
                  <a:pt x="804" y="45"/>
                </a:cubicBezTo>
                <a:cubicBezTo>
                  <a:pt x="664" y="0"/>
                  <a:pt x="664" y="0"/>
                  <a:pt x="664" y="0"/>
                </a:cubicBezTo>
                <a:cubicBezTo>
                  <a:pt x="606" y="100"/>
                  <a:pt x="606" y="100"/>
                  <a:pt x="606" y="100"/>
                </a:cubicBezTo>
                <a:cubicBezTo>
                  <a:pt x="592" y="98"/>
                  <a:pt x="576" y="97"/>
                  <a:pt x="561" y="97"/>
                </a:cubicBezTo>
                <a:close/>
                <a:moveTo>
                  <a:pt x="967" y="556"/>
                </a:moveTo>
                <a:cubicBezTo>
                  <a:pt x="968" y="780"/>
                  <a:pt x="786" y="962"/>
                  <a:pt x="562" y="962"/>
                </a:cubicBezTo>
                <a:cubicBezTo>
                  <a:pt x="337" y="962"/>
                  <a:pt x="155" y="781"/>
                  <a:pt x="155" y="556"/>
                </a:cubicBezTo>
                <a:cubicBezTo>
                  <a:pt x="155" y="332"/>
                  <a:pt x="337" y="150"/>
                  <a:pt x="561" y="150"/>
                </a:cubicBezTo>
                <a:cubicBezTo>
                  <a:pt x="785" y="149"/>
                  <a:pt x="967" y="331"/>
                  <a:pt x="967" y="556"/>
                </a:cubicBezTo>
                <a:close/>
              </a:path>
            </a:pathLst>
          </a:custGeom>
          <a:solidFill>
            <a:srgbClr val="E339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0485" name="Freeform 6"/>
          <p:cNvSpPr>
            <a:spLocks noEditPoints="1"/>
          </p:cNvSpPr>
          <p:nvPr/>
        </p:nvSpPr>
        <p:spPr bwMode="auto">
          <a:xfrm>
            <a:off x="2809875" y="2489200"/>
            <a:ext cx="1746250" cy="1731963"/>
          </a:xfrm>
          <a:custGeom>
            <a:avLst/>
            <a:gdLst>
              <a:gd name="T0" fmla="*/ 2147483647 w 833"/>
              <a:gd name="T1" fmla="*/ 2147483647 h 826"/>
              <a:gd name="T2" fmla="*/ 2147483647 w 833"/>
              <a:gd name="T3" fmla="*/ 2147483647 h 826"/>
              <a:gd name="T4" fmla="*/ 2147483647 w 833"/>
              <a:gd name="T5" fmla="*/ 0 h 826"/>
              <a:gd name="T6" fmla="*/ 2147483647 w 833"/>
              <a:gd name="T7" fmla="*/ 2147483647 h 826"/>
              <a:gd name="T8" fmla="*/ 2147483647 w 833"/>
              <a:gd name="T9" fmla="*/ 2147483647 h 826"/>
              <a:gd name="T10" fmla="*/ 2147483647 w 833"/>
              <a:gd name="T11" fmla="*/ 2147483647 h 826"/>
              <a:gd name="T12" fmla="*/ 2147483647 w 833"/>
              <a:gd name="T13" fmla="*/ 2147483647 h 826"/>
              <a:gd name="T14" fmla="*/ 2147483647 w 833"/>
              <a:gd name="T15" fmla="*/ 2147483647 h 826"/>
              <a:gd name="T16" fmla="*/ 2147483647 w 833"/>
              <a:gd name="T17" fmla="*/ 2147483647 h 826"/>
              <a:gd name="T18" fmla="*/ 2147483647 w 833"/>
              <a:gd name="T19" fmla="*/ 2147483647 h 826"/>
              <a:gd name="T20" fmla="*/ 0 w 833"/>
              <a:gd name="T21" fmla="*/ 2147483647 h 826"/>
              <a:gd name="T22" fmla="*/ 0 w 833"/>
              <a:gd name="T23" fmla="*/ 2147483647 h 826"/>
              <a:gd name="T24" fmla="*/ 2147483647 w 833"/>
              <a:gd name="T25" fmla="*/ 2147483647 h 826"/>
              <a:gd name="T26" fmla="*/ 2147483647 w 833"/>
              <a:gd name="T27" fmla="*/ 2147483647 h 826"/>
              <a:gd name="T28" fmla="*/ 2147483647 w 833"/>
              <a:gd name="T29" fmla="*/ 2147483647 h 826"/>
              <a:gd name="T30" fmla="*/ 2147483647 w 833"/>
              <a:gd name="T31" fmla="*/ 2147483647 h 826"/>
              <a:gd name="T32" fmla="*/ 2147483647 w 833"/>
              <a:gd name="T33" fmla="*/ 2147483647 h 826"/>
              <a:gd name="T34" fmla="*/ 2147483647 w 833"/>
              <a:gd name="T35" fmla="*/ 2147483647 h 826"/>
              <a:gd name="T36" fmla="*/ 2147483647 w 833"/>
              <a:gd name="T37" fmla="*/ 2147483647 h 826"/>
              <a:gd name="T38" fmla="*/ 2147483647 w 833"/>
              <a:gd name="T39" fmla="*/ 2147483647 h 826"/>
              <a:gd name="T40" fmla="*/ 2147483647 w 833"/>
              <a:gd name="T41" fmla="*/ 2147483647 h 826"/>
              <a:gd name="T42" fmla="*/ 2147483647 w 833"/>
              <a:gd name="T43" fmla="*/ 2147483647 h 826"/>
              <a:gd name="T44" fmla="*/ 2147483647 w 833"/>
              <a:gd name="T45" fmla="*/ 2147483647 h 826"/>
              <a:gd name="T46" fmla="*/ 2147483647 w 833"/>
              <a:gd name="T47" fmla="*/ 2147483647 h 826"/>
              <a:gd name="T48" fmla="*/ 2147483647 w 833"/>
              <a:gd name="T49" fmla="*/ 2147483647 h 826"/>
              <a:gd name="T50" fmla="*/ 2147483647 w 833"/>
              <a:gd name="T51" fmla="*/ 2147483647 h 826"/>
              <a:gd name="T52" fmla="*/ 2147483647 w 833"/>
              <a:gd name="T53" fmla="*/ 2147483647 h 826"/>
              <a:gd name="T54" fmla="*/ 2147483647 w 833"/>
              <a:gd name="T55" fmla="*/ 2147483647 h 826"/>
              <a:gd name="T56" fmla="*/ 2147483647 w 833"/>
              <a:gd name="T57" fmla="*/ 2147483647 h 826"/>
              <a:gd name="T58" fmla="*/ 2147483647 w 833"/>
              <a:gd name="T59" fmla="*/ 2147483647 h 826"/>
              <a:gd name="T60" fmla="*/ 2147483647 w 833"/>
              <a:gd name="T61" fmla="*/ 2147483647 h 826"/>
              <a:gd name="T62" fmla="*/ 2147483647 w 833"/>
              <a:gd name="T63" fmla="*/ 2147483647 h 826"/>
              <a:gd name="T64" fmla="*/ 2147483647 w 833"/>
              <a:gd name="T65" fmla="*/ 2147483647 h 826"/>
              <a:gd name="T66" fmla="*/ 2147483647 w 833"/>
              <a:gd name="T67" fmla="*/ 2147483647 h 826"/>
              <a:gd name="T68" fmla="*/ 2147483647 w 833"/>
              <a:gd name="T69" fmla="*/ 2147483647 h 826"/>
              <a:gd name="T70" fmla="*/ 2147483647 w 833"/>
              <a:gd name="T71" fmla="*/ 2147483647 h 826"/>
              <a:gd name="T72" fmla="*/ 2147483647 w 833"/>
              <a:gd name="T73" fmla="*/ 2147483647 h 826"/>
              <a:gd name="T74" fmla="*/ 2147483647 w 833"/>
              <a:gd name="T75" fmla="*/ 2147483647 h 826"/>
              <a:gd name="T76" fmla="*/ 2147483647 w 833"/>
              <a:gd name="T77" fmla="*/ 2147483647 h 826"/>
              <a:gd name="T78" fmla="*/ 2147483647 w 833"/>
              <a:gd name="T79" fmla="*/ 2147483647 h 826"/>
              <a:gd name="T80" fmla="*/ 2147483647 w 833"/>
              <a:gd name="T81" fmla="*/ 0 h 826"/>
              <a:gd name="T82" fmla="*/ 2147483647 w 833"/>
              <a:gd name="T83" fmla="*/ 2147483647 h 826"/>
              <a:gd name="T84" fmla="*/ 2147483647 w 833"/>
              <a:gd name="T85" fmla="*/ 2147483647 h 826"/>
              <a:gd name="T86" fmla="*/ 2147483647 w 833"/>
              <a:gd name="T87" fmla="*/ 2147483647 h 826"/>
              <a:gd name="T88" fmla="*/ 2147483647 w 833"/>
              <a:gd name="T89" fmla="*/ 2147483647 h 826"/>
              <a:gd name="T90" fmla="*/ 2147483647 w 833"/>
              <a:gd name="T91" fmla="*/ 2147483647 h 826"/>
              <a:gd name="T92" fmla="*/ 2147483647 w 833"/>
              <a:gd name="T93" fmla="*/ 2147483647 h 826"/>
              <a:gd name="T94" fmla="*/ 2147483647 w 833"/>
              <a:gd name="T95" fmla="*/ 2147483647 h 82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833"/>
              <a:gd name="T145" fmla="*/ 0 h 826"/>
              <a:gd name="T146" fmla="*/ 833 w 833"/>
              <a:gd name="T147" fmla="*/ 826 h 82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833" h="826">
                <a:moveTo>
                  <a:pt x="416" y="72"/>
                </a:moveTo>
                <a:cubicBezTo>
                  <a:pt x="405" y="72"/>
                  <a:pt x="394" y="73"/>
                  <a:pt x="383" y="74"/>
                </a:cubicBezTo>
                <a:cubicBezTo>
                  <a:pt x="340" y="0"/>
                  <a:pt x="340" y="0"/>
                  <a:pt x="340" y="0"/>
                </a:cubicBezTo>
                <a:cubicBezTo>
                  <a:pt x="236" y="34"/>
                  <a:pt x="236" y="34"/>
                  <a:pt x="236" y="34"/>
                </a:cubicBezTo>
                <a:cubicBezTo>
                  <a:pt x="245" y="119"/>
                  <a:pt x="245" y="119"/>
                  <a:pt x="245" y="119"/>
                </a:cubicBezTo>
                <a:cubicBezTo>
                  <a:pt x="225" y="131"/>
                  <a:pt x="207" y="144"/>
                  <a:pt x="190" y="159"/>
                </a:cubicBezTo>
                <a:cubicBezTo>
                  <a:pt x="112" y="124"/>
                  <a:pt x="112" y="124"/>
                  <a:pt x="112" y="124"/>
                </a:cubicBezTo>
                <a:cubicBezTo>
                  <a:pt x="48" y="212"/>
                  <a:pt x="48" y="212"/>
                  <a:pt x="48" y="212"/>
                </a:cubicBezTo>
                <a:cubicBezTo>
                  <a:pt x="105" y="276"/>
                  <a:pt x="105" y="276"/>
                  <a:pt x="105" y="276"/>
                </a:cubicBezTo>
                <a:cubicBezTo>
                  <a:pt x="96" y="297"/>
                  <a:pt x="89" y="318"/>
                  <a:pt x="84" y="341"/>
                </a:cubicBezTo>
                <a:cubicBezTo>
                  <a:pt x="0" y="359"/>
                  <a:pt x="0" y="359"/>
                  <a:pt x="0" y="359"/>
                </a:cubicBezTo>
                <a:cubicBezTo>
                  <a:pt x="0" y="468"/>
                  <a:pt x="0" y="468"/>
                  <a:pt x="0" y="468"/>
                </a:cubicBezTo>
                <a:cubicBezTo>
                  <a:pt x="84" y="486"/>
                  <a:pt x="84" y="486"/>
                  <a:pt x="84" y="486"/>
                </a:cubicBezTo>
                <a:cubicBezTo>
                  <a:pt x="89" y="508"/>
                  <a:pt x="96" y="529"/>
                  <a:pt x="105" y="550"/>
                </a:cubicBezTo>
                <a:cubicBezTo>
                  <a:pt x="48" y="614"/>
                  <a:pt x="48" y="614"/>
                  <a:pt x="48" y="614"/>
                </a:cubicBezTo>
                <a:cubicBezTo>
                  <a:pt x="112" y="702"/>
                  <a:pt x="112" y="702"/>
                  <a:pt x="112" y="702"/>
                </a:cubicBezTo>
                <a:cubicBezTo>
                  <a:pt x="190" y="667"/>
                  <a:pt x="190" y="667"/>
                  <a:pt x="190" y="667"/>
                </a:cubicBezTo>
                <a:cubicBezTo>
                  <a:pt x="207" y="682"/>
                  <a:pt x="226" y="695"/>
                  <a:pt x="245" y="707"/>
                </a:cubicBezTo>
                <a:cubicBezTo>
                  <a:pt x="236" y="792"/>
                  <a:pt x="236" y="792"/>
                  <a:pt x="236" y="792"/>
                </a:cubicBezTo>
                <a:cubicBezTo>
                  <a:pt x="340" y="826"/>
                  <a:pt x="340" y="826"/>
                  <a:pt x="340" y="826"/>
                </a:cubicBezTo>
                <a:cubicBezTo>
                  <a:pt x="383" y="752"/>
                  <a:pt x="383" y="752"/>
                  <a:pt x="383" y="752"/>
                </a:cubicBezTo>
                <a:cubicBezTo>
                  <a:pt x="394" y="753"/>
                  <a:pt x="406" y="753"/>
                  <a:pt x="417" y="753"/>
                </a:cubicBezTo>
                <a:cubicBezTo>
                  <a:pt x="428" y="753"/>
                  <a:pt x="440" y="753"/>
                  <a:pt x="451" y="752"/>
                </a:cubicBezTo>
                <a:cubicBezTo>
                  <a:pt x="494" y="826"/>
                  <a:pt x="494" y="826"/>
                  <a:pt x="494" y="826"/>
                </a:cubicBezTo>
                <a:cubicBezTo>
                  <a:pt x="597" y="792"/>
                  <a:pt x="597" y="792"/>
                  <a:pt x="597" y="792"/>
                </a:cubicBezTo>
                <a:cubicBezTo>
                  <a:pt x="589" y="707"/>
                  <a:pt x="589" y="707"/>
                  <a:pt x="589" y="707"/>
                </a:cubicBezTo>
                <a:cubicBezTo>
                  <a:pt x="608" y="695"/>
                  <a:pt x="626" y="682"/>
                  <a:pt x="643" y="667"/>
                </a:cubicBezTo>
                <a:cubicBezTo>
                  <a:pt x="722" y="702"/>
                  <a:pt x="722" y="702"/>
                  <a:pt x="722" y="702"/>
                </a:cubicBezTo>
                <a:cubicBezTo>
                  <a:pt x="786" y="613"/>
                  <a:pt x="786" y="613"/>
                  <a:pt x="786" y="613"/>
                </a:cubicBezTo>
                <a:cubicBezTo>
                  <a:pt x="728" y="550"/>
                  <a:pt x="728" y="550"/>
                  <a:pt x="728" y="550"/>
                </a:cubicBezTo>
                <a:cubicBezTo>
                  <a:pt x="737" y="529"/>
                  <a:pt x="745" y="508"/>
                  <a:pt x="749" y="485"/>
                </a:cubicBezTo>
                <a:cubicBezTo>
                  <a:pt x="833" y="467"/>
                  <a:pt x="833" y="467"/>
                  <a:pt x="833" y="467"/>
                </a:cubicBezTo>
                <a:cubicBezTo>
                  <a:pt x="833" y="358"/>
                  <a:pt x="833" y="358"/>
                  <a:pt x="833" y="358"/>
                </a:cubicBezTo>
                <a:cubicBezTo>
                  <a:pt x="749" y="340"/>
                  <a:pt x="749" y="340"/>
                  <a:pt x="749" y="340"/>
                </a:cubicBezTo>
                <a:cubicBezTo>
                  <a:pt x="744" y="318"/>
                  <a:pt x="737" y="296"/>
                  <a:pt x="728" y="276"/>
                </a:cubicBezTo>
                <a:cubicBezTo>
                  <a:pt x="786" y="212"/>
                  <a:pt x="786" y="212"/>
                  <a:pt x="786" y="212"/>
                </a:cubicBezTo>
                <a:cubicBezTo>
                  <a:pt x="721" y="124"/>
                  <a:pt x="721" y="124"/>
                  <a:pt x="721" y="124"/>
                </a:cubicBezTo>
                <a:cubicBezTo>
                  <a:pt x="643" y="159"/>
                  <a:pt x="643" y="159"/>
                  <a:pt x="643" y="159"/>
                </a:cubicBezTo>
                <a:cubicBezTo>
                  <a:pt x="626" y="144"/>
                  <a:pt x="608" y="130"/>
                  <a:pt x="588" y="119"/>
                </a:cubicBezTo>
                <a:cubicBezTo>
                  <a:pt x="597" y="34"/>
                  <a:pt x="597" y="34"/>
                  <a:pt x="597" y="34"/>
                </a:cubicBezTo>
                <a:cubicBezTo>
                  <a:pt x="493" y="0"/>
                  <a:pt x="493" y="0"/>
                  <a:pt x="493" y="0"/>
                </a:cubicBezTo>
                <a:cubicBezTo>
                  <a:pt x="450" y="74"/>
                  <a:pt x="450" y="74"/>
                  <a:pt x="450" y="74"/>
                </a:cubicBezTo>
                <a:cubicBezTo>
                  <a:pt x="439" y="73"/>
                  <a:pt x="428" y="72"/>
                  <a:pt x="416" y="72"/>
                </a:cubicBezTo>
                <a:close/>
                <a:moveTo>
                  <a:pt x="718" y="413"/>
                </a:moveTo>
                <a:cubicBezTo>
                  <a:pt x="718" y="579"/>
                  <a:pt x="583" y="714"/>
                  <a:pt x="417" y="715"/>
                </a:cubicBezTo>
                <a:cubicBezTo>
                  <a:pt x="250" y="715"/>
                  <a:pt x="115" y="580"/>
                  <a:pt x="115" y="413"/>
                </a:cubicBezTo>
                <a:cubicBezTo>
                  <a:pt x="115" y="247"/>
                  <a:pt x="250" y="111"/>
                  <a:pt x="416" y="111"/>
                </a:cubicBezTo>
                <a:cubicBezTo>
                  <a:pt x="583" y="111"/>
                  <a:pt x="718" y="246"/>
                  <a:pt x="718" y="413"/>
                </a:cubicBezTo>
                <a:close/>
              </a:path>
            </a:pathLst>
          </a:custGeom>
          <a:solidFill>
            <a:srgbClr val="F49B1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0486" name="Freeform 7"/>
          <p:cNvSpPr>
            <a:spLocks noEditPoints="1"/>
          </p:cNvSpPr>
          <p:nvPr/>
        </p:nvSpPr>
        <p:spPr bwMode="auto">
          <a:xfrm>
            <a:off x="3471863" y="4371975"/>
            <a:ext cx="1441450" cy="1428750"/>
          </a:xfrm>
          <a:custGeom>
            <a:avLst/>
            <a:gdLst>
              <a:gd name="T0" fmla="*/ 2147483647 w 688"/>
              <a:gd name="T1" fmla="*/ 2147483647 h 682"/>
              <a:gd name="T2" fmla="*/ 2147483647 w 688"/>
              <a:gd name="T3" fmla="*/ 2147483647 h 682"/>
              <a:gd name="T4" fmla="*/ 2147483647 w 688"/>
              <a:gd name="T5" fmla="*/ 0 h 682"/>
              <a:gd name="T6" fmla="*/ 2147483647 w 688"/>
              <a:gd name="T7" fmla="*/ 2147483647 h 682"/>
              <a:gd name="T8" fmla="*/ 2147483647 w 688"/>
              <a:gd name="T9" fmla="*/ 2147483647 h 682"/>
              <a:gd name="T10" fmla="*/ 2147483647 w 688"/>
              <a:gd name="T11" fmla="*/ 2147483647 h 682"/>
              <a:gd name="T12" fmla="*/ 2147483647 w 688"/>
              <a:gd name="T13" fmla="*/ 2147483647 h 682"/>
              <a:gd name="T14" fmla="*/ 2147483647 w 688"/>
              <a:gd name="T15" fmla="*/ 2147483647 h 682"/>
              <a:gd name="T16" fmla="*/ 2147483647 w 688"/>
              <a:gd name="T17" fmla="*/ 2147483647 h 682"/>
              <a:gd name="T18" fmla="*/ 2147483647 w 688"/>
              <a:gd name="T19" fmla="*/ 2147483647 h 682"/>
              <a:gd name="T20" fmla="*/ 0 w 688"/>
              <a:gd name="T21" fmla="*/ 2147483647 h 682"/>
              <a:gd name="T22" fmla="*/ 0 w 688"/>
              <a:gd name="T23" fmla="*/ 2147483647 h 682"/>
              <a:gd name="T24" fmla="*/ 2147483647 w 688"/>
              <a:gd name="T25" fmla="*/ 2147483647 h 682"/>
              <a:gd name="T26" fmla="*/ 2147483647 w 688"/>
              <a:gd name="T27" fmla="*/ 2147483647 h 682"/>
              <a:gd name="T28" fmla="*/ 2147483647 w 688"/>
              <a:gd name="T29" fmla="*/ 2147483647 h 682"/>
              <a:gd name="T30" fmla="*/ 2147483647 w 688"/>
              <a:gd name="T31" fmla="*/ 2147483647 h 682"/>
              <a:gd name="T32" fmla="*/ 2147483647 w 688"/>
              <a:gd name="T33" fmla="*/ 2147483647 h 682"/>
              <a:gd name="T34" fmla="*/ 2147483647 w 688"/>
              <a:gd name="T35" fmla="*/ 2147483647 h 682"/>
              <a:gd name="T36" fmla="*/ 2147483647 w 688"/>
              <a:gd name="T37" fmla="*/ 2147483647 h 682"/>
              <a:gd name="T38" fmla="*/ 2147483647 w 688"/>
              <a:gd name="T39" fmla="*/ 2147483647 h 682"/>
              <a:gd name="T40" fmla="*/ 2147483647 w 688"/>
              <a:gd name="T41" fmla="*/ 2147483647 h 682"/>
              <a:gd name="T42" fmla="*/ 2147483647 w 688"/>
              <a:gd name="T43" fmla="*/ 2147483647 h 682"/>
              <a:gd name="T44" fmla="*/ 2147483647 w 688"/>
              <a:gd name="T45" fmla="*/ 2147483647 h 682"/>
              <a:gd name="T46" fmla="*/ 2147483647 w 688"/>
              <a:gd name="T47" fmla="*/ 2147483647 h 682"/>
              <a:gd name="T48" fmla="*/ 2147483647 w 688"/>
              <a:gd name="T49" fmla="*/ 2147483647 h 682"/>
              <a:gd name="T50" fmla="*/ 2147483647 w 688"/>
              <a:gd name="T51" fmla="*/ 2147483647 h 682"/>
              <a:gd name="T52" fmla="*/ 2147483647 w 688"/>
              <a:gd name="T53" fmla="*/ 2147483647 h 682"/>
              <a:gd name="T54" fmla="*/ 2147483647 w 688"/>
              <a:gd name="T55" fmla="*/ 2147483647 h 682"/>
              <a:gd name="T56" fmla="*/ 2147483647 w 688"/>
              <a:gd name="T57" fmla="*/ 2147483647 h 682"/>
              <a:gd name="T58" fmla="*/ 2147483647 w 688"/>
              <a:gd name="T59" fmla="*/ 2147483647 h 682"/>
              <a:gd name="T60" fmla="*/ 2147483647 w 688"/>
              <a:gd name="T61" fmla="*/ 2147483647 h 682"/>
              <a:gd name="T62" fmla="*/ 2147483647 w 688"/>
              <a:gd name="T63" fmla="*/ 2147483647 h 682"/>
              <a:gd name="T64" fmla="*/ 2147483647 w 688"/>
              <a:gd name="T65" fmla="*/ 2147483647 h 682"/>
              <a:gd name="T66" fmla="*/ 2147483647 w 688"/>
              <a:gd name="T67" fmla="*/ 2147483647 h 682"/>
              <a:gd name="T68" fmla="*/ 2147483647 w 688"/>
              <a:gd name="T69" fmla="*/ 2147483647 h 682"/>
              <a:gd name="T70" fmla="*/ 2147483647 w 688"/>
              <a:gd name="T71" fmla="*/ 2147483647 h 682"/>
              <a:gd name="T72" fmla="*/ 2147483647 w 688"/>
              <a:gd name="T73" fmla="*/ 2147483647 h 682"/>
              <a:gd name="T74" fmla="*/ 2147483647 w 688"/>
              <a:gd name="T75" fmla="*/ 2147483647 h 682"/>
              <a:gd name="T76" fmla="*/ 2147483647 w 688"/>
              <a:gd name="T77" fmla="*/ 2147483647 h 682"/>
              <a:gd name="T78" fmla="*/ 2147483647 w 688"/>
              <a:gd name="T79" fmla="*/ 2147483647 h 682"/>
              <a:gd name="T80" fmla="*/ 2147483647 w 688"/>
              <a:gd name="T81" fmla="*/ 0 h 682"/>
              <a:gd name="T82" fmla="*/ 2147483647 w 688"/>
              <a:gd name="T83" fmla="*/ 2147483647 h 682"/>
              <a:gd name="T84" fmla="*/ 2147483647 w 688"/>
              <a:gd name="T85" fmla="*/ 2147483647 h 682"/>
              <a:gd name="T86" fmla="*/ 2147483647 w 688"/>
              <a:gd name="T87" fmla="*/ 2147483647 h 682"/>
              <a:gd name="T88" fmla="*/ 2147483647 w 688"/>
              <a:gd name="T89" fmla="*/ 2147483647 h 682"/>
              <a:gd name="T90" fmla="*/ 2147483647 w 688"/>
              <a:gd name="T91" fmla="*/ 2147483647 h 682"/>
              <a:gd name="T92" fmla="*/ 2147483647 w 688"/>
              <a:gd name="T93" fmla="*/ 2147483647 h 682"/>
              <a:gd name="T94" fmla="*/ 2147483647 w 688"/>
              <a:gd name="T95" fmla="*/ 2147483647 h 68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688"/>
              <a:gd name="T145" fmla="*/ 0 h 682"/>
              <a:gd name="T146" fmla="*/ 688 w 688"/>
              <a:gd name="T147" fmla="*/ 682 h 682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688" h="682">
                <a:moveTo>
                  <a:pt x="344" y="60"/>
                </a:moveTo>
                <a:cubicBezTo>
                  <a:pt x="334" y="60"/>
                  <a:pt x="325" y="60"/>
                  <a:pt x="316" y="61"/>
                </a:cubicBezTo>
                <a:cubicBezTo>
                  <a:pt x="280" y="0"/>
                  <a:pt x="280" y="0"/>
                  <a:pt x="280" y="0"/>
                </a:cubicBezTo>
                <a:cubicBezTo>
                  <a:pt x="195" y="28"/>
                  <a:pt x="195" y="28"/>
                  <a:pt x="195" y="28"/>
                </a:cubicBezTo>
                <a:cubicBezTo>
                  <a:pt x="202" y="98"/>
                  <a:pt x="202" y="98"/>
                  <a:pt x="202" y="98"/>
                </a:cubicBezTo>
                <a:cubicBezTo>
                  <a:pt x="186" y="108"/>
                  <a:pt x="171" y="119"/>
                  <a:pt x="157" y="131"/>
                </a:cubicBezTo>
                <a:cubicBezTo>
                  <a:pt x="92" y="103"/>
                  <a:pt x="92" y="103"/>
                  <a:pt x="92" y="103"/>
                </a:cubicBezTo>
                <a:cubicBezTo>
                  <a:pt x="39" y="175"/>
                  <a:pt x="39" y="175"/>
                  <a:pt x="39" y="175"/>
                </a:cubicBezTo>
                <a:cubicBezTo>
                  <a:pt x="87" y="228"/>
                  <a:pt x="87" y="228"/>
                  <a:pt x="87" y="228"/>
                </a:cubicBezTo>
                <a:cubicBezTo>
                  <a:pt x="79" y="245"/>
                  <a:pt x="73" y="263"/>
                  <a:pt x="69" y="281"/>
                </a:cubicBezTo>
                <a:cubicBezTo>
                  <a:pt x="0" y="296"/>
                  <a:pt x="0" y="296"/>
                  <a:pt x="0" y="296"/>
                </a:cubicBezTo>
                <a:cubicBezTo>
                  <a:pt x="0" y="386"/>
                  <a:pt x="0" y="386"/>
                  <a:pt x="0" y="386"/>
                </a:cubicBezTo>
                <a:cubicBezTo>
                  <a:pt x="69" y="401"/>
                  <a:pt x="69" y="401"/>
                  <a:pt x="69" y="401"/>
                </a:cubicBezTo>
                <a:cubicBezTo>
                  <a:pt x="73" y="419"/>
                  <a:pt x="79" y="437"/>
                  <a:pt x="87" y="454"/>
                </a:cubicBezTo>
                <a:cubicBezTo>
                  <a:pt x="39" y="507"/>
                  <a:pt x="39" y="507"/>
                  <a:pt x="39" y="507"/>
                </a:cubicBezTo>
                <a:cubicBezTo>
                  <a:pt x="93" y="580"/>
                  <a:pt x="93" y="580"/>
                  <a:pt x="93" y="580"/>
                </a:cubicBezTo>
                <a:cubicBezTo>
                  <a:pt x="157" y="551"/>
                  <a:pt x="157" y="551"/>
                  <a:pt x="157" y="551"/>
                </a:cubicBezTo>
                <a:cubicBezTo>
                  <a:pt x="171" y="563"/>
                  <a:pt x="186" y="574"/>
                  <a:pt x="202" y="584"/>
                </a:cubicBezTo>
                <a:cubicBezTo>
                  <a:pt x="195" y="654"/>
                  <a:pt x="195" y="654"/>
                  <a:pt x="195" y="654"/>
                </a:cubicBezTo>
                <a:cubicBezTo>
                  <a:pt x="281" y="682"/>
                  <a:pt x="281" y="682"/>
                  <a:pt x="281" y="682"/>
                </a:cubicBezTo>
                <a:cubicBezTo>
                  <a:pt x="316" y="621"/>
                  <a:pt x="316" y="621"/>
                  <a:pt x="316" y="621"/>
                </a:cubicBezTo>
                <a:cubicBezTo>
                  <a:pt x="325" y="622"/>
                  <a:pt x="335" y="622"/>
                  <a:pt x="344" y="622"/>
                </a:cubicBezTo>
                <a:cubicBezTo>
                  <a:pt x="354" y="622"/>
                  <a:pt x="363" y="621"/>
                  <a:pt x="372" y="621"/>
                </a:cubicBezTo>
                <a:cubicBezTo>
                  <a:pt x="408" y="682"/>
                  <a:pt x="408" y="682"/>
                  <a:pt x="408" y="682"/>
                </a:cubicBezTo>
                <a:cubicBezTo>
                  <a:pt x="493" y="654"/>
                  <a:pt x="493" y="654"/>
                  <a:pt x="493" y="654"/>
                </a:cubicBezTo>
                <a:cubicBezTo>
                  <a:pt x="486" y="584"/>
                  <a:pt x="486" y="584"/>
                  <a:pt x="486" y="584"/>
                </a:cubicBezTo>
                <a:cubicBezTo>
                  <a:pt x="502" y="574"/>
                  <a:pt x="517" y="563"/>
                  <a:pt x="531" y="551"/>
                </a:cubicBezTo>
                <a:cubicBezTo>
                  <a:pt x="596" y="579"/>
                  <a:pt x="596" y="579"/>
                  <a:pt x="596" y="579"/>
                </a:cubicBezTo>
                <a:cubicBezTo>
                  <a:pt x="649" y="506"/>
                  <a:pt x="649" y="506"/>
                  <a:pt x="649" y="506"/>
                </a:cubicBezTo>
                <a:cubicBezTo>
                  <a:pt x="601" y="454"/>
                  <a:pt x="601" y="454"/>
                  <a:pt x="601" y="454"/>
                </a:cubicBezTo>
                <a:cubicBezTo>
                  <a:pt x="609" y="437"/>
                  <a:pt x="615" y="419"/>
                  <a:pt x="619" y="401"/>
                </a:cubicBezTo>
                <a:cubicBezTo>
                  <a:pt x="688" y="386"/>
                  <a:pt x="688" y="386"/>
                  <a:pt x="688" y="386"/>
                </a:cubicBezTo>
                <a:cubicBezTo>
                  <a:pt x="688" y="296"/>
                  <a:pt x="688" y="296"/>
                  <a:pt x="688" y="296"/>
                </a:cubicBezTo>
                <a:cubicBezTo>
                  <a:pt x="619" y="281"/>
                  <a:pt x="619" y="281"/>
                  <a:pt x="619" y="281"/>
                </a:cubicBezTo>
                <a:cubicBezTo>
                  <a:pt x="615" y="262"/>
                  <a:pt x="609" y="245"/>
                  <a:pt x="601" y="228"/>
                </a:cubicBezTo>
                <a:cubicBezTo>
                  <a:pt x="649" y="175"/>
                  <a:pt x="649" y="175"/>
                  <a:pt x="649" y="175"/>
                </a:cubicBezTo>
                <a:cubicBezTo>
                  <a:pt x="596" y="102"/>
                  <a:pt x="596" y="102"/>
                  <a:pt x="596" y="102"/>
                </a:cubicBezTo>
                <a:cubicBezTo>
                  <a:pt x="531" y="131"/>
                  <a:pt x="531" y="131"/>
                  <a:pt x="531" y="131"/>
                </a:cubicBezTo>
                <a:cubicBezTo>
                  <a:pt x="517" y="119"/>
                  <a:pt x="502" y="108"/>
                  <a:pt x="486" y="98"/>
                </a:cubicBezTo>
                <a:cubicBezTo>
                  <a:pt x="493" y="28"/>
                  <a:pt x="493" y="28"/>
                  <a:pt x="493" y="28"/>
                </a:cubicBezTo>
                <a:cubicBezTo>
                  <a:pt x="407" y="0"/>
                  <a:pt x="407" y="0"/>
                  <a:pt x="407" y="0"/>
                </a:cubicBezTo>
                <a:cubicBezTo>
                  <a:pt x="372" y="61"/>
                  <a:pt x="372" y="61"/>
                  <a:pt x="372" y="61"/>
                </a:cubicBezTo>
                <a:cubicBezTo>
                  <a:pt x="363" y="60"/>
                  <a:pt x="353" y="60"/>
                  <a:pt x="344" y="60"/>
                </a:cubicBezTo>
                <a:close/>
                <a:moveTo>
                  <a:pt x="593" y="341"/>
                </a:moveTo>
                <a:cubicBezTo>
                  <a:pt x="593" y="478"/>
                  <a:pt x="482" y="590"/>
                  <a:pt x="344" y="590"/>
                </a:cubicBezTo>
                <a:cubicBezTo>
                  <a:pt x="207" y="590"/>
                  <a:pt x="95" y="479"/>
                  <a:pt x="95" y="341"/>
                </a:cubicBezTo>
                <a:cubicBezTo>
                  <a:pt x="95" y="204"/>
                  <a:pt x="206" y="92"/>
                  <a:pt x="344" y="92"/>
                </a:cubicBezTo>
                <a:cubicBezTo>
                  <a:pt x="481" y="92"/>
                  <a:pt x="593" y="203"/>
                  <a:pt x="593" y="341"/>
                </a:cubicBezTo>
                <a:close/>
              </a:path>
            </a:pathLst>
          </a:custGeom>
          <a:solidFill>
            <a:srgbClr val="6498B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0487" name="Freeform 8"/>
          <p:cNvSpPr>
            <a:spLocks noEditPoints="1"/>
          </p:cNvSpPr>
          <p:nvPr/>
        </p:nvSpPr>
        <p:spPr bwMode="auto">
          <a:xfrm>
            <a:off x="4387850" y="3368675"/>
            <a:ext cx="1323975" cy="1311275"/>
          </a:xfrm>
          <a:custGeom>
            <a:avLst/>
            <a:gdLst>
              <a:gd name="T0" fmla="*/ 2147483647 w 631"/>
              <a:gd name="T1" fmla="*/ 2147483647 h 626"/>
              <a:gd name="T2" fmla="*/ 2147483647 w 631"/>
              <a:gd name="T3" fmla="*/ 2147483647 h 626"/>
              <a:gd name="T4" fmla="*/ 2147483647 w 631"/>
              <a:gd name="T5" fmla="*/ 0 h 626"/>
              <a:gd name="T6" fmla="*/ 2147483647 w 631"/>
              <a:gd name="T7" fmla="*/ 2147483647 h 626"/>
              <a:gd name="T8" fmla="*/ 2147483647 w 631"/>
              <a:gd name="T9" fmla="*/ 2147483647 h 626"/>
              <a:gd name="T10" fmla="*/ 2147483647 w 631"/>
              <a:gd name="T11" fmla="*/ 2147483647 h 626"/>
              <a:gd name="T12" fmla="*/ 2147483647 w 631"/>
              <a:gd name="T13" fmla="*/ 2147483647 h 626"/>
              <a:gd name="T14" fmla="*/ 2147483647 w 631"/>
              <a:gd name="T15" fmla="*/ 2147483647 h 626"/>
              <a:gd name="T16" fmla="*/ 2147483647 w 631"/>
              <a:gd name="T17" fmla="*/ 2147483647 h 626"/>
              <a:gd name="T18" fmla="*/ 2147483647 w 631"/>
              <a:gd name="T19" fmla="*/ 2147483647 h 626"/>
              <a:gd name="T20" fmla="*/ 0 w 631"/>
              <a:gd name="T21" fmla="*/ 2147483647 h 626"/>
              <a:gd name="T22" fmla="*/ 0 w 631"/>
              <a:gd name="T23" fmla="*/ 2147483647 h 626"/>
              <a:gd name="T24" fmla="*/ 2147483647 w 631"/>
              <a:gd name="T25" fmla="*/ 2147483647 h 626"/>
              <a:gd name="T26" fmla="*/ 2147483647 w 631"/>
              <a:gd name="T27" fmla="*/ 2147483647 h 626"/>
              <a:gd name="T28" fmla="*/ 2147483647 w 631"/>
              <a:gd name="T29" fmla="*/ 2147483647 h 626"/>
              <a:gd name="T30" fmla="*/ 2147483647 w 631"/>
              <a:gd name="T31" fmla="*/ 2147483647 h 626"/>
              <a:gd name="T32" fmla="*/ 2147483647 w 631"/>
              <a:gd name="T33" fmla="*/ 2147483647 h 626"/>
              <a:gd name="T34" fmla="*/ 2147483647 w 631"/>
              <a:gd name="T35" fmla="*/ 2147483647 h 626"/>
              <a:gd name="T36" fmla="*/ 2147483647 w 631"/>
              <a:gd name="T37" fmla="*/ 2147483647 h 626"/>
              <a:gd name="T38" fmla="*/ 2147483647 w 631"/>
              <a:gd name="T39" fmla="*/ 2147483647 h 626"/>
              <a:gd name="T40" fmla="*/ 2147483647 w 631"/>
              <a:gd name="T41" fmla="*/ 2147483647 h 626"/>
              <a:gd name="T42" fmla="*/ 2147483647 w 631"/>
              <a:gd name="T43" fmla="*/ 2147483647 h 626"/>
              <a:gd name="T44" fmla="*/ 2147483647 w 631"/>
              <a:gd name="T45" fmla="*/ 2147483647 h 626"/>
              <a:gd name="T46" fmla="*/ 2147483647 w 631"/>
              <a:gd name="T47" fmla="*/ 2147483647 h 626"/>
              <a:gd name="T48" fmla="*/ 2147483647 w 631"/>
              <a:gd name="T49" fmla="*/ 2147483647 h 626"/>
              <a:gd name="T50" fmla="*/ 2147483647 w 631"/>
              <a:gd name="T51" fmla="*/ 2147483647 h 626"/>
              <a:gd name="T52" fmla="*/ 2147483647 w 631"/>
              <a:gd name="T53" fmla="*/ 2147483647 h 626"/>
              <a:gd name="T54" fmla="*/ 2147483647 w 631"/>
              <a:gd name="T55" fmla="*/ 2147483647 h 626"/>
              <a:gd name="T56" fmla="*/ 2147483647 w 631"/>
              <a:gd name="T57" fmla="*/ 2147483647 h 626"/>
              <a:gd name="T58" fmla="*/ 2147483647 w 631"/>
              <a:gd name="T59" fmla="*/ 2147483647 h 626"/>
              <a:gd name="T60" fmla="*/ 2147483647 w 631"/>
              <a:gd name="T61" fmla="*/ 2147483647 h 626"/>
              <a:gd name="T62" fmla="*/ 2147483647 w 631"/>
              <a:gd name="T63" fmla="*/ 2147483647 h 626"/>
              <a:gd name="T64" fmla="*/ 2147483647 w 631"/>
              <a:gd name="T65" fmla="*/ 2147483647 h 626"/>
              <a:gd name="T66" fmla="*/ 2147483647 w 631"/>
              <a:gd name="T67" fmla="*/ 2147483647 h 626"/>
              <a:gd name="T68" fmla="*/ 2147483647 w 631"/>
              <a:gd name="T69" fmla="*/ 2147483647 h 626"/>
              <a:gd name="T70" fmla="*/ 2147483647 w 631"/>
              <a:gd name="T71" fmla="*/ 2147483647 h 626"/>
              <a:gd name="T72" fmla="*/ 2147483647 w 631"/>
              <a:gd name="T73" fmla="*/ 2147483647 h 626"/>
              <a:gd name="T74" fmla="*/ 2147483647 w 631"/>
              <a:gd name="T75" fmla="*/ 2147483647 h 626"/>
              <a:gd name="T76" fmla="*/ 2147483647 w 631"/>
              <a:gd name="T77" fmla="*/ 2147483647 h 626"/>
              <a:gd name="T78" fmla="*/ 2147483647 w 631"/>
              <a:gd name="T79" fmla="*/ 2147483647 h 626"/>
              <a:gd name="T80" fmla="*/ 2147483647 w 631"/>
              <a:gd name="T81" fmla="*/ 0 h 626"/>
              <a:gd name="T82" fmla="*/ 2147483647 w 631"/>
              <a:gd name="T83" fmla="*/ 2147483647 h 626"/>
              <a:gd name="T84" fmla="*/ 2147483647 w 631"/>
              <a:gd name="T85" fmla="*/ 2147483647 h 626"/>
              <a:gd name="T86" fmla="*/ 2147483647 w 631"/>
              <a:gd name="T87" fmla="*/ 2147483647 h 626"/>
              <a:gd name="T88" fmla="*/ 2147483647 w 631"/>
              <a:gd name="T89" fmla="*/ 2147483647 h 626"/>
              <a:gd name="T90" fmla="*/ 2147483647 w 631"/>
              <a:gd name="T91" fmla="*/ 2147483647 h 626"/>
              <a:gd name="T92" fmla="*/ 2147483647 w 631"/>
              <a:gd name="T93" fmla="*/ 2147483647 h 626"/>
              <a:gd name="T94" fmla="*/ 2147483647 w 631"/>
              <a:gd name="T95" fmla="*/ 2147483647 h 62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631"/>
              <a:gd name="T145" fmla="*/ 0 h 626"/>
              <a:gd name="T146" fmla="*/ 631 w 631"/>
              <a:gd name="T147" fmla="*/ 626 h 62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631" h="626">
                <a:moveTo>
                  <a:pt x="315" y="55"/>
                </a:moveTo>
                <a:cubicBezTo>
                  <a:pt x="306" y="55"/>
                  <a:pt x="298" y="56"/>
                  <a:pt x="289" y="57"/>
                </a:cubicBezTo>
                <a:cubicBezTo>
                  <a:pt x="257" y="0"/>
                  <a:pt x="257" y="0"/>
                  <a:pt x="257" y="0"/>
                </a:cubicBezTo>
                <a:cubicBezTo>
                  <a:pt x="178" y="26"/>
                  <a:pt x="178" y="26"/>
                  <a:pt x="178" y="26"/>
                </a:cubicBezTo>
                <a:cubicBezTo>
                  <a:pt x="185" y="91"/>
                  <a:pt x="185" y="91"/>
                  <a:pt x="185" y="91"/>
                </a:cubicBezTo>
                <a:cubicBezTo>
                  <a:pt x="170" y="99"/>
                  <a:pt x="156" y="109"/>
                  <a:pt x="144" y="121"/>
                </a:cubicBezTo>
                <a:cubicBezTo>
                  <a:pt x="84" y="94"/>
                  <a:pt x="84" y="94"/>
                  <a:pt x="84" y="94"/>
                </a:cubicBezTo>
                <a:cubicBezTo>
                  <a:pt x="36" y="161"/>
                  <a:pt x="36" y="161"/>
                  <a:pt x="36" y="161"/>
                </a:cubicBezTo>
                <a:cubicBezTo>
                  <a:pt x="79" y="210"/>
                  <a:pt x="79" y="210"/>
                  <a:pt x="79" y="210"/>
                </a:cubicBezTo>
                <a:cubicBezTo>
                  <a:pt x="72" y="225"/>
                  <a:pt x="67" y="241"/>
                  <a:pt x="63" y="258"/>
                </a:cubicBezTo>
                <a:cubicBezTo>
                  <a:pt x="0" y="272"/>
                  <a:pt x="0" y="272"/>
                  <a:pt x="0" y="272"/>
                </a:cubicBezTo>
                <a:cubicBezTo>
                  <a:pt x="0" y="354"/>
                  <a:pt x="0" y="354"/>
                  <a:pt x="0" y="354"/>
                </a:cubicBezTo>
                <a:cubicBezTo>
                  <a:pt x="63" y="368"/>
                  <a:pt x="63" y="368"/>
                  <a:pt x="63" y="368"/>
                </a:cubicBezTo>
                <a:cubicBezTo>
                  <a:pt x="67" y="385"/>
                  <a:pt x="72" y="401"/>
                  <a:pt x="79" y="417"/>
                </a:cubicBezTo>
                <a:cubicBezTo>
                  <a:pt x="36" y="465"/>
                  <a:pt x="36" y="465"/>
                  <a:pt x="36" y="465"/>
                </a:cubicBezTo>
                <a:cubicBezTo>
                  <a:pt x="85" y="532"/>
                  <a:pt x="85" y="532"/>
                  <a:pt x="85" y="532"/>
                </a:cubicBezTo>
                <a:cubicBezTo>
                  <a:pt x="144" y="506"/>
                  <a:pt x="144" y="506"/>
                  <a:pt x="144" y="506"/>
                </a:cubicBezTo>
                <a:cubicBezTo>
                  <a:pt x="157" y="517"/>
                  <a:pt x="171" y="527"/>
                  <a:pt x="185" y="536"/>
                </a:cubicBezTo>
                <a:cubicBezTo>
                  <a:pt x="179" y="600"/>
                  <a:pt x="179" y="600"/>
                  <a:pt x="179" y="600"/>
                </a:cubicBezTo>
                <a:cubicBezTo>
                  <a:pt x="257" y="626"/>
                  <a:pt x="257" y="626"/>
                  <a:pt x="257" y="626"/>
                </a:cubicBezTo>
                <a:cubicBezTo>
                  <a:pt x="290" y="570"/>
                  <a:pt x="290" y="570"/>
                  <a:pt x="290" y="570"/>
                </a:cubicBezTo>
                <a:cubicBezTo>
                  <a:pt x="298" y="570"/>
                  <a:pt x="307" y="571"/>
                  <a:pt x="315" y="571"/>
                </a:cubicBezTo>
                <a:cubicBezTo>
                  <a:pt x="324" y="571"/>
                  <a:pt x="333" y="570"/>
                  <a:pt x="341" y="569"/>
                </a:cubicBezTo>
                <a:cubicBezTo>
                  <a:pt x="374" y="626"/>
                  <a:pt x="374" y="626"/>
                  <a:pt x="374" y="626"/>
                </a:cubicBezTo>
                <a:cubicBezTo>
                  <a:pt x="452" y="600"/>
                  <a:pt x="452" y="600"/>
                  <a:pt x="452" y="600"/>
                </a:cubicBezTo>
                <a:cubicBezTo>
                  <a:pt x="445" y="535"/>
                  <a:pt x="445" y="535"/>
                  <a:pt x="445" y="535"/>
                </a:cubicBezTo>
                <a:cubicBezTo>
                  <a:pt x="460" y="527"/>
                  <a:pt x="474" y="517"/>
                  <a:pt x="487" y="505"/>
                </a:cubicBezTo>
                <a:cubicBezTo>
                  <a:pt x="546" y="532"/>
                  <a:pt x="546" y="532"/>
                  <a:pt x="546" y="532"/>
                </a:cubicBezTo>
                <a:cubicBezTo>
                  <a:pt x="595" y="465"/>
                  <a:pt x="595" y="465"/>
                  <a:pt x="595" y="465"/>
                </a:cubicBezTo>
                <a:cubicBezTo>
                  <a:pt x="551" y="416"/>
                  <a:pt x="551" y="416"/>
                  <a:pt x="551" y="416"/>
                </a:cubicBezTo>
                <a:cubicBezTo>
                  <a:pt x="558" y="401"/>
                  <a:pt x="563" y="385"/>
                  <a:pt x="567" y="368"/>
                </a:cubicBezTo>
                <a:cubicBezTo>
                  <a:pt x="631" y="354"/>
                  <a:pt x="631" y="354"/>
                  <a:pt x="631" y="354"/>
                </a:cubicBezTo>
                <a:cubicBezTo>
                  <a:pt x="631" y="271"/>
                  <a:pt x="631" y="271"/>
                  <a:pt x="631" y="271"/>
                </a:cubicBezTo>
                <a:cubicBezTo>
                  <a:pt x="567" y="258"/>
                  <a:pt x="567" y="258"/>
                  <a:pt x="567" y="258"/>
                </a:cubicBezTo>
                <a:cubicBezTo>
                  <a:pt x="563" y="241"/>
                  <a:pt x="558" y="225"/>
                  <a:pt x="551" y="209"/>
                </a:cubicBezTo>
                <a:cubicBezTo>
                  <a:pt x="594" y="161"/>
                  <a:pt x="594" y="161"/>
                  <a:pt x="594" y="161"/>
                </a:cubicBezTo>
                <a:cubicBezTo>
                  <a:pt x="546" y="94"/>
                  <a:pt x="546" y="94"/>
                  <a:pt x="546" y="94"/>
                </a:cubicBezTo>
                <a:cubicBezTo>
                  <a:pt x="487" y="120"/>
                  <a:pt x="487" y="120"/>
                  <a:pt x="487" y="120"/>
                </a:cubicBezTo>
                <a:cubicBezTo>
                  <a:pt x="474" y="109"/>
                  <a:pt x="460" y="99"/>
                  <a:pt x="445" y="90"/>
                </a:cubicBezTo>
                <a:cubicBezTo>
                  <a:pt x="452" y="26"/>
                  <a:pt x="452" y="26"/>
                  <a:pt x="452" y="26"/>
                </a:cubicBezTo>
                <a:cubicBezTo>
                  <a:pt x="373" y="0"/>
                  <a:pt x="373" y="0"/>
                  <a:pt x="373" y="0"/>
                </a:cubicBezTo>
                <a:cubicBezTo>
                  <a:pt x="341" y="56"/>
                  <a:pt x="341" y="56"/>
                  <a:pt x="341" y="56"/>
                </a:cubicBezTo>
                <a:cubicBezTo>
                  <a:pt x="332" y="56"/>
                  <a:pt x="324" y="55"/>
                  <a:pt x="315" y="55"/>
                </a:cubicBezTo>
                <a:close/>
                <a:moveTo>
                  <a:pt x="544" y="313"/>
                </a:moveTo>
                <a:cubicBezTo>
                  <a:pt x="544" y="439"/>
                  <a:pt x="441" y="541"/>
                  <a:pt x="315" y="541"/>
                </a:cubicBezTo>
                <a:cubicBezTo>
                  <a:pt x="189" y="541"/>
                  <a:pt x="87" y="439"/>
                  <a:pt x="87" y="313"/>
                </a:cubicBezTo>
                <a:cubicBezTo>
                  <a:pt x="87" y="187"/>
                  <a:pt x="189" y="85"/>
                  <a:pt x="315" y="85"/>
                </a:cubicBezTo>
                <a:cubicBezTo>
                  <a:pt x="441" y="85"/>
                  <a:pt x="543" y="187"/>
                  <a:pt x="544" y="313"/>
                </a:cubicBezTo>
                <a:close/>
              </a:path>
            </a:pathLst>
          </a:custGeom>
          <a:solidFill>
            <a:srgbClr val="72B7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0488" name="Freeform 15"/>
          <p:cNvSpPr>
            <a:spLocks noEditPoints="1"/>
          </p:cNvSpPr>
          <p:nvPr/>
        </p:nvSpPr>
        <p:spPr bwMode="auto">
          <a:xfrm>
            <a:off x="1844675" y="4367213"/>
            <a:ext cx="831850" cy="833437"/>
          </a:xfrm>
          <a:custGeom>
            <a:avLst/>
            <a:gdLst>
              <a:gd name="T0" fmla="*/ 2147483647 w 132"/>
              <a:gd name="T1" fmla="*/ 0 h 132"/>
              <a:gd name="T2" fmla="*/ 2147483647 w 132"/>
              <a:gd name="T3" fmla="*/ 0 h 132"/>
              <a:gd name="T4" fmla="*/ 0 w 132"/>
              <a:gd name="T5" fmla="*/ 2147483647 h 132"/>
              <a:gd name="T6" fmla="*/ 0 w 132"/>
              <a:gd name="T7" fmla="*/ 2147483647 h 132"/>
              <a:gd name="T8" fmla="*/ 2147483647 w 132"/>
              <a:gd name="T9" fmla="*/ 2147483647 h 132"/>
              <a:gd name="T10" fmla="*/ 2147483647 w 132"/>
              <a:gd name="T11" fmla="*/ 2147483647 h 132"/>
              <a:gd name="T12" fmla="*/ 2147483647 w 132"/>
              <a:gd name="T13" fmla="*/ 2147483647 h 132"/>
              <a:gd name="T14" fmla="*/ 2147483647 w 132"/>
              <a:gd name="T15" fmla="*/ 2147483647 h 132"/>
              <a:gd name="T16" fmla="*/ 2147483647 w 132"/>
              <a:gd name="T17" fmla="*/ 0 h 132"/>
              <a:gd name="T18" fmla="*/ 2147483647 w 132"/>
              <a:gd name="T19" fmla="*/ 2147483647 h 132"/>
              <a:gd name="T20" fmla="*/ 2147483647 w 132"/>
              <a:gd name="T21" fmla="*/ 2147483647 h 132"/>
              <a:gd name="T22" fmla="*/ 2147483647 w 132"/>
              <a:gd name="T23" fmla="*/ 2147483647 h 132"/>
              <a:gd name="T24" fmla="*/ 2147483647 w 132"/>
              <a:gd name="T25" fmla="*/ 2147483647 h 132"/>
              <a:gd name="T26" fmla="*/ 2147483647 w 132"/>
              <a:gd name="T27" fmla="*/ 2147483647 h 132"/>
              <a:gd name="T28" fmla="*/ 2147483647 w 132"/>
              <a:gd name="T29" fmla="*/ 2147483647 h 132"/>
              <a:gd name="T30" fmla="*/ 2147483647 w 132"/>
              <a:gd name="T31" fmla="*/ 2147483647 h 132"/>
              <a:gd name="T32" fmla="*/ 2147483647 w 132"/>
              <a:gd name="T33" fmla="*/ 2147483647 h 132"/>
              <a:gd name="T34" fmla="*/ 2147483647 w 132"/>
              <a:gd name="T35" fmla="*/ 2147483647 h 132"/>
              <a:gd name="T36" fmla="*/ 2147483647 w 132"/>
              <a:gd name="T37" fmla="*/ 2147483647 h 132"/>
              <a:gd name="T38" fmla="*/ 2147483647 w 132"/>
              <a:gd name="T39" fmla="*/ 2147483647 h 132"/>
              <a:gd name="T40" fmla="*/ 2147483647 w 132"/>
              <a:gd name="T41" fmla="*/ 2147483647 h 132"/>
              <a:gd name="T42" fmla="*/ 2147483647 w 132"/>
              <a:gd name="T43" fmla="*/ 2147483647 h 132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132"/>
              <a:gd name="T67" fmla="*/ 0 h 132"/>
              <a:gd name="T68" fmla="*/ 132 w 132"/>
              <a:gd name="T69" fmla="*/ 132 h 132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132" h="132">
                <a:moveTo>
                  <a:pt x="108" y="0"/>
                </a:moveTo>
                <a:cubicBezTo>
                  <a:pt x="24" y="0"/>
                  <a:pt x="24" y="0"/>
                  <a:pt x="24" y="0"/>
                </a:cubicBezTo>
                <a:cubicBezTo>
                  <a:pt x="11" y="0"/>
                  <a:pt x="0" y="11"/>
                  <a:pt x="0" y="24"/>
                </a:cubicBezTo>
                <a:cubicBezTo>
                  <a:pt x="0" y="108"/>
                  <a:pt x="0" y="108"/>
                  <a:pt x="0" y="108"/>
                </a:cubicBezTo>
                <a:cubicBezTo>
                  <a:pt x="0" y="121"/>
                  <a:pt x="11" y="132"/>
                  <a:pt x="24" y="132"/>
                </a:cubicBezTo>
                <a:cubicBezTo>
                  <a:pt x="108" y="132"/>
                  <a:pt x="108" y="132"/>
                  <a:pt x="108" y="132"/>
                </a:cubicBezTo>
                <a:cubicBezTo>
                  <a:pt x="121" y="132"/>
                  <a:pt x="132" y="121"/>
                  <a:pt x="132" y="108"/>
                </a:cubicBezTo>
                <a:cubicBezTo>
                  <a:pt x="132" y="24"/>
                  <a:pt x="132" y="24"/>
                  <a:pt x="132" y="24"/>
                </a:cubicBezTo>
                <a:cubicBezTo>
                  <a:pt x="132" y="11"/>
                  <a:pt x="121" y="0"/>
                  <a:pt x="108" y="0"/>
                </a:cubicBezTo>
                <a:moveTo>
                  <a:pt x="108" y="78"/>
                </a:moveTo>
                <a:cubicBezTo>
                  <a:pt x="78" y="78"/>
                  <a:pt x="78" y="78"/>
                  <a:pt x="78" y="78"/>
                </a:cubicBezTo>
                <a:cubicBezTo>
                  <a:pt x="78" y="108"/>
                  <a:pt x="78" y="108"/>
                  <a:pt x="78" y="108"/>
                </a:cubicBezTo>
                <a:cubicBezTo>
                  <a:pt x="54" y="108"/>
                  <a:pt x="54" y="108"/>
                  <a:pt x="54" y="108"/>
                </a:cubicBezTo>
                <a:cubicBezTo>
                  <a:pt x="54" y="78"/>
                  <a:pt x="54" y="78"/>
                  <a:pt x="54" y="78"/>
                </a:cubicBezTo>
                <a:cubicBezTo>
                  <a:pt x="24" y="78"/>
                  <a:pt x="24" y="78"/>
                  <a:pt x="24" y="78"/>
                </a:cubicBezTo>
                <a:cubicBezTo>
                  <a:pt x="24" y="54"/>
                  <a:pt x="24" y="54"/>
                  <a:pt x="24" y="54"/>
                </a:cubicBezTo>
                <a:cubicBezTo>
                  <a:pt x="54" y="54"/>
                  <a:pt x="54" y="54"/>
                  <a:pt x="54" y="54"/>
                </a:cubicBezTo>
                <a:cubicBezTo>
                  <a:pt x="54" y="24"/>
                  <a:pt x="54" y="24"/>
                  <a:pt x="54" y="24"/>
                </a:cubicBezTo>
                <a:cubicBezTo>
                  <a:pt x="78" y="24"/>
                  <a:pt x="78" y="24"/>
                  <a:pt x="78" y="24"/>
                </a:cubicBezTo>
                <a:cubicBezTo>
                  <a:pt x="78" y="54"/>
                  <a:pt x="78" y="54"/>
                  <a:pt x="78" y="54"/>
                </a:cubicBezTo>
                <a:cubicBezTo>
                  <a:pt x="108" y="54"/>
                  <a:pt x="108" y="54"/>
                  <a:pt x="108" y="54"/>
                </a:cubicBezTo>
                <a:lnTo>
                  <a:pt x="108" y="78"/>
                </a:lnTo>
                <a:close/>
              </a:path>
            </a:pathLst>
          </a:custGeom>
          <a:solidFill>
            <a:srgbClr val="E339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grpSp>
        <p:nvGrpSpPr>
          <p:cNvPr id="20489" name="组合 6"/>
          <p:cNvGrpSpPr/>
          <p:nvPr/>
        </p:nvGrpSpPr>
        <p:grpSpPr bwMode="auto">
          <a:xfrm>
            <a:off x="3449638" y="3025775"/>
            <a:ext cx="509587" cy="581025"/>
            <a:chOff x="0" y="0"/>
            <a:chExt cx="509588" cy="581026"/>
          </a:xfrm>
        </p:grpSpPr>
        <p:sp>
          <p:nvSpPr>
            <p:cNvPr id="20500" name="Freeform 20"/>
            <p:cNvSpPr>
              <a:spLocks noEditPoints="1"/>
            </p:cNvSpPr>
            <p:nvPr/>
          </p:nvSpPr>
          <p:spPr bwMode="auto">
            <a:xfrm>
              <a:off x="225425" y="0"/>
              <a:ext cx="219075" cy="177800"/>
            </a:xfrm>
            <a:custGeom>
              <a:avLst/>
              <a:gdLst>
                <a:gd name="T0" fmla="*/ 2147483647 w 62"/>
                <a:gd name="T1" fmla="*/ 2147483647 h 50"/>
                <a:gd name="T2" fmla="*/ 2147483647 w 62"/>
                <a:gd name="T3" fmla="*/ 2147483647 h 50"/>
                <a:gd name="T4" fmla="*/ 2147483647 w 62"/>
                <a:gd name="T5" fmla="*/ 2147483647 h 50"/>
                <a:gd name="T6" fmla="*/ 2147483647 w 62"/>
                <a:gd name="T7" fmla="*/ 2147483647 h 50"/>
                <a:gd name="T8" fmla="*/ 2147483647 w 62"/>
                <a:gd name="T9" fmla="*/ 2147483647 h 50"/>
                <a:gd name="T10" fmla="*/ 2147483647 w 62"/>
                <a:gd name="T11" fmla="*/ 2147483647 h 50"/>
                <a:gd name="T12" fmla="*/ 2147483647 w 62"/>
                <a:gd name="T13" fmla="*/ 2147483647 h 50"/>
                <a:gd name="T14" fmla="*/ 2147483647 w 62"/>
                <a:gd name="T15" fmla="*/ 2147483647 h 50"/>
                <a:gd name="T16" fmla="*/ 2147483647 w 62"/>
                <a:gd name="T17" fmla="*/ 2147483647 h 50"/>
                <a:gd name="T18" fmla="*/ 2147483647 w 62"/>
                <a:gd name="T19" fmla="*/ 2147483647 h 50"/>
                <a:gd name="T20" fmla="*/ 2147483647 w 62"/>
                <a:gd name="T21" fmla="*/ 0 h 50"/>
                <a:gd name="T22" fmla="*/ 2147483647 w 62"/>
                <a:gd name="T23" fmla="*/ 2147483647 h 50"/>
                <a:gd name="T24" fmla="*/ 2147483647 w 62"/>
                <a:gd name="T25" fmla="*/ 2147483647 h 50"/>
                <a:gd name="T26" fmla="*/ 2147483647 w 62"/>
                <a:gd name="T27" fmla="*/ 2147483647 h 50"/>
                <a:gd name="T28" fmla="*/ 2147483647 w 62"/>
                <a:gd name="T29" fmla="*/ 2147483647 h 50"/>
                <a:gd name="T30" fmla="*/ 2147483647 w 62"/>
                <a:gd name="T31" fmla="*/ 2147483647 h 50"/>
                <a:gd name="T32" fmla="*/ 2147483647 w 62"/>
                <a:gd name="T33" fmla="*/ 0 h 5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62"/>
                <a:gd name="T52" fmla="*/ 0 h 50"/>
                <a:gd name="T53" fmla="*/ 62 w 62"/>
                <a:gd name="T54" fmla="*/ 50 h 5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62" h="50">
                  <a:moveTo>
                    <a:pt x="39" y="12"/>
                  </a:moveTo>
                  <a:cubicBezTo>
                    <a:pt x="39" y="12"/>
                    <a:pt x="39" y="12"/>
                    <a:pt x="39" y="12"/>
                  </a:cubicBezTo>
                  <a:cubicBezTo>
                    <a:pt x="41" y="12"/>
                    <a:pt x="43" y="12"/>
                    <a:pt x="45" y="14"/>
                  </a:cubicBezTo>
                  <a:cubicBezTo>
                    <a:pt x="45" y="14"/>
                    <a:pt x="46" y="15"/>
                    <a:pt x="46" y="18"/>
                  </a:cubicBezTo>
                  <a:cubicBezTo>
                    <a:pt x="46" y="21"/>
                    <a:pt x="45" y="25"/>
                    <a:pt x="40" y="29"/>
                  </a:cubicBezTo>
                  <a:cubicBezTo>
                    <a:pt x="35" y="34"/>
                    <a:pt x="26" y="38"/>
                    <a:pt x="20" y="38"/>
                  </a:cubicBezTo>
                  <a:cubicBezTo>
                    <a:pt x="18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8"/>
                  </a:cubicBezTo>
                  <a:cubicBezTo>
                    <a:pt x="16" y="35"/>
                    <a:pt x="18" y="25"/>
                    <a:pt x="26" y="18"/>
                  </a:cubicBezTo>
                  <a:cubicBezTo>
                    <a:pt x="30" y="14"/>
                    <a:pt x="35" y="12"/>
                    <a:pt x="39" y="12"/>
                  </a:cubicBezTo>
                  <a:moveTo>
                    <a:pt x="39" y="0"/>
                  </a:moveTo>
                  <a:cubicBezTo>
                    <a:pt x="32" y="0"/>
                    <a:pt x="24" y="3"/>
                    <a:pt x="17" y="9"/>
                  </a:cubicBezTo>
                  <a:cubicBezTo>
                    <a:pt x="6" y="19"/>
                    <a:pt x="0" y="38"/>
                    <a:pt x="8" y="47"/>
                  </a:cubicBezTo>
                  <a:cubicBezTo>
                    <a:pt x="11" y="49"/>
                    <a:pt x="15" y="50"/>
                    <a:pt x="20" y="50"/>
                  </a:cubicBezTo>
                  <a:cubicBezTo>
                    <a:pt x="29" y="50"/>
                    <a:pt x="41" y="45"/>
                    <a:pt x="49" y="38"/>
                  </a:cubicBezTo>
                  <a:cubicBezTo>
                    <a:pt x="60" y="28"/>
                    <a:pt x="62" y="13"/>
                    <a:pt x="53" y="5"/>
                  </a:cubicBezTo>
                  <a:cubicBezTo>
                    <a:pt x="50" y="1"/>
                    <a:pt x="45" y="0"/>
                    <a:pt x="39" y="0"/>
                  </a:cubicBezTo>
                </a:path>
              </a:pathLst>
            </a:custGeom>
            <a:solidFill>
              <a:srgbClr val="F49B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0501" name="Freeform 21"/>
            <p:cNvSpPr>
              <a:spLocks noEditPoints="1"/>
            </p:cNvSpPr>
            <p:nvPr/>
          </p:nvSpPr>
          <p:spPr bwMode="auto">
            <a:xfrm>
              <a:off x="63500" y="0"/>
              <a:ext cx="219075" cy="177800"/>
            </a:xfrm>
            <a:custGeom>
              <a:avLst/>
              <a:gdLst>
                <a:gd name="T0" fmla="*/ 2147483647 w 62"/>
                <a:gd name="T1" fmla="*/ 2147483647 h 50"/>
                <a:gd name="T2" fmla="*/ 2147483647 w 62"/>
                <a:gd name="T3" fmla="*/ 2147483647 h 50"/>
                <a:gd name="T4" fmla="*/ 2147483647 w 62"/>
                <a:gd name="T5" fmla="*/ 2147483647 h 50"/>
                <a:gd name="T6" fmla="*/ 2147483647 w 62"/>
                <a:gd name="T7" fmla="*/ 2147483647 h 50"/>
                <a:gd name="T8" fmla="*/ 2147483647 w 62"/>
                <a:gd name="T9" fmla="*/ 2147483647 h 50"/>
                <a:gd name="T10" fmla="*/ 2147483647 w 62"/>
                <a:gd name="T11" fmla="*/ 2147483647 h 50"/>
                <a:gd name="T12" fmla="*/ 2147483647 w 62"/>
                <a:gd name="T13" fmla="*/ 2147483647 h 50"/>
                <a:gd name="T14" fmla="*/ 2147483647 w 62"/>
                <a:gd name="T15" fmla="*/ 2147483647 h 50"/>
                <a:gd name="T16" fmla="*/ 2147483647 w 62"/>
                <a:gd name="T17" fmla="*/ 0 h 50"/>
                <a:gd name="T18" fmla="*/ 2147483647 w 62"/>
                <a:gd name="T19" fmla="*/ 2147483647 h 50"/>
                <a:gd name="T20" fmla="*/ 2147483647 w 62"/>
                <a:gd name="T21" fmla="*/ 2147483647 h 50"/>
                <a:gd name="T22" fmla="*/ 2147483647 w 62"/>
                <a:gd name="T23" fmla="*/ 2147483647 h 50"/>
                <a:gd name="T24" fmla="*/ 2147483647 w 62"/>
                <a:gd name="T25" fmla="*/ 2147483647 h 50"/>
                <a:gd name="T26" fmla="*/ 2147483647 w 62"/>
                <a:gd name="T27" fmla="*/ 2147483647 h 50"/>
                <a:gd name="T28" fmla="*/ 2147483647 w 62"/>
                <a:gd name="T29" fmla="*/ 0 h 5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62"/>
                <a:gd name="T46" fmla="*/ 0 h 50"/>
                <a:gd name="T47" fmla="*/ 62 w 62"/>
                <a:gd name="T48" fmla="*/ 50 h 5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62" h="50">
                  <a:moveTo>
                    <a:pt x="23" y="12"/>
                  </a:moveTo>
                  <a:cubicBezTo>
                    <a:pt x="27" y="12"/>
                    <a:pt x="32" y="14"/>
                    <a:pt x="36" y="18"/>
                  </a:cubicBezTo>
                  <a:cubicBezTo>
                    <a:pt x="44" y="25"/>
                    <a:pt x="46" y="35"/>
                    <a:pt x="45" y="38"/>
                  </a:cubicBezTo>
                  <a:cubicBezTo>
                    <a:pt x="45" y="38"/>
                    <a:pt x="45" y="38"/>
                    <a:pt x="42" y="38"/>
                  </a:cubicBezTo>
                  <a:cubicBezTo>
                    <a:pt x="36" y="38"/>
                    <a:pt x="27" y="34"/>
                    <a:pt x="22" y="29"/>
                  </a:cubicBezTo>
                  <a:cubicBezTo>
                    <a:pt x="17" y="25"/>
                    <a:pt x="16" y="21"/>
                    <a:pt x="16" y="18"/>
                  </a:cubicBezTo>
                  <a:cubicBezTo>
                    <a:pt x="16" y="15"/>
                    <a:pt x="17" y="14"/>
                    <a:pt x="17" y="14"/>
                  </a:cubicBezTo>
                  <a:cubicBezTo>
                    <a:pt x="19" y="12"/>
                    <a:pt x="21" y="12"/>
                    <a:pt x="23" y="12"/>
                  </a:cubicBezTo>
                  <a:moveTo>
                    <a:pt x="23" y="0"/>
                  </a:moveTo>
                  <a:cubicBezTo>
                    <a:pt x="17" y="0"/>
                    <a:pt x="12" y="1"/>
                    <a:pt x="9" y="5"/>
                  </a:cubicBezTo>
                  <a:cubicBezTo>
                    <a:pt x="0" y="13"/>
                    <a:pt x="2" y="28"/>
                    <a:pt x="13" y="38"/>
                  </a:cubicBezTo>
                  <a:cubicBezTo>
                    <a:pt x="21" y="45"/>
                    <a:pt x="33" y="50"/>
                    <a:pt x="42" y="50"/>
                  </a:cubicBezTo>
                  <a:cubicBezTo>
                    <a:pt x="47" y="50"/>
                    <a:pt x="51" y="49"/>
                    <a:pt x="54" y="47"/>
                  </a:cubicBezTo>
                  <a:cubicBezTo>
                    <a:pt x="62" y="38"/>
                    <a:pt x="56" y="19"/>
                    <a:pt x="45" y="9"/>
                  </a:cubicBezTo>
                  <a:cubicBezTo>
                    <a:pt x="38" y="3"/>
                    <a:pt x="30" y="0"/>
                    <a:pt x="23" y="0"/>
                  </a:cubicBezTo>
                </a:path>
              </a:pathLst>
            </a:custGeom>
            <a:solidFill>
              <a:srgbClr val="F49B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0502" name="Freeform 22"/>
            <p:cNvSpPr/>
            <p:nvPr/>
          </p:nvSpPr>
          <p:spPr bwMode="auto">
            <a:xfrm>
              <a:off x="276226" y="155575"/>
              <a:ext cx="233362" cy="192088"/>
            </a:xfrm>
            <a:custGeom>
              <a:avLst/>
              <a:gdLst>
                <a:gd name="T0" fmla="*/ 2147483647 w 66"/>
                <a:gd name="T1" fmla="*/ 2147483647 h 54"/>
                <a:gd name="T2" fmla="*/ 2147483647 w 66"/>
                <a:gd name="T3" fmla="*/ 2147483647 h 54"/>
                <a:gd name="T4" fmla="*/ 2147483647 w 66"/>
                <a:gd name="T5" fmla="*/ 0 h 54"/>
                <a:gd name="T6" fmla="*/ 0 w 66"/>
                <a:gd name="T7" fmla="*/ 0 h 54"/>
                <a:gd name="T8" fmla="*/ 0 w 66"/>
                <a:gd name="T9" fmla="*/ 2147483647 h 54"/>
                <a:gd name="T10" fmla="*/ 2147483647 w 66"/>
                <a:gd name="T11" fmla="*/ 2147483647 h 5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6"/>
                <a:gd name="T19" fmla="*/ 0 h 54"/>
                <a:gd name="T20" fmla="*/ 66 w 66"/>
                <a:gd name="T21" fmla="*/ 54 h 5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6" h="54">
                  <a:moveTo>
                    <a:pt x="66" y="54"/>
                  </a:moveTo>
                  <a:cubicBezTo>
                    <a:pt x="66" y="12"/>
                    <a:pt x="66" y="12"/>
                    <a:pt x="66" y="12"/>
                  </a:cubicBezTo>
                  <a:cubicBezTo>
                    <a:pt x="66" y="6"/>
                    <a:pt x="61" y="0"/>
                    <a:pt x="5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4"/>
                    <a:pt x="0" y="54"/>
                    <a:pt x="0" y="54"/>
                  </a:cubicBezTo>
                  <a:lnTo>
                    <a:pt x="66" y="54"/>
                  </a:lnTo>
                  <a:close/>
                </a:path>
              </a:pathLst>
            </a:custGeom>
            <a:solidFill>
              <a:srgbClr val="F49B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0503" name="Freeform 23"/>
            <p:cNvSpPr/>
            <p:nvPr/>
          </p:nvSpPr>
          <p:spPr bwMode="auto">
            <a:xfrm>
              <a:off x="276226" y="388939"/>
              <a:ext cx="233362" cy="192087"/>
            </a:xfrm>
            <a:custGeom>
              <a:avLst/>
              <a:gdLst>
                <a:gd name="T0" fmla="*/ 0 w 66"/>
                <a:gd name="T1" fmla="*/ 0 h 54"/>
                <a:gd name="T2" fmla="*/ 0 w 66"/>
                <a:gd name="T3" fmla="*/ 2147483647 h 54"/>
                <a:gd name="T4" fmla="*/ 2147483647 w 66"/>
                <a:gd name="T5" fmla="*/ 2147483647 h 54"/>
                <a:gd name="T6" fmla="*/ 2147483647 w 66"/>
                <a:gd name="T7" fmla="*/ 2147483647 h 54"/>
                <a:gd name="T8" fmla="*/ 2147483647 w 66"/>
                <a:gd name="T9" fmla="*/ 0 h 54"/>
                <a:gd name="T10" fmla="*/ 0 w 66"/>
                <a:gd name="T11" fmla="*/ 0 h 5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6"/>
                <a:gd name="T19" fmla="*/ 0 h 54"/>
                <a:gd name="T20" fmla="*/ 66 w 66"/>
                <a:gd name="T21" fmla="*/ 54 h 5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6" h="54">
                  <a:moveTo>
                    <a:pt x="0" y="0"/>
                  </a:moveTo>
                  <a:cubicBezTo>
                    <a:pt x="0" y="54"/>
                    <a:pt x="0" y="54"/>
                    <a:pt x="0" y="54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61" y="54"/>
                    <a:pt x="66" y="49"/>
                    <a:pt x="66" y="42"/>
                  </a:cubicBezTo>
                  <a:cubicBezTo>
                    <a:pt x="66" y="0"/>
                    <a:pt x="66" y="0"/>
                    <a:pt x="6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49B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0504" name="Freeform 24"/>
            <p:cNvSpPr/>
            <p:nvPr/>
          </p:nvSpPr>
          <p:spPr bwMode="auto">
            <a:xfrm>
              <a:off x="0" y="155575"/>
              <a:ext cx="233362" cy="192088"/>
            </a:xfrm>
            <a:custGeom>
              <a:avLst/>
              <a:gdLst>
                <a:gd name="T0" fmla="*/ 2147483647 w 66"/>
                <a:gd name="T1" fmla="*/ 2147483647 h 54"/>
                <a:gd name="T2" fmla="*/ 2147483647 w 66"/>
                <a:gd name="T3" fmla="*/ 0 h 54"/>
                <a:gd name="T4" fmla="*/ 2147483647 w 66"/>
                <a:gd name="T5" fmla="*/ 0 h 54"/>
                <a:gd name="T6" fmla="*/ 0 w 66"/>
                <a:gd name="T7" fmla="*/ 2147483647 h 54"/>
                <a:gd name="T8" fmla="*/ 0 w 66"/>
                <a:gd name="T9" fmla="*/ 2147483647 h 54"/>
                <a:gd name="T10" fmla="*/ 2147483647 w 66"/>
                <a:gd name="T11" fmla="*/ 2147483647 h 5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6"/>
                <a:gd name="T19" fmla="*/ 0 h 54"/>
                <a:gd name="T20" fmla="*/ 66 w 66"/>
                <a:gd name="T21" fmla="*/ 54 h 5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6" h="54">
                  <a:moveTo>
                    <a:pt x="66" y="54"/>
                  </a:moveTo>
                  <a:cubicBezTo>
                    <a:pt x="66" y="0"/>
                    <a:pt x="66" y="0"/>
                    <a:pt x="66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6"/>
                    <a:pt x="0" y="12"/>
                  </a:cubicBezTo>
                  <a:cubicBezTo>
                    <a:pt x="0" y="54"/>
                    <a:pt x="0" y="54"/>
                    <a:pt x="0" y="54"/>
                  </a:cubicBezTo>
                  <a:lnTo>
                    <a:pt x="66" y="54"/>
                  </a:lnTo>
                  <a:close/>
                </a:path>
              </a:pathLst>
            </a:custGeom>
            <a:solidFill>
              <a:srgbClr val="F49B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0505" name="Freeform 25"/>
            <p:cNvSpPr/>
            <p:nvPr/>
          </p:nvSpPr>
          <p:spPr bwMode="auto">
            <a:xfrm>
              <a:off x="0" y="388939"/>
              <a:ext cx="233362" cy="192087"/>
            </a:xfrm>
            <a:custGeom>
              <a:avLst/>
              <a:gdLst>
                <a:gd name="T0" fmla="*/ 0 w 66"/>
                <a:gd name="T1" fmla="*/ 0 h 54"/>
                <a:gd name="T2" fmla="*/ 0 w 66"/>
                <a:gd name="T3" fmla="*/ 2147483647 h 54"/>
                <a:gd name="T4" fmla="*/ 2147483647 w 66"/>
                <a:gd name="T5" fmla="*/ 2147483647 h 54"/>
                <a:gd name="T6" fmla="*/ 2147483647 w 66"/>
                <a:gd name="T7" fmla="*/ 2147483647 h 54"/>
                <a:gd name="T8" fmla="*/ 2147483647 w 66"/>
                <a:gd name="T9" fmla="*/ 0 h 54"/>
                <a:gd name="T10" fmla="*/ 0 w 66"/>
                <a:gd name="T11" fmla="*/ 0 h 5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6"/>
                <a:gd name="T19" fmla="*/ 0 h 54"/>
                <a:gd name="T20" fmla="*/ 66 w 66"/>
                <a:gd name="T21" fmla="*/ 54 h 5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6" h="54">
                  <a:moveTo>
                    <a:pt x="0" y="0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0" y="49"/>
                    <a:pt x="5" y="54"/>
                    <a:pt x="12" y="54"/>
                  </a:cubicBezTo>
                  <a:cubicBezTo>
                    <a:pt x="66" y="54"/>
                    <a:pt x="66" y="54"/>
                    <a:pt x="66" y="54"/>
                  </a:cubicBezTo>
                  <a:cubicBezTo>
                    <a:pt x="66" y="0"/>
                    <a:pt x="66" y="0"/>
                    <a:pt x="6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49B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20490" name="组合 12"/>
          <p:cNvGrpSpPr/>
          <p:nvPr/>
        </p:nvGrpSpPr>
        <p:grpSpPr bwMode="auto">
          <a:xfrm>
            <a:off x="3913188" y="4900613"/>
            <a:ext cx="550862" cy="466725"/>
            <a:chOff x="0" y="0"/>
            <a:chExt cx="550863" cy="466725"/>
          </a:xfrm>
        </p:grpSpPr>
        <p:sp>
          <p:nvSpPr>
            <p:cNvPr id="20496" name="Rectangle 111"/>
            <p:cNvSpPr>
              <a:spLocks noChangeArrowheads="1"/>
            </p:cNvSpPr>
            <p:nvPr/>
          </p:nvSpPr>
          <p:spPr bwMode="auto">
            <a:xfrm>
              <a:off x="106362" y="211137"/>
              <a:ext cx="41275" cy="85725"/>
            </a:xfrm>
            <a:prstGeom prst="rect">
              <a:avLst/>
            </a:prstGeom>
            <a:solidFill>
              <a:srgbClr val="6498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0497" name="Freeform 112"/>
            <p:cNvSpPr>
              <a:spLocks noEditPoints="1"/>
            </p:cNvSpPr>
            <p:nvPr/>
          </p:nvSpPr>
          <p:spPr bwMode="auto">
            <a:xfrm>
              <a:off x="0" y="0"/>
              <a:ext cx="550863" cy="233362"/>
            </a:xfrm>
            <a:custGeom>
              <a:avLst/>
              <a:gdLst>
                <a:gd name="T0" fmla="*/ 2147483647 w 156"/>
                <a:gd name="T1" fmla="*/ 2147483647 h 66"/>
                <a:gd name="T2" fmla="*/ 2147483647 w 156"/>
                <a:gd name="T3" fmla="*/ 2147483647 h 66"/>
                <a:gd name="T4" fmla="*/ 2147483647 w 156"/>
                <a:gd name="T5" fmla="*/ 2147483647 h 66"/>
                <a:gd name="T6" fmla="*/ 2147483647 w 156"/>
                <a:gd name="T7" fmla="*/ 0 h 66"/>
                <a:gd name="T8" fmla="*/ 2147483647 w 156"/>
                <a:gd name="T9" fmla="*/ 0 h 66"/>
                <a:gd name="T10" fmla="*/ 2147483647 w 156"/>
                <a:gd name="T11" fmla="*/ 2147483647 h 66"/>
                <a:gd name="T12" fmla="*/ 2147483647 w 156"/>
                <a:gd name="T13" fmla="*/ 2147483647 h 66"/>
                <a:gd name="T14" fmla="*/ 0 w 156"/>
                <a:gd name="T15" fmla="*/ 2147483647 h 66"/>
                <a:gd name="T16" fmla="*/ 0 w 156"/>
                <a:gd name="T17" fmla="*/ 2147483647 h 66"/>
                <a:gd name="T18" fmla="*/ 2147483647 w 156"/>
                <a:gd name="T19" fmla="*/ 2147483647 h 66"/>
                <a:gd name="T20" fmla="*/ 2147483647 w 156"/>
                <a:gd name="T21" fmla="*/ 2147483647 h 66"/>
                <a:gd name="T22" fmla="*/ 2147483647 w 156"/>
                <a:gd name="T23" fmla="*/ 2147483647 h 66"/>
                <a:gd name="T24" fmla="*/ 2147483647 w 156"/>
                <a:gd name="T25" fmla="*/ 2147483647 h 66"/>
                <a:gd name="T26" fmla="*/ 2147483647 w 156"/>
                <a:gd name="T27" fmla="*/ 2147483647 h 66"/>
                <a:gd name="T28" fmla="*/ 2147483647 w 156"/>
                <a:gd name="T29" fmla="*/ 2147483647 h 66"/>
                <a:gd name="T30" fmla="*/ 2147483647 w 156"/>
                <a:gd name="T31" fmla="*/ 2147483647 h 66"/>
                <a:gd name="T32" fmla="*/ 2147483647 w 156"/>
                <a:gd name="T33" fmla="*/ 2147483647 h 66"/>
                <a:gd name="T34" fmla="*/ 2147483647 w 156"/>
                <a:gd name="T35" fmla="*/ 2147483647 h 66"/>
                <a:gd name="T36" fmla="*/ 2147483647 w 156"/>
                <a:gd name="T37" fmla="*/ 2147483647 h 66"/>
                <a:gd name="T38" fmla="*/ 2147483647 w 156"/>
                <a:gd name="T39" fmla="*/ 2147483647 h 66"/>
                <a:gd name="T40" fmla="*/ 2147483647 w 156"/>
                <a:gd name="T41" fmla="*/ 2147483647 h 66"/>
                <a:gd name="T42" fmla="*/ 2147483647 w 156"/>
                <a:gd name="T43" fmla="*/ 2147483647 h 66"/>
                <a:gd name="T44" fmla="*/ 2147483647 w 156"/>
                <a:gd name="T45" fmla="*/ 2147483647 h 66"/>
                <a:gd name="T46" fmla="*/ 2147483647 w 156"/>
                <a:gd name="T47" fmla="*/ 2147483647 h 66"/>
                <a:gd name="T48" fmla="*/ 2147483647 w 156"/>
                <a:gd name="T49" fmla="*/ 2147483647 h 66"/>
                <a:gd name="T50" fmla="*/ 2147483647 w 156"/>
                <a:gd name="T51" fmla="*/ 2147483647 h 66"/>
                <a:gd name="T52" fmla="*/ 2147483647 w 156"/>
                <a:gd name="T53" fmla="*/ 2147483647 h 6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56"/>
                <a:gd name="T82" fmla="*/ 0 h 66"/>
                <a:gd name="T83" fmla="*/ 156 w 156"/>
                <a:gd name="T84" fmla="*/ 66 h 6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56" h="66">
                  <a:moveTo>
                    <a:pt x="114" y="24"/>
                  </a:moveTo>
                  <a:cubicBezTo>
                    <a:pt x="114" y="23"/>
                    <a:pt x="114" y="23"/>
                    <a:pt x="114" y="23"/>
                  </a:cubicBezTo>
                  <a:cubicBezTo>
                    <a:pt x="114" y="18"/>
                    <a:pt x="114" y="18"/>
                    <a:pt x="114" y="18"/>
                  </a:cubicBezTo>
                  <a:cubicBezTo>
                    <a:pt x="114" y="6"/>
                    <a:pt x="105" y="0"/>
                    <a:pt x="96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8" y="0"/>
                    <a:pt x="42" y="9"/>
                    <a:pt x="42" y="18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24" y="66"/>
                    <a:pt x="24" y="66"/>
                    <a:pt x="24" y="66"/>
                  </a:cubicBezTo>
                  <a:cubicBezTo>
                    <a:pt x="24" y="54"/>
                    <a:pt x="24" y="54"/>
                    <a:pt x="24" y="54"/>
                  </a:cubicBezTo>
                  <a:cubicBezTo>
                    <a:pt x="48" y="54"/>
                    <a:pt x="48" y="54"/>
                    <a:pt x="48" y="54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08" y="54"/>
                    <a:pt x="108" y="54"/>
                    <a:pt x="108" y="54"/>
                  </a:cubicBezTo>
                  <a:cubicBezTo>
                    <a:pt x="132" y="54"/>
                    <a:pt x="132" y="54"/>
                    <a:pt x="132" y="54"/>
                  </a:cubicBezTo>
                  <a:cubicBezTo>
                    <a:pt x="132" y="66"/>
                    <a:pt x="132" y="66"/>
                    <a:pt x="132" y="66"/>
                  </a:cubicBezTo>
                  <a:cubicBezTo>
                    <a:pt x="156" y="66"/>
                    <a:pt x="156" y="66"/>
                    <a:pt x="156" y="66"/>
                  </a:cubicBezTo>
                  <a:cubicBezTo>
                    <a:pt x="156" y="24"/>
                    <a:pt x="156" y="24"/>
                    <a:pt x="156" y="24"/>
                  </a:cubicBezTo>
                  <a:lnTo>
                    <a:pt x="114" y="24"/>
                  </a:lnTo>
                  <a:close/>
                  <a:moveTo>
                    <a:pt x="54" y="18"/>
                  </a:moveTo>
                  <a:cubicBezTo>
                    <a:pt x="54" y="18"/>
                    <a:pt x="54" y="12"/>
                    <a:pt x="60" y="12"/>
                  </a:cubicBezTo>
                  <a:cubicBezTo>
                    <a:pt x="96" y="12"/>
                    <a:pt x="96" y="12"/>
                    <a:pt x="96" y="12"/>
                  </a:cubicBezTo>
                  <a:cubicBezTo>
                    <a:pt x="96" y="12"/>
                    <a:pt x="102" y="12"/>
                    <a:pt x="102" y="18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54" y="24"/>
                    <a:pt x="54" y="24"/>
                    <a:pt x="54" y="24"/>
                  </a:cubicBezTo>
                  <a:lnTo>
                    <a:pt x="54" y="18"/>
                  </a:lnTo>
                  <a:close/>
                </a:path>
              </a:pathLst>
            </a:custGeom>
            <a:solidFill>
              <a:srgbClr val="6498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0498" name="Freeform 113"/>
            <p:cNvSpPr/>
            <p:nvPr/>
          </p:nvSpPr>
          <p:spPr bwMode="auto">
            <a:xfrm>
              <a:off x="20637" y="254000"/>
              <a:ext cx="509589" cy="212725"/>
            </a:xfrm>
            <a:custGeom>
              <a:avLst/>
              <a:gdLst>
                <a:gd name="T0" fmla="*/ 2147483647 w 321"/>
                <a:gd name="T1" fmla="*/ 2147483647 h 134"/>
                <a:gd name="T2" fmla="*/ 2147483647 w 321"/>
                <a:gd name="T3" fmla="*/ 2147483647 h 134"/>
                <a:gd name="T4" fmla="*/ 2147483647 w 321"/>
                <a:gd name="T5" fmla="*/ 0 h 134"/>
                <a:gd name="T6" fmla="*/ 2147483647 w 321"/>
                <a:gd name="T7" fmla="*/ 0 h 134"/>
                <a:gd name="T8" fmla="*/ 2147483647 w 321"/>
                <a:gd name="T9" fmla="*/ 2147483647 h 134"/>
                <a:gd name="T10" fmla="*/ 2147483647 w 321"/>
                <a:gd name="T11" fmla="*/ 2147483647 h 134"/>
                <a:gd name="T12" fmla="*/ 2147483647 w 321"/>
                <a:gd name="T13" fmla="*/ 0 h 134"/>
                <a:gd name="T14" fmla="*/ 0 w 321"/>
                <a:gd name="T15" fmla="*/ 0 h 134"/>
                <a:gd name="T16" fmla="*/ 0 w 321"/>
                <a:gd name="T17" fmla="*/ 2147483647 h 134"/>
                <a:gd name="T18" fmla="*/ 2147483647 w 321"/>
                <a:gd name="T19" fmla="*/ 2147483647 h 134"/>
                <a:gd name="T20" fmla="*/ 2147483647 w 321"/>
                <a:gd name="T21" fmla="*/ 0 h 134"/>
                <a:gd name="T22" fmla="*/ 2147483647 w 321"/>
                <a:gd name="T23" fmla="*/ 0 h 134"/>
                <a:gd name="T24" fmla="*/ 2147483647 w 321"/>
                <a:gd name="T25" fmla="*/ 2147483647 h 13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21"/>
                <a:gd name="T40" fmla="*/ 0 h 134"/>
                <a:gd name="T41" fmla="*/ 321 w 321"/>
                <a:gd name="T42" fmla="*/ 134 h 13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21" h="134">
                  <a:moveTo>
                    <a:pt x="281" y="40"/>
                  </a:moveTo>
                  <a:lnTo>
                    <a:pt x="227" y="40"/>
                  </a:lnTo>
                  <a:lnTo>
                    <a:pt x="227" y="0"/>
                  </a:lnTo>
                  <a:lnTo>
                    <a:pt x="94" y="0"/>
                  </a:lnTo>
                  <a:lnTo>
                    <a:pt x="94" y="40"/>
                  </a:lnTo>
                  <a:lnTo>
                    <a:pt x="40" y="40"/>
                  </a:lnTo>
                  <a:lnTo>
                    <a:pt x="40" y="0"/>
                  </a:lnTo>
                  <a:lnTo>
                    <a:pt x="0" y="0"/>
                  </a:lnTo>
                  <a:lnTo>
                    <a:pt x="0" y="134"/>
                  </a:lnTo>
                  <a:lnTo>
                    <a:pt x="321" y="134"/>
                  </a:lnTo>
                  <a:lnTo>
                    <a:pt x="321" y="0"/>
                  </a:lnTo>
                  <a:lnTo>
                    <a:pt x="281" y="0"/>
                  </a:lnTo>
                  <a:lnTo>
                    <a:pt x="281" y="40"/>
                  </a:lnTo>
                  <a:close/>
                </a:path>
              </a:pathLst>
            </a:custGeom>
            <a:solidFill>
              <a:srgbClr val="6498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0499" name="Rectangle 114"/>
            <p:cNvSpPr>
              <a:spLocks noChangeArrowheads="1"/>
            </p:cNvSpPr>
            <p:nvPr/>
          </p:nvSpPr>
          <p:spPr bwMode="auto">
            <a:xfrm>
              <a:off x="403226" y="211137"/>
              <a:ext cx="41275" cy="85725"/>
            </a:xfrm>
            <a:prstGeom prst="rect">
              <a:avLst/>
            </a:prstGeom>
            <a:solidFill>
              <a:srgbClr val="6498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20491" name="Freeform 31"/>
          <p:cNvSpPr/>
          <p:nvPr/>
        </p:nvSpPr>
        <p:spPr bwMode="auto">
          <a:xfrm>
            <a:off x="4802188" y="3797300"/>
            <a:ext cx="509587" cy="509588"/>
          </a:xfrm>
          <a:custGeom>
            <a:avLst/>
            <a:gdLst>
              <a:gd name="T0" fmla="*/ 2147483647 w 144"/>
              <a:gd name="T1" fmla="*/ 2147483647 h 144"/>
              <a:gd name="T2" fmla="*/ 0 w 144"/>
              <a:gd name="T3" fmla="*/ 2147483647 h 144"/>
              <a:gd name="T4" fmla="*/ 2147483647 w 144"/>
              <a:gd name="T5" fmla="*/ 2147483647 h 144"/>
              <a:gd name="T6" fmla="*/ 2147483647 w 144"/>
              <a:gd name="T7" fmla="*/ 2147483647 h 144"/>
              <a:gd name="T8" fmla="*/ 2147483647 w 144"/>
              <a:gd name="T9" fmla="*/ 2147483647 h 144"/>
              <a:gd name="T10" fmla="*/ 2147483647 w 144"/>
              <a:gd name="T11" fmla="*/ 2147483647 h 144"/>
              <a:gd name="T12" fmla="*/ 2147483647 w 144"/>
              <a:gd name="T13" fmla="*/ 2147483647 h 14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44"/>
              <a:gd name="T22" fmla="*/ 0 h 144"/>
              <a:gd name="T23" fmla="*/ 144 w 144"/>
              <a:gd name="T24" fmla="*/ 144 h 14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44" h="144">
                <a:moveTo>
                  <a:pt x="72" y="36"/>
                </a:moveTo>
                <a:cubicBezTo>
                  <a:pt x="48" y="0"/>
                  <a:pt x="0" y="21"/>
                  <a:pt x="0" y="61"/>
                </a:cubicBezTo>
                <a:cubicBezTo>
                  <a:pt x="0" y="87"/>
                  <a:pt x="24" y="106"/>
                  <a:pt x="42" y="120"/>
                </a:cubicBezTo>
                <a:cubicBezTo>
                  <a:pt x="61" y="135"/>
                  <a:pt x="66" y="138"/>
                  <a:pt x="72" y="144"/>
                </a:cubicBezTo>
                <a:cubicBezTo>
                  <a:pt x="78" y="138"/>
                  <a:pt x="83" y="135"/>
                  <a:pt x="102" y="120"/>
                </a:cubicBezTo>
                <a:cubicBezTo>
                  <a:pt x="120" y="106"/>
                  <a:pt x="144" y="87"/>
                  <a:pt x="144" y="60"/>
                </a:cubicBezTo>
                <a:cubicBezTo>
                  <a:pt x="144" y="21"/>
                  <a:pt x="96" y="0"/>
                  <a:pt x="72" y="36"/>
                </a:cubicBezTo>
              </a:path>
            </a:pathLst>
          </a:custGeom>
          <a:solidFill>
            <a:srgbClr val="72B7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0492" name="TextBox 57"/>
          <p:cNvSpPr txBox="1">
            <a:spLocks noChangeArrowheads="1"/>
          </p:cNvSpPr>
          <p:nvPr/>
        </p:nvSpPr>
        <p:spPr bwMode="auto">
          <a:xfrm>
            <a:off x="5934075" y="2924175"/>
            <a:ext cx="2603500" cy="839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  <a:endParaRPr lang="en-US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  <a:endParaRPr lang="en-US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493" name="TextBox 57"/>
          <p:cNvSpPr txBox="1">
            <a:spLocks noChangeArrowheads="1"/>
          </p:cNvSpPr>
          <p:nvPr/>
        </p:nvSpPr>
        <p:spPr bwMode="auto">
          <a:xfrm>
            <a:off x="5934075" y="4679950"/>
            <a:ext cx="2603500" cy="839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  <a:endParaRPr lang="en-US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  <a:endParaRPr lang="en-US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494" name="TextBox 57"/>
          <p:cNvSpPr txBox="1">
            <a:spLocks noChangeArrowheads="1"/>
          </p:cNvSpPr>
          <p:nvPr/>
        </p:nvSpPr>
        <p:spPr bwMode="auto">
          <a:xfrm>
            <a:off x="8661400" y="2924175"/>
            <a:ext cx="2603500" cy="839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  <a:endParaRPr lang="en-US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  <a:endParaRPr lang="en-US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495" name="TextBox 57"/>
          <p:cNvSpPr txBox="1">
            <a:spLocks noChangeArrowheads="1"/>
          </p:cNvSpPr>
          <p:nvPr/>
        </p:nvSpPr>
        <p:spPr bwMode="auto">
          <a:xfrm>
            <a:off x="8661400" y="4679950"/>
            <a:ext cx="2603500" cy="839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  <a:endParaRPr lang="en-US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  <a:endParaRPr lang="en-US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组合 1"/>
          <p:cNvGrpSpPr/>
          <p:nvPr/>
        </p:nvGrpSpPr>
        <p:grpSpPr bwMode="auto">
          <a:xfrm>
            <a:off x="825500" y="1042988"/>
            <a:ext cx="6007100" cy="684212"/>
            <a:chOff x="0" y="0"/>
            <a:chExt cx="10006012" cy="1139825"/>
          </a:xfrm>
        </p:grpSpPr>
        <p:sp>
          <p:nvSpPr>
            <p:cNvPr id="21522" name="Freeform 30"/>
            <p:cNvSpPr/>
            <p:nvPr/>
          </p:nvSpPr>
          <p:spPr bwMode="auto">
            <a:xfrm>
              <a:off x="0" y="0"/>
              <a:ext cx="10006012" cy="1139825"/>
            </a:xfrm>
            <a:custGeom>
              <a:avLst/>
              <a:gdLst>
                <a:gd name="T0" fmla="*/ 2147483647 w 603"/>
                <a:gd name="T1" fmla="*/ 2147483647 h 66"/>
                <a:gd name="T2" fmla="*/ 2147483647 w 603"/>
                <a:gd name="T3" fmla="*/ 2147483647 h 66"/>
                <a:gd name="T4" fmla="*/ 2147483647 w 603"/>
                <a:gd name="T5" fmla="*/ 2147483647 h 66"/>
                <a:gd name="T6" fmla="*/ 0 w 603"/>
                <a:gd name="T7" fmla="*/ 2147483647 h 66"/>
                <a:gd name="T8" fmla="*/ 0 w 603"/>
                <a:gd name="T9" fmla="*/ 2147483647 h 66"/>
                <a:gd name="T10" fmla="*/ 2147483647 w 603"/>
                <a:gd name="T11" fmla="*/ 0 h 66"/>
                <a:gd name="T12" fmla="*/ 2147483647 w 603"/>
                <a:gd name="T13" fmla="*/ 0 h 66"/>
                <a:gd name="T14" fmla="*/ 2147483647 w 603"/>
                <a:gd name="T15" fmla="*/ 2147483647 h 6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03"/>
                <a:gd name="T25" fmla="*/ 0 h 66"/>
                <a:gd name="T26" fmla="*/ 603 w 603"/>
                <a:gd name="T27" fmla="*/ 66 h 6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03" h="66">
                  <a:moveTo>
                    <a:pt x="603" y="33"/>
                  </a:moveTo>
                  <a:cubicBezTo>
                    <a:pt x="603" y="51"/>
                    <a:pt x="589" y="66"/>
                    <a:pt x="570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15" y="66"/>
                    <a:pt x="0" y="51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570" y="0"/>
                    <a:pt x="570" y="0"/>
                    <a:pt x="570" y="0"/>
                  </a:cubicBezTo>
                  <a:cubicBezTo>
                    <a:pt x="589" y="0"/>
                    <a:pt x="603" y="15"/>
                    <a:pt x="603" y="33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23" name="Freeform 31"/>
            <p:cNvSpPr/>
            <p:nvPr/>
          </p:nvSpPr>
          <p:spPr bwMode="auto">
            <a:xfrm>
              <a:off x="8229600" y="0"/>
              <a:ext cx="1776412" cy="1139825"/>
            </a:xfrm>
            <a:custGeom>
              <a:avLst/>
              <a:gdLst>
                <a:gd name="T0" fmla="*/ 2147483647 w 107"/>
                <a:gd name="T1" fmla="*/ 0 h 66"/>
                <a:gd name="T2" fmla="*/ 0 w 107"/>
                <a:gd name="T3" fmla="*/ 0 h 66"/>
                <a:gd name="T4" fmla="*/ 0 w 107"/>
                <a:gd name="T5" fmla="*/ 2147483647 h 66"/>
                <a:gd name="T6" fmla="*/ 2147483647 w 107"/>
                <a:gd name="T7" fmla="*/ 2147483647 h 66"/>
                <a:gd name="T8" fmla="*/ 2147483647 w 107"/>
                <a:gd name="T9" fmla="*/ 2147483647 h 66"/>
                <a:gd name="T10" fmla="*/ 2147483647 w 107"/>
                <a:gd name="T11" fmla="*/ 0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7"/>
                <a:gd name="T19" fmla="*/ 0 h 66"/>
                <a:gd name="T20" fmla="*/ 107 w 107"/>
                <a:gd name="T21" fmla="*/ 66 h 6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7" h="66">
                  <a:moveTo>
                    <a:pt x="7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93" y="66"/>
                    <a:pt x="107" y="51"/>
                    <a:pt x="107" y="33"/>
                  </a:cubicBezTo>
                  <a:cubicBezTo>
                    <a:pt x="107" y="15"/>
                    <a:pt x="93" y="0"/>
                    <a:pt x="74" y="0"/>
                  </a:cubicBezTo>
                  <a:close/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24" name="Freeform 32"/>
            <p:cNvSpPr>
              <a:spLocks noEditPoints="1"/>
            </p:cNvSpPr>
            <p:nvPr/>
          </p:nvSpPr>
          <p:spPr bwMode="auto">
            <a:xfrm>
              <a:off x="8559519" y="96370"/>
              <a:ext cx="928687" cy="984250"/>
            </a:xfrm>
            <a:custGeom>
              <a:avLst/>
              <a:gdLst>
                <a:gd name="T0" fmla="*/ 2147483647 w 56"/>
                <a:gd name="T1" fmla="*/ 2147483647 h 57"/>
                <a:gd name="T2" fmla="*/ 2147483647 w 56"/>
                <a:gd name="T3" fmla="*/ 2147483647 h 57"/>
                <a:gd name="T4" fmla="*/ 2147483647 w 56"/>
                <a:gd name="T5" fmla="*/ 2147483647 h 57"/>
                <a:gd name="T6" fmla="*/ 2147483647 w 56"/>
                <a:gd name="T7" fmla="*/ 2147483647 h 57"/>
                <a:gd name="T8" fmla="*/ 2147483647 w 56"/>
                <a:gd name="T9" fmla="*/ 2147483647 h 57"/>
                <a:gd name="T10" fmla="*/ 2147483647 w 56"/>
                <a:gd name="T11" fmla="*/ 2147483647 h 57"/>
                <a:gd name="T12" fmla="*/ 2147483647 w 56"/>
                <a:gd name="T13" fmla="*/ 2147483647 h 57"/>
                <a:gd name="T14" fmla="*/ 2147483647 w 56"/>
                <a:gd name="T15" fmla="*/ 2147483647 h 57"/>
                <a:gd name="T16" fmla="*/ 2147483647 w 56"/>
                <a:gd name="T17" fmla="*/ 2147483647 h 57"/>
                <a:gd name="T18" fmla="*/ 2147483647 w 56"/>
                <a:gd name="T19" fmla="*/ 2147483647 h 57"/>
                <a:gd name="T20" fmla="*/ 2147483647 w 56"/>
                <a:gd name="T21" fmla="*/ 2147483647 h 57"/>
                <a:gd name="T22" fmla="*/ 2147483647 w 56"/>
                <a:gd name="T23" fmla="*/ 2147483647 h 57"/>
                <a:gd name="T24" fmla="*/ 2147483647 w 56"/>
                <a:gd name="T25" fmla="*/ 2147483647 h 5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56"/>
                <a:gd name="T40" fmla="*/ 0 h 57"/>
                <a:gd name="T41" fmla="*/ 56 w 56"/>
                <a:gd name="T42" fmla="*/ 57 h 5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56" h="57">
                  <a:moveTo>
                    <a:pt x="34" y="8"/>
                  </a:moveTo>
                  <a:cubicBezTo>
                    <a:pt x="26" y="0"/>
                    <a:pt x="14" y="0"/>
                    <a:pt x="7" y="8"/>
                  </a:cubicBezTo>
                  <a:cubicBezTo>
                    <a:pt x="0" y="15"/>
                    <a:pt x="0" y="27"/>
                    <a:pt x="7" y="34"/>
                  </a:cubicBezTo>
                  <a:cubicBezTo>
                    <a:pt x="14" y="41"/>
                    <a:pt x="24" y="42"/>
                    <a:pt x="31" y="3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41" y="25"/>
                    <a:pt x="40" y="14"/>
                    <a:pt x="34" y="8"/>
                  </a:cubicBezTo>
                  <a:close/>
                  <a:moveTo>
                    <a:pt x="30" y="31"/>
                  </a:moveTo>
                  <a:cubicBezTo>
                    <a:pt x="25" y="36"/>
                    <a:pt x="16" y="36"/>
                    <a:pt x="11" y="31"/>
                  </a:cubicBezTo>
                  <a:cubicBezTo>
                    <a:pt x="5" y="26"/>
                    <a:pt x="5" y="17"/>
                    <a:pt x="11" y="11"/>
                  </a:cubicBezTo>
                  <a:cubicBezTo>
                    <a:pt x="16" y="6"/>
                    <a:pt x="25" y="6"/>
                    <a:pt x="30" y="11"/>
                  </a:cubicBezTo>
                  <a:cubicBezTo>
                    <a:pt x="36" y="17"/>
                    <a:pt x="36" y="26"/>
                    <a:pt x="30" y="31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1507" name="文本框 5"/>
          <p:cNvSpPr txBox="1">
            <a:spLocks noChangeArrowheads="1"/>
          </p:cNvSpPr>
          <p:nvPr/>
        </p:nvSpPr>
        <p:spPr bwMode="auto">
          <a:xfrm>
            <a:off x="1765300" y="1117600"/>
            <a:ext cx="3467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20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点击输入标题文字</a:t>
            </a:r>
            <a:endParaRPr lang="zh-CN" altLang="en-US" sz="3200" b="1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1508" name="组合 19"/>
          <p:cNvGrpSpPr/>
          <p:nvPr/>
        </p:nvGrpSpPr>
        <p:grpSpPr bwMode="auto">
          <a:xfrm>
            <a:off x="4243388" y="2146300"/>
            <a:ext cx="3852862" cy="3856038"/>
            <a:chOff x="0" y="0"/>
            <a:chExt cx="4029075" cy="4032250"/>
          </a:xfrm>
        </p:grpSpPr>
        <p:sp>
          <p:nvSpPr>
            <p:cNvPr id="21513" name="Freeform 12"/>
            <p:cNvSpPr/>
            <p:nvPr/>
          </p:nvSpPr>
          <p:spPr bwMode="auto">
            <a:xfrm>
              <a:off x="1210216" y="0"/>
              <a:ext cx="2651189" cy="2015295"/>
            </a:xfrm>
            <a:custGeom>
              <a:avLst/>
              <a:gdLst>
                <a:gd name="T0" fmla="*/ 2147483647 w 774"/>
                <a:gd name="T1" fmla="*/ 2147483647 h 588"/>
                <a:gd name="T2" fmla="*/ 2147483647 w 774"/>
                <a:gd name="T3" fmla="*/ 2147483647 h 588"/>
                <a:gd name="T4" fmla="*/ 0 w 774"/>
                <a:gd name="T5" fmla="*/ 2147483647 h 588"/>
                <a:gd name="T6" fmla="*/ 0 w 774"/>
                <a:gd name="T7" fmla="*/ 2147483647 h 588"/>
                <a:gd name="T8" fmla="*/ 0 w 774"/>
                <a:gd name="T9" fmla="*/ 2147483647 h 588"/>
                <a:gd name="T10" fmla="*/ 0 w 774"/>
                <a:gd name="T11" fmla="*/ 2147483647 h 588"/>
                <a:gd name="T12" fmla="*/ 0 w 774"/>
                <a:gd name="T13" fmla="*/ 2147483647 h 588"/>
                <a:gd name="T14" fmla="*/ 2147483647 w 774"/>
                <a:gd name="T15" fmla="*/ 0 h 588"/>
                <a:gd name="T16" fmla="*/ 2147483647 w 774"/>
                <a:gd name="T17" fmla="*/ 0 h 588"/>
                <a:gd name="T18" fmla="*/ 2147483647 w 774"/>
                <a:gd name="T19" fmla="*/ 0 h 588"/>
                <a:gd name="T20" fmla="*/ 2147483647 w 774"/>
                <a:gd name="T21" fmla="*/ 2147483647 h 588"/>
                <a:gd name="T22" fmla="*/ 2147483647 w 774"/>
                <a:gd name="T23" fmla="*/ 2147483647 h 58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74"/>
                <a:gd name="T37" fmla="*/ 0 h 588"/>
                <a:gd name="T38" fmla="*/ 774 w 774"/>
                <a:gd name="T39" fmla="*/ 588 h 58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74" h="588">
                  <a:moveTo>
                    <a:pt x="774" y="353"/>
                  </a:moveTo>
                  <a:cubicBezTo>
                    <a:pt x="235" y="353"/>
                    <a:pt x="235" y="353"/>
                    <a:pt x="235" y="353"/>
                  </a:cubicBezTo>
                  <a:cubicBezTo>
                    <a:pt x="108" y="353"/>
                    <a:pt x="5" y="453"/>
                    <a:pt x="0" y="579"/>
                  </a:cubicBezTo>
                  <a:cubicBezTo>
                    <a:pt x="0" y="579"/>
                    <a:pt x="0" y="579"/>
                    <a:pt x="0" y="579"/>
                  </a:cubicBezTo>
                  <a:cubicBezTo>
                    <a:pt x="0" y="581"/>
                    <a:pt x="0" y="583"/>
                    <a:pt x="0" y="585"/>
                  </a:cubicBezTo>
                  <a:cubicBezTo>
                    <a:pt x="0" y="586"/>
                    <a:pt x="0" y="587"/>
                    <a:pt x="0" y="588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107"/>
                    <a:pt x="103" y="2"/>
                    <a:pt x="231" y="0"/>
                  </a:cubicBezTo>
                  <a:cubicBezTo>
                    <a:pt x="233" y="0"/>
                    <a:pt x="234" y="0"/>
                    <a:pt x="235" y="0"/>
                  </a:cubicBezTo>
                  <a:cubicBezTo>
                    <a:pt x="236" y="0"/>
                    <a:pt x="237" y="0"/>
                    <a:pt x="238" y="0"/>
                  </a:cubicBezTo>
                  <a:cubicBezTo>
                    <a:pt x="475" y="1"/>
                    <a:pt x="679" y="143"/>
                    <a:pt x="771" y="345"/>
                  </a:cubicBezTo>
                  <a:cubicBezTo>
                    <a:pt x="772" y="348"/>
                    <a:pt x="773" y="350"/>
                    <a:pt x="774" y="353"/>
                  </a:cubicBezTo>
                  <a:close/>
                </a:path>
              </a:pathLst>
            </a:custGeom>
            <a:solidFill>
              <a:srgbClr val="F49B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1514" name="Freeform 13"/>
            <p:cNvSpPr/>
            <p:nvPr/>
          </p:nvSpPr>
          <p:spPr bwMode="auto">
            <a:xfrm>
              <a:off x="2015368" y="1210173"/>
              <a:ext cx="2013707" cy="2654412"/>
            </a:xfrm>
            <a:custGeom>
              <a:avLst/>
              <a:gdLst>
                <a:gd name="T0" fmla="*/ 2147483647 w 588"/>
                <a:gd name="T1" fmla="*/ 2147483647 h 775"/>
                <a:gd name="T2" fmla="*/ 2147483647 w 588"/>
                <a:gd name="T3" fmla="*/ 2147483647 h 775"/>
                <a:gd name="T4" fmla="*/ 2147483647 w 588"/>
                <a:gd name="T5" fmla="*/ 2147483647 h 775"/>
                <a:gd name="T6" fmla="*/ 2147483647 w 588"/>
                <a:gd name="T7" fmla="*/ 2147483647 h 775"/>
                <a:gd name="T8" fmla="*/ 0 w 588"/>
                <a:gd name="T9" fmla="*/ 0 h 775"/>
                <a:gd name="T10" fmla="*/ 2147483647 w 588"/>
                <a:gd name="T11" fmla="*/ 0 h 775"/>
                <a:gd name="T12" fmla="*/ 2147483647 w 588"/>
                <a:gd name="T13" fmla="*/ 2147483647 h 775"/>
                <a:gd name="T14" fmla="*/ 2147483647 w 588"/>
                <a:gd name="T15" fmla="*/ 2147483647 h 77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88"/>
                <a:gd name="T25" fmla="*/ 0 h 775"/>
                <a:gd name="T26" fmla="*/ 588 w 588"/>
                <a:gd name="T27" fmla="*/ 775 h 77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88" h="775">
                  <a:moveTo>
                    <a:pt x="588" y="235"/>
                  </a:moveTo>
                  <a:cubicBezTo>
                    <a:pt x="588" y="237"/>
                    <a:pt x="588" y="238"/>
                    <a:pt x="588" y="239"/>
                  </a:cubicBezTo>
                  <a:cubicBezTo>
                    <a:pt x="587" y="478"/>
                    <a:pt x="442" y="684"/>
                    <a:pt x="236" y="775"/>
                  </a:cubicBezTo>
                  <a:cubicBezTo>
                    <a:pt x="236" y="235"/>
                    <a:pt x="236" y="235"/>
                    <a:pt x="236" y="235"/>
                  </a:cubicBezTo>
                  <a:cubicBezTo>
                    <a:pt x="236" y="105"/>
                    <a:pt x="130" y="0"/>
                    <a:pt x="0" y="0"/>
                  </a:cubicBezTo>
                  <a:cubicBezTo>
                    <a:pt x="353" y="0"/>
                    <a:pt x="353" y="0"/>
                    <a:pt x="353" y="0"/>
                  </a:cubicBezTo>
                  <a:cubicBezTo>
                    <a:pt x="482" y="0"/>
                    <a:pt x="586" y="103"/>
                    <a:pt x="588" y="232"/>
                  </a:cubicBezTo>
                  <a:cubicBezTo>
                    <a:pt x="588" y="233"/>
                    <a:pt x="588" y="234"/>
                    <a:pt x="588" y="235"/>
                  </a:cubicBezTo>
                  <a:close/>
                </a:path>
              </a:pathLst>
            </a:custGeom>
            <a:solidFill>
              <a:srgbClr val="72B7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1515" name="Freeform 14"/>
            <p:cNvSpPr/>
            <p:nvPr/>
          </p:nvSpPr>
          <p:spPr bwMode="auto">
            <a:xfrm>
              <a:off x="167670" y="2015295"/>
              <a:ext cx="2654509" cy="2016955"/>
            </a:xfrm>
            <a:custGeom>
              <a:avLst/>
              <a:gdLst>
                <a:gd name="T0" fmla="*/ 2147483647 w 775"/>
                <a:gd name="T1" fmla="*/ 0 h 589"/>
                <a:gd name="T2" fmla="*/ 2147483647 w 775"/>
                <a:gd name="T3" fmla="*/ 2147483647 h 589"/>
                <a:gd name="T4" fmla="*/ 2147483647 w 775"/>
                <a:gd name="T5" fmla="*/ 2147483647 h 589"/>
                <a:gd name="T6" fmla="*/ 2147483647 w 775"/>
                <a:gd name="T7" fmla="*/ 2147483647 h 589"/>
                <a:gd name="T8" fmla="*/ 2147483647 w 775"/>
                <a:gd name="T9" fmla="*/ 2147483647 h 589"/>
                <a:gd name="T10" fmla="*/ 0 w 775"/>
                <a:gd name="T11" fmla="*/ 2147483647 h 589"/>
                <a:gd name="T12" fmla="*/ 2147483647 w 775"/>
                <a:gd name="T13" fmla="*/ 2147483647 h 589"/>
                <a:gd name="T14" fmla="*/ 2147483647 w 775"/>
                <a:gd name="T15" fmla="*/ 0 h 58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775"/>
                <a:gd name="T25" fmla="*/ 0 h 589"/>
                <a:gd name="T26" fmla="*/ 775 w 775"/>
                <a:gd name="T27" fmla="*/ 589 h 58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775" h="589">
                  <a:moveTo>
                    <a:pt x="775" y="0"/>
                  </a:moveTo>
                  <a:cubicBezTo>
                    <a:pt x="775" y="353"/>
                    <a:pt x="775" y="353"/>
                    <a:pt x="775" y="353"/>
                  </a:cubicBezTo>
                  <a:cubicBezTo>
                    <a:pt x="775" y="482"/>
                    <a:pt x="671" y="587"/>
                    <a:pt x="543" y="589"/>
                  </a:cubicBezTo>
                  <a:cubicBezTo>
                    <a:pt x="542" y="589"/>
                    <a:pt x="540" y="589"/>
                    <a:pt x="539" y="589"/>
                  </a:cubicBezTo>
                  <a:cubicBezTo>
                    <a:pt x="538" y="589"/>
                    <a:pt x="537" y="589"/>
                    <a:pt x="536" y="589"/>
                  </a:cubicBezTo>
                  <a:cubicBezTo>
                    <a:pt x="296" y="587"/>
                    <a:pt x="90" y="443"/>
                    <a:pt x="0" y="236"/>
                  </a:cubicBezTo>
                  <a:cubicBezTo>
                    <a:pt x="539" y="236"/>
                    <a:pt x="539" y="236"/>
                    <a:pt x="539" y="236"/>
                  </a:cubicBezTo>
                  <a:cubicBezTo>
                    <a:pt x="669" y="236"/>
                    <a:pt x="775" y="131"/>
                    <a:pt x="775" y="0"/>
                  </a:cubicBezTo>
                  <a:close/>
                </a:path>
              </a:pathLst>
            </a:custGeom>
            <a:solidFill>
              <a:srgbClr val="6498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1516" name="Freeform 15"/>
            <p:cNvSpPr/>
            <p:nvPr/>
          </p:nvSpPr>
          <p:spPr bwMode="auto">
            <a:xfrm>
              <a:off x="0" y="167665"/>
              <a:ext cx="2015368" cy="2654412"/>
            </a:xfrm>
            <a:custGeom>
              <a:avLst/>
              <a:gdLst>
                <a:gd name="T0" fmla="*/ 2147483647 w 588"/>
                <a:gd name="T1" fmla="*/ 2147483647 h 775"/>
                <a:gd name="T2" fmla="*/ 2147483647 w 588"/>
                <a:gd name="T3" fmla="*/ 2147483647 h 775"/>
                <a:gd name="T4" fmla="*/ 0 w 588"/>
                <a:gd name="T5" fmla="*/ 2147483647 h 775"/>
                <a:gd name="T6" fmla="*/ 0 w 588"/>
                <a:gd name="T7" fmla="*/ 2147483647 h 775"/>
                <a:gd name="T8" fmla="*/ 0 w 588"/>
                <a:gd name="T9" fmla="*/ 2147483647 h 775"/>
                <a:gd name="T10" fmla="*/ 2147483647 w 588"/>
                <a:gd name="T11" fmla="*/ 0 h 775"/>
                <a:gd name="T12" fmla="*/ 2147483647 w 588"/>
                <a:gd name="T13" fmla="*/ 2147483647 h 775"/>
                <a:gd name="T14" fmla="*/ 2147483647 w 588"/>
                <a:gd name="T15" fmla="*/ 2147483647 h 77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88"/>
                <a:gd name="T25" fmla="*/ 0 h 775"/>
                <a:gd name="T26" fmla="*/ 588 w 588"/>
                <a:gd name="T27" fmla="*/ 775 h 77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88" h="775">
                  <a:moveTo>
                    <a:pt x="588" y="775"/>
                  </a:moveTo>
                  <a:cubicBezTo>
                    <a:pt x="235" y="775"/>
                    <a:pt x="235" y="775"/>
                    <a:pt x="235" y="775"/>
                  </a:cubicBezTo>
                  <a:cubicBezTo>
                    <a:pt x="107" y="775"/>
                    <a:pt x="2" y="672"/>
                    <a:pt x="0" y="543"/>
                  </a:cubicBezTo>
                  <a:cubicBezTo>
                    <a:pt x="0" y="542"/>
                    <a:pt x="0" y="541"/>
                    <a:pt x="0" y="539"/>
                  </a:cubicBezTo>
                  <a:cubicBezTo>
                    <a:pt x="0" y="538"/>
                    <a:pt x="0" y="537"/>
                    <a:pt x="0" y="536"/>
                  </a:cubicBezTo>
                  <a:cubicBezTo>
                    <a:pt x="1" y="297"/>
                    <a:pt x="146" y="91"/>
                    <a:pt x="353" y="0"/>
                  </a:cubicBezTo>
                  <a:cubicBezTo>
                    <a:pt x="353" y="539"/>
                    <a:pt x="353" y="539"/>
                    <a:pt x="353" y="539"/>
                  </a:cubicBezTo>
                  <a:cubicBezTo>
                    <a:pt x="353" y="670"/>
                    <a:pt x="458" y="775"/>
                    <a:pt x="588" y="775"/>
                  </a:cubicBezTo>
                  <a:close/>
                </a:path>
              </a:pathLst>
            </a:custGeom>
            <a:solidFill>
              <a:srgbClr val="E339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1517" name="矩形 60"/>
            <p:cNvSpPr>
              <a:spLocks noChangeArrowheads="1"/>
            </p:cNvSpPr>
            <p:nvPr/>
          </p:nvSpPr>
          <p:spPr bwMode="auto">
            <a:xfrm>
              <a:off x="379413" y="1289050"/>
              <a:ext cx="560387" cy="58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en-US" altLang="zh-CN" sz="3200">
                  <a:solidFill>
                    <a:srgbClr val="FFFFFF"/>
                  </a:solidFill>
                  <a:latin typeface="Impact" panose="020B0806030902050204" pitchFamily="34" charset="0"/>
                  <a:ea typeface="Malgun Gothic" panose="020B0503020000020004" pitchFamily="34" charset="-127"/>
                </a:rPr>
                <a:t>01</a:t>
              </a:r>
              <a:endParaRPr lang="zh-CN" altLang="en-US" sz="3200">
                <a:solidFill>
                  <a:srgbClr val="FFFFFF"/>
                </a:solidFill>
                <a:latin typeface="Impact" panose="020B0806030902050204" pitchFamily="34" charset="0"/>
                <a:ea typeface="Malgun Gothic" panose="020B0503020000020004" pitchFamily="34" charset="-127"/>
              </a:endParaRPr>
            </a:p>
          </p:txBody>
        </p:sp>
        <p:sp>
          <p:nvSpPr>
            <p:cNvPr id="21518" name="矩形 61"/>
            <p:cNvSpPr>
              <a:spLocks noChangeArrowheads="1"/>
            </p:cNvSpPr>
            <p:nvPr/>
          </p:nvSpPr>
          <p:spPr bwMode="auto">
            <a:xfrm>
              <a:off x="1854200" y="336550"/>
              <a:ext cx="611188" cy="585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en-US" altLang="zh-CN" sz="3200">
                  <a:solidFill>
                    <a:srgbClr val="FFFFFF"/>
                  </a:solidFill>
                  <a:latin typeface="Impact" panose="020B0806030902050204" pitchFamily="34" charset="0"/>
                  <a:ea typeface="Malgun Gothic" panose="020B0503020000020004" pitchFamily="34" charset="-127"/>
                </a:rPr>
                <a:t>02</a:t>
              </a:r>
              <a:endParaRPr lang="zh-CN" altLang="en-US" sz="3200">
                <a:solidFill>
                  <a:srgbClr val="FFFFFF"/>
                </a:solidFill>
                <a:latin typeface="Impact" panose="020B0806030902050204" pitchFamily="34" charset="0"/>
                <a:ea typeface="Malgun Gothic" panose="020B0503020000020004" pitchFamily="34" charset="-127"/>
              </a:endParaRPr>
            </a:p>
          </p:txBody>
        </p:sp>
        <p:sp>
          <p:nvSpPr>
            <p:cNvPr id="21519" name="矩形 62"/>
            <p:cNvSpPr>
              <a:spLocks noChangeArrowheads="1"/>
            </p:cNvSpPr>
            <p:nvPr/>
          </p:nvSpPr>
          <p:spPr bwMode="auto">
            <a:xfrm>
              <a:off x="3065463" y="1970087"/>
              <a:ext cx="622300" cy="58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en-US" altLang="zh-CN" sz="3200">
                  <a:solidFill>
                    <a:srgbClr val="FFFFFF"/>
                  </a:solidFill>
                  <a:latin typeface="Impact" panose="020B0806030902050204" pitchFamily="34" charset="0"/>
                  <a:ea typeface="Malgun Gothic" panose="020B0503020000020004" pitchFamily="34" charset="-127"/>
                </a:rPr>
                <a:t>03</a:t>
              </a:r>
              <a:endParaRPr lang="zh-CN" altLang="en-US" sz="3200">
                <a:solidFill>
                  <a:srgbClr val="FFFFFF"/>
                </a:solidFill>
                <a:latin typeface="Impact" panose="020B0806030902050204" pitchFamily="34" charset="0"/>
                <a:ea typeface="Malgun Gothic" panose="020B0503020000020004" pitchFamily="34" charset="-127"/>
              </a:endParaRPr>
            </a:p>
          </p:txBody>
        </p:sp>
        <p:sp>
          <p:nvSpPr>
            <p:cNvPr id="21520" name="矩形 63"/>
            <p:cNvSpPr>
              <a:spLocks noChangeArrowheads="1"/>
            </p:cNvSpPr>
            <p:nvPr/>
          </p:nvSpPr>
          <p:spPr bwMode="auto">
            <a:xfrm>
              <a:off x="1452563" y="3076575"/>
              <a:ext cx="609600" cy="58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en-US" altLang="zh-CN" sz="3200">
                  <a:solidFill>
                    <a:srgbClr val="FFFFFF"/>
                  </a:solidFill>
                  <a:latin typeface="Impact" panose="020B0806030902050204" pitchFamily="34" charset="0"/>
                  <a:ea typeface="Malgun Gothic" panose="020B0503020000020004" pitchFamily="34" charset="-127"/>
                </a:rPr>
                <a:t>04</a:t>
              </a:r>
              <a:endParaRPr lang="zh-CN" altLang="en-US" sz="3200">
                <a:solidFill>
                  <a:srgbClr val="FFFFFF"/>
                </a:solidFill>
                <a:latin typeface="Impact" panose="020B0806030902050204" pitchFamily="34" charset="0"/>
                <a:ea typeface="Malgun Gothic" panose="020B0503020000020004" pitchFamily="34" charset="-127"/>
              </a:endParaRPr>
            </a:p>
          </p:txBody>
        </p:sp>
        <p:sp>
          <p:nvSpPr>
            <p:cNvPr id="21521" name="矩形 64"/>
            <p:cNvSpPr>
              <a:spLocks noChangeArrowheads="1"/>
            </p:cNvSpPr>
            <p:nvPr/>
          </p:nvSpPr>
          <p:spPr bwMode="auto">
            <a:xfrm>
              <a:off x="1305619" y="1747801"/>
              <a:ext cx="1480443" cy="4827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sz="2400" b="1">
                  <a:solidFill>
                    <a:srgbClr val="3A4F62"/>
                  </a:solidFill>
                  <a:latin typeface="Impact" panose="020B0806030902050204" pitchFamily="34" charset="0"/>
                  <a:ea typeface="Malgun Gothic" panose="020B0503020000020004" pitchFamily="34" charset="-127"/>
                </a:rPr>
                <a:t>主题文字</a:t>
              </a:r>
              <a:endParaRPr lang="zh-CN" sz="2400" b="1">
                <a:solidFill>
                  <a:srgbClr val="3A4F62"/>
                </a:solidFill>
                <a:latin typeface="Impact" panose="020B0806030902050204" pitchFamily="34" charset="0"/>
                <a:ea typeface="Malgun Gothic" panose="020B0503020000020004" pitchFamily="34" charset="-127"/>
              </a:endParaRPr>
            </a:p>
          </p:txBody>
        </p:sp>
      </p:grpSp>
      <p:sp>
        <p:nvSpPr>
          <p:cNvPr id="21509" name="TextBox 57"/>
          <p:cNvSpPr txBox="1">
            <a:spLocks noChangeArrowheads="1"/>
          </p:cNvSpPr>
          <p:nvPr/>
        </p:nvSpPr>
        <p:spPr bwMode="auto">
          <a:xfrm>
            <a:off x="8313738" y="2424113"/>
            <a:ext cx="2879725" cy="839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  <a:endParaRPr lang="en-US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  <a:endParaRPr lang="en-US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510" name="TextBox 57"/>
          <p:cNvSpPr txBox="1">
            <a:spLocks noChangeArrowheads="1"/>
          </p:cNvSpPr>
          <p:nvPr/>
        </p:nvSpPr>
        <p:spPr bwMode="auto">
          <a:xfrm>
            <a:off x="1254125" y="2424113"/>
            <a:ext cx="2662238" cy="839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  <a:endParaRPr lang="en-US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  <a:endParaRPr lang="en-US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511" name="TextBox 57"/>
          <p:cNvSpPr txBox="1">
            <a:spLocks noChangeArrowheads="1"/>
          </p:cNvSpPr>
          <p:nvPr/>
        </p:nvSpPr>
        <p:spPr bwMode="auto">
          <a:xfrm>
            <a:off x="8313738" y="4964113"/>
            <a:ext cx="2879725" cy="839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  <a:endParaRPr lang="en-US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  <a:endParaRPr lang="en-US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512" name="TextBox 57"/>
          <p:cNvSpPr txBox="1">
            <a:spLocks noChangeArrowheads="1"/>
          </p:cNvSpPr>
          <p:nvPr/>
        </p:nvSpPr>
        <p:spPr bwMode="auto">
          <a:xfrm>
            <a:off x="1254125" y="4964113"/>
            <a:ext cx="2662238" cy="839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  <a:endParaRPr lang="en-US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  <a:endParaRPr lang="en-US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组合 1"/>
          <p:cNvGrpSpPr/>
          <p:nvPr/>
        </p:nvGrpSpPr>
        <p:grpSpPr bwMode="auto">
          <a:xfrm>
            <a:off x="825500" y="1042988"/>
            <a:ext cx="6007100" cy="684212"/>
            <a:chOff x="0" y="0"/>
            <a:chExt cx="10006012" cy="1139825"/>
          </a:xfrm>
        </p:grpSpPr>
        <p:sp>
          <p:nvSpPr>
            <p:cNvPr id="22548" name="Freeform 30"/>
            <p:cNvSpPr/>
            <p:nvPr/>
          </p:nvSpPr>
          <p:spPr bwMode="auto">
            <a:xfrm>
              <a:off x="0" y="0"/>
              <a:ext cx="10006012" cy="1139825"/>
            </a:xfrm>
            <a:custGeom>
              <a:avLst/>
              <a:gdLst>
                <a:gd name="T0" fmla="*/ 2147483647 w 603"/>
                <a:gd name="T1" fmla="*/ 2147483647 h 66"/>
                <a:gd name="T2" fmla="*/ 2147483647 w 603"/>
                <a:gd name="T3" fmla="*/ 2147483647 h 66"/>
                <a:gd name="T4" fmla="*/ 2147483647 w 603"/>
                <a:gd name="T5" fmla="*/ 2147483647 h 66"/>
                <a:gd name="T6" fmla="*/ 0 w 603"/>
                <a:gd name="T7" fmla="*/ 2147483647 h 66"/>
                <a:gd name="T8" fmla="*/ 0 w 603"/>
                <a:gd name="T9" fmla="*/ 2147483647 h 66"/>
                <a:gd name="T10" fmla="*/ 2147483647 w 603"/>
                <a:gd name="T11" fmla="*/ 0 h 66"/>
                <a:gd name="T12" fmla="*/ 2147483647 w 603"/>
                <a:gd name="T13" fmla="*/ 0 h 66"/>
                <a:gd name="T14" fmla="*/ 2147483647 w 603"/>
                <a:gd name="T15" fmla="*/ 2147483647 h 6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03"/>
                <a:gd name="T25" fmla="*/ 0 h 66"/>
                <a:gd name="T26" fmla="*/ 603 w 603"/>
                <a:gd name="T27" fmla="*/ 66 h 6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03" h="66">
                  <a:moveTo>
                    <a:pt x="603" y="33"/>
                  </a:moveTo>
                  <a:cubicBezTo>
                    <a:pt x="603" y="51"/>
                    <a:pt x="589" y="66"/>
                    <a:pt x="570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15" y="66"/>
                    <a:pt x="0" y="51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570" y="0"/>
                    <a:pt x="570" y="0"/>
                    <a:pt x="570" y="0"/>
                  </a:cubicBezTo>
                  <a:cubicBezTo>
                    <a:pt x="589" y="0"/>
                    <a:pt x="603" y="15"/>
                    <a:pt x="603" y="33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49" name="Freeform 31"/>
            <p:cNvSpPr/>
            <p:nvPr/>
          </p:nvSpPr>
          <p:spPr bwMode="auto">
            <a:xfrm>
              <a:off x="8229600" y="0"/>
              <a:ext cx="1776412" cy="1139825"/>
            </a:xfrm>
            <a:custGeom>
              <a:avLst/>
              <a:gdLst>
                <a:gd name="T0" fmla="*/ 2147483647 w 107"/>
                <a:gd name="T1" fmla="*/ 0 h 66"/>
                <a:gd name="T2" fmla="*/ 0 w 107"/>
                <a:gd name="T3" fmla="*/ 0 h 66"/>
                <a:gd name="T4" fmla="*/ 0 w 107"/>
                <a:gd name="T5" fmla="*/ 2147483647 h 66"/>
                <a:gd name="T6" fmla="*/ 2147483647 w 107"/>
                <a:gd name="T7" fmla="*/ 2147483647 h 66"/>
                <a:gd name="T8" fmla="*/ 2147483647 w 107"/>
                <a:gd name="T9" fmla="*/ 2147483647 h 66"/>
                <a:gd name="T10" fmla="*/ 2147483647 w 107"/>
                <a:gd name="T11" fmla="*/ 0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7"/>
                <a:gd name="T19" fmla="*/ 0 h 66"/>
                <a:gd name="T20" fmla="*/ 107 w 107"/>
                <a:gd name="T21" fmla="*/ 66 h 6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7" h="66">
                  <a:moveTo>
                    <a:pt x="7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93" y="66"/>
                    <a:pt x="107" y="51"/>
                    <a:pt x="107" y="33"/>
                  </a:cubicBezTo>
                  <a:cubicBezTo>
                    <a:pt x="107" y="15"/>
                    <a:pt x="93" y="0"/>
                    <a:pt x="74" y="0"/>
                  </a:cubicBezTo>
                  <a:close/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50" name="Freeform 32"/>
            <p:cNvSpPr>
              <a:spLocks noEditPoints="1"/>
            </p:cNvSpPr>
            <p:nvPr/>
          </p:nvSpPr>
          <p:spPr bwMode="auto">
            <a:xfrm>
              <a:off x="8559519" y="96370"/>
              <a:ext cx="928687" cy="984250"/>
            </a:xfrm>
            <a:custGeom>
              <a:avLst/>
              <a:gdLst>
                <a:gd name="T0" fmla="*/ 2147483647 w 56"/>
                <a:gd name="T1" fmla="*/ 2147483647 h 57"/>
                <a:gd name="T2" fmla="*/ 2147483647 w 56"/>
                <a:gd name="T3" fmla="*/ 2147483647 h 57"/>
                <a:gd name="T4" fmla="*/ 2147483647 w 56"/>
                <a:gd name="T5" fmla="*/ 2147483647 h 57"/>
                <a:gd name="T6" fmla="*/ 2147483647 w 56"/>
                <a:gd name="T7" fmla="*/ 2147483647 h 57"/>
                <a:gd name="T8" fmla="*/ 2147483647 w 56"/>
                <a:gd name="T9" fmla="*/ 2147483647 h 57"/>
                <a:gd name="T10" fmla="*/ 2147483647 w 56"/>
                <a:gd name="T11" fmla="*/ 2147483647 h 57"/>
                <a:gd name="T12" fmla="*/ 2147483647 w 56"/>
                <a:gd name="T13" fmla="*/ 2147483647 h 57"/>
                <a:gd name="T14" fmla="*/ 2147483647 w 56"/>
                <a:gd name="T15" fmla="*/ 2147483647 h 57"/>
                <a:gd name="T16" fmla="*/ 2147483647 w 56"/>
                <a:gd name="T17" fmla="*/ 2147483647 h 57"/>
                <a:gd name="T18" fmla="*/ 2147483647 w 56"/>
                <a:gd name="T19" fmla="*/ 2147483647 h 57"/>
                <a:gd name="T20" fmla="*/ 2147483647 w 56"/>
                <a:gd name="T21" fmla="*/ 2147483647 h 57"/>
                <a:gd name="T22" fmla="*/ 2147483647 w 56"/>
                <a:gd name="T23" fmla="*/ 2147483647 h 57"/>
                <a:gd name="T24" fmla="*/ 2147483647 w 56"/>
                <a:gd name="T25" fmla="*/ 2147483647 h 5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56"/>
                <a:gd name="T40" fmla="*/ 0 h 57"/>
                <a:gd name="T41" fmla="*/ 56 w 56"/>
                <a:gd name="T42" fmla="*/ 57 h 5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56" h="57">
                  <a:moveTo>
                    <a:pt x="34" y="8"/>
                  </a:moveTo>
                  <a:cubicBezTo>
                    <a:pt x="26" y="0"/>
                    <a:pt x="14" y="0"/>
                    <a:pt x="7" y="8"/>
                  </a:cubicBezTo>
                  <a:cubicBezTo>
                    <a:pt x="0" y="15"/>
                    <a:pt x="0" y="27"/>
                    <a:pt x="7" y="34"/>
                  </a:cubicBezTo>
                  <a:cubicBezTo>
                    <a:pt x="14" y="41"/>
                    <a:pt x="24" y="42"/>
                    <a:pt x="31" y="3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41" y="25"/>
                    <a:pt x="40" y="14"/>
                    <a:pt x="34" y="8"/>
                  </a:cubicBezTo>
                  <a:close/>
                  <a:moveTo>
                    <a:pt x="30" y="31"/>
                  </a:moveTo>
                  <a:cubicBezTo>
                    <a:pt x="25" y="36"/>
                    <a:pt x="16" y="36"/>
                    <a:pt x="11" y="31"/>
                  </a:cubicBezTo>
                  <a:cubicBezTo>
                    <a:pt x="5" y="26"/>
                    <a:pt x="5" y="17"/>
                    <a:pt x="11" y="11"/>
                  </a:cubicBezTo>
                  <a:cubicBezTo>
                    <a:pt x="16" y="6"/>
                    <a:pt x="25" y="6"/>
                    <a:pt x="30" y="11"/>
                  </a:cubicBezTo>
                  <a:cubicBezTo>
                    <a:pt x="36" y="17"/>
                    <a:pt x="36" y="26"/>
                    <a:pt x="30" y="31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2531" name="文本框 5"/>
          <p:cNvSpPr txBox="1">
            <a:spLocks noChangeArrowheads="1"/>
          </p:cNvSpPr>
          <p:nvPr/>
        </p:nvSpPr>
        <p:spPr bwMode="auto">
          <a:xfrm>
            <a:off x="1765300" y="1117600"/>
            <a:ext cx="3467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20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点击输入标题文字</a:t>
            </a:r>
            <a:endParaRPr lang="zh-CN" altLang="en-US" sz="3200" b="1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532" name="Freeform 234"/>
          <p:cNvSpPr/>
          <p:nvPr/>
        </p:nvSpPr>
        <p:spPr bwMode="auto">
          <a:xfrm>
            <a:off x="1479550" y="3284538"/>
            <a:ext cx="1314450" cy="1665287"/>
          </a:xfrm>
          <a:custGeom>
            <a:avLst/>
            <a:gdLst>
              <a:gd name="T0" fmla="*/ 2147483647 w 426"/>
              <a:gd name="T1" fmla="*/ 0 h 540"/>
              <a:gd name="T2" fmla="*/ 2147483647 w 426"/>
              <a:gd name="T3" fmla="*/ 0 h 540"/>
              <a:gd name="T4" fmla="*/ 0 w 426"/>
              <a:gd name="T5" fmla="*/ 2147483647 h 540"/>
              <a:gd name="T6" fmla="*/ 0 w 426"/>
              <a:gd name="T7" fmla="*/ 2147483647 h 540"/>
              <a:gd name="T8" fmla="*/ 2147483647 w 426"/>
              <a:gd name="T9" fmla="*/ 2147483647 h 540"/>
              <a:gd name="T10" fmla="*/ 2147483647 w 426"/>
              <a:gd name="T11" fmla="*/ 2147483647 h 540"/>
              <a:gd name="T12" fmla="*/ 2147483647 w 426"/>
              <a:gd name="T13" fmla="*/ 2147483647 h 540"/>
              <a:gd name="T14" fmla="*/ 2147483647 w 426"/>
              <a:gd name="T15" fmla="*/ 2147483647 h 540"/>
              <a:gd name="T16" fmla="*/ 2147483647 w 426"/>
              <a:gd name="T17" fmla="*/ 2147483647 h 540"/>
              <a:gd name="T18" fmla="*/ 2147483647 w 426"/>
              <a:gd name="T19" fmla="*/ 2147483647 h 540"/>
              <a:gd name="T20" fmla="*/ 2147483647 w 426"/>
              <a:gd name="T21" fmla="*/ 2147483647 h 540"/>
              <a:gd name="T22" fmla="*/ 2147483647 w 426"/>
              <a:gd name="T23" fmla="*/ 0 h 54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426"/>
              <a:gd name="T37" fmla="*/ 0 h 540"/>
              <a:gd name="T38" fmla="*/ 426 w 426"/>
              <a:gd name="T39" fmla="*/ 540 h 54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426" h="540">
                <a:moveTo>
                  <a:pt x="381" y="0"/>
                </a:moveTo>
                <a:cubicBezTo>
                  <a:pt x="46" y="0"/>
                  <a:pt x="46" y="0"/>
                  <a:pt x="46" y="0"/>
                </a:cubicBezTo>
                <a:cubicBezTo>
                  <a:pt x="21" y="0"/>
                  <a:pt x="0" y="20"/>
                  <a:pt x="0" y="46"/>
                </a:cubicBezTo>
                <a:cubicBezTo>
                  <a:pt x="0" y="380"/>
                  <a:pt x="0" y="380"/>
                  <a:pt x="0" y="380"/>
                </a:cubicBezTo>
                <a:cubicBezTo>
                  <a:pt x="0" y="405"/>
                  <a:pt x="21" y="426"/>
                  <a:pt x="46" y="426"/>
                </a:cubicBezTo>
                <a:cubicBezTo>
                  <a:pt x="164" y="426"/>
                  <a:pt x="164" y="426"/>
                  <a:pt x="164" y="426"/>
                </a:cubicBezTo>
                <a:cubicBezTo>
                  <a:pt x="213" y="540"/>
                  <a:pt x="213" y="540"/>
                  <a:pt x="213" y="540"/>
                </a:cubicBezTo>
                <a:cubicBezTo>
                  <a:pt x="264" y="426"/>
                  <a:pt x="264" y="426"/>
                  <a:pt x="264" y="426"/>
                </a:cubicBezTo>
                <a:cubicBezTo>
                  <a:pt x="381" y="426"/>
                  <a:pt x="381" y="426"/>
                  <a:pt x="381" y="426"/>
                </a:cubicBezTo>
                <a:cubicBezTo>
                  <a:pt x="406" y="426"/>
                  <a:pt x="426" y="405"/>
                  <a:pt x="426" y="380"/>
                </a:cubicBezTo>
                <a:cubicBezTo>
                  <a:pt x="426" y="46"/>
                  <a:pt x="426" y="46"/>
                  <a:pt x="426" y="46"/>
                </a:cubicBezTo>
                <a:cubicBezTo>
                  <a:pt x="426" y="20"/>
                  <a:pt x="406" y="0"/>
                  <a:pt x="381" y="0"/>
                </a:cubicBezTo>
                <a:close/>
              </a:path>
            </a:pathLst>
          </a:custGeom>
          <a:solidFill>
            <a:srgbClr val="E339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2533" name="TextBox 1"/>
          <p:cNvSpPr txBox="1">
            <a:spLocks noChangeArrowheads="1"/>
          </p:cNvSpPr>
          <p:nvPr/>
        </p:nvSpPr>
        <p:spPr bwMode="auto">
          <a:xfrm>
            <a:off x="1636713" y="3575050"/>
            <a:ext cx="9969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FFFF"/>
                </a:solidFill>
                <a:latin typeface="Impact" panose="020B0806030902050204" pitchFamily="34" charset="0"/>
              </a:rPr>
              <a:t>30%</a:t>
            </a:r>
            <a:endParaRPr lang="zh-CN" altLang="en-US" sz="3600">
              <a:solidFill>
                <a:srgbClr val="FFFFFF"/>
              </a:solidFill>
              <a:latin typeface="Impact" panose="020B0806030902050204" pitchFamily="34" charset="0"/>
            </a:endParaRPr>
          </a:p>
        </p:txBody>
      </p:sp>
      <p:sp>
        <p:nvSpPr>
          <p:cNvPr id="22534" name="Freeform 235"/>
          <p:cNvSpPr/>
          <p:nvPr/>
        </p:nvSpPr>
        <p:spPr bwMode="auto">
          <a:xfrm>
            <a:off x="4119563" y="3284538"/>
            <a:ext cx="1314450" cy="1665287"/>
          </a:xfrm>
          <a:custGeom>
            <a:avLst/>
            <a:gdLst>
              <a:gd name="T0" fmla="*/ 2147483647 w 426"/>
              <a:gd name="T1" fmla="*/ 0 h 540"/>
              <a:gd name="T2" fmla="*/ 2147483647 w 426"/>
              <a:gd name="T3" fmla="*/ 0 h 540"/>
              <a:gd name="T4" fmla="*/ 0 w 426"/>
              <a:gd name="T5" fmla="*/ 2147483647 h 540"/>
              <a:gd name="T6" fmla="*/ 0 w 426"/>
              <a:gd name="T7" fmla="*/ 2147483647 h 540"/>
              <a:gd name="T8" fmla="*/ 2147483647 w 426"/>
              <a:gd name="T9" fmla="*/ 2147483647 h 540"/>
              <a:gd name="T10" fmla="*/ 2147483647 w 426"/>
              <a:gd name="T11" fmla="*/ 2147483647 h 540"/>
              <a:gd name="T12" fmla="*/ 2147483647 w 426"/>
              <a:gd name="T13" fmla="*/ 2147483647 h 540"/>
              <a:gd name="T14" fmla="*/ 2147483647 w 426"/>
              <a:gd name="T15" fmla="*/ 2147483647 h 540"/>
              <a:gd name="T16" fmla="*/ 2147483647 w 426"/>
              <a:gd name="T17" fmla="*/ 2147483647 h 540"/>
              <a:gd name="T18" fmla="*/ 2147483647 w 426"/>
              <a:gd name="T19" fmla="*/ 2147483647 h 540"/>
              <a:gd name="T20" fmla="*/ 2147483647 w 426"/>
              <a:gd name="T21" fmla="*/ 2147483647 h 540"/>
              <a:gd name="T22" fmla="*/ 2147483647 w 426"/>
              <a:gd name="T23" fmla="*/ 0 h 54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426"/>
              <a:gd name="T37" fmla="*/ 0 h 540"/>
              <a:gd name="T38" fmla="*/ 426 w 426"/>
              <a:gd name="T39" fmla="*/ 540 h 54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426" h="540">
                <a:moveTo>
                  <a:pt x="380" y="0"/>
                </a:moveTo>
                <a:cubicBezTo>
                  <a:pt x="46" y="0"/>
                  <a:pt x="46" y="0"/>
                  <a:pt x="46" y="0"/>
                </a:cubicBezTo>
                <a:cubicBezTo>
                  <a:pt x="21" y="0"/>
                  <a:pt x="0" y="20"/>
                  <a:pt x="0" y="46"/>
                </a:cubicBezTo>
                <a:cubicBezTo>
                  <a:pt x="0" y="380"/>
                  <a:pt x="0" y="380"/>
                  <a:pt x="0" y="380"/>
                </a:cubicBezTo>
                <a:cubicBezTo>
                  <a:pt x="0" y="405"/>
                  <a:pt x="21" y="426"/>
                  <a:pt x="46" y="426"/>
                </a:cubicBezTo>
                <a:cubicBezTo>
                  <a:pt x="164" y="426"/>
                  <a:pt x="164" y="426"/>
                  <a:pt x="164" y="426"/>
                </a:cubicBezTo>
                <a:cubicBezTo>
                  <a:pt x="213" y="540"/>
                  <a:pt x="213" y="540"/>
                  <a:pt x="213" y="540"/>
                </a:cubicBezTo>
                <a:cubicBezTo>
                  <a:pt x="264" y="426"/>
                  <a:pt x="264" y="426"/>
                  <a:pt x="264" y="426"/>
                </a:cubicBezTo>
                <a:cubicBezTo>
                  <a:pt x="380" y="426"/>
                  <a:pt x="380" y="426"/>
                  <a:pt x="380" y="426"/>
                </a:cubicBezTo>
                <a:cubicBezTo>
                  <a:pt x="406" y="426"/>
                  <a:pt x="426" y="405"/>
                  <a:pt x="426" y="380"/>
                </a:cubicBezTo>
                <a:cubicBezTo>
                  <a:pt x="426" y="46"/>
                  <a:pt x="426" y="46"/>
                  <a:pt x="426" y="46"/>
                </a:cubicBezTo>
                <a:cubicBezTo>
                  <a:pt x="426" y="20"/>
                  <a:pt x="406" y="0"/>
                  <a:pt x="380" y="0"/>
                </a:cubicBezTo>
                <a:close/>
              </a:path>
            </a:pathLst>
          </a:custGeom>
          <a:solidFill>
            <a:srgbClr val="F49B1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2535" name="TextBox 68"/>
          <p:cNvSpPr txBox="1">
            <a:spLocks noChangeArrowheads="1"/>
          </p:cNvSpPr>
          <p:nvPr/>
        </p:nvSpPr>
        <p:spPr bwMode="auto">
          <a:xfrm>
            <a:off x="4286250" y="3592513"/>
            <a:ext cx="10001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FFFF"/>
                </a:solidFill>
                <a:latin typeface="Impact" panose="020B0806030902050204" pitchFamily="34" charset="0"/>
              </a:rPr>
              <a:t>50%</a:t>
            </a:r>
            <a:endParaRPr lang="zh-CN" altLang="en-US" sz="3600">
              <a:solidFill>
                <a:srgbClr val="FFFFFF"/>
              </a:solidFill>
              <a:latin typeface="Impact" panose="020B0806030902050204" pitchFamily="34" charset="0"/>
            </a:endParaRPr>
          </a:p>
        </p:txBody>
      </p:sp>
      <p:sp>
        <p:nvSpPr>
          <p:cNvPr id="22536" name="Freeform 236"/>
          <p:cNvSpPr/>
          <p:nvPr/>
        </p:nvSpPr>
        <p:spPr bwMode="auto">
          <a:xfrm>
            <a:off x="6757988" y="3284538"/>
            <a:ext cx="1314450" cy="1665287"/>
          </a:xfrm>
          <a:custGeom>
            <a:avLst/>
            <a:gdLst>
              <a:gd name="T0" fmla="*/ 2147483647 w 426"/>
              <a:gd name="T1" fmla="*/ 0 h 540"/>
              <a:gd name="T2" fmla="*/ 2147483647 w 426"/>
              <a:gd name="T3" fmla="*/ 0 h 540"/>
              <a:gd name="T4" fmla="*/ 0 w 426"/>
              <a:gd name="T5" fmla="*/ 2147483647 h 540"/>
              <a:gd name="T6" fmla="*/ 0 w 426"/>
              <a:gd name="T7" fmla="*/ 2147483647 h 540"/>
              <a:gd name="T8" fmla="*/ 2147483647 w 426"/>
              <a:gd name="T9" fmla="*/ 2147483647 h 540"/>
              <a:gd name="T10" fmla="*/ 2147483647 w 426"/>
              <a:gd name="T11" fmla="*/ 2147483647 h 540"/>
              <a:gd name="T12" fmla="*/ 2147483647 w 426"/>
              <a:gd name="T13" fmla="*/ 2147483647 h 540"/>
              <a:gd name="T14" fmla="*/ 2147483647 w 426"/>
              <a:gd name="T15" fmla="*/ 2147483647 h 540"/>
              <a:gd name="T16" fmla="*/ 2147483647 w 426"/>
              <a:gd name="T17" fmla="*/ 2147483647 h 540"/>
              <a:gd name="T18" fmla="*/ 2147483647 w 426"/>
              <a:gd name="T19" fmla="*/ 2147483647 h 540"/>
              <a:gd name="T20" fmla="*/ 2147483647 w 426"/>
              <a:gd name="T21" fmla="*/ 2147483647 h 540"/>
              <a:gd name="T22" fmla="*/ 2147483647 w 426"/>
              <a:gd name="T23" fmla="*/ 0 h 54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426"/>
              <a:gd name="T37" fmla="*/ 0 h 540"/>
              <a:gd name="T38" fmla="*/ 426 w 426"/>
              <a:gd name="T39" fmla="*/ 540 h 54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426" h="540">
                <a:moveTo>
                  <a:pt x="380" y="0"/>
                </a:moveTo>
                <a:cubicBezTo>
                  <a:pt x="46" y="0"/>
                  <a:pt x="46" y="0"/>
                  <a:pt x="46" y="0"/>
                </a:cubicBezTo>
                <a:cubicBezTo>
                  <a:pt x="21" y="0"/>
                  <a:pt x="0" y="20"/>
                  <a:pt x="0" y="46"/>
                </a:cubicBezTo>
                <a:cubicBezTo>
                  <a:pt x="0" y="380"/>
                  <a:pt x="0" y="380"/>
                  <a:pt x="0" y="380"/>
                </a:cubicBezTo>
                <a:cubicBezTo>
                  <a:pt x="0" y="405"/>
                  <a:pt x="21" y="426"/>
                  <a:pt x="46" y="426"/>
                </a:cubicBezTo>
                <a:cubicBezTo>
                  <a:pt x="164" y="426"/>
                  <a:pt x="164" y="426"/>
                  <a:pt x="164" y="426"/>
                </a:cubicBezTo>
                <a:cubicBezTo>
                  <a:pt x="213" y="540"/>
                  <a:pt x="213" y="540"/>
                  <a:pt x="213" y="540"/>
                </a:cubicBezTo>
                <a:cubicBezTo>
                  <a:pt x="264" y="426"/>
                  <a:pt x="264" y="426"/>
                  <a:pt x="264" y="426"/>
                </a:cubicBezTo>
                <a:cubicBezTo>
                  <a:pt x="380" y="426"/>
                  <a:pt x="380" y="426"/>
                  <a:pt x="380" y="426"/>
                </a:cubicBezTo>
                <a:cubicBezTo>
                  <a:pt x="406" y="426"/>
                  <a:pt x="426" y="405"/>
                  <a:pt x="426" y="380"/>
                </a:cubicBezTo>
                <a:cubicBezTo>
                  <a:pt x="426" y="46"/>
                  <a:pt x="426" y="46"/>
                  <a:pt x="426" y="46"/>
                </a:cubicBezTo>
                <a:cubicBezTo>
                  <a:pt x="426" y="20"/>
                  <a:pt x="406" y="0"/>
                  <a:pt x="380" y="0"/>
                </a:cubicBezTo>
                <a:close/>
              </a:path>
            </a:pathLst>
          </a:custGeom>
          <a:solidFill>
            <a:srgbClr val="72B7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2537" name="TextBox 69"/>
          <p:cNvSpPr txBox="1">
            <a:spLocks noChangeArrowheads="1"/>
          </p:cNvSpPr>
          <p:nvPr/>
        </p:nvSpPr>
        <p:spPr bwMode="auto">
          <a:xfrm>
            <a:off x="6950075" y="3609975"/>
            <a:ext cx="9318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FFFF"/>
                </a:solidFill>
                <a:latin typeface="Impact" panose="020B0806030902050204" pitchFamily="34" charset="0"/>
              </a:rPr>
              <a:t>70%</a:t>
            </a:r>
            <a:endParaRPr lang="zh-CN" altLang="en-US" sz="3600">
              <a:solidFill>
                <a:srgbClr val="FFFFFF"/>
              </a:solidFill>
              <a:latin typeface="Impact" panose="020B0806030902050204" pitchFamily="34" charset="0"/>
            </a:endParaRPr>
          </a:p>
        </p:txBody>
      </p:sp>
      <p:sp>
        <p:nvSpPr>
          <p:cNvPr id="22538" name="Freeform 237"/>
          <p:cNvSpPr/>
          <p:nvPr/>
        </p:nvSpPr>
        <p:spPr bwMode="auto">
          <a:xfrm>
            <a:off x="9398000" y="3284538"/>
            <a:ext cx="1314450" cy="1665287"/>
          </a:xfrm>
          <a:custGeom>
            <a:avLst/>
            <a:gdLst>
              <a:gd name="T0" fmla="*/ 2147483647 w 426"/>
              <a:gd name="T1" fmla="*/ 0 h 540"/>
              <a:gd name="T2" fmla="*/ 2147483647 w 426"/>
              <a:gd name="T3" fmla="*/ 0 h 540"/>
              <a:gd name="T4" fmla="*/ 0 w 426"/>
              <a:gd name="T5" fmla="*/ 2147483647 h 540"/>
              <a:gd name="T6" fmla="*/ 0 w 426"/>
              <a:gd name="T7" fmla="*/ 2147483647 h 540"/>
              <a:gd name="T8" fmla="*/ 2147483647 w 426"/>
              <a:gd name="T9" fmla="*/ 2147483647 h 540"/>
              <a:gd name="T10" fmla="*/ 2147483647 w 426"/>
              <a:gd name="T11" fmla="*/ 2147483647 h 540"/>
              <a:gd name="T12" fmla="*/ 2147483647 w 426"/>
              <a:gd name="T13" fmla="*/ 2147483647 h 540"/>
              <a:gd name="T14" fmla="*/ 2147483647 w 426"/>
              <a:gd name="T15" fmla="*/ 2147483647 h 540"/>
              <a:gd name="T16" fmla="*/ 2147483647 w 426"/>
              <a:gd name="T17" fmla="*/ 2147483647 h 540"/>
              <a:gd name="T18" fmla="*/ 2147483647 w 426"/>
              <a:gd name="T19" fmla="*/ 2147483647 h 540"/>
              <a:gd name="T20" fmla="*/ 2147483647 w 426"/>
              <a:gd name="T21" fmla="*/ 2147483647 h 540"/>
              <a:gd name="T22" fmla="*/ 2147483647 w 426"/>
              <a:gd name="T23" fmla="*/ 0 h 54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426"/>
              <a:gd name="T37" fmla="*/ 0 h 540"/>
              <a:gd name="T38" fmla="*/ 426 w 426"/>
              <a:gd name="T39" fmla="*/ 540 h 54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426" h="540">
                <a:moveTo>
                  <a:pt x="380" y="0"/>
                </a:moveTo>
                <a:cubicBezTo>
                  <a:pt x="46" y="0"/>
                  <a:pt x="46" y="0"/>
                  <a:pt x="46" y="0"/>
                </a:cubicBezTo>
                <a:cubicBezTo>
                  <a:pt x="20" y="0"/>
                  <a:pt x="0" y="20"/>
                  <a:pt x="0" y="46"/>
                </a:cubicBezTo>
                <a:cubicBezTo>
                  <a:pt x="0" y="380"/>
                  <a:pt x="0" y="380"/>
                  <a:pt x="0" y="380"/>
                </a:cubicBezTo>
                <a:cubicBezTo>
                  <a:pt x="0" y="405"/>
                  <a:pt x="20" y="426"/>
                  <a:pt x="46" y="426"/>
                </a:cubicBezTo>
                <a:cubicBezTo>
                  <a:pt x="164" y="426"/>
                  <a:pt x="164" y="426"/>
                  <a:pt x="164" y="426"/>
                </a:cubicBezTo>
                <a:cubicBezTo>
                  <a:pt x="213" y="540"/>
                  <a:pt x="213" y="540"/>
                  <a:pt x="213" y="540"/>
                </a:cubicBezTo>
                <a:cubicBezTo>
                  <a:pt x="263" y="426"/>
                  <a:pt x="263" y="426"/>
                  <a:pt x="263" y="426"/>
                </a:cubicBezTo>
                <a:cubicBezTo>
                  <a:pt x="380" y="426"/>
                  <a:pt x="380" y="426"/>
                  <a:pt x="380" y="426"/>
                </a:cubicBezTo>
                <a:cubicBezTo>
                  <a:pt x="405" y="426"/>
                  <a:pt x="426" y="405"/>
                  <a:pt x="426" y="380"/>
                </a:cubicBezTo>
                <a:cubicBezTo>
                  <a:pt x="426" y="46"/>
                  <a:pt x="426" y="46"/>
                  <a:pt x="426" y="46"/>
                </a:cubicBezTo>
                <a:cubicBezTo>
                  <a:pt x="426" y="20"/>
                  <a:pt x="405" y="0"/>
                  <a:pt x="380" y="0"/>
                </a:cubicBezTo>
                <a:close/>
              </a:path>
            </a:pathLst>
          </a:custGeom>
          <a:solidFill>
            <a:srgbClr val="6498B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2539" name="TextBox 70"/>
          <p:cNvSpPr txBox="1">
            <a:spLocks noChangeArrowheads="1"/>
          </p:cNvSpPr>
          <p:nvPr/>
        </p:nvSpPr>
        <p:spPr bwMode="auto">
          <a:xfrm>
            <a:off x="9556750" y="3609975"/>
            <a:ext cx="9985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FFFF"/>
                </a:solidFill>
                <a:latin typeface="Impact" panose="020B0806030902050204" pitchFamily="34" charset="0"/>
              </a:rPr>
              <a:t>80%</a:t>
            </a:r>
            <a:endParaRPr lang="zh-CN" altLang="en-US" sz="3600">
              <a:solidFill>
                <a:srgbClr val="FFFFFF"/>
              </a:solidFill>
              <a:latin typeface="Impact" panose="020B0806030902050204" pitchFamily="34" charset="0"/>
            </a:endParaRPr>
          </a:p>
        </p:txBody>
      </p:sp>
      <p:sp>
        <p:nvSpPr>
          <p:cNvPr id="22540" name="TextBox 57"/>
          <p:cNvSpPr txBox="1">
            <a:spLocks noChangeArrowheads="1"/>
          </p:cNvSpPr>
          <p:nvPr/>
        </p:nvSpPr>
        <p:spPr bwMode="auto">
          <a:xfrm>
            <a:off x="798513" y="2262188"/>
            <a:ext cx="2673350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  <a:endParaRPr lang="en-US" sz="160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  <a:endParaRPr lang="en-US" sz="160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541" name="TextBox 57"/>
          <p:cNvSpPr txBox="1">
            <a:spLocks noChangeArrowheads="1"/>
          </p:cNvSpPr>
          <p:nvPr/>
        </p:nvSpPr>
        <p:spPr bwMode="auto">
          <a:xfrm>
            <a:off x="3449638" y="2262188"/>
            <a:ext cx="2673350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  <a:endParaRPr lang="en-US" sz="160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  <a:endParaRPr lang="en-US" sz="160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542" name="TextBox 57"/>
          <p:cNvSpPr txBox="1">
            <a:spLocks noChangeArrowheads="1"/>
          </p:cNvSpPr>
          <p:nvPr/>
        </p:nvSpPr>
        <p:spPr bwMode="auto">
          <a:xfrm>
            <a:off x="6078538" y="2262188"/>
            <a:ext cx="2673350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  <a:endParaRPr lang="en-US" sz="160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  <a:endParaRPr lang="en-US" sz="160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543" name="TextBox 57"/>
          <p:cNvSpPr txBox="1">
            <a:spLocks noChangeArrowheads="1"/>
          </p:cNvSpPr>
          <p:nvPr/>
        </p:nvSpPr>
        <p:spPr bwMode="auto">
          <a:xfrm>
            <a:off x="8718550" y="2262188"/>
            <a:ext cx="2673350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  <a:endParaRPr lang="en-US" sz="160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  <a:endParaRPr lang="en-US" sz="160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2544" name="图片 67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7650" y="4949825"/>
            <a:ext cx="1169988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45" name="图片 6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8475" y="4949825"/>
            <a:ext cx="1041400" cy="1046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46" name="图片 6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6263" y="4949825"/>
            <a:ext cx="10287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47" name="图片 7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0075" y="4949825"/>
            <a:ext cx="935038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TextBox 22"/>
          <p:cNvSpPr txBox="1"/>
          <p:nvPr>
            <p:custDataLst>
              <p:tags r:id="rId5"/>
            </p:custDataLst>
          </p:nvPr>
        </p:nvSpPr>
        <p:spPr>
          <a:xfrm>
            <a:off x="0" y="6550223"/>
            <a:ext cx="154305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组合 1"/>
          <p:cNvGrpSpPr/>
          <p:nvPr/>
        </p:nvGrpSpPr>
        <p:grpSpPr bwMode="auto">
          <a:xfrm>
            <a:off x="825500" y="1042988"/>
            <a:ext cx="6007100" cy="684212"/>
            <a:chOff x="0" y="0"/>
            <a:chExt cx="10006012" cy="1139825"/>
          </a:xfrm>
        </p:grpSpPr>
        <p:sp>
          <p:nvSpPr>
            <p:cNvPr id="23574" name="Freeform 30"/>
            <p:cNvSpPr/>
            <p:nvPr/>
          </p:nvSpPr>
          <p:spPr bwMode="auto">
            <a:xfrm>
              <a:off x="0" y="0"/>
              <a:ext cx="10006012" cy="1139825"/>
            </a:xfrm>
            <a:custGeom>
              <a:avLst/>
              <a:gdLst>
                <a:gd name="T0" fmla="*/ 2147483647 w 603"/>
                <a:gd name="T1" fmla="*/ 2147483647 h 66"/>
                <a:gd name="T2" fmla="*/ 2147483647 w 603"/>
                <a:gd name="T3" fmla="*/ 2147483647 h 66"/>
                <a:gd name="T4" fmla="*/ 2147483647 w 603"/>
                <a:gd name="T5" fmla="*/ 2147483647 h 66"/>
                <a:gd name="T6" fmla="*/ 0 w 603"/>
                <a:gd name="T7" fmla="*/ 2147483647 h 66"/>
                <a:gd name="T8" fmla="*/ 0 w 603"/>
                <a:gd name="T9" fmla="*/ 2147483647 h 66"/>
                <a:gd name="T10" fmla="*/ 2147483647 w 603"/>
                <a:gd name="T11" fmla="*/ 0 h 66"/>
                <a:gd name="T12" fmla="*/ 2147483647 w 603"/>
                <a:gd name="T13" fmla="*/ 0 h 66"/>
                <a:gd name="T14" fmla="*/ 2147483647 w 603"/>
                <a:gd name="T15" fmla="*/ 2147483647 h 6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03"/>
                <a:gd name="T25" fmla="*/ 0 h 66"/>
                <a:gd name="T26" fmla="*/ 603 w 603"/>
                <a:gd name="T27" fmla="*/ 66 h 6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03" h="66">
                  <a:moveTo>
                    <a:pt x="603" y="33"/>
                  </a:moveTo>
                  <a:cubicBezTo>
                    <a:pt x="603" y="51"/>
                    <a:pt x="589" y="66"/>
                    <a:pt x="570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15" y="66"/>
                    <a:pt x="0" y="51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570" y="0"/>
                    <a:pt x="570" y="0"/>
                    <a:pt x="570" y="0"/>
                  </a:cubicBezTo>
                  <a:cubicBezTo>
                    <a:pt x="589" y="0"/>
                    <a:pt x="603" y="15"/>
                    <a:pt x="603" y="33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75" name="Freeform 31"/>
            <p:cNvSpPr/>
            <p:nvPr/>
          </p:nvSpPr>
          <p:spPr bwMode="auto">
            <a:xfrm>
              <a:off x="8229600" y="0"/>
              <a:ext cx="1776412" cy="1139825"/>
            </a:xfrm>
            <a:custGeom>
              <a:avLst/>
              <a:gdLst>
                <a:gd name="T0" fmla="*/ 2147483647 w 107"/>
                <a:gd name="T1" fmla="*/ 0 h 66"/>
                <a:gd name="T2" fmla="*/ 0 w 107"/>
                <a:gd name="T3" fmla="*/ 0 h 66"/>
                <a:gd name="T4" fmla="*/ 0 w 107"/>
                <a:gd name="T5" fmla="*/ 2147483647 h 66"/>
                <a:gd name="T6" fmla="*/ 2147483647 w 107"/>
                <a:gd name="T7" fmla="*/ 2147483647 h 66"/>
                <a:gd name="T8" fmla="*/ 2147483647 w 107"/>
                <a:gd name="T9" fmla="*/ 2147483647 h 66"/>
                <a:gd name="T10" fmla="*/ 2147483647 w 107"/>
                <a:gd name="T11" fmla="*/ 0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7"/>
                <a:gd name="T19" fmla="*/ 0 h 66"/>
                <a:gd name="T20" fmla="*/ 107 w 107"/>
                <a:gd name="T21" fmla="*/ 66 h 6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7" h="66">
                  <a:moveTo>
                    <a:pt x="7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93" y="66"/>
                    <a:pt x="107" y="51"/>
                    <a:pt x="107" y="33"/>
                  </a:cubicBezTo>
                  <a:cubicBezTo>
                    <a:pt x="107" y="15"/>
                    <a:pt x="93" y="0"/>
                    <a:pt x="74" y="0"/>
                  </a:cubicBezTo>
                  <a:close/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76" name="Freeform 32"/>
            <p:cNvSpPr>
              <a:spLocks noEditPoints="1"/>
            </p:cNvSpPr>
            <p:nvPr/>
          </p:nvSpPr>
          <p:spPr bwMode="auto">
            <a:xfrm>
              <a:off x="8559519" y="96370"/>
              <a:ext cx="928687" cy="984250"/>
            </a:xfrm>
            <a:custGeom>
              <a:avLst/>
              <a:gdLst>
                <a:gd name="T0" fmla="*/ 2147483647 w 56"/>
                <a:gd name="T1" fmla="*/ 2147483647 h 57"/>
                <a:gd name="T2" fmla="*/ 2147483647 w 56"/>
                <a:gd name="T3" fmla="*/ 2147483647 h 57"/>
                <a:gd name="T4" fmla="*/ 2147483647 w 56"/>
                <a:gd name="T5" fmla="*/ 2147483647 h 57"/>
                <a:gd name="T6" fmla="*/ 2147483647 w 56"/>
                <a:gd name="T7" fmla="*/ 2147483647 h 57"/>
                <a:gd name="T8" fmla="*/ 2147483647 w 56"/>
                <a:gd name="T9" fmla="*/ 2147483647 h 57"/>
                <a:gd name="T10" fmla="*/ 2147483647 w 56"/>
                <a:gd name="T11" fmla="*/ 2147483647 h 57"/>
                <a:gd name="T12" fmla="*/ 2147483647 w 56"/>
                <a:gd name="T13" fmla="*/ 2147483647 h 57"/>
                <a:gd name="T14" fmla="*/ 2147483647 w 56"/>
                <a:gd name="T15" fmla="*/ 2147483647 h 57"/>
                <a:gd name="T16" fmla="*/ 2147483647 w 56"/>
                <a:gd name="T17" fmla="*/ 2147483647 h 57"/>
                <a:gd name="T18" fmla="*/ 2147483647 w 56"/>
                <a:gd name="T19" fmla="*/ 2147483647 h 57"/>
                <a:gd name="T20" fmla="*/ 2147483647 w 56"/>
                <a:gd name="T21" fmla="*/ 2147483647 h 57"/>
                <a:gd name="T22" fmla="*/ 2147483647 w 56"/>
                <a:gd name="T23" fmla="*/ 2147483647 h 57"/>
                <a:gd name="T24" fmla="*/ 2147483647 w 56"/>
                <a:gd name="T25" fmla="*/ 2147483647 h 5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56"/>
                <a:gd name="T40" fmla="*/ 0 h 57"/>
                <a:gd name="T41" fmla="*/ 56 w 56"/>
                <a:gd name="T42" fmla="*/ 57 h 5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56" h="57">
                  <a:moveTo>
                    <a:pt x="34" y="8"/>
                  </a:moveTo>
                  <a:cubicBezTo>
                    <a:pt x="26" y="0"/>
                    <a:pt x="14" y="0"/>
                    <a:pt x="7" y="8"/>
                  </a:cubicBezTo>
                  <a:cubicBezTo>
                    <a:pt x="0" y="15"/>
                    <a:pt x="0" y="27"/>
                    <a:pt x="7" y="34"/>
                  </a:cubicBezTo>
                  <a:cubicBezTo>
                    <a:pt x="14" y="41"/>
                    <a:pt x="24" y="42"/>
                    <a:pt x="31" y="3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41" y="25"/>
                    <a:pt x="40" y="14"/>
                    <a:pt x="34" y="8"/>
                  </a:cubicBezTo>
                  <a:close/>
                  <a:moveTo>
                    <a:pt x="30" y="31"/>
                  </a:moveTo>
                  <a:cubicBezTo>
                    <a:pt x="25" y="36"/>
                    <a:pt x="16" y="36"/>
                    <a:pt x="11" y="31"/>
                  </a:cubicBezTo>
                  <a:cubicBezTo>
                    <a:pt x="5" y="26"/>
                    <a:pt x="5" y="17"/>
                    <a:pt x="11" y="11"/>
                  </a:cubicBezTo>
                  <a:cubicBezTo>
                    <a:pt x="16" y="6"/>
                    <a:pt x="25" y="6"/>
                    <a:pt x="30" y="11"/>
                  </a:cubicBezTo>
                  <a:cubicBezTo>
                    <a:pt x="36" y="17"/>
                    <a:pt x="36" y="26"/>
                    <a:pt x="30" y="31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3555" name="文本框 5"/>
          <p:cNvSpPr txBox="1">
            <a:spLocks noChangeArrowheads="1"/>
          </p:cNvSpPr>
          <p:nvPr/>
        </p:nvSpPr>
        <p:spPr bwMode="auto">
          <a:xfrm>
            <a:off x="1765300" y="1117600"/>
            <a:ext cx="3467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20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点击输入标题文字</a:t>
            </a:r>
            <a:endParaRPr lang="zh-CN" altLang="en-US" sz="3200" b="1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556" name="矩形 6"/>
          <p:cNvSpPr>
            <a:spLocks noChangeArrowheads="1"/>
          </p:cNvSpPr>
          <p:nvPr/>
        </p:nvSpPr>
        <p:spPr bwMode="auto">
          <a:xfrm>
            <a:off x="1444625" y="2058988"/>
            <a:ext cx="3001963" cy="463550"/>
          </a:xfrm>
          <a:prstGeom prst="rect">
            <a:avLst/>
          </a:prstGeom>
          <a:solidFill>
            <a:srgbClr val="E339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2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557" name="矩形 7"/>
          <p:cNvSpPr>
            <a:spLocks noChangeArrowheads="1"/>
          </p:cNvSpPr>
          <p:nvPr/>
        </p:nvSpPr>
        <p:spPr bwMode="auto">
          <a:xfrm>
            <a:off x="1444625" y="2522538"/>
            <a:ext cx="3001963" cy="1536700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  <a:endParaRPr lang="en-US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  <a:endParaRPr lang="en-US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558" name="矩形 8"/>
          <p:cNvSpPr>
            <a:spLocks noChangeArrowheads="1"/>
          </p:cNvSpPr>
          <p:nvPr/>
        </p:nvSpPr>
        <p:spPr bwMode="auto">
          <a:xfrm>
            <a:off x="4548188" y="2058988"/>
            <a:ext cx="3001962" cy="463550"/>
          </a:xfrm>
          <a:prstGeom prst="rect">
            <a:avLst/>
          </a:prstGeom>
          <a:solidFill>
            <a:srgbClr val="F49B1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2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559" name="矩形 9"/>
          <p:cNvSpPr>
            <a:spLocks noChangeArrowheads="1"/>
          </p:cNvSpPr>
          <p:nvPr/>
        </p:nvSpPr>
        <p:spPr bwMode="auto">
          <a:xfrm>
            <a:off x="4548188" y="2522538"/>
            <a:ext cx="3001962" cy="1536700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  <a:endParaRPr lang="en-US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  <a:endParaRPr lang="en-US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560" name="矩形 10"/>
          <p:cNvSpPr>
            <a:spLocks noChangeArrowheads="1"/>
          </p:cNvSpPr>
          <p:nvPr/>
        </p:nvSpPr>
        <p:spPr bwMode="auto">
          <a:xfrm>
            <a:off x="7653338" y="2058988"/>
            <a:ext cx="3001962" cy="463550"/>
          </a:xfrm>
          <a:prstGeom prst="rect">
            <a:avLst/>
          </a:prstGeom>
          <a:solidFill>
            <a:srgbClr val="72B7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2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561" name="矩形 11"/>
          <p:cNvSpPr>
            <a:spLocks noChangeArrowheads="1"/>
          </p:cNvSpPr>
          <p:nvPr/>
        </p:nvSpPr>
        <p:spPr bwMode="auto">
          <a:xfrm>
            <a:off x="7653338" y="2522538"/>
            <a:ext cx="3001962" cy="1536700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  <a:endParaRPr lang="en-US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  <a:endParaRPr lang="en-US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562" name="矩形 12"/>
          <p:cNvSpPr>
            <a:spLocks noChangeArrowheads="1"/>
          </p:cNvSpPr>
          <p:nvPr/>
        </p:nvSpPr>
        <p:spPr bwMode="auto">
          <a:xfrm>
            <a:off x="1444625" y="4268788"/>
            <a:ext cx="3001963" cy="463550"/>
          </a:xfrm>
          <a:prstGeom prst="rect">
            <a:avLst/>
          </a:prstGeom>
          <a:solidFill>
            <a:srgbClr val="6498B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3563" name="矩形 13"/>
          <p:cNvSpPr>
            <a:spLocks noChangeArrowheads="1"/>
          </p:cNvSpPr>
          <p:nvPr/>
        </p:nvSpPr>
        <p:spPr bwMode="auto">
          <a:xfrm>
            <a:off x="1444625" y="4732338"/>
            <a:ext cx="3001963" cy="1536700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  <a:endParaRPr lang="en-US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  <a:endParaRPr lang="en-US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564" name="矩形 14"/>
          <p:cNvSpPr>
            <a:spLocks noChangeArrowheads="1"/>
          </p:cNvSpPr>
          <p:nvPr/>
        </p:nvSpPr>
        <p:spPr bwMode="auto">
          <a:xfrm>
            <a:off x="4548188" y="4268788"/>
            <a:ext cx="3001962" cy="463550"/>
          </a:xfrm>
          <a:prstGeom prst="rect">
            <a:avLst/>
          </a:prstGeom>
          <a:solidFill>
            <a:srgbClr val="72B7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2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565" name="矩形 15"/>
          <p:cNvSpPr>
            <a:spLocks noChangeArrowheads="1"/>
          </p:cNvSpPr>
          <p:nvPr/>
        </p:nvSpPr>
        <p:spPr bwMode="auto">
          <a:xfrm>
            <a:off x="4548188" y="4732338"/>
            <a:ext cx="3001962" cy="1536700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  <a:endParaRPr lang="en-US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  <a:endParaRPr lang="en-US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566" name="矩形 16"/>
          <p:cNvSpPr>
            <a:spLocks noChangeArrowheads="1"/>
          </p:cNvSpPr>
          <p:nvPr/>
        </p:nvSpPr>
        <p:spPr bwMode="auto">
          <a:xfrm>
            <a:off x="7653338" y="4268788"/>
            <a:ext cx="3001962" cy="463550"/>
          </a:xfrm>
          <a:prstGeom prst="rect">
            <a:avLst/>
          </a:prstGeom>
          <a:solidFill>
            <a:srgbClr val="E339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2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567" name="矩形 17"/>
          <p:cNvSpPr>
            <a:spLocks noChangeArrowheads="1"/>
          </p:cNvSpPr>
          <p:nvPr/>
        </p:nvSpPr>
        <p:spPr bwMode="auto">
          <a:xfrm>
            <a:off x="7653338" y="4732338"/>
            <a:ext cx="3001962" cy="1536700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  <a:endParaRPr lang="en-US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  <a:endParaRPr lang="en-US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568" name="矩形 64"/>
          <p:cNvSpPr>
            <a:spLocks noChangeArrowheads="1"/>
          </p:cNvSpPr>
          <p:nvPr/>
        </p:nvSpPr>
        <p:spPr bwMode="auto">
          <a:xfrm>
            <a:off x="2238375" y="2084388"/>
            <a:ext cx="141446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sz="2400" b="1">
                <a:solidFill>
                  <a:schemeClr val="bg1"/>
                </a:solidFill>
                <a:latin typeface="Impact" panose="020B0806030902050204" pitchFamily="34" charset="0"/>
                <a:ea typeface="Malgun Gothic" panose="020B0503020000020004" pitchFamily="34" charset="-127"/>
              </a:rPr>
              <a:t>主题文字</a:t>
            </a:r>
            <a:endParaRPr lang="zh-CN" sz="2400" b="1">
              <a:solidFill>
                <a:schemeClr val="bg1"/>
              </a:solidFill>
              <a:latin typeface="Impact" panose="020B0806030902050204" pitchFamily="34" charset="0"/>
              <a:ea typeface="Malgun Gothic" panose="020B0503020000020004" pitchFamily="34" charset="-127"/>
            </a:endParaRPr>
          </a:p>
        </p:txBody>
      </p:sp>
      <p:sp>
        <p:nvSpPr>
          <p:cNvPr id="23569" name="矩形 64"/>
          <p:cNvSpPr>
            <a:spLocks noChangeArrowheads="1"/>
          </p:cNvSpPr>
          <p:nvPr/>
        </p:nvSpPr>
        <p:spPr bwMode="auto">
          <a:xfrm>
            <a:off x="5341938" y="2066925"/>
            <a:ext cx="14144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sz="2400" b="1">
                <a:solidFill>
                  <a:schemeClr val="bg1"/>
                </a:solidFill>
                <a:latin typeface="Impact" panose="020B0806030902050204" pitchFamily="34" charset="0"/>
                <a:ea typeface="Malgun Gothic" panose="020B0503020000020004" pitchFamily="34" charset="-127"/>
              </a:rPr>
              <a:t>主题文字</a:t>
            </a:r>
            <a:endParaRPr lang="zh-CN" sz="2400" b="1">
              <a:solidFill>
                <a:schemeClr val="bg1"/>
              </a:solidFill>
              <a:latin typeface="Impact" panose="020B0806030902050204" pitchFamily="34" charset="0"/>
              <a:ea typeface="Malgun Gothic" panose="020B0503020000020004" pitchFamily="34" charset="-127"/>
            </a:endParaRPr>
          </a:p>
        </p:txBody>
      </p:sp>
      <p:sp>
        <p:nvSpPr>
          <p:cNvPr id="23570" name="矩形 64"/>
          <p:cNvSpPr>
            <a:spLocks noChangeArrowheads="1"/>
          </p:cNvSpPr>
          <p:nvPr/>
        </p:nvSpPr>
        <p:spPr bwMode="auto">
          <a:xfrm>
            <a:off x="8447088" y="2084388"/>
            <a:ext cx="141446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sz="2400" b="1">
                <a:solidFill>
                  <a:schemeClr val="bg1"/>
                </a:solidFill>
                <a:latin typeface="Impact" panose="020B0806030902050204" pitchFamily="34" charset="0"/>
                <a:ea typeface="Malgun Gothic" panose="020B0503020000020004" pitchFamily="34" charset="-127"/>
              </a:rPr>
              <a:t>主题文字</a:t>
            </a:r>
            <a:endParaRPr lang="zh-CN" sz="2400" b="1">
              <a:solidFill>
                <a:schemeClr val="bg1"/>
              </a:solidFill>
              <a:latin typeface="Impact" panose="020B0806030902050204" pitchFamily="34" charset="0"/>
              <a:ea typeface="Malgun Gothic" panose="020B0503020000020004" pitchFamily="34" charset="-127"/>
            </a:endParaRPr>
          </a:p>
        </p:txBody>
      </p:sp>
      <p:sp>
        <p:nvSpPr>
          <p:cNvPr id="23571" name="矩形 64"/>
          <p:cNvSpPr>
            <a:spLocks noChangeArrowheads="1"/>
          </p:cNvSpPr>
          <p:nvPr/>
        </p:nvSpPr>
        <p:spPr bwMode="auto">
          <a:xfrm>
            <a:off x="2220913" y="4251325"/>
            <a:ext cx="14160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sz="2400" b="1">
                <a:solidFill>
                  <a:schemeClr val="bg1"/>
                </a:solidFill>
                <a:latin typeface="Impact" panose="020B0806030902050204" pitchFamily="34" charset="0"/>
                <a:ea typeface="Malgun Gothic" panose="020B0503020000020004" pitchFamily="34" charset="-127"/>
              </a:rPr>
              <a:t>主题文字</a:t>
            </a:r>
            <a:endParaRPr lang="zh-CN" sz="2400" b="1">
              <a:solidFill>
                <a:schemeClr val="bg1"/>
              </a:solidFill>
              <a:latin typeface="Impact" panose="020B0806030902050204" pitchFamily="34" charset="0"/>
              <a:ea typeface="Malgun Gothic" panose="020B0503020000020004" pitchFamily="34" charset="-127"/>
            </a:endParaRPr>
          </a:p>
        </p:txBody>
      </p:sp>
      <p:sp>
        <p:nvSpPr>
          <p:cNvPr id="23572" name="矩形 64"/>
          <p:cNvSpPr>
            <a:spLocks noChangeArrowheads="1"/>
          </p:cNvSpPr>
          <p:nvPr/>
        </p:nvSpPr>
        <p:spPr bwMode="auto">
          <a:xfrm>
            <a:off x="5324475" y="4235450"/>
            <a:ext cx="14160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sz="2400" b="1">
                <a:solidFill>
                  <a:schemeClr val="bg1"/>
                </a:solidFill>
                <a:latin typeface="Impact" panose="020B0806030902050204" pitchFamily="34" charset="0"/>
                <a:ea typeface="Malgun Gothic" panose="020B0503020000020004" pitchFamily="34" charset="-127"/>
              </a:rPr>
              <a:t>主题文字</a:t>
            </a:r>
            <a:endParaRPr lang="zh-CN" sz="2400" b="1">
              <a:solidFill>
                <a:schemeClr val="bg1"/>
              </a:solidFill>
              <a:latin typeface="Impact" panose="020B0806030902050204" pitchFamily="34" charset="0"/>
              <a:ea typeface="Malgun Gothic" panose="020B0503020000020004" pitchFamily="34" charset="-127"/>
            </a:endParaRPr>
          </a:p>
        </p:txBody>
      </p:sp>
      <p:sp>
        <p:nvSpPr>
          <p:cNvPr id="23573" name="矩形 64"/>
          <p:cNvSpPr>
            <a:spLocks noChangeArrowheads="1"/>
          </p:cNvSpPr>
          <p:nvPr/>
        </p:nvSpPr>
        <p:spPr bwMode="auto">
          <a:xfrm>
            <a:off x="8429625" y="4251325"/>
            <a:ext cx="14160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sz="2400" b="1">
                <a:solidFill>
                  <a:schemeClr val="bg1"/>
                </a:solidFill>
                <a:latin typeface="Impact" panose="020B0806030902050204" pitchFamily="34" charset="0"/>
                <a:ea typeface="Malgun Gothic" panose="020B0503020000020004" pitchFamily="34" charset="-127"/>
              </a:rPr>
              <a:t>主题文字</a:t>
            </a:r>
            <a:endParaRPr lang="zh-CN" sz="2400" b="1">
              <a:solidFill>
                <a:schemeClr val="bg1"/>
              </a:solidFill>
              <a:latin typeface="Impact" panose="020B0806030902050204" pitchFamily="34" charset="0"/>
              <a:ea typeface="Malgun Gothic" panose="020B0503020000020004" pitchFamily="34" charset="-127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8" name="组合 40"/>
          <p:cNvGrpSpPr/>
          <p:nvPr/>
        </p:nvGrpSpPr>
        <p:grpSpPr bwMode="auto">
          <a:xfrm>
            <a:off x="825500" y="1042988"/>
            <a:ext cx="6007100" cy="684212"/>
            <a:chOff x="0" y="0"/>
            <a:chExt cx="10006012" cy="1139825"/>
          </a:xfrm>
        </p:grpSpPr>
        <p:sp>
          <p:nvSpPr>
            <p:cNvPr id="24653" name="Freeform 30"/>
            <p:cNvSpPr/>
            <p:nvPr/>
          </p:nvSpPr>
          <p:spPr bwMode="auto">
            <a:xfrm>
              <a:off x="0" y="0"/>
              <a:ext cx="10006012" cy="1139825"/>
            </a:xfrm>
            <a:custGeom>
              <a:avLst/>
              <a:gdLst>
                <a:gd name="T0" fmla="*/ 2147483647 w 603"/>
                <a:gd name="T1" fmla="*/ 2147483647 h 66"/>
                <a:gd name="T2" fmla="*/ 2147483647 w 603"/>
                <a:gd name="T3" fmla="*/ 2147483647 h 66"/>
                <a:gd name="T4" fmla="*/ 2147483647 w 603"/>
                <a:gd name="T5" fmla="*/ 2147483647 h 66"/>
                <a:gd name="T6" fmla="*/ 0 w 603"/>
                <a:gd name="T7" fmla="*/ 2147483647 h 66"/>
                <a:gd name="T8" fmla="*/ 0 w 603"/>
                <a:gd name="T9" fmla="*/ 2147483647 h 66"/>
                <a:gd name="T10" fmla="*/ 2147483647 w 603"/>
                <a:gd name="T11" fmla="*/ 0 h 66"/>
                <a:gd name="T12" fmla="*/ 2147483647 w 603"/>
                <a:gd name="T13" fmla="*/ 0 h 66"/>
                <a:gd name="T14" fmla="*/ 2147483647 w 603"/>
                <a:gd name="T15" fmla="*/ 2147483647 h 6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03"/>
                <a:gd name="T25" fmla="*/ 0 h 66"/>
                <a:gd name="T26" fmla="*/ 603 w 603"/>
                <a:gd name="T27" fmla="*/ 66 h 6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03" h="66">
                  <a:moveTo>
                    <a:pt x="603" y="33"/>
                  </a:moveTo>
                  <a:cubicBezTo>
                    <a:pt x="603" y="51"/>
                    <a:pt x="589" y="66"/>
                    <a:pt x="570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15" y="66"/>
                    <a:pt x="0" y="51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570" y="0"/>
                    <a:pt x="570" y="0"/>
                    <a:pt x="570" y="0"/>
                  </a:cubicBezTo>
                  <a:cubicBezTo>
                    <a:pt x="589" y="0"/>
                    <a:pt x="603" y="15"/>
                    <a:pt x="603" y="33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54" name="Freeform 31"/>
            <p:cNvSpPr/>
            <p:nvPr/>
          </p:nvSpPr>
          <p:spPr bwMode="auto">
            <a:xfrm>
              <a:off x="8229600" y="0"/>
              <a:ext cx="1776412" cy="1139825"/>
            </a:xfrm>
            <a:custGeom>
              <a:avLst/>
              <a:gdLst>
                <a:gd name="T0" fmla="*/ 2147483647 w 107"/>
                <a:gd name="T1" fmla="*/ 0 h 66"/>
                <a:gd name="T2" fmla="*/ 0 w 107"/>
                <a:gd name="T3" fmla="*/ 0 h 66"/>
                <a:gd name="T4" fmla="*/ 0 w 107"/>
                <a:gd name="T5" fmla="*/ 2147483647 h 66"/>
                <a:gd name="T6" fmla="*/ 2147483647 w 107"/>
                <a:gd name="T7" fmla="*/ 2147483647 h 66"/>
                <a:gd name="T8" fmla="*/ 2147483647 w 107"/>
                <a:gd name="T9" fmla="*/ 2147483647 h 66"/>
                <a:gd name="T10" fmla="*/ 2147483647 w 107"/>
                <a:gd name="T11" fmla="*/ 0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7"/>
                <a:gd name="T19" fmla="*/ 0 h 66"/>
                <a:gd name="T20" fmla="*/ 107 w 107"/>
                <a:gd name="T21" fmla="*/ 66 h 6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7" h="66">
                  <a:moveTo>
                    <a:pt x="7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93" y="66"/>
                    <a:pt x="107" y="51"/>
                    <a:pt x="107" y="33"/>
                  </a:cubicBezTo>
                  <a:cubicBezTo>
                    <a:pt x="107" y="15"/>
                    <a:pt x="93" y="0"/>
                    <a:pt x="74" y="0"/>
                  </a:cubicBezTo>
                  <a:close/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55" name="Freeform 32"/>
            <p:cNvSpPr>
              <a:spLocks noEditPoints="1"/>
            </p:cNvSpPr>
            <p:nvPr/>
          </p:nvSpPr>
          <p:spPr bwMode="auto">
            <a:xfrm>
              <a:off x="8559519" y="96370"/>
              <a:ext cx="928687" cy="984250"/>
            </a:xfrm>
            <a:custGeom>
              <a:avLst/>
              <a:gdLst>
                <a:gd name="T0" fmla="*/ 2147483647 w 56"/>
                <a:gd name="T1" fmla="*/ 2147483647 h 57"/>
                <a:gd name="T2" fmla="*/ 2147483647 w 56"/>
                <a:gd name="T3" fmla="*/ 2147483647 h 57"/>
                <a:gd name="T4" fmla="*/ 2147483647 w 56"/>
                <a:gd name="T5" fmla="*/ 2147483647 h 57"/>
                <a:gd name="T6" fmla="*/ 2147483647 w 56"/>
                <a:gd name="T7" fmla="*/ 2147483647 h 57"/>
                <a:gd name="T8" fmla="*/ 2147483647 w 56"/>
                <a:gd name="T9" fmla="*/ 2147483647 h 57"/>
                <a:gd name="T10" fmla="*/ 2147483647 w 56"/>
                <a:gd name="T11" fmla="*/ 2147483647 h 57"/>
                <a:gd name="T12" fmla="*/ 2147483647 w 56"/>
                <a:gd name="T13" fmla="*/ 2147483647 h 57"/>
                <a:gd name="T14" fmla="*/ 2147483647 w 56"/>
                <a:gd name="T15" fmla="*/ 2147483647 h 57"/>
                <a:gd name="T16" fmla="*/ 2147483647 w 56"/>
                <a:gd name="T17" fmla="*/ 2147483647 h 57"/>
                <a:gd name="T18" fmla="*/ 2147483647 w 56"/>
                <a:gd name="T19" fmla="*/ 2147483647 h 57"/>
                <a:gd name="T20" fmla="*/ 2147483647 w 56"/>
                <a:gd name="T21" fmla="*/ 2147483647 h 57"/>
                <a:gd name="T22" fmla="*/ 2147483647 w 56"/>
                <a:gd name="T23" fmla="*/ 2147483647 h 57"/>
                <a:gd name="T24" fmla="*/ 2147483647 w 56"/>
                <a:gd name="T25" fmla="*/ 2147483647 h 5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56"/>
                <a:gd name="T40" fmla="*/ 0 h 57"/>
                <a:gd name="T41" fmla="*/ 56 w 56"/>
                <a:gd name="T42" fmla="*/ 57 h 5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56" h="57">
                  <a:moveTo>
                    <a:pt x="34" y="8"/>
                  </a:moveTo>
                  <a:cubicBezTo>
                    <a:pt x="26" y="0"/>
                    <a:pt x="14" y="0"/>
                    <a:pt x="7" y="8"/>
                  </a:cubicBezTo>
                  <a:cubicBezTo>
                    <a:pt x="0" y="15"/>
                    <a:pt x="0" y="27"/>
                    <a:pt x="7" y="34"/>
                  </a:cubicBezTo>
                  <a:cubicBezTo>
                    <a:pt x="14" y="41"/>
                    <a:pt x="24" y="42"/>
                    <a:pt x="31" y="3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41" y="25"/>
                    <a:pt x="40" y="14"/>
                    <a:pt x="34" y="8"/>
                  </a:cubicBezTo>
                  <a:close/>
                  <a:moveTo>
                    <a:pt x="30" y="31"/>
                  </a:moveTo>
                  <a:cubicBezTo>
                    <a:pt x="25" y="36"/>
                    <a:pt x="16" y="36"/>
                    <a:pt x="11" y="31"/>
                  </a:cubicBezTo>
                  <a:cubicBezTo>
                    <a:pt x="5" y="26"/>
                    <a:pt x="5" y="17"/>
                    <a:pt x="11" y="11"/>
                  </a:cubicBezTo>
                  <a:cubicBezTo>
                    <a:pt x="16" y="6"/>
                    <a:pt x="25" y="6"/>
                    <a:pt x="30" y="11"/>
                  </a:cubicBezTo>
                  <a:cubicBezTo>
                    <a:pt x="36" y="17"/>
                    <a:pt x="36" y="26"/>
                    <a:pt x="30" y="31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4579" name="文本框 66"/>
          <p:cNvSpPr txBox="1">
            <a:spLocks noChangeArrowheads="1"/>
          </p:cNvSpPr>
          <p:nvPr/>
        </p:nvSpPr>
        <p:spPr bwMode="auto">
          <a:xfrm>
            <a:off x="1790700" y="1117600"/>
            <a:ext cx="26463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20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三、工作成果</a:t>
            </a:r>
            <a:endParaRPr lang="zh-CN" altLang="en-US" sz="3200" b="1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580" name="Text Box 44"/>
          <p:cNvSpPr txBox="1">
            <a:spLocks noChangeArrowheads="1"/>
          </p:cNvSpPr>
          <p:nvPr/>
        </p:nvSpPr>
        <p:spPr bwMode="auto">
          <a:xfrm>
            <a:off x="6986588" y="2855913"/>
            <a:ext cx="3573462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7207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7207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7207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7207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7207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20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20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20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20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这里输入你需要的文本内容</a:t>
            </a:r>
            <a:endParaRPr lang="en-US" sz="200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这里输入你需要的文本内容</a:t>
            </a:r>
            <a:endParaRPr lang="en-US" sz="200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这里输入你需要的文本内容</a:t>
            </a:r>
            <a:endParaRPr lang="en-US" sz="200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这里输入你需要的文本内容</a:t>
            </a:r>
            <a:endParaRPr lang="en-US" sz="200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这里输入你需要的文本内容</a:t>
            </a:r>
            <a:endParaRPr lang="zh-CN" altLang="en-US" sz="200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4581" name="组合 33"/>
          <p:cNvGrpSpPr/>
          <p:nvPr/>
        </p:nvGrpSpPr>
        <p:grpSpPr bwMode="auto">
          <a:xfrm>
            <a:off x="2262188" y="2633663"/>
            <a:ext cx="3924300" cy="647700"/>
            <a:chOff x="0" y="0"/>
            <a:chExt cx="3924300" cy="647700"/>
          </a:xfrm>
        </p:grpSpPr>
        <p:sp>
          <p:nvSpPr>
            <p:cNvPr id="24652" name="椭圆 108"/>
            <p:cNvSpPr>
              <a:spLocks noChangeArrowheads="1"/>
            </p:cNvSpPr>
            <p:nvPr/>
          </p:nvSpPr>
          <p:spPr bwMode="auto">
            <a:xfrm>
              <a:off x="3506787" y="115887"/>
              <a:ext cx="412750" cy="4127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 anchorCtr="1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en-US" altLang="zh-CN" sz="2800">
                  <a:solidFill>
                    <a:srgbClr val="E33947"/>
                  </a:solidFill>
                  <a:latin typeface="Arial Black" panose="020B0A04020102020204" pitchFamily="34" charset="0"/>
                </a:rPr>
                <a:t>1</a:t>
              </a:r>
              <a:endParaRPr lang="zh-CN" altLang="en-US" sz="2800">
                <a:solidFill>
                  <a:srgbClr val="E33947"/>
                </a:solidFill>
                <a:latin typeface="Arial Black" panose="020B0A04020102020204" pitchFamily="34" charset="0"/>
              </a:endParaRPr>
            </a:p>
          </p:txBody>
        </p:sp>
      </p:grpSp>
      <p:grpSp>
        <p:nvGrpSpPr>
          <p:cNvPr id="24582" name="组合 4"/>
          <p:cNvGrpSpPr/>
          <p:nvPr/>
        </p:nvGrpSpPr>
        <p:grpSpPr bwMode="auto">
          <a:xfrm>
            <a:off x="2262188" y="3798888"/>
            <a:ext cx="3924300" cy="649287"/>
            <a:chOff x="0" y="0"/>
            <a:chExt cx="3924300" cy="649288"/>
          </a:xfrm>
        </p:grpSpPr>
        <p:sp>
          <p:nvSpPr>
            <p:cNvPr id="24651" name="椭圆 111"/>
            <p:cNvSpPr>
              <a:spLocks noChangeArrowheads="1"/>
            </p:cNvSpPr>
            <p:nvPr/>
          </p:nvSpPr>
          <p:spPr bwMode="auto">
            <a:xfrm>
              <a:off x="3506787" y="115887"/>
              <a:ext cx="412750" cy="41275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 anchorCtr="1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en-US" altLang="zh-CN" sz="2800">
                  <a:solidFill>
                    <a:srgbClr val="F49B18"/>
                  </a:solidFill>
                  <a:latin typeface="Arial Black" panose="020B0A04020102020204" pitchFamily="34" charset="0"/>
                </a:rPr>
                <a:t>2</a:t>
              </a:r>
              <a:endParaRPr lang="zh-CN" altLang="en-US" sz="2800">
                <a:solidFill>
                  <a:srgbClr val="F49B18"/>
                </a:solidFill>
                <a:latin typeface="Arial Black" panose="020B0A04020102020204" pitchFamily="34" charset="0"/>
              </a:endParaRPr>
            </a:p>
          </p:txBody>
        </p:sp>
      </p:grpSp>
      <p:grpSp>
        <p:nvGrpSpPr>
          <p:cNvPr id="24583" name="组合 3"/>
          <p:cNvGrpSpPr/>
          <p:nvPr/>
        </p:nvGrpSpPr>
        <p:grpSpPr bwMode="auto">
          <a:xfrm>
            <a:off x="2262188" y="4965700"/>
            <a:ext cx="3933825" cy="649288"/>
            <a:chOff x="0" y="0"/>
            <a:chExt cx="3934656" cy="649287"/>
          </a:xfrm>
        </p:grpSpPr>
        <p:sp>
          <p:nvSpPr>
            <p:cNvPr id="24650" name="椭圆 114"/>
            <p:cNvSpPr>
              <a:spLocks noChangeArrowheads="1"/>
            </p:cNvSpPr>
            <p:nvPr/>
          </p:nvSpPr>
          <p:spPr bwMode="auto">
            <a:xfrm>
              <a:off x="3521819" y="130175"/>
              <a:ext cx="412837" cy="41274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 anchorCtr="1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en-US" altLang="zh-CN" sz="2800">
                  <a:solidFill>
                    <a:srgbClr val="72B71F"/>
                  </a:solidFill>
                  <a:latin typeface="Arial Black" panose="020B0A04020102020204" pitchFamily="34" charset="0"/>
                </a:rPr>
                <a:t>3</a:t>
              </a:r>
              <a:endParaRPr lang="zh-CN" altLang="en-US" sz="2800">
                <a:solidFill>
                  <a:srgbClr val="72B71F"/>
                </a:solidFill>
                <a:latin typeface="Arial Black" panose="020B0A04020102020204" pitchFamily="34" charset="0"/>
              </a:endParaRPr>
            </a:p>
          </p:txBody>
        </p:sp>
      </p:grpSp>
      <p:grpSp>
        <p:nvGrpSpPr>
          <p:cNvPr id="24584" name="组合 118"/>
          <p:cNvGrpSpPr/>
          <p:nvPr/>
        </p:nvGrpSpPr>
        <p:grpSpPr bwMode="auto">
          <a:xfrm>
            <a:off x="1846263" y="2538413"/>
            <a:ext cx="838200" cy="827087"/>
            <a:chOff x="0" y="0"/>
            <a:chExt cx="1609725" cy="1589087"/>
          </a:xfrm>
        </p:grpSpPr>
        <p:sp>
          <p:nvSpPr>
            <p:cNvPr id="24629" name="Freeform 7"/>
            <p:cNvSpPr/>
            <p:nvPr/>
          </p:nvSpPr>
          <p:spPr bwMode="auto">
            <a:xfrm>
              <a:off x="0" y="0"/>
              <a:ext cx="1609725" cy="1589087"/>
            </a:xfrm>
            <a:custGeom>
              <a:avLst/>
              <a:gdLst>
                <a:gd name="T0" fmla="*/ 2147483647 w 1014"/>
                <a:gd name="T1" fmla="*/ 0 h 1001"/>
                <a:gd name="T2" fmla="*/ 0 w 1014"/>
                <a:gd name="T3" fmla="*/ 2147483647 h 1001"/>
                <a:gd name="T4" fmla="*/ 2147483647 w 1014"/>
                <a:gd name="T5" fmla="*/ 2147483647 h 1001"/>
                <a:gd name="T6" fmla="*/ 2147483647 w 1014"/>
                <a:gd name="T7" fmla="*/ 2147483647 h 1001"/>
                <a:gd name="T8" fmla="*/ 2147483647 w 1014"/>
                <a:gd name="T9" fmla="*/ 2147483647 h 1001"/>
                <a:gd name="T10" fmla="*/ 2147483647 w 1014"/>
                <a:gd name="T11" fmla="*/ 0 h 100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14"/>
                <a:gd name="T19" fmla="*/ 0 h 1001"/>
                <a:gd name="T20" fmla="*/ 1014 w 1014"/>
                <a:gd name="T21" fmla="*/ 1001 h 100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14" h="1001">
                  <a:moveTo>
                    <a:pt x="387" y="0"/>
                  </a:moveTo>
                  <a:lnTo>
                    <a:pt x="0" y="218"/>
                  </a:lnTo>
                  <a:lnTo>
                    <a:pt x="442" y="1001"/>
                  </a:lnTo>
                  <a:lnTo>
                    <a:pt x="1014" y="678"/>
                  </a:lnTo>
                  <a:lnTo>
                    <a:pt x="677" y="81"/>
                  </a:lnTo>
                  <a:lnTo>
                    <a:pt x="38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30" name="Freeform 8"/>
            <p:cNvSpPr/>
            <p:nvPr/>
          </p:nvSpPr>
          <p:spPr bwMode="auto">
            <a:xfrm>
              <a:off x="614363" y="0"/>
              <a:ext cx="460375" cy="293687"/>
            </a:xfrm>
            <a:custGeom>
              <a:avLst/>
              <a:gdLst>
                <a:gd name="T0" fmla="*/ 0 w 290"/>
                <a:gd name="T1" fmla="*/ 0 h 185"/>
                <a:gd name="T2" fmla="*/ 2147483647 w 290"/>
                <a:gd name="T3" fmla="*/ 2147483647 h 185"/>
                <a:gd name="T4" fmla="*/ 2147483647 w 290"/>
                <a:gd name="T5" fmla="*/ 2147483647 h 185"/>
                <a:gd name="T6" fmla="*/ 0 w 290"/>
                <a:gd name="T7" fmla="*/ 0 h 18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90"/>
                <a:gd name="T13" fmla="*/ 0 h 185"/>
                <a:gd name="T14" fmla="*/ 290 w 290"/>
                <a:gd name="T15" fmla="*/ 185 h 18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90" h="185">
                  <a:moveTo>
                    <a:pt x="0" y="0"/>
                  </a:moveTo>
                  <a:lnTo>
                    <a:pt x="104" y="185"/>
                  </a:lnTo>
                  <a:lnTo>
                    <a:pt x="290" y="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31" name="Freeform 9"/>
            <p:cNvSpPr/>
            <p:nvPr/>
          </p:nvSpPr>
          <p:spPr bwMode="auto">
            <a:xfrm>
              <a:off x="254000" y="406400"/>
              <a:ext cx="330200" cy="195262"/>
            </a:xfrm>
            <a:custGeom>
              <a:avLst/>
              <a:gdLst>
                <a:gd name="T0" fmla="*/ 2147483647 w 208"/>
                <a:gd name="T1" fmla="*/ 2147483647 h 123"/>
                <a:gd name="T2" fmla="*/ 2147483647 w 208"/>
                <a:gd name="T3" fmla="*/ 2147483647 h 123"/>
                <a:gd name="T4" fmla="*/ 0 w 208"/>
                <a:gd name="T5" fmla="*/ 2147483647 h 123"/>
                <a:gd name="T6" fmla="*/ 2147483647 w 208"/>
                <a:gd name="T7" fmla="*/ 0 h 123"/>
                <a:gd name="T8" fmla="*/ 2147483647 w 208"/>
                <a:gd name="T9" fmla="*/ 2147483647 h 1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8"/>
                <a:gd name="T16" fmla="*/ 0 h 123"/>
                <a:gd name="T17" fmla="*/ 208 w 208"/>
                <a:gd name="T18" fmla="*/ 123 h 1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8" h="123">
                  <a:moveTo>
                    <a:pt x="208" y="8"/>
                  </a:moveTo>
                  <a:lnTo>
                    <a:pt x="3" y="123"/>
                  </a:lnTo>
                  <a:lnTo>
                    <a:pt x="0" y="116"/>
                  </a:lnTo>
                  <a:lnTo>
                    <a:pt x="205" y="0"/>
                  </a:lnTo>
                  <a:lnTo>
                    <a:pt x="208" y="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32" name="Freeform 10"/>
            <p:cNvSpPr/>
            <p:nvPr/>
          </p:nvSpPr>
          <p:spPr bwMode="auto">
            <a:xfrm>
              <a:off x="271463" y="438150"/>
              <a:ext cx="330200" cy="195262"/>
            </a:xfrm>
            <a:custGeom>
              <a:avLst/>
              <a:gdLst>
                <a:gd name="T0" fmla="*/ 2147483647 w 208"/>
                <a:gd name="T1" fmla="*/ 2147483647 h 123"/>
                <a:gd name="T2" fmla="*/ 2147483647 w 208"/>
                <a:gd name="T3" fmla="*/ 2147483647 h 123"/>
                <a:gd name="T4" fmla="*/ 0 w 208"/>
                <a:gd name="T5" fmla="*/ 2147483647 h 123"/>
                <a:gd name="T6" fmla="*/ 2147483647 w 208"/>
                <a:gd name="T7" fmla="*/ 0 h 123"/>
                <a:gd name="T8" fmla="*/ 2147483647 w 208"/>
                <a:gd name="T9" fmla="*/ 2147483647 h 1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8"/>
                <a:gd name="T16" fmla="*/ 0 h 123"/>
                <a:gd name="T17" fmla="*/ 208 w 208"/>
                <a:gd name="T18" fmla="*/ 123 h 1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8" h="123">
                  <a:moveTo>
                    <a:pt x="208" y="7"/>
                  </a:moveTo>
                  <a:lnTo>
                    <a:pt x="3" y="123"/>
                  </a:lnTo>
                  <a:lnTo>
                    <a:pt x="0" y="115"/>
                  </a:lnTo>
                  <a:lnTo>
                    <a:pt x="205" y="0"/>
                  </a:lnTo>
                  <a:lnTo>
                    <a:pt x="208" y="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33" name="Freeform 11"/>
            <p:cNvSpPr/>
            <p:nvPr/>
          </p:nvSpPr>
          <p:spPr bwMode="auto">
            <a:xfrm>
              <a:off x="288925" y="471487"/>
              <a:ext cx="333375" cy="192087"/>
            </a:xfrm>
            <a:custGeom>
              <a:avLst/>
              <a:gdLst>
                <a:gd name="T0" fmla="*/ 2147483647 w 210"/>
                <a:gd name="T1" fmla="*/ 2147483647 h 121"/>
                <a:gd name="T2" fmla="*/ 2147483647 w 210"/>
                <a:gd name="T3" fmla="*/ 2147483647 h 121"/>
                <a:gd name="T4" fmla="*/ 0 w 210"/>
                <a:gd name="T5" fmla="*/ 2147483647 h 121"/>
                <a:gd name="T6" fmla="*/ 2147483647 w 210"/>
                <a:gd name="T7" fmla="*/ 0 h 121"/>
                <a:gd name="T8" fmla="*/ 2147483647 w 210"/>
                <a:gd name="T9" fmla="*/ 2147483647 h 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0"/>
                <a:gd name="T16" fmla="*/ 0 h 121"/>
                <a:gd name="T17" fmla="*/ 210 w 210"/>
                <a:gd name="T18" fmla="*/ 121 h 12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0" h="121">
                  <a:moveTo>
                    <a:pt x="210" y="6"/>
                  </a:moveTo>
                  <a:lnTo>
                    <a:pt x="5" y="121"/>
                  </a:lnTo>
                  <a:lnTo>
                    <a:pt x="0" y="115"/>
                  </a:lnTo>
                  <a:lnTo>
                    <a:pt x="205" y="0"/>
                  </a:lnTo>
                  <a:lnTo>
                    <a:pt x="210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34" name="Freeform 12"/>
            <p:cNvSpPr/>
            <p:nvPr/>
          </p:nvSpPr>
          <p:spPr bwMode="auto">
            <a:xfrm>
              <a:off x="309563" y="503237"/>
              <a:ext cx="330200" cy="193675"/>
            </a:xfrm>
            <a:custGeom>
              <a:avLst/>
              <a:gdLst>
                <a:gd name="T0" fmla="*/ 2147483647 w 208"/>
                <a:gd name="T1" fmla="*/ 2147483647 h 122"/>
                <a:gd name="T2" fmla="*/ 2147483647 w 208"/>
                <a:gd name="T3" fmla="*/ 2147483647 h 122"/>
                <a:gd name="T4" fmla="*/ 0 w 208"/>
                <a:gd name="T5" fmla="*/ 2147483647 h 122"/>
                <a:gd name="T6" fmla="*/ 2147483647 w 208"/>
                <a:gd name="T7" fmla="*/ 0 h 122"/>
                <a:gd name="T8" fmla="*/ 2147483647 w 208"/>
                <a:gd name="T9" fmla="*/ 2147483647 h 1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8"/>
                <a:gd name="T16" fmla="*/ 0 h 122"/>
                <a:gd name="T17" fmla="*/ 208 w 208"/>
                <a:gd name="T18" fmla="*/ 122 h 1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8" h="122">
                  <a:moveTo>
                    <a:pt x="208" y="7"/>
                  </a:moveTo>
                  <a:lnTo>
                    <a:pt x="3" y="122"/>
                  </a:lnTo>
                  <a:lnTo>
                    <a:pt x="0" y="115"/>
                  </a:lnTo>
                  <a:lnTo>
                    <a:pt x="203" y="0"/>
                  </a:lnTo>
                  <a:lnTo>
                    <a:pt x="208" y="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35" name="Freeform 13"/>
            <p:cNvSpPr/>
            <p:nvPr/>
          </p:nvSpPr>
          <p:spPr bwMode="auto">
            <a:xfrm>
              <a:off x="1004888" y="785812"/>
              <a:ext cx="330200" cy="195262"/>
            </a:xfrm>
            <a:custGeom>
              <a:avLst/>
              <a:gdLst>
                <a:gd name="T0" fmla="*/ 2147483647 w 208"/>
                <a:gd name="T1" fmla="*/ 2147483647 h 123"/>
                <a:gd name="T2" fmla="*/ 2147483647 w 208"/>
                <a:gd name="T3" fmla="*/ 2147483647 h 123"/>
                <a:gd name="T4" fmla="*/ 0 w 208"/>
                <a:gd name="T5" fmla="*/ 2147483647 h 123"/>
                <a:gd name="T6" fmla="*/ 2147483647 w 208"/>
                <a:gd name="T7" fmla="*/ 0 h 123"/>
                <a:gd name="T8" fmla="*/ 2147483647 w 208"/>
                <a:gd name="T9" fmla="*/ 2147483647 h 1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8"/>
                <a:gd name="T16" fmla="*/ 0 h 123"/>
                <a:gd name="T17" fmla="*/ 208 w 208"/>
                <a:gd name="T18" fmla="*/ 123 h 1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8" h="123">
                  <a:moveTo>
                    <a:pt x="208" y="8"/>
                  </a:moveTo>
                  <a:lnTo>
                    <a:pt x="3" y="123"/>
                  </a:lnTo>
                  <a:lnTo>
                    <a:pt x="0" y="117"/>
                  </a:lnTo>
                  <a:lnTo>
                    <a:pt x="205" y="0"/>
                  </a:lnTo>
                  <a:lnTo>
                    <a:pt x="208" y="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36" name="Freeform 14"/>
            <p:cNvSpPr/>
            <p:nvPr/>
          </p:nvSpPr>
          <p:spPr bwMode="auto">
            <a:xfrm>
              <a:off x="1022350" y="819150"/>
              <a:ext cx="330200" cy="195262"/>
            </a:xfrm>
            <a:custGeom>
              <a:avLst/>
              <a:gdLst>
                <a:gd name="T0" fmla="*/ 2147483647 w 208"/>
                <a:gd name="T1" fmla="*/ 2147483647 h 123"/>
                <a:gd name="T2" fmla="*/ 2147483647 w 208"/>
                <a:gd name="T3" fmla="*/ 2147483647 h 123"/>
                <a:gd name="T4" fmla="*/ 0 w 208"/>
                <a:gd name="T5" fmla="*/ 2147483647 h 123"/>
                <a:gd name="T6" fmla="*/ 2147483647 w 208"/>
                <a:gd name="T7" fmla="*/ 0 h 123"/>
                <a:gd name="T8" fmla="*/ 2147483647 w 208"/>
                <a:gd name="T9" fmla="*/ 2147483647 h 1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8"/>
                <a:gd name="T16" fmla="*/ 0 h 123"/>
                <a:gd name="T17" fmla="*/ 208 w 208"/>
                <a:gd name="T18" fmla="*/ 123 h 1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8" h="123">
                  <a:moveTo>
                    <a:pt x="208" y="6"/>
                  </a:moveTo>
                  <a:lnTo>
                    <a:pt x="5" y="123"/>
                  </a:lnTo>
                  <a:lnTo>
                    <a:pt x="0" y="116"/>
                  </a:lnTo>
                  <a:lnTo>
                    <a:pt x="205" y="0"/>
                  </a:lnTo>
                  <a:lnTo>
                    <a:pt x="208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37" name="Freeform 15"/>
            <p:cNvSpPr/>
            <p:nvPr/>
          </p:nvSpPr>
          <p:spPr bwMode="auto">
            <a:xfrm>
              <a:off x="1039813" y="850900"/>
              <a:ext cx="333375" cy="195262"/>
            </a:xfrm>
            <a:custGeom>
              <a:avLst/>
              <a:gdLst>
                <a:gd name="T0" fmla="*/ 2147483647 w 210"/>
                <a:gd name="T1" fmla="*/ 2147483647 h 123"/>
                <a:gd name="T2" fmla="*/ 2147483647 w 210"/>
                <a:gd name="T3" fmla="*/ 2147483647 h 123"/>
                <a:gd name="T4" fmla="*/ 0 w 210"/>
                <a:gd name="T5" fmla="*/ 2147483647 h 123"/>
                <a:gd name="T6" fmla="*/ 2147483647 w 210"/>
                <a:gd name="T7" fmla="*/ 0 h 123"/>
                <a:gd name="T8" fmla="*/ 2147483647 w 210"/>
                <a:gd name="T9" fmla="*/ 2147483647 h 1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0"/>
                <a:gd name="T16" fmla="*/ 0 h 123"/>
                <a:gd name="T17" fmla="*/ 210 w 210"/>
                <a:gd name="T18" fmla="*/ 123 h 1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0" h="123">
                  <a:moveTo>
                    <a:pt x="210" y="7"/>
                  </a:moveTo>
                  <a:lnTo>
                    <a:pt x="5" y="123"/>
                  </a:lnTo>
                  <a:lnTo>
                    <a:pt x="0" y="115"/>
                  </a:lnTo>
                  <a:lnTo>
                    <a:pt x="205" y="0"/>
                  </a:lnTo>
                  <a:lnTo>
                    <a:pt x="210" y="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38" name="Freeform 16"/>
            <p:cNvSpPr/>
            <p:nvPr/>
          </p:nvSpPr>
          <p:spPr bwMode="auto">
            <a:xfrm>
              <a:off x="1060450" y="884237"/>
              <a:ext cx="330200" cy="192087"/>
            </a:xfrm>
            <a:custGeom>
              <a:avLst/>
              <a:gdLst>
                <a:gd name="T0" fmla="*/ 2147483647 w 208"/>
                <a:gd name="T1" fmla="*/ 2147483647 h 121"/>
                <a:gd name="T2" fmla="*/ 2147483647 w 208"/>
                <a:gd name="T3" fmla="*/ 2147483647 h 121"/>
                <a:gd name="T4" fmla="*/ 0 w 208"/>
                <a:gd name="T5" fmla="*/ 2147483647 h 121"/>
                <a:gd name="T6" fmla="*/ 2147483647 w 208"/>
                <a:gd name="T7" fmla="*/ 0 h 121"/>
                <a:gd name="T8" fmla="*/ 2147483647 w 208"/>
                <a:gd name="T9" fmla="*/ 2147483647 h 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8"/>
                <a:gd name="T16" fmla="*/ 0 h 121"/>
                <a:gd name="T17" fmla="*/ 208 w 208"/>
                <a:gd name="T18" fmla="*/ 121 h 12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8" h="121">
                  <a:moveTo>
                    <a:pt x="208" y="6"/>
                  </a:moveTo>
                  <a:lnTo>
                    <a:pt x="3" y="121"/>
                  </a:lnTo>
                  <a:lnTo>
                    <a:pt x="0" y="115"/>
                  </a:lnTo>
                  <a:lnTo>
                    <a:pt x="205" y="0"/>
                  </a:lnTo>
                  <a:lnTo>
                    <a:pt x="208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39" name="Freeform 17"/>
            <p:cNvSpPr/>
            <p:nvPr/>
          </p:nvSpPr>
          <p:spPr bwMode="auto">
            <a:xfrm>
              <a:off x="369888" y="384175"/>
              <a:ext cx="738188" cy="422275"/>
            </a:xfrm>
            <a:custGeom>
              <a:avLst/>
              <a:gdLst>
                <a:gd name="T0" fmla="*/ 2147483647 w 465"/>
                <a:gd name="T1" fmla="*/ 2147483647 h 266"/>
                <a:gd name="T2" fmla="*/ 2147483647 w 465"/>
                <a:gd name="T3" fmla="*/ 2147483647 h 266"/>
                <a:gd name="T4" fmla="*/ 0 w 465"/>
                <a:gd name="T5" fmla="*/ 2147483647 h 266"/>
                <a:gd name="T6" fmla="*/ 2147483647 w 465"/>
                <a:gd name="T7" fmla="*/ 0 h 266"/>
                <a:gd name="T8" fmla="*/ 2147483647 w 465"/>
                <a:gd name="T9" fmla="*/ 2147483647 h 2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65"/>
                <a:gd name="T16" fmla="*/ 0 h 266"/>
                <a:gd name="T17" fmla="*/ 465 w 465"/>
                <a:gd name="T18" fmla="*/ 266 h 26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65" h="266">
                  <a:moveTo>
                    <a:pt x="465" y="6"/>
                  </a:moveTo>
                  <a:lnTo>
                    <a:pt x="4" y="266"/>
                  </a:lnTo>
                  <a:lnTo>
                    <a:pt x="0" y="260"/>
                  </a:lnTo>
                  <a:lnTo>
                    <a:pt x="462" y="0"/>
                  </a:lnTo>
                  <a:lnTo>
                    <a:pt x="465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40" name="Freeform 18"/>
            <p:cNvSpPr/>
            <p:nvPr/>
          </p:nvSpPr>
          <p:spPr bwMode="auto">
            <a:xfrm>
              <a:off x="388938" y="415925"/>
              <a:ext cx="736600" cy="422275"/>
            </a:xfrm>
            <a:custGeom>
              <a:avLst/>
              <a:gdLst>
                <a:gd name="T0" fmla="*/ 2147483647 w 464"/>
                <a:gd name="T1" fmla="*/ 2147483647 h 266"/>
                <a:gd name="T2" fmla="*/ 2147483647 w 464"/>
                <a:gd name="T3" fmla="*/ 2147483647 h 266"/>
                <a:gd name="T4" fmla="*/ 0 w 464"/>
                <a:gd name="T5" fmla="*/ 2147483647 h 266"/>
                <a:gd name="T6" fmla="*/ 2147483647 w 464"/>
                <a:gd name="T7" fmla="*/ 0 h 266"/>
                <a:gd name="T8" fmla="*/ 2147483647 w 464"/>
                <a:gd name="T9" fmla="*/ 2147483647 h 2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64"/>
                <a:gd name="T16" fmla="*/ 0 h 266"/>
                <a:gd name="T17" fmla="*/ 464 w 464"/>
                <a:gd name="T18" fmla="*/ 266 h 26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64" h="266">
                  <a:moveTo>
                    <a:pt x="464" y="6"/>
                  </a:moveTo>
                  <a:lnTo>
                    <a:pt x="4" y="266"/>
                  </a:lnTo>
                  <a:lnTo>
                    <a:pt x="0" y="260"/>
                  </a:lnTo>
                  <a:lnTo>
                    <a:pt x="461" y="0"/>
                  </a:lnTo>
                  <a:lnTo>
                    <a:pt x="464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41" name="Freeform 19"/>
            <p:cNvSpPr/>
            <p:nvPr/>
          </p:nvSpPr>
          <p:spPr bwMode="auto">
            <a:xfrm>
              <a:off x="406400" y="449262"/>
              <a:ext cx="738188" cy="422275"/>
            </a:xfrm>
            <a:custGeom>
              <a:avLst/>
              <a:gdLst>
                <a:gd name="T0" fmla="*/ 2147483647 w 465"/>
                <a:gd name="T1" fmla="*/ 2147483647 h 266"/>
                <a:gd name="T2" fmla="*/ 2147483647 w 465"/>
                <a:gd name="T3" fmla="*/ 2147483647 h 266"/>
                <a:gd name="T4" fmla="*/ 0 w 465"/>
                <a:gd name="T5" fmla="*/ 2147483647 h 266"/>
                <a:gd name="T6" fmla="*/ 2147483647 w 465"/>
                <a:gd name="T7" fmla="*/ 0 h 266"/>
                <a:gd name="T8" fmla="*/ 2147483647 w 465"/>
                <a:gd name="T9" fmla="*/ 2147483647 h 2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65"/>
                <a:gd name="T16" fmla="*/ 0 h 266"/>
                <a:gd name="T17" fmla="*/ 465 w 465"/>
                <a:gd name="T18" fmla="*/ 266 h 26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65" h="266">
                  <a:moveTo>
                    <a:pt x="465" y="6"/>
                  </a:moveTo>
                  <a:lnTo>
                    <a:pt x="4" y="266"/>
                  </a:lnTo>
                  <a:lnTo>
                    <a:pt x="0" y="260"/>
                  </a:lnTo>
                  <a:lnTo>
                    <a:pt x="461" y="0"/>
                  </a:lnTo>
                  <a:lnTo>
                    <a:pt x="465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42" name="Freeform 20"/>
            <p:cNvSpPr/>
            <p:nvPr/>
          </p:nvSpPr>
          <p:spPr bwMode="auto">
            <a:xfrm>
              <a:off x="423863" y="477837"/>
              <a:ext cx="738188" cy="425450"/>
            </a:xfrm>
            <a:custGeom>
              <a:avLst/>
              <a:gdLst>
                <a:gd name="T0" fmla="*/ 2147483647 w 465"/>
                <a:gd name="T1" fmla="*/ 2147483647 h 268"/>
                <a:gd name="T2" fmla="*/ 2147483647 w 465"/>
                <a:gd name="T3" fmla="*/ 2147483647 h 268"/>
                <a:gd name="T4" fmla="*/ 0 w 465"/>
                <a:gd name="T5" fmla="*/ 2147483647 h 268"/>
                <a:gd name="T6" fmla="*/ 2147483647 w 465"/>
                <a:gd name="T7" fmla="*/ 0 h 268"/>
                <a:gd name="T8" fmla="*/ 2147483647 w 465"/>
                <a:gd name="T9" fmla="*/ 2147483647 h 2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65"/>
                <a:gd name="T16" fmla="*/ 0 h 268"/>
                <a:gd name="T17" fmla="*/ 465 w 465"/>
                <a:gd name="T18" fmla="*/ 268 h 26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65" h="268">
                  <a:moveTo>
                    <a:pt x="465" y="8"/>
                  </a:moveTo>
                  <a:lnTo>
                    <a:pt x="4" y="268"/>
                  </a:lnTo>
                  <a:lnTo>
                    <a:pt x="0" y="262"/>
                  </a:lnTo>
                  <a:lnTo>
                    <a:pt x="461" y="0"/>
                  </a:lnTo>
                  <a:lnTo>
                    <a:pt x="465" y="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43" name="Freeform 21"/>
            <p:cNvSpPr/>
            <p:nvPr/>
          </p:nvSpPr>
          <p:spPr bwMode="auto">
            <a:xfrm>
              <a:off x="482600" y="581025"/>
              <a:ext cx="738188" cy="422275"/>
            </a:xfrm>
            <a:custGeom>
              <a:avLst/>
              <a:gdLst>
                <a:gd name="T0" fmla="*/ 2147483647 w 465"/>
                <a:gd name="T1" fmla="*/ 2147483647 h 266"/>
                <a:gd name="T2" fmla="*/ 2147483647 w 465"/>
                <a:gd name="T3" fmla="*/ 2147483647 h 266"/>
                <a:gd name="T4" fmla="*/ 0 w 465"/>
                <a:gd name="T5" fmla="*/ 2147483647 h 266"/>
                <a:gd name="T6" fmla="*/ 2147483647 w 465"/>
                <a:gd name="T7" fmla="*/ 0 h 266"/>
                <a:gd name="T8" fmla="*/ 2147483647 w 465"/>
                <a:gd name="T9" fmla="*/ 2147483647 h 2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65"/>
                <a:gd name="T16" fmla="*/ 0 h 266"/>
                <a:gd name="T17" fmla="*/ 465 w 465"/>
                <a:gd name="T18" fmla="*/ 266 h 26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65" h="266">
                  <a:moveTo>
                    <a:pt x="465" y="6"/>
                  </a:moveTo>
                  <a:lnTo>
                    <a:pt x="3" y="266"/>
                  </a:lnTo>
                  <a:lnTo>
                    <a:pt x="0" y="260"/>
                  </a:lnTo>
                  <a:lnTo>
                    <a:pt x="460" y="0"/>
                  </a:lnTo>
                  <a:lnTo>
                    <a:pt x="465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44" name="Freeform 22"/>
            <p:cNvSpPr/>
            <p:nvPr/>
          </p:nvSpPr>
          <p:spPr bwMode="auto">
            <a:xfrm>
              <a:off x="500063" y="614362"/>
              <a:ext cx="738188" cy="422275"/>
            </a:xfrm>
            <a:custGeom>
              <a:avLst/>
              <a:gdLst>
                <a:gd name="T0" fmla="*/ 2147483647 w 465"/>
                <a:gd name="T1" fmla="*/ 2147483647 h 266"/>
                <a:gd name="T2" fmla="*/ 2147483647 w 465"/>
                <a:gd name="T3" fmla="*/ 2147483647 h 266"/>
                <a:gd name="T4" fmla="*/ 0 w 465"/>
                <a:gd name="T5" fmla="*/ 2147483647 h 266"/>
                <a:gd name="T6" fmla="*/ 2147483647 w 465"/>
                <a:gd name="T7" fmla="*/ 0 h 266"/>
                <a:gd name="T8" fmla="*/ 2147483647 w 465"/>
                <a:gd name="T9" fmla="*/ 2147483647 h 2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65"/>
                <a:gd name="T16" fmla="*/ 0 h 266"/>
                <a:gd name="T17" fmla="*/ 465 w 465"/>
                <a:gd name="T18" fmla="*/ 266 h 26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65" h="266">
                  <a:moveTo>
                    <a:pt x="465" y="6"/>
                  </a:moveTo>
                  <a:lnTo>
                    <a:pt x="4" y="266"/>
                  </a:lnTo>
                  <a:lnTo>
                    <a:pt x="0" y="260"/>
                  </a:lnTo>
                  <a:lnTo>
                    <a:pt x="460" y="0"/>
                  </a:lnTo>
                  <a:lnTo>
                    <a:pt x="465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45" name="Freeform 23"/>
            <p:cNvSpPr/>
            <p:nvPr/>
          </p:nvSpPr>
          <p:spPr bwMode="auto">
            <a:xfrm>
              <a:off x="517525" y="646112"/>
              <a:ext cx="738188" cy="422275"/>
            </a:xfrm>
            <a:custGeom>
              <a:avLst/>
              <a:gdLst>
                <a:gd name="T0" fmla="*/ 2147483647 w 465"/>
                <a:gd name="T1" fmla="*/ 2147483647 h 266"/>
                <a:gd name="T2" fmla="*/ 2147483647 w 465"/>
                <a:gd name="T3" fmla="*/ 2147483647 h 266"/>
                <a:gd name="T4" fmla="*/ 0 w 465"/>
                <a:gd name="T5" fmla="*/ 2147483647 h 266"/>
                <a:gd name="T6" fmla="*/ 2147483647 w 465"/>
                <a:gd name="T7" fmla="*/ 0 h 266"/>
                <a:gd name="T8" fmla="*/ 2147483647 w 465"/>
                <a:gd name="T9" fmla="*/ 2147483647 h 2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65"/>
                <a:gd name="T16" fmla="*/ 0 h 266"/>
                <a:gd name="T17" fmla="*/ 465 w 465"/>
                <a:gd name="T18" fmla="*/ 266 h 26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65" h="266">
                  <a:moveTo>
                    <a:pt x="465" y="6"/>
                  </a:moveTo>
                  <a:lnTo>
                    <a:pt x="4" y="266"/>
                  </a:lnTo>
                  <a:lnTo>
                    <a:pt x="0" y="260"/>
                  </a:lnTo>
                  <a:lnTo>
                    <a:pt x="462" y="0"/>
                  </a:lnTo>
                  <a:lnTo>
                    <a:pt x="465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46" name="Freeform 24"/>
            <p:cNvSpPr/>
            <p:nvPr/>
          </p:nvSpPr>
          <p:spPr bwMode="auto">
            <a:xfrm>
              <a:off x="536575" y="676275"/>
              <a:ext cx="736600" cy="425450"/>
            </a:xfrm>
            <a:custGeom>
              <a:avLst/>
              <a:gdLst>
                <a:gd name="T0" fmla="*/ 2147483647 w 464"/>
                <a:gd name="T1" fmla="*/ 2147483647 h 268"/>
                <a:gd name="T2" fmla="*/ 2147483647 w 464"/>
                <a:gd name="T3" fmla="*/ 2147483647 h 268"/>
                <a:gd name="T4" fmla="*/ 0 w 464"/>
                <a:gd name="T5" fmla="*/ 2147483647 h 268"/>
                <a:gd name="T6" fmla="*/ 2147483647 w 464"/>
                <a:gd name="T7" fmla="*/ 0 h 268"/>
                <a:gd name="T8" fmla="*/ 2147483647 w 464"/>
                <a:gd name="T9" fmla="*/ 2147483647 h 2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64"/>
                <a:gd name="T16" fmla="*/ 0 h 268"/>
                <a:gd name="T17" fmla="*/ 464 w 464"/>
                <a:gd name="T18" fmla="*/ 268 h 26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64" h="268">
                  <a:moveTo>
                    <a:pt x="464" y="8"/>
                  </a:moveTo>
                  <a:lnTo>
                    <a:pt x="4" y="268"/>
                  </a:lnTo>
                  <a:lnTo>
                    <a:pt x="0" y="260"/>
                  </a:lnTo>
                  <a:lnTo>
                    <a:pt x="461" y="0"/>
                  </a:lnTo>
                  <a:lnTo>
                    <a:pt x="464" y="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47" name="Freeform 25"/>
            <p:cNvSpPr/>
            <p:nvPr/>
          </p:nvSpPr>
          <p:spPr bwMode="auto">
            <a:xfrm>
              <a:off x="612775" y="1154112"/>
              <a:ext cx="139700" cy="139700"/>
            </a:xfrm>
            <a:custGeom>
              <a:avLst/>
              <a:gdLst>
                <a:gd name="T0" fmla="*/ 2147483647 w 56"/>
                <a:gd name="T1" fmla="*/ 2147483647 h 56"/>
                <a:gd name="T2" fmla="*/ 2147483647 w 56"/>
                <a:gd name="T3" fmla="*/ 2147483647 h 56"/>
                <a:gd name="T4" fmla="*/ 2147483647 w 56"/>
                <a:gd name="T5" fmla="*/ 2147483647 h 56"/>
                <a:gd name="T6" fmla="*/ 2147483647 w 56"/>
                <a:gd name="T7" fmla="*/ 2147483647 h 56"/>
                <a:gd name="T8" fmla="*/ 2147483647 w 56"/>
                <a:gd name="T9" fmla="*/ 2147483647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6"/>
                <a:gd name="T16" fmla="*/ 0 h 56"/>
                <a:gd name="T17" fmla="*/ 56 w 56"/>
                <a:gd name="T18" fmla="*/ 56 h 5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6" h="56">
                  <a:moveTo>
                    <a:pt x="49" y="16"/>
                  </a:moveTo>
                  <a:cubicBezTo>
                    <a:pt x="56" y="27"/>
                    <a:pt x="52" y="42"/>
                    <a:pt x="40" y="49"/>
                  </a:cubicBezTo>
                  <a:cubicBezTo>
                    <a:pt x="28" y="56"/>
                    <a:pt x="13" y="52"/>
                    <a:pt x="7" y="40"/>
                  </a:cubicBezTo>
                  <a:cubicBezTo>
                    <a:pt x="0" y="28"/>
                    <a:pt x="4" y="13"/>
                    <a:pt x="16" y="6"/>
                  </a:cubicBezTo>
                  <a:cubicBezTo>
                    <a:pt x="28" y="0"/>
                    <a:pt x="43" y="4"/>
                    <a:pt x="49" y="16"/>
                  </a:cubicBezTo>
                  <a:close/>
                </a:path>
              </a:pathLst>
            </a:custGeom>
            <a:solidFill>
              <a:srgbClr val="EB1C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48" name="Freeform 26"/>
            <p:cNvSpPr/>
            <p:nvPr/>
          </p:nvSpPr>
          <p:spPr bwMode="auto">
            <a:xfrm>
              <a:off x="749300" y="1076325"/>
              <a:ext cx="141288" cy="139700"/>
            </a:xfrm>
            <a:custGeom>
              <a:avLst/>
              <a:gdLst>
                <a:gd name="T0" fmla="*/ 2147483647 w 56"/>
                <a:gd name="T1" fmla="*/ 2147483647 h 56"/>
                <a:gd name="T2" fmla="*/ 2147483647 w 56"/>
                <a:gd name="T3" fmla="*/ 2147483647 h 56"/>
                <a:gd name="T4" fmla="*/ 2147483647 w 56"/>
                <a:gd name="T5" fmla="*/ 2147483647 h 56"/>
                <a:gd name="T6" fmla="*/ 2147483647 w 56"/>
                <a:gd name="T7" fmla="*/ 2147483647 h 56"/>
                <a:gd name="T8" fmla="*/ 2147483647 w 56"/>
                <a:gd name="T9" fmla="*/ 2147483647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6"/>
                <a:gd name="T16" fmla="*/ 0 h 56"/>
                <a:gd name="T17" fmla="*/ 56 w 56"/>
                <a:gd name="T18" fmla="*/ 56 h 5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6" h="56">
                  <a:moveTo>
                    <a:pt x="49" y="16"/>
                  </a:moveTo>
                  <a:cubicBezTo>
                    <a:pt x="56" y="27"/>
                    <a:pt x="52" y="42"/>
                    <a:pt x="40" y="49"/>
                  </a:cubicBezTo>
                  <a:cubicBezTo>
                    <a:pt x="28" y="56"/>
                    <a:pt x="13" y="52"/>
                    <a:pt x="7" y="40"/>
                  </a:cubicBezTo>
                  <a:cubicBezTo>
                    <a:pt x="0" y="28"/>
                    <a:pt x="4" y="13"/>
                    <a:pt x="16" y="6"/>
                  </a:cubicBezTo>
                  <a:cubicBezTo>
                    <a:pt x="28" y="0"/>
                    <a:pt x="42" y="4"/>
                    <a:pt x="49" y="16"/>
                  </a:cubicBezTo>
                  <a:close/>
                </a:path>
              </a:pathLst>
            </a:custGeom>
            <a:solidFill>
              <a:srgbClr val="FAEC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49" name="Freeform 27"/>
            <p:cNvSpPr/>
            <p:nvPr/>
          </p:nvSpPr>
          <p:spPr bwMode="auto">
            <a:xfrm>
              <a:off x="887413" y="998537"/>
              <a:ext cx="139700" cy="141287"/>
            </a:xfrm>
            <a:custGeom>
              <a:avLst/>
              <a:gdLst>
                <a:gd name="T0" fmla="*/ 2147483647 w 56"/>
                <a:gd name="T1" fmla="*/ 2147483647 h 56"/>
                <a:gd name="T2" fmla="*/ 2147483647 w 56"/>
                <a:gd name="T3" fmla="*/ 2147483647 h 56"/>
                <a:gd name="T4" fmla="*/ 2147483647 w 56"/>
                <a:gd name="T5" fmla="*/ 2147483647 h 56"/>
                <a:gd name="T6" fmla="*/ 2147483647 w 56"/>
                <a:gd name="T7" fmla="*/ 2147483647 h 56"/>
                <a:gd name="T8" fmla="*/ 2147483647 w 56"/>
                <a:gd name="T9" fmla="*/ 2147483647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6"/>
                <a:gd name="T16" fmla="*/ 0 h 56"/>
                <a:gd name="T17" fmla="*/ 56 w 56"/>
                <a:gd name="T18" fmla="*/ 56 h 5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6" h="56">
                  <a:moveTo>
                    <a:pt x="49" y="16"/>
                  </a:moveTo>
                  <a:cubicBezTo>
                    <a:pt x="56" y="27"/>
                    <a:pt x="52" y="42"/>
                    <a:pt x="40" y="49"/>
                  </a:cubicBezTo>
                  <a:cubicBezTo>
                    <a:pt x="28" y="56"/>
                    <a:pt x="13" y="52"/>
                    <a:pt x="6" y="40"/>
                  </a:cubicBezTo>
                  <a:cubicBezTo>
                    <a:pt x="0" y="28"/>
                    <a:pt x="4" y="13"/>
                    <a:pt x="16" y="6"/>
                  </a:cubicBezTo>
                  <a:cubicBezTo>
                    <a:pt x="27" y="0"/>
                    <a:pt x="42" y="4"/>
                    <a:pt x="49" y="16"/>
                  </a:cubicBezTo>
                  <a:close/>
                </a:path>
              </a:pathLst>
            </a:custGeom>
            <a:solidFill>
              <a:srgbClr val="8AC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4585" name="组合 140"/>
          <p:cNvGrpSpPr/>
          <p:nvPr/>
        </p:nvGrpSpPr>
        <p:grpSpPr bwMode="auto">
          <a:xfrm>
            <a:off x="1846263" y="3678238"/>
            <a:ext cx="838200" cy="827087"/>
            <a:chOff x="0" y="0"/>
            <a:chExt cx="1609725" cy="1589087"/>
          </a:xfrm>
        </p:grpSpPr>
        <p:sp>
          <p:nvSpPr>
            <p:cNvPr id="24608" name="Freeform 7"/>
            <p:cNvSpPr/>
            <p:nvPr/>
          </p:nvSpPr>
          <p:spPr bwMode="auto">
            <a:xfrm>
              <a:off x="0" y="0"/>
              <a:ext cx="1609725" cy="1589087"/>
            </a:xfrm>
            <a:custGeom>
              <a:avLst/>
              <a:gdLst>
                <a:gd name="T0" fmla="*/ 2147483647 w 1014"/>
                <a:gd name="T1" fmla="*/ 0 h 1001"/>
                <a:gd name="T2" fmla="*/ 0 w 1014"/>
                <a:gd name="T3" fmla="*/ 2147483647 h 1001"/>
                <a:gd name="T4" fmla="*/ 2147483647 w 1014"/>
                <a:gd name="T5" fmla="*/ 2147483647 h 1001"/>
                <a:gd name="T6" fmla="*/ 2147483647 w 1014"/>
                <a:gd name="T7" fmla="*/ 2147483647 h 1001"/>
                <a:gd name="T8" fmla="*/ 2147483647 w 1014"/>
                <a:gd name="T9" fmla="*/ 2147483647 h 1001"/>
                <a:gd name="T10" fmla="*/ 2147483647 w 1014"/>
                <a:gd name="T11" fmla="*/ 0 h 100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14"/>
                <a:gd name="T19" fmla="*/ 0 h 1001"/>
                <a:gd name="T20" fmla="*/ 1014 w 1014"/>
                <a:gd name="T21" fmla="*/ 1001 h 100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14" h="1001">
                  <a:moveTo>
                    <a:pt x="387" y="0"/>
                  </a:moveTo>
                  <a:lnTo>
                    <a:pt x="0" y="218"/>
                  </a:lnTo>
                  <a:lnTo>
                    <a:pt x="442" y="1001"/>
                  </a:lnTo>
                  <a:lnTo>
                    <a:pt x="1014" y="678"/>
                  </a:lnTo>
                  <a:lnTo>
                    <a:pt x="677" y="81"/>
                  </a:lnTo>
                  <a:lnTo>
                    <a:pt x="38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09" name="Freeform 8"/>
            <p:cNvSpPr/>
            <p:nvPr/>
          </p:nvSpPr>
          <p:spPr bwMode="auto">
            <a:xfrm>
              <a:off x="614363" y="0"/>
              <a:ext cx="460375" cy="293687"/>
            </a:xfrm>
            <a:custGeom>
              <a:avLst/>
              <a:gdLst>
                <a:gd name="T0" fmla="*/ 0 w 290"/>
                <a:gd name="T1" fmla="*/ 0 h 185"/>
                <a:gd name="T2" fmla="*/ 2147483647 w 290"/>
                <a:gd name="T3" fmla="*/ 2147483647 h 185"/>
                <a:gd name="T4" fmla="*/ 2147483647 w 290"/>
                <a:gd name="T5" fmla="*/ 2147483647 h 185"/>
                <a:gd name="T6" fmla="*/ 0 w 290"/>
                <a:gd name="T7" fmla="*/ 0 h 18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90"/>
                <a:gd name="T13" fmla="*/ 0 h 185"/>
                <a:gd name="T14" fmla="*/ 290 w 290"/>
                <a:gd name="T15" fmla="*/ 185 h 18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90" h="185">
                  <a:moveTo>
                    <a:pt x="0" y="0"/>
                  </a:moveTo>
                  <a:lnTo>
                    <a:pt x="104" y="185"/>
                  </a:lnTo>
                  <a:lnTo>
                    <a:pt x="290" y="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10" name="Freeform 9"/>
            <p:cNvSpPr/>
            <p:nvPr/>
          </p:nvSpPr>
          <p:spPr bwMode="auto">
            <a:xfrm>
              <a:off x="254000" y="406400"/>
              <a:ext cx="330200" cy="195262"/>
            </a:xfrm>
            <a:custGeom>
              <a:avLst/>
              <a:gdLst>
                <a:gd name="T0" fmla="*/ 2147483647 w 208"/>
                <a:gd name="T1" fmla="*/ 2147483647 h 123"/>
                <a:gd name="T2" fmla="*/ 2147483647 w 208"/>
                <a:gd name="T3" fmla="*/ 2147483647 h 123"/>
                <a:gd name="T4" fmla="*/ 0 w 208"/>
                <a:gd name="T5" fmla="*/ 2147483647 h 123"/>
                <a:gd name="T6" fmla="*/ 2147483647 w 208"/>
                <a:gd name="T7" fmla="*/ 0 h 123"/>
                <a:gd name="T8" fmla="*/ 2147483647 w 208"/>
                <a:gd name="T9" fmla="*/ 2147483647 h 1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8"/>
                <a:gd name="T16" fmla="*/ 0 h 123"/>
                <a:gd name="T17" fmla="*/ 208 w 208"/>
                <a:gd name="T18" fmla="*/ 123 h 1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8" h="123">
                  <a:moveTo>
                    <a:pt x="208" y="8"/>
                  </a:moveTo>
                  <a:lnTo>
                    <a:pt x="3" y="123"/>
                  </a:lnTo>
                  <a:lnTo>
                    <a:pt x="0" y="116"/>
                  </a:lnTo>
                  <a:lnTo>
                    <a:pt x="205" y="0"/>
                  </a:lnTo>
                  <a:lnTo>
                    <a:pt x="208" y="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11" name="Freeform 10"/>
            <p:cNvSpPr/>
            <p:nvPr/>
          </p:nvSpPr>
          <p:spPr bwMode="auto">
            <a:xfrm>
              <a:off x="271463" y="438150"/>
              <a:ext cx="330200" cy="195262"/>
            </a:xfrm>
            <a:custGeom>
              <a:avLst/>
              <a:gdLst>
                <a:gd name="T0" fmla="*/ 2147483647 w 208"/>
                <a:gd name="T1" fmla="*/ 2147483647 h 123"/>
                <a:gd name="T2" fmla="*/ 2147483647 w 208"/>
                <a:gd name="T3" fmla="*/ 2147483647 h 123"/>
                <a:gd name="T4" fmla="*/ 0 w 208"/>
                <a:gd name="T5" fmla="*/ 2147483647 h 123"/>
                <a:gd name="T6" fmla="*/ 2147483647 w 208"/>
                <a:gd name="T7" fmla="*/ 0 h 123"/>
                <a:gd name="T8" fmla="*/ 2147483647 w 208"/>
                <a:gd name="T9" fmla="*/ 2147483647 h 1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8"/>
                <a:gd name="T16" fmla="*/ 0 h 123"/>
                <a:gd name="T17" fmla="*/ 208 w 208"/>
                <a:gd name="T18" fmla="*/ 123 h 1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8" h="123">
                  <a:moveTo>
                    <a:pt x="208" y="7"/>
                  </a:moveTo>
                  <a:lnTo>
                    <a:pt x="3" y="123"/>
                  </a:lnTo>
                  <a:lnTo>
                    <a:pt x="0" y="115"/>
                  </a:lnTo>
                  <a:lnTo>
                    <a:pt x="205" y="0"/>
                  </a:lnTo>
                  <a:lnTo>
                    <a:pt x="208" y="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12" name="Freeform 11"/>
            <p:cNvSpPr/>
            <p:nvPr/>
          </p:nvSpPr>
          <p:spPr bwMode="auto">
            <a:xfrm>
              <a:off x="288925" y="471487"/>
              <a:ext cx="333375" cy="192087"/>
            </a:xfrm>
            <a:custGeom>
              <a:avLst/>
              <a:gdLst>
                <a:gd name="T0" fmla="*/ 2147483647 w 210"/>
                <a:gd name="T1" fmla="*/ 2147483647 h 121"/>
                <a:gd name="T2" fmla="*/ 2147483647 w 210"/>
                <a:gd name="T3" fmla="*/ 2147483647 h 121"/>
                <a:gd name="T4" fmla="*/ 0 w 210"/>
                <a:gd name="T5" fmla="*/ 2147483647 h 121"/>
                <a:gd name="T6" fmla="*/ 2147483647 w 210"/>
                <a:gd name="T7" fmla="*/ 0 h 121"/>
                <a:gd name="T8" fmla="*/ 2147483647 w 210"/>
                <a:gd name="T9" fmla="*/ 2147483647 h 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0"/>
                <a:gd name="T16" fmla="*/ 0 h 121"/>
                <a:gd name="T17" fmla="*/ 210 w 210"/>
                <a:gd name="T18" fmla="*/ 121 h 12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0" h="121">
                  <a:moveTo>
                    <a:pt x="210" y="6"/>
                  </a:moveTo>
                  <a:lnTo>
                    <a:pt x="5" y="121"/>
                  </a:lnTo>
                  <a:lnTo>
                    <a:pt x="0" y="115"/>
                  </a:lnTo>
                  <a:lnTo>
                    <a:pt x="205" y="0"/>
                  </a:lnTo>
                  <a:lnTo>
                    <a:pt x="210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13" name="Freeform 12"/>
            <p:cNvSpPr/>
            <p:nvPr/>
          </p:nvSpPr>
          <p:spPr bwMode="auto">
            <a:xfrm>
              <a:off x="309563" y="503237"/>
              <a:ext cx="330200" cy="193675"/>
            </a:xfrm>
            <a:custGeom>
              <a:avLst/>
              <a:gdLst>
                <a:gd name="T0" fmla="*/ 2147483647 w 208"/>
                <a:gd name="T1" fmla="*/ 2147483647 h 122"/>
                <a:gd name="T2" fmla="*/ 2147483647 w 208"/>
                <a:gd name="T3" fmla="*/ 2147483647 h 122"/>
                <a:gd name="T4" fmla="*/ 0 w 208"/>
                <a:gd name="T5" fmla="*/ 2147483647 h 122"/>
                <a:gd name="T6" fmla="*/ 2147483647 w 208"/>
                <a:gd name="T7" fmla="*/ 0 h 122"/>
                <a:gd name="T8" fmla="*/ 2147483647 w 208"/>
                <a:gd name="T9" fmla="*/ 2147483647 h 1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8"/>
                <a:gd name="T16" fmla="*/ 0 h 122"/>
                <a:gd name="T17" fmla="*/ 208 w 208"/>
                <a:gd name="T18" fmla="*/ 122 h 1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8" h="122">
                  <a:moveTo>
                    <a:pt x="208" y="7"/>
                  </a:moveTo>
                  <a:lnTo>
                    <a:pt x="3" y="122"/>
                  </a:lnTo>
                  <a:lnTo>
                    <a:pt x="0" y="115"/>
                  </a:lnTo>
                  <a:lnTo>
                    <a:pt x="203" y="0"/>
                  </a:lnTo>
                  <a:lnTo>
                    <a:pt x="208" y="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14" name="Freeform 13"/>
            <p:cNvSpPr/>
            <p:nvPr/>
          </p:nvSpPr>
          <p:spPr bwMode="auto">
            <a:xfrm>
              <a:off x="1004888" y="785812"/>
              <a:ext cx="330200" cy="195262"/>
            </a:xfrm>
            <a:custGeom>
              <a:avLst/>
              <a:gdLst>
                <a:gd name="T0" fmla="*/ 2147483647 w 208"/>
                <a:gd name="T1" fmla="*/ 2147483647 h 123"/>
                <a:gd name="T2" fmla="*/ 2147483647 w 208"/>
                <a:gd name="T3" fmla="*/ 2147483647 h 123"/>
                <a:gd name="T4" fmla="*/ 0 w 208"/>
                <a:gd name="T5" fmla="*/ 2147483647 h 123"/>
                <a:gd name="T6" fmla="*/ 2147483647 w 208"/>
                <a:gd name="T7" fmla="*/ 0 h 123"/>
                <a:gd name="T8" fmla="*/ 2147483647 w 208"/>
                <a:gd name="T9" fmla="*/ 2147483647 h 1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8"/>
                <a:gd name="T16" fmla="*/ 0 h 123"/>
                <a:gd name="T17" fmla="*/ 208 w 208"/>
                <a:gd name="T18" fmla="*/ 123 h 1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8" h="123">
                  <a:moveTo>
                    <a:pt x="208" y="8"/>
                  </a:moveTo>
                  <a:lnTo>
                    <a:pt x="3" y="123"/>
                  </a:lnTo>
                  <a:lnTo>
                    <a:pt x="0" y="117"/>
                  </a:lnTo>
                  <a:lnTo>
                    <a:pt x="205" y="0"/>
                  </a:lnTo>
                  <a:lnTo>
                    <a:pt x="208" y="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15" name="Freeform 14"/>
            <p:cNvSpPr/>
            <p:nvPr/>
          </p:nvSpPr>
          <p:spPr bwMode="auto">
            <a:xfrm>
              <a:off x="1022350" y="819150"/>
              <a:ext cx="330200" cy="195262"/>
            </a:xfrm>
            <a:custGeom>
              <a:avLst/>
              <a:gdLst>
                <a:gd name="T0" fmla="*/ 2147483647 w 208"/>
                <a:gd name="T1" fmla="*/ 2147483647 h 123"/>
                <a:gd name="T2" fmla="*/ 2147483647 w 208"/>
                <a:gd name="T3" fmla="*/ 2147483647 h 123"/>
                <a:gd name="T4" fmla="*/ 0 w 208"/>
                <a:gd name="T5" fmla="*/ 2147483647 h 123"/>
                <a:gd name="T6" fmla="*/ 2147483647 w 208"/>
                <a:gd name="T7" fmla="*/ 0 h 123"/>
                <a:gd name="T8" fmla="*/ 2147483647 w 208"/>
                <a:gd name="T9" fmla="*/ 2147483647 h 1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8"/>
                <a:gd name="T16" fmla="*/ 0 h 123"/>
                <a:gd name="T17" fmla="*/ 208 w 208"/>
                <a:gd name="T18" fmla="*/ 123 h 1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8" h="123">
                  <a:moveTo>
                    <a:pt x="208" y="6"/>
                  </a:moveTo>
                  <a:lnTo>
                    <a:pt x="5" y="123"/>
                  </a:lnTo>
                  <a:lnTo>
                    <a:pt x="0" y="116"/>
                  </a:lnTo>
                  <a:lnTo>
                    <a:pt x="205" y="0"/>
                  </a:lnTo>
                  <a:lnTo>
                    <a:pt x="208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16" name="Freeform 15"/>
            <p:cNvSpPr/>
            <p:nvPr/>
          </p:nvSpPr>
          <p:spPr bwMode="auto">
            <a:xfrm>
              <a:off x="1039813" y="850900"/>
              <a:ext cx="333375" cy="195262"/>
            </a:xfrm>
            <a:custGeom>
              <a:avLst/>
              <a:gdLst>
                <a:gd name="T0" fmla="*/ 2147483647 w 210"/>
                <a:gd name="T1" fmla="*/ 2147483647 h 123"/>
                <a:gd name="T2" fmla="*/ 2147483647 w 210"/>
                <a:gd name="T3" fmla="*/ 2147483647 h 123"/>
                <a:gd name="T4" fmla="*/ 0 w 210"/>
                <a:gd name="T5" fmla="*/ 2147483647 h 123"/>
                <a:gd name="T6" fmla="*/ 2147483647 w 210"/>
                <a:gd name="T7" fmla="*/ 0 h 123"/>
                <a:gd name="T8" fmla="*/ 2147483647 w 210"/>
                <a:gd name="T9" fmla="*/ 2147483647 h 1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0"/>
                <a:gd name="T16" fmla="*/ 0 h 123"/>
                <a:gd name="T17" fmla="*/ 210 w 210"/>
                <a:gd name="T18" fmla="*/ 123 h 1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0" h="123">
                  <a:moveTo>
                    <a:pt x="210" y="7"/>
                  </a:moveTo>
                  <a:lnTo>
                    <a:pt x="5" y="123"/>
                  </a:lnTo>
                  <a:lnTo>
                    <a:pt x="0" y="115"/>
                  </a:lnTo>
                  <a:lnTo>
                    <a:pt x="205" y="0"/>
                  </a:lnTo>
                  <a:lnTo>
                    <a:pt x="210" y="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17" name="Freeform 16"/>
            <p:cNvSpPr/>
            <p:nvPr/>
          </p:nvSpPr>
          <p:spPr bwMode="auto">
            <a:xfrm>
              <a:off x="1060450" y="884237"/>
              <a:ext cx="330200" cy="192087"/>
            </a:xfrm>
            <a:custGeom>
              <a:avLst/>
              <a:gdLst>
                <a:gd name="T0" fmla="*/ 2147483647 w 208"/>
                <a:gd name="T1" fmla="*/ 2147483647 h 121"/>
                <a:gd name="T2" fmla="*/ 2147483647 w 208"/>
                <a:gd name="T3" fmla="*/ 2147483647 h 121"/>
                <a:gd name="T4" fmla="*/ 0 w 208"/>
                <a:gd name="T5" fmla="*/ 2147483647 h 121"/>
                <a:gd name="T6" fmla="*/ 2147483647 w 208"/>
                <a:gd name="T7" fmla="*/ 0 h 121"/>
                <a:gd name="T8" fmla="*/ 2147483647 w 208"/>
                <a:gd name="T9" fmla="*/ 2147483647 h 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8"/>
                <a:gd name="T16" fmla="*/ 0 h 121"/>
                <a:gd name="T17" fmla="*/ 208 w 208"/>
                <a:gd name="T18" fmla="*/ 121 h 12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8" h="121">
                  <a:moveTo>
                    <a:pt x="208" y="6"/>
                  </a:moveTo>
                  <a:lnTo>
                    <a:pt x="3" y="121"/>
                  </a:lnTo>
                  <a:lnTo>
                    <a:pt x="0" y="115"/>
                  </a:lnTo>
                  <a:lnTo>
                    <a:pt x="205" y="0"/>
                  </a:lnTo>
                  <a:lnTo>
                    <a:pt x="208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18" name="Freeform 17"/>
            <p:cNvSpPr/>
            <p:nvPr/>
          </p:nvSpPr>
          <p:spPr bwMode="auto">
            <a:xfrm>
              <a:off x="369888" y="384175"/>
              <a:ext cx="738188" cy="422275"/>
            </a:xfrm>
            <a:custGeom>
              <a:avLst/>
              <a:gdLst>
                <a:gd name="T0" fmla="*/ 2147483647 w 465"/>
                <a:gd name="T1" fmla="*/ 2147483647 h 266"/>
                <a:gd name="T2" fmla="*/ 2147483647 w 465"/>
                <a:gd name="T3" fmla="*/ 2147483647 h 266"/>
                <a:gd name="T4" fmla="*/ 0 w 465"/>
                <a:gd name="T5" fmla="*/ 2147483647 h 266"/>
                <a:gd name="T6" fmla="*/ 2147483647 w 465"/>
                <a:gd name="T7" fmla="*/ 0 h 266"/>
                <a:gd name="T8" fmla="*/ 2147483647 w 465"/>
                <a:gd name="T9" fmla="*/ 2147483647 h 2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65"/>
                <a:gd name="T16" fmla="*/ 0 h 266"/>
                <a:gd name="T17" fmla="*/ 465 w 465"/>
                <a:gd name="T18" fmla="*/ 266 h 26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65" h="266">
                  <a:moveTo>
                    <a:pt x="465" y="6"/>
                  </a:moveTo>
                  <a:lnTo>
                    <a:pt x="4" y="266"/>
                  </a:lnTo>
                  <a:lnTo>
                    <a:pt x="0" y="260"/>
                  </a:lnTo>
                  <a:lnTo>
                    <a:pt x="462" y="0"/>
                  </a:lnTo>
                  <a:lnTo>
                    <a:pt x="465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19" name="Freeform 18"/>
            <p:cNvSpPr/>
            <p:nvPr/>
          </p:nvSpPr>
          <p:spPr bwMode="auto">
            <a:xfrm>
              <a:off x="388938" y="415925"/>
              <a:ext cx="736600" cy="422275"/>
            </a:xfrm>
            <a:custGeom>
              <a:avLst/>
              <a:gdLst>
                <a:gd name="T0" fmla="*/ 2147483647 w 464"/>
                <a:gd name="T1" fmla="*/ 2147483647 h 266"/>
                <a:gd name="T2" fmla="*/ 2147483647 w 464"/>
                <a:gd name="T3" fmla="*/ 2147483647 h 266"/>
                <a:gd name="T4" fmla="*/ 0 w 464"/>
                <a:gd name="T5" fmla="*/ 2147483647 h 266"/>
                <a:gd name="T6" fmla="*/ 2147483647 w 464"/>
                <a:gd name="T7" fmla="*/ 0 h 266"/>
                <a:gd name="T8" fmla="*/ 2147483647 w 464"/>
                <a:gd name="T9" fmla="*/ 2147483647 h 2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64"/>
                <a:gd name="T16" fmla="*/ 0 h 266"/>
                <a:gd name="T17" fmla="*/ 464 w 464"/>
                <a:gd name="T18" fmla="*/ 266 h 26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64" h="266">
                  <a:moveTo>
                    <a:pt x="464" y="6"/>
                  </a:moveTo>
                  <a:lnTo>
                    <a:pt x="4" y="266"/>
                  </a:lnTo>
                  <a:lnTo>
                    <a:pt x="0" y="260"/>
                  </a:lnTo>
                  <a:lnTo>
                    <a:pt x="461" y="0"/>
                  </a:lnTo>
                  <a:lnTo>
                    <a:pt x="464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20" name="Freeform 19"/>
            <p:cNvSpPr/>
            <p:nvPr/>
          </p:nvSpPr>
          <p:spPr bwMode="auto">
            <a:xfrm>
              <a:off x="406400" y="449262"/>
              <a:ext cx="738188" cy="422275"/>
            </a:xfrm>
            <a:custGeom>
              <a:avLst/>
              <a:gdLst>
                <a:gd name="T0" fmla="*/ 2147483647 w 465"/>
                <a:gd name="T1" fmla="*/ 2147483647 h 266"/>
                <a:gd name="T2" fmla="*/ 2147483647 w 465"/>
                <a:gd name="T3" fmla="*/ 2147483647 h 266"/>
                <a:gd name="T4" fmla="*/ 0 w 465"/>
                <a:gd name="T5" fmla="*/ 2147483647 h 266"/>
                <a:gd name="T6" fmla="*/ 2147483647 w 465"/>
                <a:gd name="T7" fmla="*/ 0 h 266"/>
                <a:gd name="T8" fmla="*/ 2147483647 w 465"/>
                <a:gd name="T9" fmla="*/ 2147483647 h 2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65"/>
                <a:gd name="T16" fmla="*/ 0 h 266"/>
                <a:gd name="T17" fmla="*/ 465 w 465"/>
                <a:gd name="T18" fmla="*/ 266 h 26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65" h="266">
                  <a:moveTo>
                    <a:pt x="465" y="6"/>
                  </a:moveTo>
                  <a:lnTo>
                    <a:pt x="4" y="266"/>
                  </a:lnTo>
                  <a:lnTo>
                    <a:pt x="0" y="260"/>
                  </a:lnTo>
                  <a:lnTo>
                    <a:pt x="461" y="0"/>
                  </a:lnTo>
                  <a:lnTo>
                    <a:pt x="465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21" name="Freeform 20"/>
            <p:cNvSpPr/>
            <p:nvPr/>
          </p:nvSpPr>
          <p:spPr bwMode="auto">
            <a:xfrm>
              <a:off x="423863" y="477837"/>
              <a:ext cx="738188" cy="425450"/>
            </a:xfrm>
            <a:custGeom>
              <a:avLst/>
              <a:gdLst>
                <a:gd name="T0" fmla="*/ 2147483647 w 465"/>
                <a:gd name="T1" fmla="*/ 2147483647 h 268"/>
                <a:gd name="T2" fmla="*/ 2147483647 w 465"/>
                <a:gd name="T3" fmla="*/ 2147483647 h 268"/>
                <a:gd name="T4" fmla="*/ 0 w 465"/>
                <a:gd name="T5" fmla="*/ 2147483647 h 268"/>
                <a:gd name="T6" fmla="*/ 2147483647 w 465"/>
                <a:gd name="T7" fmla="*/ 0 h 268"/>
                <a:gd name="T8" fmla="*/ 2147483647 w 465"/>
                <a:gd name="T9" fmla="*/ 2147483647 h 2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65"/>
                <a:gd name="T16" fmla="*/ 0 h 268"/>
                <a:gd name="T17" fmla="*/ 465 w 465"/>
                <a:gd name="T18" fmla="*/ 268 h 26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65" h="268">
                  <a:moveTo>
                    <a:pt x="465" y="8"/>
                  </a:moveTo>
                  <a:lnTo>
                    <a:pt x="4" y="268"/>
                  </a:lnTo>
                  <a:lnTo>
                    <a:pt x="0" y="262"/>
                  </a:lnTo>
                  <a:lnTo>
                    <a:pt x="461" y="0"/>
                  </a:lnTo>
                  <a:lnTo>
                    <a:pt x="465" y="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22" name="Freeform 21"/>
            <p:cNvSpPr/>
            <p:nvPr/>
          </p:nvSpPr>
          <p:spPr bwMode="auto">
            <a:xfrm>
              <a:off x="482600" y="581025"/>
              <a:ext cx="738188" cy="422275"/>
            </a:xfrm>
            <a:custGeom>
              <a:avLst/>
              <a:gdLst>
                <a:gd name="T0" fmla="*/ 2147483647 w 465"/>
                <a:gd name="T1" fmla="*/ 2147483647 h 266"/>
                <a:gd name="T2" fmla="*/ 2147483647 w 465"/>
                <a:gd name="T3" fmla="*/ 2147483647 h 266"/>
                <a:gd name="T4" fmla="*/ 0 w 465"/>
                <a:gd name="T5" fmla="*/ 2147483647 h 266"/>
                <a:gd name="T6" fmla="*/ 2147483647 w 465"/>
                <a:gd name="T7" fmla="*/ 0 h 266"/>
                <a:gd name="T8" fmla="*/ 2147483647 w 465"/>
                <a:gd name="T9" fmla="*/ 2147483647 h 2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65"/>
                <a:gd name="T16" fmla="*/ 0 h 266"/>
                <a:gd name="T17" fmla="*/ 465 w 465"/>
                <a:gd name="T18" fmla="*/ 266 h 26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65" h="266">
                  <a:moveTo>
                    <a:pt x="465" y="6"/>
                  </a:moveTo>
                  <a:lnTo>
                    <a:pt x="3" y="266"/>
                  </a:lnTo>
                  <a:lnTo>
                    <a:pt x="0" y="260"/>
                  </a:lnTo>
                  <a:lnTo>
                    <a:pt x="460" y="0"/>
                  </a:lnTo>
                  <a:lnTo>
                    <a:pt x="465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23" name="Freeform 22"/>
            <p:cNvSpPr/>
            <p:nvPr/>
          </p:nvSpPr>
          <p:spPr bwMode="auto">
            <a:xfrm>
              <a:off x="500063" y="614362"/>
              <a:ext cx="738188" cy="422275"/>
            </a:xfrm>
            <a:custGeom>
              <a:avLst/>
              <a:gdLst>
                <a:gd name="T0" fmla="*/ 2147483647 w 465"/>
                <a:gd name="T1" fmla="*/ 2147483647 h 266"/>
                <a:gd name="T2" fmla="*/ 2147483647 w 465"/>
                <a:gd name="T3" fmla="*/ 2147483647 h 266"/>
                <a:gd name="T4" fmla="*/ 0 w 465"/>
                <a:gd name="T5" fmla="*/ 2147483647 h 266"/>
                <a:gd name="T6" fmla="*/ 2147483647 w 465"/>
                <a:gd name="T7" fmla="*/ 0 h 266"/>
                <a:gd name="T8" fmla="*/ 2147483647 w 465"/>
                <a:gd name="T9" fmla="*/ 2147483647 h 2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65"/>
                <a:gd name="T16" fmla="*/ 0 h 266"/>
                <a:gd name="T17" fmla="*/ 465 w 465"/>
                <a:gd name="T18" fmla="*/ 266 h 26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65" h="266">
                  <a:moveTo>
                    <a:pt x="465" y="6"/>
                  </a:moveTo>
                  <a:lnTo>
                    <a:pt x="4" y="266"/>
                  </a:lnTo>
                  <a:lnTo>
                    <a:pt x="0" y="260"/>
                  </a:lnTo>
                  <a:lnTo>
                    <a:pt x="460" y="0"/>
                  </a:lnTo>
                  <a:lnTo>
                    <a:pt x="465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24" name="Freeform 23"/>
            <p:cNvSpPr/>
            <p:nvPr/>
          </p:nvSpPr>
          <p:spPr bwMode="auto">
            <a:xfrm>
              <a:off x="517525" y="646112"/>
              <a:ext cx="738188" cy="422275"/>
            </a:xfrm>
            <a:custGeom>
              <a:avLst/>
              <a:gdLst>
                <a:gd name="T0" fmla="*/ 2147483647 w 465"/>
                <a:gd name="T1" fmla="*/ 2147483647 h 266"/>
                <a:gd name="T2" fmla="*/ 2147483647 w 465"/>
                <a:gd name="T3" fmla="*/ 2147483647 h 266"/>
                <a:gd name="T4" fmla="*/ 0 w 465"/>
                <a:gd name="T5" fmla="*/ 2147483647 h 266"/>
                <a:gd name="T6" fmla="*/ 2147483647 w 465"/>
                <a:gd name="T7" fmla="*/ 0 h 266"/>
                <a:gd name="T8" fmla="*/ 2147483647 w 465"/>
                <a:gd name="T9" fmla="*/ 2147483647 h 2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65"/>
                <a:gd name="T16" fmla="*/ 0 h 266"/>
                <a:gd name="T17" fmla="*/ 465 w 465"/>
                <a:gd name="T18" fmla="*/ 266 h 26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65" h="266">
                  <a:moveTo>
                    <a:pt x="465" y="6"/>
                  </a:moveTo>
                  <a:lnTo>
                    <a:pt x="4" y="266"/>
                  </a:lnTo>
                  <a:lnTo>
                    <a:pt x="0" y="260"/>
                  </a:lnTo>
                  <a:lnTo>
                    <a:pt x="462" y="0"/>
                  </a:lnTo>
                  <a:lnTo>
                    <a:pt x="465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25" name="Freeform 24"/>
            <p:cNvSpPr/>
            <p:nvPr/>
          </p:nvSpPr>
          <p:spPr bwMode="auto">
            <a:xfrm>
              <a:off x="536575" y="676275"/>
              <a:ext cx="736600" cy="425450"/>
            </a:xfrm>
            <a:custGeom>
              <a:avLst/>
              <a:gdLst>
                <a:gd name="T0" fmla="*/ 2147483647 w 464"/>
                <a:gd name="T1" fmla="*/ 2147483647 h 268"/>
                <a:gd name="T2" fmla="*/ 2147483647 w 464"/>
                <a:gd name="T3" fmla="*/ 2147483647 h 268"/>
                <a:gd name="T4" fmla="*/ 0 w 464"/>
                <a:gd name="T5" fmla="*/ 2147483647 h 268"/>
                <a:gd name="T6" fmla="*/ 2147483647 w 464"/>
                <a:gd name="T7" fmla="*/ 0 h 268"/>
                <a:gd name="T8" fmla="*/ 2147483647 w 464"/>
                <a:gd name="T9" fmla="*/ 2147483647 h 2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64"/>
                <a:gd name="T16" fmla="*/ 0 h 268"/>
                <a:gd name="T17" fmla="*/ 464 w 464"/>
                <a:gd name="T18" fmla="*/ 268 h 26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64" h="268">
                  <a:moveTo>
                    <a:pt x="464" y="8"/>
                  </a:moveTo>
                  <a:lnTo>
                    <a:pt x="4" y="268"/>
                  </a:lnTo>
                  <a:lnTo>
                    <a:pt x="0" y="260"/>
                  </a:lnTo>
                  <a:lnTo>
                    <a:pt x="461" y="0"/>
                  </a:lnTo>
                  <a:lnTo>
                    <a:pt x="464" y="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26" name="Freeform 25"/>
            <p:cNvSpPr/>
            <p:nvPr/>
          </p:nvSpPr>
          <p:spPr bwMode="auto">
            <a:xfrm>
              <a:off x="612775" y="1154112"/>
              <a:ext cx="139700" cy="139700"/>
            </a:xfrm>
            <a:custGeom>
              <a:avLst/>
              <a:gdLst>
                <a:gd name="T0" fmla="*/ 2147483647 w 56"/>
                <a:gd name="T1" fmla="*/ 2147483647 h 56"/>
                <a:gd name="T2" fmla="*/ 2147483647 w 56"/>
                <a:gd name="T3" fmla="*/ 2147483647 h 56"/>
                <a:gd name="T4" fmla="*/ 2147483647 w 56"/>
                <a:gd name="T5" fmla="*/ 2147483647 h 56"/>
                <a:gd name="T6" fmla="*/ 2147483647 w 56"/>
                <a:gd name="T7" fmla="*/ 2147483647 h 56"/>
                <a:gd name="T8" fmla="*/ 2147483647 w 56"/>
                <a:gd name="T9" fmla="*/ 2147483647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6"/>
                <a:gd name="T16" fmla="*/ 0 h 56"/>
                <a:gd name="T17" fmla="*/ 56 w 56"/>
                <a:gd name="T18" fmla="*/ 56 h 5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6" h="56">
                  <a:moveTo>
                    <a:pt x="49" y="16"/>
                  </a:moveTo>
                  <a:cubicBezTo>
                    <a:pt x="56" y="27"/>
                    <a:pt x="52" y="42"/>
                    <a:pt x="40" y="49"/>
                  </a:cubicBezTo>
                  <a:cubicBezTo>
                    <a:pt x="28" y="56"/>
                    <a:pt x="13" y="52"/>
                    <a:pt x="7" y="40"/>
                  </a:cubicBezTo>
                  <a:cubicBezTo>
                    <a:pt x="0" y="28"/>
                    <a:pt x="4" y="13"/>
                    <a:pt x="16" y="6"/>
                  </a:cubicBezTo>
                  <a:cubicBezTo>
                    <a:pt x="28" y="0"/>
                    <a:pt x="43" y="4"/>
                    <a:pt x="49" y="16"/>
                  </a:cubicBezTo>
                  <a:close/>
                </a:path>
              </a:pathLst>
            </a:custGeom>
            <a:solidFill>
              <a:srgbClr val="EB1C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27" name="Freeform 26"/>
            <p:cNvSpPr/>
            <p:nvPr/>
          </p:nvSpPr>
          <p:spPr bwMode="auto">
            <a:xfrm>
              <a:off x="749300" y="1076325"/>
              <a:ext cx="141288" cy="139700"/>
            </a:xfrm>
            <a:custGeom>
              <a:avLst/>
              <a:gdLst>
                <a:gd name="T0" fmla="*/ 2147483647 w 56"/>
                <a:gd name="T1" fmla="*/ 2147483647 h 56"/>
                <a:gd name="T2" fmla="*/ 2147483647 w 56"/>
                <a:gd name="T3" fmla="*/ 2147483647 h 56"/>
                <a:gd name="T4" fmla="*/ 2147483647 w 56"/>
                <a:gd name="T5" fmla="*/ 2147483647 h 56"/>
                <a:gd name="T6" fmla="*/ 2147483647 w 56"/>
                <a:gd name="T7" fmla="*/ 2147483647 h 56"/>
                <a:gd name="T8" fmla="*/ 2147483647 w 56"/>
                <a:gd name="T9" fmla="*/ 2147483647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6"/>
                <a:gd name="T16" fmla="*/ 0 h 56"/>
                <a:gd name="T17" fmla="*/ 56 w 56"/>
                <a:gd name="T18" fmla="*/ 56 h 5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6" h="56">
                  <a:moveTo>
                    <a:pt x="49" y="16"/>
                  </a:moveTo>
                  <a:cubicBezTo>
                    <a:pt x="56" y="27"/>
                    <a:pt x="52" y="42"/>
                    <a:pt x="40" y="49"/>
                  </a:cubicBezTo>
                  <a:cubicBezTo>
                    <a:pt x="28" y="56"/>
                    <a:pt x="13" y="52"/>
                    <a:pt x="7" y="40"/>
                  </a:cubicBezTo>
                  <a:cubicBezTo>
                    <a:pt x="0" y="28"/>
                    <a:pt x="4" y="13"/>
                    <a:pt x="16" y="6"/>
                  </a:cubicBezTo>
                  <a:cubicBezTo>
                    <a:pt x="28" y="0"/>
                    <a:pt x="42" y="4"/>
                    <a:pt x="49" y="16"/>
                  </a:cubicBezTo>
                  <a:close/>
                </a:path>
              </a:pathLst>
            </a:custGeom>
            <a:solidFill>
              <a:srgbClr val="FAEC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28" name="Freeform 27"/>
            <p:cNvSpPr/>
            <p:nvPr/>
          </p:nvSpPr>
          <p:spPr bwMode="auto">
            <a:xfrm>
              <a:off x="887413" y="998537"/>
              <a:ext cx="139700" cy="141287"/>
            </a:xfrm>
            <a:custGeom>
              <a:avLst/>
              <a:gdLst>
                <a:gd name="T0" fmla="*/ 2147483647 w 56"/>
                <a:gd name="T1" fmla="*/ 2147483647 h 56"/>
                <a:gd name="T2" fmla="*/ 2147483647 w 56"/>
                <a:gd name="T3" fmla="*/ 2147483647 h 56"/>
                <a:gd name="T4" fmla="*/ 2147483647 w 56"/>
                <a:gd name="T5" fmla="*/ 2147483647 h 56"/>
                <a:gd name="T6" fmla="*/ 2147483647 w 56"/>
                <a:gd name="T7" fmla="*/ 2147483647 h 56"/>
                <a:gd name="T8" fmla="*/ 2147483647 w 56"/>
                <a:gd name="T9" fmla="*/ 2147483647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6"/>
                <a:gd name="T16" fmla="*/ 0 h 56"/>
                <a:gd name="T17" fmla="*/ 56 w 56"/>
                <a:gd name="T18" fmla="*/ 56 h 5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6" h="56">
                  <a:moveTo>
                    <a:pt x="49" y="16"/>
                  </a:moveTo>
                  <a:cubicBezTo>
                    <a:pt x="56" y="27"/>
                    <a:pt x="52" y="42"/>
                    <a:pt x="40" y="49"/>
                  </a:cubicBezTo>
                  <a:cubicBezTo>
                    <a:pt x="28" y="56"/>
                    <a:pt x="13" y="52"/>
                    <a:pt x="6" y="40"/>
                  </a:cubicBezTo>
                  <a:cubicBezTo>
                    <a:pt x="0" y="28"/>
                    <a:pt x="4" y="13"/>
                    <a:pt x="16" y="6"/>
                  </a:cubicBezTo>
                  <a:cubicBezTo>
                    <a:pt x="27" y="0"/>
                    <a:pt x="42" y="4"/>
                    <a:pt x="49" y="16"/>
                  </a:cubicBezTo>
                  <a:close/>
                </a:path>
              </a:pathLst>
            </a:custGeom>
            <a:solidFill>
              <a:srgbClr val="8AC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4586" name="组合 162"/>
          <p:cNvGrpSpPr/>
          <p:nvPr/>
        </p:nvGrpSpPr>
        <p:grpSpPr bwMode="auto">
          <a:xfrm>
            <a:off x="1846263" y="4819650"/>
            <a:ext cx="838200" cy="827088"/>
            <a:chOff x="0" y="0"/>
            <a:chExt cx="1609725" cy="1589087"/>
          </a:xfrm>
        </p:grpSpPr>
        <p:sp>
          <p:nvSpPr>
            <p:cNvPr id="24587" name="Freeform 7"/>
            <p:cNvSpPr/>
            <p:nvPr/>
          </p:nvSpPr>
          <p:spPr bwMode="auto">
            <a:xfrm>
              <a:off x="0" y="0"/>
              <a:ext cx="1609725" cy="1589087"/>
            </a:xfrm>
            <a:custGeom>
              <a:avLst/>
              <a:gdLst>
                <a:gd name="T0" fmla="*/ 2147483647 w 1014"/>
                <a:gd name="T1" fmla="*/ 0 h 1001"/>
                <a:gd name="T2" fmla="*/ 0 w 1014"/>
                <a:gd name="T3" fmla="*/ 2147483647 h 1001"/>
                <a:gd name="T4" fmla="*/ 2147483647 w 1014"/>
                <a:gd name="T5" fmla="*/ 2147483647 h 1001"/>
                <a:gd name="T6" fmla="*/ 2147483647 w 1014"/>
                <a:gd name="T7" fmla="*/ 2147483647 h 1001"/>
                <a:gd name="T8" fmla="*/ 2147483647 w 1014"/>
                <a:gd name="T9" fmla="*/ 2147483647 h 1001"/>
                <a:gd name="T10" fmla="*/ 2147483647 w 1014"/>
                <a:gd name="T11" fmla="*/ 0 h 100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14"/>
                <a:gd name="T19" fmla="*/ 0 h 1001"/>
                <a:gd name="T20" fmla="*/ 1014 w 1014"/>
                <a:gd name="T21" fmla="*/ 1001 h 100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14" h="1001">
                  <a:moveTo>
                    <a:pt x="387" y="0"/>
                  </a:moveTo>
                  <a:lnTo>
                    <a:pt x="0" y="218"/>
                  </a:lnTo>
                  <a:lnTo>
                    <a:pt x="442" y="1001"/>
                  </a:lnTo>
                  <a:lnTo>
                    <a:pt x="1014" y="678"/>
                  </a:lnTo>
                  <a:lnTo>
                    <a:pt x="677" y="81"/>
                  </a:lnTo>
                  <a:lnTo>
                    <a:pt x="38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588" name="Freeform 8"/>
            <p:cNvSpPr/>
            <p:nvPr/>
          </p:nvSpPr>
          <p:spPr bwMode="auto">
            <a:xfrm>
              <a:off x="614363" y="0"/>
              <a:ext cx="460375" cy="293687"/>
            </a:xfrm>
            <a:custGeom>
              <a:avLst/>
              <a:gdLst>
                <a:gd name="T0" fmla="*/ 0 w 290"/>
                <a:gd name="T1" fmla="*/ 0 h 185"/>
                <a:gd name="T2" fmla="*/ 2147483647 w 290"/>
                <a:gd name="T3" fmla="*/ 2147483647 h 185"/>
                <a:gd name="T4" fmla="*/ 2147483647 w 290"/>
                <a:gd name="T5" fmla="*/ 2147483647 h 185"/>
                <a:gd name="T6" fmla="*/ 0 w 290"/>
                <a:gd name="T7" fmla="*/ 0 h 18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90"/>
                <a:gd name="T13" fmla="*/ 0 h 185"/>
                <a:gd name="T14" fmla="*/ 290 w 290"/>
                <a:gd name="T15" fmla="*/ 185 h 18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90" h="185">
                  <a:moveTo>
                    <a:pt x="0" y="0"/>
                  </a:moveTo>
                  <a:lnTo>
                    <a:pt x="104" y="185"/>
                  </a:lnTo>
                  <a:lnTo>
                    <a:pt x="290" y="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589" name="Freeform 9"/>
            <p:cNvSpPr/>
            <p:nvPr/>
          </p:nvSpPr>
          <p:spPr bwMode="auto">
            <a:xfrm>
              <a:off x="254000" y="406400"/>
              <a:ext cx="330200" cy="195262"/>
            </a:xfrm>
            <a:custGeom>
              <a:avLst/>
              <a:gdLst>
                <a:gd name="T0" fmla="*/ 2147483647 w 208"/>
                <a:gd name="T1" fmla="*/ 2147483647 h 123"/>
                <a:gd name="T2" fmla="*/ 2147483647 w 208"/>
                <a:gd name="T3" fmla="*/ 2147483647 h 123"/>
                <a:gd name="T4" fmla="*/ 0 w 208"/>
                <a:gd name="T5" fmla="*/ 2147483647 h 123"/>
                <a:gd name="T6" fmla="*/ 2147483647 w 208"/>
                <a:gd name="T7" fmla="*/ 0 h 123"/>
                <a:gd name="T8" fmla="*/ 2147483647 w 208"/>
                <a:gd name="T9" fmla="*/ 2147483647 h 1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8"/>
                <a:gd name="T16" fmla="*/ 0 h 123"/>
                <a:gd name="T17" fmla="*/ 208 w 208"/>
                <a:gd name="T18" fmla="*/ 123 h 1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8" h="123">
                  <a:moveTo>
                    <a:pt x="208" y="8"/>
                  </a:moveTo>
                  <a:lnTo>
                    <a:pt x="3" y="123"/>
                  </a:lnTo>
                  <a:lnTo>
                    <a:pt x="0" y="116"/>
                  </a:lnTo>
                  <a:lnTo>
                    <a:pt x="205" y="0"/>
                  </a:lnTo>
                  <a:lnTo>
                    <a:pt x="208" y="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590" name="Freeform 10"/>
            <p:cNvSpPr/>
            <p:nvPr/>
          </p:nvSpPr>
          <p:spPr bwMode="auto">
            <a:xfrm>
              <a:off x="271463" y="438150"/>
              <a:ext cx="330200" cy="195262"/>
            </a:xfrm>
            <a:custGeom>
              <a:avLst/>
              <a:gdLst>
                <a:gd name="T0" fmla="*/ 2147483647 w 208"/>
                <a:gd name="T1" fmla="*/ 2147483647 h 123"/>
                <a:gd name="T2" fmla="*/ 2147483647 w 208"/>
                <a:gd name="T3" fmla="*/ 2147483647 h 123"/>
                <a:gd name="T4" fmla="*/ 0 w 208"/>
                <a:gd name="T5" fmla="*/ 2147483647 h 123"/>
                <a:gd name="T6" fmla="*/ 2147483647 w 208"/>
                <a:gd name="T7" fmla="*/ 0 h 123"/>
                <a:gd name="T8" fmla="*/ 2147483647 w 208"/>
                <a:gd name="T9" fmla="*/ 2147483647 h 1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8"/>
                <a:gd name="T16" fmla="*/ 0 h 123"/>
                <a:gd name="T17" fmla="*/ 208 w 208"/>
                <a:gd name="T18" fmla="*/ 123 h 1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8" h="123">
                  <a:moveTo>
                    <a:pt x="208" y="7"/>
                  </a:moveTo>
                  <a:lnTo>
                    <a:pt x="3" y="123"/>
                  </a:lnTo>
                  <a:lnTo>
                    <a:pt x="0" y="115"/>
                  </a:lnTo>
                  <a:lnTo>
                    <a:pt x="205" y="0"/>
                  </a:lnTo>
                  <a:lnTo>
                    <a:pt x="208" y="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591" name="Freeform 11"/>
            <p:cNvSpPr/>
            <p:nvPr/>
          </p:nvSpPr>
          <p:spPr bwMode="auto">
            <a:xfrm>
              <a:off x="288925" y="471487"/>
              <a:ext cx="333375" cy="192087"/>
            </a:xfrm>
            <a:custGeom>
              <a:avLst/>
              <a:gdLst>
                <a:gd name="T0" fmla="*/ 2147483647 w 210"/>
                <a:gd name="T1" fmla="*/ 2147483647 h 121"/>
                <a:gd name="T2" fmla="*/ 2147483647 w 210"/>
                <a:gd name="T3" fmla="*/ 2147483647 h 121"/>
                <a:gd name="T4" fmla="*/ 0 w 210"/>
                <a:gd name="T5" fmla="*/ 2147483647 h 121"/>
                <a:gd name="T6" fmla="*/ 2147483647 w 210"/>
                <a:gd name="T7" fmla="*/ 0 h 121"/>
                <a:gd name="T8" fmla="*/ 2147483647 w 210"/>
                <a:gd name="T9" fmla="*/ 2147483647 h 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0"/>
                <a:gd name="T16" fmla="*/ 0 h 121"/>
                <a:gd name="T17" fmla="*/ 210 w 210"/>
                <a:gd name="T18" fmla="*/ 121 h 12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0" h="121">
                  <a:moveTo>
                    <a:pt x="210" y="6"/>
                  </a:moveTo>
                  <a:lnTo>
                    <a:pt x="5" y="121"/>
                  </a:lnTo>
                  <a:lnTo>
                    <a:pt x="0" y="115"/>
                  </a:lnTo>
                  <a:lnTo>
                    <a:pt x="205" y="0"/>
                  </a:lnTo>
                  <a:lnTo>
                    <a:pt x="210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592" name="Freeform 12"/>
            <p:cNvSpPr/>
            <p:nvPr/>
          </p:nvSpPr>
          <p:spPr bwMode="auto">
            <a:xfrm>
              <a:off x="309563" y="503237"/>
              <a:ext cx="330200" cy="193675"/>
            </a:xfrm>
            <a:custGeom>
              <a:avLst/>
              <a:gdLst>
                <a:gd name="T0" fmla="*/ 2147483647 w 208"/>
                <a:gd name="T1" fmla="*/ 2147483647 h 122"/>
                <a:gd name="T2" fmla="*/ 2147483647 w 208"/>
                <a:gd name="T3" fmla="*/ 2147483647 h 122"/>
                <a:gd name="T4" fmla="*/ 0 w 208"/>
                <a:gd name="T5" fmla="*/ 2147483647 h 122"/>
                <a:gd name="T6" fmla="*/ 2147483647 w 208"/>
                <a:gd name="T7" fmla="*/ 0 h 122"/>
                <a:gd name="T8" fmla="*/ 2147483647 w 208"/>
                <a:gd name="T9" fmla="*/ 2147483647 h 1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8"/>
                <a:gd name="T16" fmla="*/ 0 h 122"/>
                <a:gd name="T17" fmla="*/ 208 w 208"/>
                <a:gd name="T18" fmla="*/ 122 h 1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8" h="122">
                  <a:moveTo>
                    <a:pt x="208" y="7"/>
                  </a:moveTo>
                  <a:lnTo>
                    <a:pt x="3" y="122"/>
                  </a:lnTo>
                  <a:lnTo>
                    <a:pt x="0" y="115"/>
                  </a:lnTo>
                  <a:lnTo>
                    <a:pt x="203" y="0"/>
                  </a:lnTo>
                  <a:lnTo>
                    <a:pt x="208" y="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593" name="Freeform 13"/>
            <p:cNvSpPr/>
            <p:nvPr/>
          </p:nvSpPr>
          <p:spPr bwMode="auto">
            <a:xfrm>
              <a:off x="1004888" y="785812"/>
              <a:ext cx="330200" cy="195262"/>
            </a:xfrm>
            <a:custGeom>
              <a:avLst/>
              <a:gdLst>
                <a:gd name="T0" fmla="*/ 2147483647 w 208"/>
                <a:gd name="T1" fmla="*/ 2147483647 h 123"/>
                <a:gd name="T2" fmla="*/ 2147483647 w 208"/>
                <a:gd name="T3" fmla="*/ 2147483647 h 123"/>
                <a:gd name="T4" fmla="*/ 0 w 208"/>
                <a:gd name="T5" fmla="*/ 2147483647 h 123"/>
                <a:gd name="T6" fmla="*/ 2147483647 w 208"/>
                <a:gd name="T7" fmla="*/ 0 h 123"/>
                <a:gd name="T8" fmla="*/ 2147483647 w 208"/>
                <a:gd name="T9" fmla="*/ 2147483647 h 1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8"/>
                <a:gd name="T16" fmla="*/ 0 h 123"/>
                <a:gd name="T17" fmla="*/ 208 w 208"/>
                <a:gd name="T18" fmla="*/ 123 h 1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8" h="123">
                  <a:moveTo>
                    <a:pt x="208" y="8"/>
                  </a:moveTo>
                  <a:lnTo>
                    <a:pt x="3" y="123"/>
                  </a:lnTo>
                  <a:lnTo>
                    <a:pt x="0" y="117"/>
                  </a:lnTo>
                  <a:lnTo>
                    <a:pt x="205" y="0"/>
                  </a:lnTo>
                  <a:lnTo>
                    <a:pt x="208" y="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594" name="Freeform 14"/>
            <p:cNvSpPr/>
            <p:nvPr/>
          </p:nvSpPr>
          <p:spPr bwMode="auto">
            <a:xfrm>
              <a:off x="1022350" y="819150"/>
              <a:ext cx="330200" cy="195262"/>
            </a:xfrm>
            <a:custGeom>
              <a:avLst/>
              <a:gdLst>
                <a:gd name="T0" fmla="*/ 2147483647 w 208"/>
                <a:gd name="T1" fmla="*/ 2147483647 h 123"/>
                <a:gd name="T2" fmla="*/ 2147483647 w 208"/>
                <a:gd name="T3" fmla="*/ 2147483647 h 123"/>
                <a:gd name="T4" fmla="*/ 0 w 208"/>
                <a:gd name="T5" fmla="*/ 2147483647 h 123"/>
                <a:gd name="T6" fmla="*/ 2147483647 w 208"/>
                <a:gd name="T7" fmla="*/ 0 h 123"/>
                <a:gd name="T8" fmla="*/ 2147483647 w 208"/>
                <a:gd name="T9" fmla="*/ 2147483647 h 1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8"/>
                <a:gd name="T16" fmla="*/ 0 h 123"/>
                <a:gd name="T17" fmla="*/ 208 w 208"/>
                <a:gd name="T18" fmla="*/ 123 h 1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8" h="123">
                  <a:moveTo>
                    <a:pt x="208" y="6"/>
                  </a:moveTo>
                  <a:lnTo>
                    <a:pt x="5" y="123"/>
                  </a:lnTo>
                  <a:lnTo>
                    <a:pt x="0" y="116"/>
                  </a:lnTo>
                  <a:lnTo>
                    <a:pt x="205" y="0"/>
                  </a:lnTo>
                  <a:lnTo>
                    <a:pt x="208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595" name="Freeform 15"/>
            <p:cNvSpPr/>
            <p:nvPr/>
          </p:nvSpPr>
          <p:spPr bwMode="auto">
            <a:xfrm>
              <a:off x="1039813" y="850900"/>
              <a:ext cx="333375" cy="195262"/>
            </a:xfrm>
            <a:custGeom>
              <a:avLst/>
              <a:gdLst>
                <a:gd name="T0" fmla="*/ 2147483647 w 210"/>
                <a:gd name="T1" fmla="*/ 2147483647 h 123"/>
                <a:gd name="T2" fmla="*/ 2147483647 w 210"/>
                <a:gd name="T3" fmla="*/ 2147483647 h 123"/>
                <a:gd name="T4" fmla="*/ 0 w 210"/>
                <a:gd name="T5" fmla="*/ 2147483647 h 123"/>
                <a:gd name="T6" fmla="*/ 2147483647 w 210"/>
                <a:gd name="T7" fmla="*/ 0 h 123"/>
                <a:gd name="T8" fmla="*/ 2147483647 w 210"/>
                <a:gd name="T9" fmla="*/ 2147483647 h 1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0"/>
                <a:gd name="T16" fmla="*/ 0 h 123"/>
                <a:gd name="T17" fmla="*/ 210 w 210"/>
                <a:gd name="T18" fmla="*/ 123 h 1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0" h="123">
                  <a:moveTo>
                    <a:pt x="210" y="7"/>
                  </a:moveTo>
                  <a:lnTo>
                    <a:pt x="5" y="123"/>
                  </a:lnTo>
                  <a:lnTo>
                    <a:pt x="0" y="115"/>
                  </a:lnTo>
                  <a:lnTo>
                    <a:pt x="205" y="0"/>
                  </a:lnTo>
                  <a:lnTo>
                    <a:pt x="210" y="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596" name="Freeform 16"/>
            <p:cNvSpPr/>
            <p:nvPr/>
          </p:nvSpPr>
          <p:spPr bwMode="auto">
            <a:xfrm>
              <a:off x="1060450" y="884237"/>
              <a:ext cx="330200" cy="192087"/>
            </a:xfrm>
            <a:custGeom>
              <a:avLst/>
              <a:gdLst>
                <a:gd name="T0" fmla="*/ 2147483647 w 208"/>
                <a:gd name="T1" fmla="*/ 2147483647 h 121"/>
                <a:gd name="T2" fmla="*/ 2147483647 w 208"/>
                <a:gd name="T3" fmla="*/ 2147483647 h 121"/>
                <a:gd name="T4" fmla="*/ 0 w 208"/>
                <a:gd name="T5" fmla="*/ 2147483647 h 121"/>
                <a:gd name="T6" fmla="*/ 2147483647 w 208"/>
                <a:gd name="T7" fmla="*/ 0 h 121"/>
                <a:gd name="T8" fmla="*/ 2147483647 w 208"/>
                <a:gd name="T9" fmla="*/ 2147483647 h 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8"/>
                <a:gd name="T16" fmla="*/ 0 h 121"/>
                <a:gd name="T17" fmla="*/ 208 w 208"/>
                <a:gd name="T18" fmla="*/ 121 h 12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8" h="121">
                  <a:moveTo>
                    <a:pt x="208" y="6"/>
                  </a:moveTo>
                  <a:lnTo>
                    <a:pt x="3" y="121"/>
                  </a:lnTo>
                  <a:lnTo>
                    <a:pt x="0" y="115"/>
                  </a:lnTo>
                  <a:lnTo>
                    <a:pt x="205" y="0"/>
                  </a:lnTo>
                  <a:lnTo>
                    <a:pt x="208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597" name="Freeform 17"/>
            <p:cNvSpPr/>
            <p:nvPr/>
          </p:nvSpPr>
          <p:spPr bwMode="auto">
            <a:xfrm>
              <a:off x="369888" y="384175"/>
              <a:ext cx="738188" cy="422275"/>
            </a:xfrm>
            <a:custGeom>
              <a:avLst/>
              <a:gdLst>
                <a:gd name="T0" fmla="*/ 2147483647 w 465"/>
                <a:gd name="T1" fmla="*/ 2147483647 h 266"/>
                <a:gd name="T2" fmla="*/ 2147483647 w 465"/>
                <a:gd name="T3" fmla="*/ 2147483647 h 266"/>
                <a:gd name="T4" fmla="*/ 0 w 465"/>
                <a:gd name="T5" fmla="*/ 2147483647 h 266"/>
                <a:gd name="T6" fmla="*/ 2147483647 w 465"/>
                <a:gd name="T7" fmla="*/ 0 h 266"/>
                <a:gd name="T8" fmla="*/ 2147483647 w 465"/>
                <a:gd name="T9" fmla="*/ 2147483647 h 2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65"/>
                <a:gd name="T16" fmla="*/ 0 h 266"/>
                <a:gd name="T17" fmla="*/ 465 w 465"/>
                <a:gd name="T18" fmla="*/ 266 h 26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65" h="266">
                  <a:moveTo>
                    <a:pt x="465" y="6"/>
                  </a:moveTo>
                  <a:lnTo>
                    <a:pt x="4" y="266"/>
                  </a:lnTo>
                  <a:lnTo>
                    <a:pt x="0" y="260"/>
                  </a:lnTo>
                  <a:lnTo>
                    <a:pt x="462" y="0"/>
                  </a:lnTo>
                  <a:lnTo>
                    <a:pt x="465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598" name="Freeform 18"/>
            <p:cNvSpPr/>
            <p:nvPr/>
          </p:nvSpPr>
          <p:spPr bwMode="auto">
            <a:xfrm>
              <a:off x="388938" y="415925"/>
              <a:ext cx="736600" cy="422275"/>
            </a:xfrm>
            <a:custGeom>
              <a:avLst/>
              <a:gdLst>
                <a:gd name="T0" fmla="*/ 2147483647 w 464"/>
                <a:gd name="T1" fmla="*/ 2147483647 h 266"/>
                <a:gd name="T2" fmla="*/ 2147483647 w 464"/>
                <a:gd name="T3" fmla="*/ 2147483647 h 266"/>
                <a:gd name="T4" fmla="*/ 0 w 464"/>
                <a:gd name="T5" fmla="*/ 2147483647 h 266"/>
                <a:gd name="T6" fmla="*/ 2147483647 w 464"/>
                <a:gd name="T7" fmla="*/ 0 h 266"/>
                <a:gd name="T8" fmla="*/ 2147483647 w 464"/>
                <a:gd name="T9" fmla="*/ 2147483647 h 2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64"/>
                <a:gd name="T16" fmla="*/ 0 h 266"/>
                <a:gd name="T17" fmla="*/ 464 w 464"/>
                <a:gd name="T18" fmla="*/ 266 h 26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64" h="266">
                  <a:moveTo>
                    <a:pt x="464" y="6"/>
                  </a:moveTo>
                  <a:lnTo>
                    <a:pt x="4" y="266"/>
                  </a:lnTo>
                  <a:lnTo>
                    <a:pt x="0" y="260"/>
                  </a:lnTo>
                  <a:lnTo>
                    <a:pt x="461" y="0"/>
                  </a:lnTo>
                  <a:lnTo>
                    <a:pt x="464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599" name="Freeform 19"/>
            <p:cNvSpPr/>
            <p:nvPr/>
          </p:nvSpPr>
          <p:spPr bwMode="auto">
            <a:xfrm>
              <a:off x="406400" y="449262"/>
              <a:ext cx="738188" cy="422275"/>
            </a:xfrm>
            <a:custGeom>
              <a:avLst/>
              <a:gdLst>
                <a:gd name="T0" fmla="*/ 2147483647 w 465"/>
                <a:gd name="T1" fmla="*/ 2147483647 h 266"/>
                <a:gd name="T2" fmla="*/ 2147483647 w 465"/>
                <a:gd name="T3" fmla="*/ 2147483647 h 266"/>
                <a:gd name="T4" fmla="*/ 0 w 465"/>
                <a:gd name="T5" fmla="*/ 2147483647 h 266"/>
                <a:gd name="T6" fmla="*/ 2147483647 w 465"/>
                <a:gd name="T7" fmla="*/ 0 h 266"/>
                <a:gd name="T8" fmla="*/ 2147483647 w 465"/>
                <a:gd name="T9" fmla="*/ 2147483647 h 2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65"/>
                <a:gd name="T16" fmla="*/ 0 h 266"/>
                <a:gd name="T17" fmla="*/ 465 w 465"/>
                <a:gd name="T18" fmla="*/ 266 h 26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65" h="266">
                  <a:moveTo>
                    <a:pt x="465" y="6"/>
                  </a:moveTo>
                  <a:lnTo>
                    <a:pt x="4" y="266"/>
                  </a:lnTo>
                  <a:lnTo>
                    <a:pt x="0" y="260"/>
                  </a:lnTo>
                  <a:lnTo>
                    <a:pt x="461" y="0"/>
                  </a:lnTo>
                  <a:lnTo>
                    <a:pt x="465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00" name="Freeform 20"/>
            <p:cNvSpPr/>
            <p:nvPr/>
          </p:nvSpPr>
          <p:spPr bwMode="auto">
            <a:xfrm>
              <a:off x="423863" y="477837"/>
              <a:ext cx="738188" cy="425450"/>
            </a:xfrm>
            <a:custGeom>
              <a:avLst/>
              <a:gdLst>
                <a:gd name="T0" fmla="*/ 2147483647 w 465"/>
                <a:gd name="T1" fmla="*/ 2147483647 h 268"/>
                <a:gd name="T2" fmla="*/ 2147483647 w 465"/>
                <a:gd name="T3" fmla="*/ 2147483647 h 268"/>
                <a:gd name="T4" fmla="*/ 0 w 465"/>
                <a:gd name="T5" fmla="*/ 2147483647 h 268"/>
                <a:gd name="T6" fmla="*/ 2147483647 w 465"/>
                <a:gd name="T7" fmla="*/ 0 h 268"/>
                <a:gd name="T8" fmla="*/ 2147483647 w 465"/>
                <a:gd name="T9" fmla="*/ 2147483647 h 2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65"/>
                <a:gd name="T16" fmla="*/ 0 h 268"/>
                <a:gd name="T17" fmla="*/ 465 w 465"/>
                <a:gd name="T18" fmla="*/ 268 h 26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65" h="268">
                  <a:moveTo>
                    <a:pt x="465" y="8"/>
                  </a:moveTo>
                  <a:lnTo>
                    <a:pt x="4" y="268"/>
                  </a:lnTo>
                  <a:lnTo>
                    <a:pt x="0" y="262"/>
                  </a:lnTo>
                  <a:lnTo>
                    <a:pt x="461" y="0"/>
                  </a:lnTo>
                  <a:lnTo>
                    <a:pt x="465" y="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01" name="Freeform 21"/>
            <p:cNvSpPr/>
            <p:nvPr/>
          </p:nvSpPr>
          <p:spPr bwMode="auto">
            <a:xfrm>
              <a:off x="482600" y="581025"/>
              <a:ext cx="738188" cy="422275"/>
            </a:xfrm>
            <a:custGeom>
              <a:avLst/>
              <a:gdLst>
                <a:gd name="T0" fmla="*/ 2147483647 w 465"/>
                <a:gd name="T1" fmla="*/ 2147483647 h 266"/>
                <a:gd name="T2" fmla="*/ 2147483647 w 465"/>
                <a:gd name="T3" fmla="*/ 2147483647 h 266"/>
                <a:gd name="T4" fmla="*/ 0 w 465"/>
                <a:gd name="T5" fmla="*/ 2147483647 h 266"/>
                <a:gd name="T6" fmla="*/ 2147483647 w 465"/>
                <a:gd name="T7" fmla="*/ 0 h 266"/>
                <a:gd name="T8" fmla="*/ 2147483647 w 465"/>
                <a:gd name="T9" fmla="*/ 2147483647 h 2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65"/>
                <a:gd name="T16" fmla="*/ 0 h 266"/>
                <a:gd name="T17" fmla="*/ 465 w 465"/>
                <a:gd name="T18" fmla="*/ 266 h 26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65" h="266">
                  <a:moveTo>
                    <a:pt x="465" y="6"/>
                  </a:moveTo>
                  <a:lnTo>
                    <a:pt x="3" y="266"/>
                  </a:lnTo>
                  <a:lnTo>
                    <a:pt x="0" y="260"/>
                  </a:lnTo>
                  <a:lnTo>
                    <a:pt x="460" y="0"/>
                  </a:lnTo>
                  <a:lnTo>
                    <a:pt x="465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02" name="Freeform 22"/>
            <p:cNvSpPr/>
            <p:nvPr/>
          </p:nvSpPr>
          <p:spPr bwMode="auto">
            <a:xfrm>
              <a:off x="500063" y="614362"/>
              <a:ext cx="738188" cy="422275"/>
            </a:xfrm>
            <a:custGeom>
              <a:avLst/>
              <a:gdLst>
                <a:gd name="T0" fmla="*/ 2147483647 w 465"/>
                <a:gd name="T1" fmla="*/ 2147483647 h 266"/>
                <a:gd name="T2" fmla="*/ 2147483647 w 465"/>
                <a:gd name="T3" fmla="*/ 2147483647 h 266"/>
                <a:gd name="T4" fmla="*/ 0 w 465"/>
                <a:gd name="T5" fmla="*/ 2147483647 h 266"/>
                <a:gd name="T6" fmla="*/ 2147483647 w 465"/>
                <a:gd name="T7" fmla="*/ 0 h 266"/>
                <a:gd name="T8" fmla="*/ 2147483647 w 465"/>
                <a:gd name="T9" fmla="*/ 2147483647 h 2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65"/>
                <a:gd name="T16" fmla="*/ 0 h 266"/>
                <a:gd name="T17" fmla="*/ 465 w 465"/>
                <a:gd name="T18" fmla="*/ 266 h 26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65" h="266">
                  <a:moveTo>
                    <a:pt x="465" y="6"/>
                  </a:moveTo>
                  <a:lnTo>
                    <a:pt x="4" y="266"/>
                  </a:lnTo>
                  <a:lnTo>
                    <a:pt x="0" y="260"/>
                  </a:lnTo>
                  <a:lnTo>
                    <a:pt x="460" y="0"/>
                  </a:lnTo>
                  <a:lnTo>
                    <a:pt x="465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03" name="Freeform 23"/>
            <p:cNvSpPr/>
            <p:nvPr/>
          </p:nvSpPr>
          <p:spPr bwMode="auto">
            <a:xfrm>
              <a:off x="517525" y="646112"/>
              <a:ext cx="738188" cy="422275"/>
            </a:xfrm>
            <a:custGeom>
              <a:avLst/>
              <a:gdLst>
                <a:gd name="T0" fmla="*/ 2147483647 w 465"/>
                <a:gd name="T1" fmla="*/ 2147483647 h 266"/>
                <a:gd name="T2" fmla="*/ 2147483647 w 465"/>
                <a:gd name="T3" fmla="*/ 2147483647 h 266"/>
                <a:gd name="T4" fmla="*/ 0 w 465"/>
                <a:gd name="T5" fmla="*/ 2147483647 h 266"/>
                <a:gd name="T6" fmla="*/ 2147483647 w 465"/>
                <a:gd name="T7" fmla="*/ 0 h 266"/>
                <a:gd name="T8" fmla="*/ 2147483647 w 465"/>
                <a:gd name="T9" fmla="*/ 2147483647 h 2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65"/>
                <a:gd name="T16" fmla="*/ 0 h 266"/>
                <a:gd name="T17" fmla="*/ 465 w 465"/>
                <a:gd name="T18" fmla="*/ 266 h 26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65" h="266">
                  <a:moveTo>
                    <a:pt x="465" y="6"/>
                  </a:moveTo>
                  <a:lnTo>
                    <a:pt x="4" y="266"/>
                  </a:lnTo>
                  <a:lnTo>
                    <a:pt x="0" y="260"/>
                  </a:lnTo>
                  <a:lnTo>
                    <a:pt x="462" y="0"/>
                  </a:lnTo>
                  <a:lnTo>
                    <a:pt x="465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04" name="Freeform 24"/>
            <p:cNvSpPr/>
            <p:nvPr/>
          </p:nvSpPr>
          <p:spPr bwMode="auto">
            <a:xfrm>
              <a:off x="536575" y="676275"/>
              <a:ext cx="736600" cy="425450"/>
            </a:xfrm>
            <a:custGeom>
              <a:avLst/>
              <a:gdLst>
                <a:gd name="T0" fmla="*/ 2147483647 w 464"/>
                <a:gd name="T1" fmla="*/ 2147483647 h 268"/>
                <a:gd name="T2" fmla="*/ 2147483647 w 464"/>
                <a:gd name="T3" fmla="*/ 2147483647 h 268"/>
                <a:gd name="T4" fmla="*/ 0 w 464"/>
                <a:gd name="T5" fmla="*/ 2147483647 h 268"/>
                <a:gd name="T6" fmla="*/ 2147483647 w 464"/>
                <a:gd name="T7" fmla="*/ 0 h 268"/>
                <a:gd name="T8" fmla="*/ 2147483647 w 464"/>
                <a:gd name="T9" fmla="*/ 2147483647 h 2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64"/>
                <a:gd name="T16" fmla="*/ 0 h 268"/>
                <a:gd name="T17" fmla="*/ 464 w 464"/>
                <a:gd name="T18" fmla="*/ 268 h 26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64" h="268">
                  <a:moveTo>
                    <a:pt x="464" y="8"/>
                  </a:moveTo>
                  <a:lnTo>
                    <a:pt x="4" y="268"/>
                  </a:lnTo>
                  <a:lnTo>
                    <a:pt x="0" y="260"/>
                  </a:lnTo>
                  <a:lnTo>
                    <a:pt x="461" y="0"/>
                  </a:lnTo>
                  <a:lnTo>
                    <a:pt x="464" y="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05" name="Freeform 25"/>
            <p:cNvSpPr/>
            <p:nvPr/>
          </p:nvSpPr>
          <p:spPr bwMode="auto">
            <a:xfrm>
              <a:off x="612775" y="1154112"/>
              <a:ext cx="139700" cy="139700"/>
            </a:xfrm>
            <a:custGeom>
              <a:avLst/>
              <a:gdLst>
                <a:gd name="T0" fmla="*/ 2147483647 w 56"/>
                <a:gd name="T1" fmla="*/ 2147483647 h 56"/>
                <a:gd name="T2" fmla="*/ 2147483647 w 56"/>
                <a:gd name="T3" fmla="*/ 2147483647 h 56"/>
                <a:gd name="T4" fmla="*/ 2147483647 w 56"/>
                <a:gd name="T5" fmla="*/ 2147483647 h 56"/>
                <a:gd name="T6" fmla="*/ 2147483647 w 56"/>
                <a:gd name="T7" fmla="*/ 2147483647 h 56"/>
                <a:gd name="T8" fmla="*/ 2147483647 w 56"/>
                <a:gd name="T9" fmla="*/ 2147483647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6"/>
                <a:gd name="T16" fmla="*/ 0 h 56"/>
                <a:gd name="T17" fmla="*/ 56 w 56"/>
                <a:gd name="T18" fmla="*/ 56 h 5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6" h="56">
                  <a:moveTo>
                    <a:pt x="49" y="16"/>
                  </a:moveTo>
                  <a:cubicBezTo>
                    <a:pt x="56" y="27"/>
                    <a:pt x="52" y="42"/>
                    <a:pt x="40" y="49"/>
                  </a:cubicBezTo>
                  <a:cubicBezTo>
                    <a:pt x="28" y="56"/>
                    <a:pt x="13" y="52"/>
                    <a:pt x="7" y="40"/>
                  </a:cubicBezTo>
                  <a:cubicBezTo>
                    <a:pt x="0" y="28"/>
                    <a:pt x="4" y="13"/>
                    <a:pt x="16" y="6"/>
                  </a:cubicBezTo>
                  <a:cubicBezTo>
                    <a:pt x="28" y="0"/>
                    <a:pt x="43" y="4"/>
                    <a:pt x="49" y="16"/>
                  </a:cubicBezTo>
                  <a:close/>
                </a:path>
              </a:pathLst>
            </a:custGeom>
            <a:solidFill>
              <a:srgbClr val="EB1C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06" name="Freeform 26"/>
            <p:cNvSpPr/>
            <p:nvPr/>
          </p:nvSpPr>
          <p:spPr bwMode="auto">
            <a:xfrm>
              <a:off x="749300" y="1076325"/>
              <a:ext cx="141288" cy="139700"/>
            </a:xfrm>
            <a:custGeom>
              <a:avLst/>
              <a:gdLst>
                <a:gd name="T0" fmla="*/ 2147483647 w 56"/>
                <a:gd name="T1" fmla="*/ 2147483647 h 56"/>
                <a:gd name="T2" fmla="*/ 2147483647 w 56"/>
                <a:gd name="T3" fmla="*/ 2147483647 h 56"/>
                <a:gd name="T4" fmla="*/ 2147483647 w 56"/>
                <a:gd name="T5" fmla="*/ 2147483647 h 56"/>
                <a:gd name="T6" fmla="*/ 2147483647 w 56"/>
                <a:gd name="T7" fmla="*/ 2147483647 h 56"/>
                <a:gd name="T8" fmla="*/ 2147483647 w 56"/>
                <a:gd name="T9" fmla="*/ 2147483647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6"/>
                <a:gd name="T16" fmla="*/ 0 h 56"/>
                <a:gd name="T17" fmla="*/ 56 w 56"/>
                <a:gd name="T18" fmla="*/ 56 h 5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6" h="56">
                  <a:moveTo>
                    <a:pt x="49" y="16"/>
                  </a:moveTo>
                  <a:cubicBezTo>
                    <a:pt x="56" y="27"/>
                    <a:pt x="52" y="42"/>
                    <a:pt x="40" y="49"/>
                  </a:cubicBezTo>
                  <a:cubicBezTo>
                    <a:pt x="28" y="56"/>
                    <a:pt x="13" y="52"/>
                    <a:pt x="7" y="40"/>
                  </a:cubicBezTo>
                  <a:cubicBezTo>
                    <a:pt x="0" y="28"/>
                    <a:pt x="4" y="13"/>
                    <a:pt x="16" y="6"/>
                  </a:cubicBezTo>
                  <a:cubicBezTo>
                    <a:pt x="28" y="0"/>
                    <a:pt x="42" y="4"/>
                    <a:pt x="49" y="16"/>
                  </a:cubicBezTo>
                  <a:close/>
                </a:path>
              </a:pathLst>
            </a:custGeom>
            <a:solidFill>
              <a:srgbClr val="FAEC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07" name="Freeform 27"/>
            <p:cNvSpPr/>
            <p:nvPr/>
          </p:nvSpPr>
          <p:spPr bwMode="auto">
            <a:xfrm>
              <a:off x="887413" y="998537"/>
              <a:ext cx="139700" cy="141287"/>
            </a:xfrm>
            <a:custGeom>
              <a:avLst/>
              <a:gdLst>
                <a:gd name="T0" fmla="*/ 2147483647 w 56"/>
                <a:gd name="T1" fmla="*/ 2147483647 h 56"/>
                <a:gd name="T2" fmla="*/ 2147483647 w 56"/>
                <a:gd name="T3" fmla="*/ 2147483647 h 56"/>
                <a:gd name="T4" fmla="*/ 2147483647 w 56"/>
                <a:gd name="T5" fmla="*/ 2147483647 h 56"/>
                <a:gd name="T6" fmla="*/ 2147483647 w 56"/>
                <a:gd name="T7" fmla="*/ 2147483647 h 56"/>
                <a:gd name="T8" fmla="*/ 2147483647 w 56"/>
                <a:gd name="T9" fmla="*/ 2147483647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6"/>
                <a:gd name="T16" fmla="*/ 0 h 56"/>
                <a:gd name="T17" fmla="*/ 56 w 56"/>
                <a:gd name="T18" fmla="*/ 56 h 5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6" h="56">
                  <a:moveTo>
                    <a:pt x="49" y="16"/>
                  </a:moveTo>
                  <a:cubicBezTo>
                    <a:pt x="56" y="27"/>
                    <a:pt x="52" y="42"/>
                    <a:pt x="40" y="49"/>
                  </a:cubicBezTo>
                  <a:cubicBezTo>
                    <a:pt x="28" y="56"/>
                    <a:pt x="13" y="52"/>
                    <a:pt x="6" y="40"/>
                  </a:cubicBezTo>
                  <a:cubicBezTo>
                    <a:pt x="0" y="28"/>
                    <a:pt x="4" y="13"/>
                    <a:pt x="16" y="6"/>
                  </a:cubicBezTo>
                  <a:cubicBezTo>
                    <a:pt x="27" y="0"/>
                    <a:pt x="42" y="4"/>
                    <a:pt x="49" y="16"/>
                  </a:cubicBezTo>
                  <a:close/>
                </a:path>
              </a:pathLst>
            </a:custGeom>
            <a:solidFill>
              <a:srgbClr val="8AC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组合 42"/>
          <p:cNvGrpSpPr/>
          <p:nvPr/>
        </p:nvGrpSpPr>
        <p:grpSpPr bwMode="auto">
          <a:xfrm>
            <a:off x="1030288" y="908050"/>
            <a:ext cx="1847850" cy="1758950"/>
            <a:chOff x="0" y="0"/>
            <a:chExt cx="1897838" cy="2107541"/>
          </a:xfrm>
        </p:grpSpPr>
        <p:sp>
          <p:nvSpPr>
            <p:cNvPr id="25629" name="Freeform 5"/>
            <p:cNvSpPr/>
            <p:nvPr/>
          </p:nvSpPr>
          <p:spPr bwMode="auto">
            <a:xfrm>
              <a:off x="194837" y="0"/>
              <a:ext cx="1563688" cy="1893888"/>
            </a:xfrm>
            <a:custGeom>
              <a:avLst/>
              <a:gdLst>
                <a:gd name="T0" fmla="*/ 2147483647 w 532"/>
                <a:gd name="T1" fmla="*/ 2147483647 h 645"/>
                <a:gd name="T2" fmla="*/ 2147483647 w 532"/>
                <a:gd name="T3" fmla="*/ 2147483647 h 645"/>
                <a:gd name="T4" fmla="*/ 2147483647 w 532"/>
                <a:gd name="T5" fmla="*/ 2147483647 h 645"/>
                <a:gd name="T6" fmla="*/ 2147483647 w 532"/>
                <a:gd name="T7" fmla="*/ 2147483647 h 645"/>
                <a:gd name="T8" fmla="*/ 2147483647 w 532"/>
                <a:gd name="T9" fmla="*/ 2147483647 h 645"/>
                <a:gd name="T10" fmla="*/ 2147483647 w 532"/>
                <a:gd name="T11" fmla="*/ 2147483647 h 645"/>
                <a:gd name="T12" fmla="*/ 2147483647 w 532"/>
                <a:gd name="T13" fmla="*/ 2147483647 h 645"/>
                <a:gd name="T14" fmla="*/ 2147483647 w 532"/>
                <a:gd name="T15" fmla="*/ 2147483647 h 645"/>
                <a:gd name="T16" fmla="*/ 2147483647 w 532"/>
                <a:gd name="T17" fmla="*/ 2147483647 h 645"/>
                <a:gd name="T18" fmla="*/ 2147483647 w 532"/>
                <a:gd name="T19" fmla="*/ 2147483647 h 645"/>
                <a:gd name="T20" fmla="*/ 2147483647 w 532"/>
                <a:gd name="T21" fmla="*/ 2147483647 h 645"/>
                <a:gd name="T22" fmla="*/ 2147483647 w 532"/>
                <a:gd name="T23" fmla="*/ 2147483647 h 645"/>
                <a:gd name="T24" fmla="*/ 2147483647 w 532"/>
                <a:gd name="T25" fmla="*/ 2147483647 h 645"/>
                <a:gd name="T26" fmla="*/ 2147483647 w 532"/>
                <a:gd name="T27" fmla="*/ 2147483647 h 645"/>
                <a:gd name="T28" fmla="*/ 2147483647 w 532"/>
                <a:gd name="T29" fmla="*/ 2147483647 h 645"/>
                <a:gd name="T30" fmla="*/ 2147483647 w 532"/>
                <a:gd name="T31" fmla="*/ 2147483647 h 645"/>
                <a:gd name="T32" fmla="*/ 2147483647 w 532"/>
                <a:gd name="T33" fmla="*/ 2147483647 h 645"/>
                <a:gd name="T34" fmla="*/ 2147483647 w 532"/>
                <a:gd name="T35" fmla="*/ 2147483647 h 645"/>
                <a:gd name="T36" fmla="*/ 2147483647 w 532"/>
                <a:gd name="T37" fmla="*/ 2147483647 h 645"/>
                <a:gd name="T38" fmla="*/ 2147483647 w 532"/>
                <a:gd name="T39" fmla="*/ 2147483647 h 645"/>
                <a:gd name="T40" fmla="*/ 2147483647 w 532"/>
                <a:gd name="T41" fmla="*/ 2147483647 h 645"/>
                <a:gd name="T42" fmla="*/ 2147483647 w 532"/>
                <a:gd name="T43" fmla="*/ 2147483647 h 645"/>
                <a:gd name="T44" fmla="*/ 2147483647 w 532"/>
                <a:gd name="T45" fmla="*/ 2147483647 h 645"/>
                <a:gd name="T46" fmla="*/ 2147483647 w 532"/>
                <a:gd name="T47" fmla="*/ 2147483647 h 645"/>
                <a:gd name="T48" fmla="*/ 2147483647 w 532"/>
                <a:gd name="T49" fmla="*/ 2147483647 h 645"/>
                <a:gd name="T50" fmla="*/ 2147483647 w 532"/>
                <a:gd name="T51" fmla="*/ 2147483647 h 645"/>
                <a:gd name="T52" fmla="*/ 2147483647 w 532"/>
                <a:gd name="T53" fmla="*/ 2147483647 h 645"/>
                <a:gd name="T54" fmla="*/ 2147483647 w 532"/>
                <a:gd name="T55" fmla="*/ 2147483647 h 645"/>
                <a:gd name="T56" fmla="*/ 2147483647 w 532"/>
                <a:gd name="T57" fmla="*/ 2147483647 h 645"/>
                <a:gd name="T58" fmla="*/ 2147483647 w 532"/>
                <a:gd name="T59" fmla="*/ 2147483647 h 645"/>
                <a:gd name="T60" fmla="*/ 2147483647 w 532"/>
                <a:gd name="T61" fmla="*/ 2147483647 h 645"/>
                <a:gd name="T62" fmla="*/ 2147483647 w 532"/>
                <a:gd name="T63" fmla="*/ 2147483647 h 645"/>
                <a:gd name="T64" fmla="*/ 2147483647 w 532"/>
                <a:gd name="T65" fmla="*/ 2147483647 h 645"/>
                <a:gd name="T66" fmla="*/ 2147483647 w 532"/>
                <a:gd name="T67" fmla="*/ 2147483647 h 645"/>
                <a:gd name="T68" fmla="*/ 2147483647 w 532"/>
                <a:gd name="T69" fmla="*/ 2147483647 h 645"/>
                <a:gd name="T70" fmla="*/ 2147483647 w 532"/>
                <a:gd name="T71" fmla="*/ 2147483647 h 645"/>
                <a:gd name="T72" fmla="*/ 2147483647 w 532"/>
                <a:gd name="T73" fmla="*/ 0 h 645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532"/>
                <a:gd name="T112" fmla="*/ 0 h 645"/>
                <a:gd name="T113" fmla="*/ 532 w 532"/>
                <a:gd name="T114" fmla="*/ 645 h 645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532" h="645">
                  <a:moveTo>
                    <a:pt x="0" y="96"/>
                  </a:moveTo>
                  <a:cubicBezTo>
                    <a:pt x="5" y="116"/>
                    <a:pt x="5" y="116"/>
                    <a:pt x="5" y="116"/>
                  </a:cubicBezTo>
                  <a:cubicBezTo>
                    <a:pt x="18" y="113"/>
                    <a:pt x="18" y="113"/>
                    <a:pt x="18" y="113"/>
                  </a:cubicBezTo>
                  <a:cubicBezTo>
                    <a:pt x="19" y="107"/>
                    <a:pt x="22" y="103"/>
                    <a:pt x="28" y="101"/>
                  </a:cubicBezTo>
                  <a:cubicBezTo>
                    <a:pt x="35" y="100"/>
                    <a:pt x="42" y="104"/>
                    <a:pt x="43" y="111"/>
                  </a:cubicBezTo>
                  <a:cubicBezTo>
                    <a:pt x="45" y="118"/>
                    <a:pt x="41" y="125"/>
                    <a:pt x="34" y="126"/>
                  </a:cubicBezTo>
                  <a:cubicBezTo>
                    <a:pt x="28" y="128"/>
                    <a:pt x="23" y="125"/>
                    <a:pt x="20" y="121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18" y="171"/>
                    <a:pt x="18" y="171"/>
                    <a:pt x="18" y="171"/>
                  </a:cubicBezTo>
                  <a:cubicBezTo>
                    <a:pt x="31" y="168"/>
                    <a:pt x="31" y="168"/>
                    <a:pt x="31" y="168"/>
                  </a:cubicBezTo>
                  <a:cubicBezTo>
                    <a:pt x="32" y="163"/>
                    <a:pt x="36" y="158"/>
                    <a:pt x="41" y="157"/>
                  </a:cubicBezTo>
                  <a:cubicBezTo>
                    <a:pt x="48" y="155"/>
                    <a:pt x="55" y="160"/>
                    <a:pt x="57" y="167"/>
                  </a:cubicBezTo>
                  <a:cubicBezTo>
                    <a:pt x="58" y="173"/>
                    <a:pt x="54" y="180"/>
                    <a:pt x="47" y="182"/>
                  </a:cubicBezTo>
                  <a:cubicBezTo>
                    <a:pt x="42" y="183"/>
                    <a:pt x="36" y="181"/>
                    <a:pt x="33" y="177"/>
                  </a:cubicBezTo>
                  <a:cubicBezTo>
                    <a:pt x="20" y="180"/>
                    <a:pt x="20" y="180"/>
                    <a:pt x="20" y="180"/>
                  </a:cubicBezTo>
                  <a:cubicBezTo>
                    <a:pt x="31" y="227"/>
                    <a:pt x="31" y="227"/>
                    <a:pt x="31" y="227"/>
                  </a:cubicBezTo>
                  <a:cubicBezTo>
                    <a:pt x="45" y="224"/>
                    <a:pt x="45" y="224"/>
                    <a:pt x="45" y="224"/>
                  </a:cubicBezTo>
                  <a:cubicBezTo>
                    <a:pt x="45" y="219"/>
                    <a:pt x="49" y="214"/>
                    <a:pt x="55" y="213"/>
                  </a:cubicBezTo>
                  <a:cubicBezTo>
                    <a:pt x="61" y="211"/>
                    <a:pt x="68" y="215"/>
                    <a:pt x="70" y="222"/>
                  </a:cubicBezTo>
                  <a:cubicBezTo>
                    <a:pt x="72" y="229"/>
                    <a:pt x="67" y="236"/>
                    <a:pt x="61" y="238"/>
                  </a:cubicBezTo>
                  <a:cubicBezTo>
                    <a:pt x="55" y="239"/>
                    <a:pt x="50" y="237"/>
                    <a:pt x="47" y="232"/>
                  </a:cubicBezTo>
                  <a:cubicBezTo>
                    <a:pt x="33" y="235"/>
                    <a:pt x="33" y="235"/>
                    <a:pt x="33" y="235"/>
                  </a:cubicBezTo>
                  <a:cubicBezTo>
                    <a:pt x="45" y="283"/>
                    <a:pt x="45" y="283"/>
                    <a:pt x="45" y="283"/>
                  </a:cubicBezTo>
                  <a:cubicBezTo>
                    <a:pt x="58" y="280"/>
                    <a:pt x="58" y="280"/>
                    <a:pt x="58" y="280"/>
                  </a:cubicBezTo>
                  <a:cubicBezTo>
                    <a:pt x="59" y="274"/>
                    <a:pt x="62" y="270"/>
                    <a:pt x="68" y="268"/>
                  </a:cubicBezTo>
                  <a:cubicBezTo>
                    <a:pt x="75" y="267"/>
                    <a:pt x="82" y="271"/>
                    <a:pt x="83" y="278"/>
                  </a:cubicBezTo>
                  <a:cubicBezTo>
                    <a:pt x="85" y="285"/>
                    <a:pt x="81" y="292"/>
                    <a:pt x="74" y="293"/>
                  </a:cubicBezTo>
                  <a:cubicBezTo>
                    <a:pt x="68" y="295"/>
                    <a:pt x="63" y="292"/>
                    <a:pt x="60" y="288"/>
                  </a:cubicBezTo>
                  <a:cubicBezTo>
                    <a:pt x="47" y="291"/>
                    <a:pt x="47" y="291"/>
                    <a:pt x="47" y="291"/>
                  </a:cubicBezTo>
                  <a:cubicBezTo>
                    <a:pt x="58" y="338"/>
                    <a:pt x="58" y="338"/>
                    <a:pt x="58" y="338"/>
                  </a:cubicBezTo>
                  <a:cubicBezTo>
                    <a:pt x="71" y="335"/>
                    <a:pt x="71" y="335"/>
                    <a:pt x="71" y="335"/>
                  </a:cubicBezTo>
                  <a:cubicBezTo>
                    <a:pt x="72" y="330"/>
                    <a:pt x="76" y="325"/>
                    <a:pt x="81" y="324"/>
                  </a:cubicBezTo>
                  <a:cubicBezTo>
                    <a:pt x="88" y="322"/>
                    <a:pt x="95" y="327"/>
                    <a:pt x="97" y="334"/>
                  </a:cubicBezTo>
                  <a:cubicBezTo>
                    <a:pt x="98" y="340"/>
                    <a:pt x="94" y="347"/>
                    <a:pt x="87" y="349"/>
                  </a:cubicBezTo>
                  <a:cubicBezTo>
                    <a:pt x="82" y="350"/>
                    <a:pt x="76" y="348"/>
                    <a:pt x="73" y="344"/>
                  </a:cubicBezTo>
                  <a:cubicBezTo>
                    <a:pt x="60" y="347"/>
                    <a:pt x="60" y="347"/>
                    <a:pt x="60" y="347"/>
                  </a:cubicBezTo>
                  <a:cubicBezTo>
                    <a:pt x="71" y="394"/>
                    <a:pt x="71" y="394"/>
                    <a:pt x="71" y="394"/>
                  </a:cubicBezTo>
                  <a:cubicBezTo>
                    <a:pt x="85" y="391"/>
                    <a:pt x="85" y="391"/>
                    <a:pt x="85" y="391"/>
                  </a:cubicBezTo>
                  <a:cubicBezTo>
                    <a:pt x="85" y="386"/>
                    <a:pt x="89" y="381"/>
                    <a:pt x="95" y="380"/>
                  </a:cubicBezTo>
                  <a:cubicBezTo>
                    <a:pt x="101" y="378"/>
                    <a:pt x="108" y="382"/>
                    <a:pt x="110" y="389"/>
                  </a:cubicBezTo>
                  <a:cubicBezTo>
                    <a:pt x="112" y="396"/>
                    <a:pt x="107" y="403"/>
                    <a:pt x="101" y="405"/>
                  </a:cubicBezTo>
                  <a:cubicBezTo>
                    <a:pt x="95" y="406"/>
                    <a:pt x="90" y="404"/>
                    <a:pt x="87" y="399"/>
                  </a:cubicBezTo>
                  <a:cubicBezTo>
                    <a:pt x="73" y="402"/>
                    <a:pt x="73" y="402"/>
                    <a:pt x="73" y="402"/>
                  </a:cubicBezTo>
                  <a:cubicBezTo>
                    <a:pt x="85" y="450"/>
                    <a:pt x="85" y="450"/>
                    <a:pt x="85" y="450"/>
                  </a:cubicBezTo>
                  <a:cubicBezTo>
                    <a:pt x="98" y="446"/>
                    <a:pt x="98" y="446"/>
                    <a:pt x="98" y="446"/>
                  </a:cubicBezTo>
                  <a:cubicBezTo>
                    <a:pt x="99" y="441"/>
                    <a:pt x="102" y="437"/>
                    <a:pt x="108" y="435"/>
                  </a:cubicBezTo>
                  <a:cubicBezTo>
                    <a:pt x="115" y="434"/>
                    <a:pt x="122" y="438"/>
                    <a:pt x="123" y="445"/>
                  </a:cubicBezTo>
                  <a:cubicBezTo>
                    <a:pt x="125" y="452"/>
                    <a:pt x="121" y="459"/>
                    <a:pt x="114" y="460"/>
                  </a:cubicBezTo>
                  <a:cubicBezTo>
                    <a:pt x="108" y="462"/>
                    <a:pt x="103" y="459"/>
                    <a:pt x="100" y="455"/>
                  </a:cubicBezTo>
                  <a:cubicBezTo>
                    <a:pt x="87" y="458"/>
                    <a:pt x="87" y="458"/>
                    <a:pt x="87" y="458"/>
                  </a:cubicBezTo>
                  <a:cubicBezTo>
                    <a:pt x="98" y="505"/>
                    <a:pt x="98" y="505"/>
                    <a:pt x="98" y="505"/>
                  </a:cubicBezTo>
                  <a:cubicBezTo>
                    <a:pt x="111" y="502"/>
                    <a:pt x="111" y="502"/>
                    <a:pt x="111" y="502"/>
                  </a:cubicBezTo>
                  <a:cubicBezTo>
                    <a:pt x="112" y="497"/>
                    <a:pt x="116" y="492"/>
                    <a:pt x="121" y="491"/>
                  </a:cubicBezTo>
                  <a:cubicBezTo>
                    <a:pt x="128" y="489"/>
                    <a:pt x="135" y="494"/>
                    <a:pt x="137" y="501"/>
                  </a:cubicBezTo>
                  <a:cubicBezTo>
                    <a:pt x="138" y="507"/>
                    <a:pt x="134" y="514"/>
                    <a:pt x="127" y="516"/>
                  </a:cubicBezTo>
                  <a:cubicBezTo>
                    <a:pt x="122" y="517"/>
                    <a:pt x="116" y="515"/>
                    <a:pt x="113" y="511"/>
                  </a:cubicBezTo>
                  <a:cubicBezTo>
                    <a:pt x="100" y="514"/>
                    <a:pt x="100" y="514"/>
                    <a:pt x="100" y="514"/>
                  </a:cubicBezTo>
                  <a:cubicBezTo>
                    <a:pt x="111" y="561"/>
                    <a:pt x="111" y="561"/>
                    <a:pt x="111" y="561"/>
                  </a:cubicBezTo>
                  <a:cubicBezTo>
                    <a:pt x="125" y="558"/>
                    <a:pt x="125" y="558"/>
                    <a:pt x="125" y="558"/>
                  </a:cubicBezTo>
                  <a:cubicBezTo>
                    <a:pt x="125" y="553"/>
                    <a:pt x="129" y="548"/>
                    <a:pt x="135" y="547"/>
                  </a:cubicBezTo>
                  <a:cubicBezTo>
                    <a:pt x="141" y="545"/>
                    <a:pt x="148" y="549"/>
                    <a:pt x="150" y="556"/>
                  </a:cubicBezTo>
                  <a:cubicBezTo>
                    <a:pt x="152" y="563"/>
                    <a:pt x="147" y="570"/>
                    <a:pt x="141" y="572"/>
                  </a:cubicBezTo>
                  <a:cubicBezTo>
                    <a:pt x="135" y="573"/>
                    <a:pt x="130" y="571"/>
                    <a:pt x="127" y="566"/>
                  </a:cubicBezTo>
                  <a:cubicBezTo>
                    <a:pt x="113" y="569"/>
                    <a:pt x="113" y="569"/>
                    <a:pt x="113" y="569"/>
                  </a:cubicBezTo>
                  <a:cubicBezTo>
                    <a:pt x="125" y="617"/>
                    <a:pt x="125" y="617"/>
                    <a:pt x="125" y="617"/>
                  </a:cubicBezTo>
                  <a:cubicBezTo>
                    <a:pt x="138" y="613"/>
                    <a:pt x="138" y="613"/>
                    <a:pt x="138" y="613"/>
                  </a:cubicBezTo>
                  <a:cubicBezTo>
                    <a:pt x="139" y="608"/>
                    <a:pt x="142" y="604"/>
                    <a:pt x="148" y="602"/>
                  </a:cubicBezTo>
                  <a:cubicBezTo>
                    <a:pt x="155" y="601"/>
                    <a:pt x="162" y="605"/>
                    <a:pt x="163" y="612"/>
                  </a:cubicBezTo>
                  <a:cubicBezTo>
                    <a:pt x="165" y="619"/>
                    <a:pt x="161" y="626"/>
                    <a:pt x="154" y="627"/>
                  </a:cubicBezTo>
                  <a:cubicBezTo>
                    <a:pt x="148" y="629"/>
                    <a:pt x="143" y="626"/>
                    <a:pt x="140" y="622"/>
                  </a:cubicBezTo>
                  <a:cubicBezTo>
                    <a:pt x="127" y="625"/>
                    <a:pt x="127" y="625"/>
                    <a:pt x="127" y="625"/>
                  </a:cubicBezTo>
                  <a:cubicBezTo>
                    <a:pt x="131" y="645"/>
                    <a:pt x="131" y="645"/>
                    <a:pt x="131" y="645"/>
                  </a:cubicBezTo>
                  <a:cubicBezTo>
                    <a:pt x="532" y="549"/>
                    <a:pt x="532" y="549"/>
                    <a:pt x="532" y="549"/>
                  </a:cubicBezTo>
                  <a:cubicBezTo>
                    <a:pt x="400" y="0"/>
                    <a:pt x="400" y="0"/>
                    <a:pt x="400" y="0"/>
                  </a:cubicBezTo>
                  <a:lnTo>
                    <a:pt x="0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5630" name="组合 44"/>
            <p:cNvGrpSpPr/>
            <p:nvPr/>
          </p:nvGrpSpPr>
          <p:grpSpPr bwMode="auto">
            <a:xfrm>
              <a:off x="0" y="175321"/>
              <a:ext cx="1563688" cy="1890713"/>
              <a:chOff x="0" y="0"/>
              <a:chExt cx="1563688" cy="1890713"/>
            </a:xfrm>
          </p:grpSpPr>
          <p:sp>
            <p:nvSpPr>
              <p:cNvPr id="25645" name="Freeform 6"/>
              <p:cNvSpPr/>
              <p:nvPr/>
            </p:nvSpPr>
            <p:spPr bwMode="auto">
              <a:xfrm>
                <a:off x="0" y="0"/>
                <a:ext cx="1563688" cy="1890713"/>
              </a:xfrm>
              <a:custGeom>
                <a:avLst/>
                <a:gdLst>
                  <a:gd name="T0" fmla="*/ 2147483647 w 532"/>
                  <a:gd name="T1" fmla="*/ 2147483647 h 644"/>
                  <a:gd name="T2" fmla="*/ 2147483647 w 532"/>
                  <a:gd name="T3" fmla="*/ 2147483647 h 644"/>
                  <a:gd name="T4" fmla="*/ 2147483647 w 532"/>
                  <a:gd name="T5" fmla="*/ 2147483647 h 644"/>
                  <a:gd name="T6" fmla="*/ 2147483647 w 532"/>
                  <a:gd name="T7" fmla="*/ 2147483647 h 644"/>
                  <a:gd name="T8" fmla="*/ 2147483647 w 532"/>
                  <a:gd name="T9" fmla="*/ 2147483647 h 644"/>
                  <a:gd name="T10" fmla="*/ 2147483647 w 532"/>
                  <a:gd name="T11" fmla="*/ 2147483647 h 644"/>
                  <a:gd name="T12" fmla="*/ 2147483647 w 532"/>
                  <a:gd name="T13" fmla="*/ 2147483647 h 644"/>
                  <a:gd name="T14" fmla="*/ 2147483647 w 532"/>
                  <a:gd name="T15" fmla="*/ 2147483647 h 644"/>
                  <a:gd name="T16" fmla="*/ 2147483647 w 532"/>
                  <a:gd name="T17" fmla="*/ 2147483647 h 644"/>
                  <a:gd name="T18" fmla="*/ 2147483647 w 532"/>
                  <a:gd name="T19" fmla="*/ 2147483647 h 644"/>
                  <a:gd name="T20" fmla="*/ 2147483647 w 532"/>
                  <a:gd name="T21" fmla="*/ 2147483647 h 644"/>
                  <a:gd name="T22" fmla="*/ 2147483647 w 532"/>
                  <a:gd name="T23" fmla="*/ 2147483647 h 644"/>
                  <a:gd name="T24" fmla="*/ 2147483647 w 532"/>
                  <a:gd name="T25" fmla="*/ 2147483647 h 644"/>
                  <a:gd name="T26" fmla="*/ 2147483647 w 532"/>
                  <a:gd name="T27" fmla="*/ 2147483647 h 644"/>
                  <a:gd name="T28" fmla="*/ 2147483647 w 532"/>
                  <a:gd name="T29" fmla="*/ 2147483647 h 644"/>
                  <a:gd name="T30" fmla="*/ 2147483647 w 532"/>
                  <a:gd name="T31" fmla="*/ 2147483647 h 644"/>
                  <a:gd name="T32" fmla="*/ 2147483647 w 532"/>
                  <a:gd name="T33" fmla="*/ 2147483647 h 644"/>
                  <a:gd name="T34" fmla="*/ 2147483647 w 532"/>
                  <a:gd name="T35" fmla="*/ 2147483647 h 644"/>
                  <a:gd name="T36" fmla="*/ 2147483647 w 532"/>
                  <a:gd name="T37" fmla="*/ 2147483647 h 644"/>
                  <a:gd name="T38" fmla="*/ 2147483647 w 532"/>
                  <a:gd name="T39" fmla="*/ 2147483647 h 644"/>
                  <a:gd name="T40" fmla="*/ 2147483647 w 532"/>
                  <a:gd name="T41" fmla="*/ 2147483647 h 644"/>
                  <a:gd name="T42" fmla="*/ 2147483647 w 532"/>
                  <a:gd name="T43" fmla="*/ 2147483647 h 644"/>
                  <a:gd name="T44" fmla="*/ 2147483647 w 532"/>
                  <a:gd name="T45" fmla="*/ 2147483647 h 644"/>
                  <a:gd name="T46" fmla="*/ 2147483647 w 532"/>
                  <a:gd name="T47" fmla="*/ 2147483647 h 644"/>
                  <a:gd name="T48" fmla="*/ 2147483647 w 532"/>
                  <a:gd name="T49" fmla="*/ 2147483647 h 644"/>
                  <a:gd name="T50" fmla="*/ 2147483647 w 532"/>
                  <a:gd name="T51" fmla="*/ 2147483647 h 644"/>
                  <a:gd name="T52" fmla="*/ 2147483647 w 532"/>
                  <a:gd name="T53" fmla="*/ 2147483647 h 644"/>
                  <a:gd name="T54" fmla="*/ 2147483647 w 532"/>
                  <a:gd name="T55" fmla="*/ 2147483647 h 644"/>
                  <a:gd name="T56" fmla="*/ 2147483647 w 532"/>
                  <a:gd name="T57" fmla="*/ 2147483647 h 644"/>
                  <a:gd name="T58" fmla="*/ 2147483647 w 532"/>
                  <a:gd name="T59" fmla="*/ 2147483647 h 644"/>
                  <a:gd name="T60" fmla="*/ 2147483647 w 532"/>
                  <a:gd name="T61" fmla="*/ 2147483647 h 644"/>
                  <a:gd name="T62" fmla="*/ 2147483647 w 532"/>
                  <a:gd name="T63" fmla="*/ 2147483647 h 644"/>
                  <a:gd name="T64" fmla="*/ 2147483647 w 532"/>
                  <a:gd name="T65" fmla="*/ 2147483647 h 644"/>
                  <a:gd name="T66" fmla="*/ 2147483647 w 532"/>
                  <a:gd name="T67" fmla="*/ 2147483647 h 644"/>
                  <a:gd name="T68" fmla="*/ 2147483647 w 532"/>
                  <a:gd name="T69" fmla="*/ 2147483647 h 644"/>
                  <a:gd name="T70" fmla="*/ 2147483647 w 532"/>
                  <a:gd name="T71" fmla="*/ 2147483647 h 644"/>
                  <a:gd name="T72" fmla="*/ 2147483647 w 532"/>
                  <a:gd name="T73" fmla="*/ 0 h 644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532"/>
                  <a:gd name="T112" fmla="*/ 0 h 644"/>
                  <a:gd name="T113" fmla="*/ 532 w 532"/>
                  <a:gd name="T114" fmla="*/ 644 h 644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532" h="644">
                    <a:moveTo>
                      <a:pt x="0" y="96"/>
                    </a:moveTo>
                    <a:cubicBezTo>
                      <a:pt x="4" y="115"/>
                      <a:pt x="4" y="115"/>
                      <a:pt x="4" y="115"/>
                    </a:cubicBezTo>
                    <a:cubicBezTo>
                      <a:pt x="18" y="112"/>
                      <a:pt x="18" y="112"/>
                      <a:pt x="18" y="112"/>
                    </a:cubicBezTo>
                    <a:cubicBezTo>
                      <a:pt x="18" y="107"/>
                      <a:pt x="22" y="102"/>
                      <a:pt x="28" y="101"/>
                    </a:cubicBezTo>
                    <a:cubicBezTo>
                      <a:pt x="35" y="99"/>
                      <a:pt x="41" y="103"/>
                      <a:pt x="43" y="110"/>
                    </a:cubicBezTo>
                    <a:cubicBezTo>
                      <a:pt x="45" y="117"/>
                      <a:pt x="41" y="124"/>
                      <a:pt x="34" y="126"/>
                    </a:cubicBezTo>
                    <a:cubicBezTo>
                      <a:pt x="28" y="127"/>
                      <a:pt x="23" y="125"/>
                      <a:pt x="20" y="120"/>
                    </a:cubicBezTo>
                    <a:cubicBezTo>
                      <a:pt x="6" y="123"/>
                      <a:pt x="6" y="123"/>
                      <a:pt x="6" y="123"/>
                    </a:cubicBezTo>
                    <a:cubicBezTo>
                      <a:pt x="18" y="171"/>
                      <a:pt x="18" y="171"/>
                      <a:pt x="18" y="171"/>
                    </a:cubicBezTo>
                    <a:cubicBezTo>
                      <a:pt x="31" y="168"/>
                      <a:pt x="31" y="168"/>
                      <a:pt x="31" y="168"/>
                    </a:cubicBezTo>
                    <a:cubicBezTo>
                      <a:pt x="32" y="162"/>
                      <a:pt x="36" y="158"/>
                      <a:pt x="41" y="156"/>
                    </a:cubicBezTo>
                    <a:cubicBezTo>
                      <a:pt x="48" y="155"/>
                      <a:pt x="55" y="159"/>
                      <a:pt x="56" y="166"/>
                    </a:cubicBezTo>
                    <a:cubicBezTo>
                      <a:pt x="58" y="173"/>
                      <a:pt x="54" y="180"/>
                      <a:pt x="47" y="181"/>
                    </a:cubicBezTo>
                    <a:cubicBezTo>
                      <a:pt x="42" y="183"/>
                      <a:pt x="36" y="180"/>
                      <a:pt x="33" y="176"/>
                    </a:cubicBezTo>
                    <a:cubicBezTo>
                      <a:pt x="20" y="179"/>
                      <a:pt x="20" y="179"/>
                      <a:pt x="20" y="179"/>
                    </a:cubicBezTo>
                    <a:cubicBezTo>
                      <a:pt x="31" y="226"/>
                      <a:pt x="31" y="226"/>
                      <a:pt x="31" y="226"/>
                    </a:cubicBezTo>
                    <a:cubicBezTo>
                      <a:pt x="45" y="223"/>
                      <a:pt x="45" y="223"/>
                      <a:pt x="45" y="223"/>
                    </a:cubicBezTo>
                    <a:cubicBezTo>
                      <a:pt x="45" y="218"/>
                      <a:pt x="49" y="213"/>
                      <a:pt x="54" y="212"/>
                    </a:cubicBezTo>
                    <a:cubicBezTo>
                      <a:pt x="61" y="210"/>
                      <a:pt x="68" y="215"/>
                      <a:pt x="70" y="222"/>
                    </a:cubicBezTo>
                    <a:cubicBezTo>
                      <a:pt x="71" y="228"/>
                      <a:pt x="67" y="235"/>
                      <a:pt x="60" y="237"/>
                    </a:cubicBezTo>
                    <a:cubicBezTo>
                      <a:pt x="55" y="238"/>
                      <a:pt x="49" y="236"/>
                      <a:pt x="47" y="232"/>
                    </a:cubicBezTo>
                    <a:cubicBezTo>
                      <a:pt x="33" y="235"/>
                      <a:pt x="33" y="235"/>
                      <a:pt x="33" y="235"/>
                    </a:cubicBezTo>
                    <a:cubicBezTo>
                      <a:pt x="44" y="282"/>
                      <a:pt x="44" y="282"/>
                      <a:pt x="44" y="282"/>
                    </a:cubicBezTo>
                    <a:cubicBezTo>
                      <a:pt x="58" y="279"/>
                      <a:pt x="58" y="279"/>
                      <a:pt x="58" y="279"/>
                    </a:cubicBezTo>
                    <a:cubicBezTo>
                      <a:pt x="58" y="274"/>
                      <a:pt x="62" y="269"/>
                      <a:pt x="68" y="268"/>
                    </a:cubicBezTo>
                    <a:cubicBezTo>
                      <a:pt x="75" y="266"/>
                      <a:pt x="81" y="270"/>
                      <a:pt x="83" y="277"/>
                    </a:cubicBezTo>
                    <a:cubicBezTo>
                      <a:pt x="85" y="284"/>
                      <a:pt x="81" y="291"/>
                      <a:pt x="74" y="293"/>
                    </a:cubicBezTo>
                    <a:cubicBezTo>
                      <a:pt x="68" y="294"/>
                      <a:pt x="63" y="292"/>
                      <a:pt x="60" y="287"/>
                    </a:cubicBezTo>
                    <a:cubicBezTo>
                      <a:pt x="46" y="290"/>
                      <a:pt x="46" y="290"/>
                      <a:pt x="46" y="290"/>
                    </a:cubicBezTo>
                    <a:cubicBezTo>
                      <a:pt x="58" y="338"/>
                      <a:pt x="58" y="338"/>
                      <a:pt x="58" y="338"/>
                    </a:cubicBezTo>
                    <a:cubicBezTo>
                      <a:pt x="71" y="335"/>
                      <a:pt x="71" y="335"/>
                      <a:pt x="71" y="335"/>
                    </a:cubicBezTo>
                    <a:cubicBezTo>
                      <a:pt x="72" y="329"/>
                      <a:pt x="76" y="325"/>
                      <a:pt x="81" y="323"/>
                    </a:cubicBezTo>
                    <a:cubicBezTo>
                      <a:pt x="88" y="322"/>
                      <a:pt x="95" y="326"/>
                      <a:pt x="96" y="333"/>
                    </a:cubicBezTo>
                    <a:cubicBezTo>
                      <a:pt x="98" y="340"/>
                      <a:pt x="94" y="347"/>
                      <a:pt x="87" y="348"/>
                    </a:cubicBezTo>
                    <a:cubicBezTo>
                      <a:pt x="82" y="350"/>
                      <a:pt x="76" y="347"/>
                      <a:pt x="73" y="343"/>
                    </a:cubicBezTo>
                    <a:cubicBezTo>
                      <a:pt x="60" y="346"/>
                      <a:pt x="60" y="346"/>
                      <a:pt x="60" y="346"/>
                    </a:cubicBezTo>
                    <a:cubicBezTo>
                      <a:pt x="71" y="393"/>
                      <a:pt x="71" y="393"/>
                      <a:pt x="71" y="393"/>
                    </a:cubicBezTo>
                    <a:cubicBezTo>
                      <a:pt x="85" y="390"/>
                      <a:pt x="85" y="390"/>
                      <a:pt x="85" y="390"/>
                    </a:cubicBezTo>
                    <a:cubicBezTo>
                      <a:pt x="85" y="385"/>
                      <a:pt x="89" y="380"/>
                      <a:pt x="94" y="379"/>
                    </a:cubicBezTo>
                    <a:cubicBezTo>
                      <a:pt x="101" y="377"/>
                      <a:pt x="108" y="382"/>
                      <a:pt x="110" y="389"/>
                    </a:cubicBezTo>
                    <a:cubicBezTo>
                      <a:pt x="111" y="395"/>
                      <a:pt x="107" y="402"/>
                      <a:pt x="100" y="404"/>
                    </a:cubicBezTo>
                    <a:cubicBezTo>
                      <a:pt x="95" y="405"/>
                      <a:pt x="89" y="403"/>
                      <a:pt x="87" y="399"/>
                    </a:cubicBezTo>
                    <a:cubicBezTo>
                      <a:pt x="73" y="402"/>
                      <a:pt x="73" y="402"/>
                      <a:pt x="73" y="402"/>
                    </a:cubicBezTo>
                    <a:cubicBezTo>
                      <a:pt x="84" y="449"/>
                      <a:pt x="84" y="449"/>
                      <a:pt x="84" y="449"/>
                    </a:cubicBezTo>
                    <a:cubicBezTo>
                      <a:pt x="98" y="446"/>
                      <a:pt x="98" y="446"/>
                      <a:pt x="98" y="446"/>
                    </a:cubicBezTo>
                    <a:cubicBezTo>
                      <a:pt x="98" y="441"/>
                      <a:pt x="102" y="436"/>
                      <a:pt x="108" y="435"/>
                    </a:cubicBezTo>
                    <a:cubicBezTo>
                      <a:pt x="115" y="433"/>
                      <a:pt x="122" y="437"/>
                      <a:pt x="123" y="444"/>
                    </a:cubicBezTo>
                    <a:cubicBezTo>
                      <a:pt x="125" y="451"/>
                      <a:pt x="121" y="458"/>
                      <a:pt x="114" y="460"/>
                    </a:cubicBezTo>
                    <a:cubicBezTo>
                      <a:pt x="108" y="461"/>
                      <a:pt x="103" y="459"/>
                      <a:pt x="100" y="454"/>
                    </a:cubicBezTo>
                    <a:cubicBezTo>
                      <a:pt x="86" y="457"/>
                      <a:pt x="86" y="457"/>
                      <a:pt x="86" y="457"/>
                    </a:cubicBezTo>
                    <a:cubicBezTo>
                      <a:pt x="98" y="505"/>
                      <a:pt x="98" y="505"/>
                      <a:pt x="98" y="505"/>
                    </a:cubicBezTo>
                    <a:cubicBezTo>
                      <a:pt x="111" y="502"/>
                      <a:pt x="111" y="502"/>
                      <a:pt x="111" y="502"/>
                    </a:cubicBezTo>
                    <a:cubicBezTo>
                      <a:pt x="112" y="496"/>
                      <a:pt x="116" y="492"/>
                      <a:pt x="121" y="490"/>
                    </a:cubicBezTo>
                    <a:cubicBezTo>
                      <a:pt x="128" y="489"/>
                      <a:pt x="135" y="493"/>
                      <a:pt x="136" y="500"/>
                    </a:cubicBezTo>
                    <a:cubicBezTo>
                      <a:pt x="138" y="507"/>
                      <a:pt x="134" y="514"/>
                      <a:pt x="127" y="515"/>
                    </a:cubicBezTo>
                    <a:cubicBezTo>
                      <a:pt x="122" y="517"/>
                      <a:pt x="116" y="514"/>
                      <a:pt x="113" y="510"/>
                    </a:cubicBezTo>
                    <a:cubicBezTo>
                      <a:pt x="100" y="513"/>
                      <a:pt x="100" y="513"/>
                      <a:pt x="100" y="513"/>
                    </a:cubicBezTo>
                    <a:cubicBezTo>
                      <a:pt x="111" y="560"/>
                      <a:pt x="111" y="560"/>
                      <a:pt x="111" y="560"/>
                    </a:cubicBezTo>
                    <a:cubicBezTo>
                      <a:pt x="125" y="557"/>
                      <a:pt x="125" y="557"/>
                      <a:pt x="125" y="557"/>
                    </a:cubicBezTo>
                    <a:cubicBezTo>
                      <a:pt x="125" y="552"/>
                      <a:pt x="129" y="547"/>
                      <a:pt x="134" y="546"/>
                    </a:cubicBezTo>
                    <a:cubicBezTo>
                      <a:pt x="141" y="544"/>
                      <a:pt x="148" y="549"/>
                      <a:pt x="150" y="556"/>
                    </a:cubicBezTo>
                    <a:cubicBezTo>
                      <a:pt x="151" y="562"/>
                      <a:pt x="147" y="569"/>
                      <a:pt x="140" y="571"/>
                    </a:cubicBezTo>
                    <a:cubicBezTo>
                      <a:pt x="135" y="572"/>
                      <a:pt x="129" y="570"/>
                      <a:pt x="127" y="566"/>
                    </a:cubicBezTo>
                    <a:cubicBezTo>
                      <a:pt x="113" y="569"/>
                      <a:pt x="113" y="569"/>
                      <a:pt x="113" y="569"/>
                    </a:cubicBezTo>
                    <a:cubicBezTo>
                      <a:pt x="124" y="616"/>
                      <a:pt x="124" y="616"/>
                      <a:pt x="124" y="616"/>
                    </a:cubicBezTo>
                    <a:cubicBezTo>
                      <a:pt x="138" y="613"/>
                      <a:pt x="138" y="613"/>
                      <a:pt x="138" y="613"/>
                    </a:cubicBezTo>
                    <a:cubicBezTo>
                      <a:pt x="138" y="608"/>
                      <a:pt x="142" y="603"/>
                      <a:pt x="148" y="602"/>
                    </a:cubicBezTo>
                    <a:cubicBezTo>
                      <a:pt x="155" y="600"/>
                      <a:pt x="162" y="604"/>
                      <a:pt x="163" y="611"/>
                    </a:cubicBezTo>
                    <a:cubicBezTo>
                      <a:pt x="165" y="618"/>
                      <a:pt x="161" y="625"/>
                      <a:pt x="154" y="627"/>
                    </a:cubicBezTo>
                    <a:cubicBezTo>
                      <a:pt x="148" y="628"/>
                      <a:pt x="143" y="626"/>
                      <a:pt x="140" y="621"/>
                    </a:cubicBezTo>
                    <a:cubicBezTo>
                      <a:pt x="126" y="624"/>
                      <a:pt x="126" y="624"/>
                      <a:pt x="126" y="624"/>
                    </a:cubicBezTo>
                    <a:cubicBezTo>
                      <a:pt x="131" y="644"/>
                      <a:pt x="131" y="644"/>
                      <a:pt x="131" y="644"/>
                    </a:cubicBezTo>
                    <a:cubicBezTo>
                      <a:pt x="532" y="548"/>
                      <a:pt x="532" y="548"/>
                      <a:pt x="532" y="548"/>
                    </a:cubicBezTo>
                    <a:cubicBezTo>
                      <a:pt x="400" y="0"/>
                      <a:pt x="400" y="0"/>
                      <a:pt x="400" y="0"/>
                    </a:cubicBezTo>
                    <a:lnTo>
                      <a:pt x="0" y="9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5646" name="Freeform 7"/>
              <p:cNvSpPr/>
              <p:nvPr/>
            </p:nvSpPr>
            <p:spPr bwMode="auto">
              <a:xfrm>
                <a:off x="555625" y="1558925"/>
                <a:ext cx="996950" cy="247650"/>
              </a:xfrm>
              <a:custGeom>
                <a:avLst/>
                <a:gdLst>
                  <a:gd name="T0" fmla="*/ 0 w 628"/>
                  <a:gd name="T1" fmla="*/ 2147483647 h 156"/>
                  <a:gd name="T2" fmla="*/ 2147483647 w 628"/>
                  <a:gd name="T3" fmla="*/ 0 h 156"/>
                  <a:gd name="T4" fmla="*/ 2147483647 w 628"/>
                  <a:gd name="T5" fmla="*/ 2147483647 h 156"/>
                  <a:gd name="T6" fmla="*/ 0 w 628"/>
                  <a:gd name="T7" fmla="*/ 2147483647 h 156"/>
                  <a:gd name="T8" fmla="*/ 0 w 628"/>
                  <a:gd name="T9" fmla="*/ 2147483647 h 1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28"/>
                  <a:gd name="T16" fmla="*/ 0 h 156"/>
                  <a:gd name="T17" fmla="*/ 628 w 628"/>
                  <a:gd name="T18" fmla="*/ 156 h 1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28" h="156">
                    <a:moveTo>
                      <a:pt x="0" y="152"/>
                    </a:moveTo>
                    <a:lnTo>
                      <a:pt x="628" y="0"/>
                    </a:lnTo>
                    <a:lnTo>
                      <a:pt x="628" y="6"/>
                    </a:lnTo>
                    <a:lnTo>
                      <a:pt x="0" y="156"/>
                    </a:lnTo>
                    <a:lnTo>
                      <a:pt x="0" y="152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5647" name="Freeform 8"/>
              <p:cNvSpPr/>
              <p:nvPr/>
            </p:nvSpPr>
            <p:spPr bwMode="auto">
              <a:xfrm>
                <a:off x="534988" y="1476375"/>
                <a:ext cx="996950" cy="244475"/>
              </a:xfrm>
              <a:custGeom>
                <a:avLst/>
                <a:gdLst>
                  <a:gd name="T0" fmla="*/ 0 w 628"/>
                  <a:gd name="T1" fmla="*/ 2147483647 h 154"/>
                  <a:gd name="T2" fmla="*/ 2147483647 w 628"/>
                  <a:gd name="T3" fmla="*/ 0 h 154"/>
                  <a:gd name="T4" fmla="*/ 2147483647 w 628"/>
                  <a:gd name="T5" fmla="*/ 2147483647 h 154"/>
                  <a:gd name="T6" fmla="*/ 0 w 628"/>
                  <a:gd name="T7" fmla="*/ 2147483647 h 154"/>
                  <a:gd name="T8" fmla="*/ 0 w 628"/>
                  <a:gd name="T9" fmla="*/ 2147483647 h 1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28"/>
                  <a:gd name="T16" fmla="*/ 0 h 154"/>
                  <a:gd name="T17" fmla="*/ 628 w 628"/>
                  <a:gd name="T18" fmla="*/ 154 h 15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28" h="154">
                    <a:moveTo>
                      <a:pt x="0" y="150"/>
                    </a:moveTo>
                    <a:lnTo>
                      <a:pt x="628" y="0"/>
                    </a:lnTo>
                    <a:lnTo>
                      <a:pt x="628" y="4"/>
                    </a:lnTo>
                    <a:lnTo>
                      <a:pt x="0" y="154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5648" name="Freeform 9"/>
              <p:cNvSpPr/>
              <p:nvPr/>
            </p:nvSpPr>
            <p:spPr bwMode="auto">
              <a:xfrm>
                <a:off x="514350" y="1392238"/>
                <a:ext cx="996950" cy="242888"/>
              </a:xfrm>
              <a:custGeom>
                <a:avLst/>
                <a:gdLst>
                  <a:gd name="T0" fmla="*/ 0 w 628"/>
                  <a:gd name="T1" fmla="*/ 2147483647 h 153"/>
                  <a:gd name="T2" fmla="*/ 2147483647 w 628"/>
                  <a:gd name="T3" fmla="*/ 0 h 153"/>
                  <a:gd name="T4" fmla="*/ 2147483647 w 628"/>
                  <a:gd name="T5" fmla="*/ 2147483647 h 153"/>
                  <a:gd name="T6" fmla="*/ 0 w 628"/>
                  <a:gd name="T7" fmla="*/ 2147483647 h 153"/>
                  <a:gd name="T8" fmla="*/ 0 w 628"/>
                  <a:gd name="T9" fmla="*/ 2147483647 h 15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28"/>
                  <a:gd name="T16" fmla="*/ 0 h 153"/>
                  <a:gd name="T17" fmla="*/ 628 w 628"/>
                  <a:gd name="T18" fmla="*/ 153 h 15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28" h="153">
                    <a:moveTo>
                      <a:pt x="0" y="150"/>
                    </a:moveTo>
                    <a:lnTo>
                      <a:pt x="628" y="0"/>
                    </a:lnTo>
                    <a:lnTo>
                      <a:pt x="628" y="3"/>
                    </a:lnTo>
                    <a:lnTo>
                      <a:pt x="0" y="153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5649" name="Freeform 10"/>
              <p:cNvSpPr/>
              <p:nvPr/>
            </p:nvSpPr>
            <p:spPr bwMode="auto">
              <a:xfrm>
                <a:off x="493713" y="1306513"/>
                <a:ext cx="996950" cy="246063"/>
              </a:xfrm>
              <a:custGeom>
                <a:avLst/>
                <a:gdLst>
                  <a:gd name="T0" fmla="*/ 0 w 628"/>
                  <a:gd name="T1" fmla="*/ 2147483647 h 155"/>
                  <a:gd name="T2" fmla="*/ 2147483647 w 628"/>
                  <a:gd name="T3" fmla="*/ 0 h 155"/>
                  <a:gd name="T4" fmla="*/ 2147483647 w 628"/>
                  <a:gd name="T5" fmla="*/ 2147483647 h 155"/>
                  <a:gd name="T6" fmla="*/ 2147483647 w 628"/>
                  <a:gd name="T7" fmla="*/ 2147483647 h 155"/>
                  <a:gd name="T8" fmla="*/ 0 w 628"/>
                  <a:gd name="T9" fmla="*/ 2147483647 h 1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28"/>
                  <a:gd name="T16" fmla="*/ 0 h 155"/>
                  <a:gd name="T17" fmla="*/ 628 w 628"/>
                  <a:gd name="T18" fmla="*/ 155 h 1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28" h="155">
                    <a:moveTo>
                      <a:pt x="0" y="150"/>
                    </a:moveTo>
                    <a:lnTo>
                      <a:pt x="628" y="0"/>
                    </a:lnTo>
                    <a:lnTo>
                      <a:pt x="628" y="4"/>
                    </a:lnTo>
                    <a:lnTo>
                      <a:pt x="2" y="155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5650" name="Freeform 11"/>
              <p:cNvSpPr/>
              <p:nvPr/>
            </p:nvSpPr>
            <p:spPr bwMode="auto">
              <a:xfrm>
                <a:off x="473075" y="1220788"/>
                <a:ext cx="1000125" cy="247650"/>
              </a:xfrm>
              <a:custGeom>
                <a:avLst/>
                <a:gdLst>
                  <a:gd name="T0" fmla="*/ 0 w 630"/>
                  <a:gd name="T1" fmla="*/ 2147483647 h 156"/>
                  <a:gd name="T2" fmla="*/ 2147483647 w 630"/>
                  <a:gd name="T3" fmla="*/ 0 h 156"/>
                  <a:gd name="T4" fmla="*/ 2147483647 w 630"/>
                  <a:gd name="T5" fmla="*/ 2147483647 h 156"/>
                  <a:gd name="T6" fmla="*/ 2147483647 w 630"/>
                  <a:gd name="T7" fmla="*/ 2147483647 h 156"/>
                  <a:gd name="T8" fmla="*/ 0 w 630"/>
                  <a:gd name="T9" fmla="*/ 2147483647 h 1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30"/>
                  <a:gd name="T16" fmla="*/ 0 h 156"/>
                  <a:gd name="T17" fmla="*/ 630 w 630"/>
                  <a:gd name="T18" fmla="*/ 156 h 1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30" h="156">
                    <a:moveTo>
                      <a:pt x="0" y="152"/>
                    </a:moveTo>
                    <a:lnTo>
                      <a:pt x="628" y="0"/>
                    </a:lnTo>
                    <a:lnTo>
                      <a:pt x="630" y="6"/>
                    </a:lnTo>
                    <a:lnTo>
                      <a:pt x="2" y="156"/>
                    </a:lnTo>
                    <a:lnTo>
                      <a:pt x="0" y="152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5651" name="Freeform 12"/>
              <p:cNvSpPr/>
              <p:nvPr/>
            </p:nvSpPr>
            <p:spPr bwMode="auto">
              <a:xfrm>
                <a:off x="452438" y="1139825"/>
                <a:ext cx="1000125" cy="242888"/>
              </a:xfrm>
              <a:custGeom>
                <a:avLst/>
                <a:gdLst>
                  <a:gd name="T0" fmla="*/ 0 w 630"/>
                  <a:gd name="T1" fmla="*/ 2147483647 h 153"/>
                  <a:gd name="T2" fmla="*/ 2147483647 w 630"/>
                  <a:gd name="T3" fmla="*/ 0 h 153"/>
                  <a:gd name="T4" fmla="*/ 2147483647 w 630"/>
                  <a:gd name="T5" fmla="*/ 2147483647 h 153"/>
                  <a:gd name="T6" fmla="*/ 2147483647 w 630"/>
                  <a:gd name="T7" fmla="*/ 2147483647 h 153"/>
                  <a:gd name="T8" fmla="*/ 0 w 630"/>
                  <a:gd name="T9" fmla="*/ 2147483647 h 15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30"/>
                  <a:gd name="T16" fmla="*/ 0 h 153"/>
                  <a:gd name="T17" fmla="*/ 630 w 630"/>
                  <a:gd name="T18" fmla="*/ 153 h 15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30" h="153">
                    <a:moveTo>
                      <a:pt x="0" y="150"/>
                    </a:moveTo>
                    <a:lnTo>
                      <a:pt x="628" y="0"/>
                    </a:lnTo>
                    <a:lnTo>
                      <a:pt x="630" y="3"/>
                    </a:lnTo>
                    <a:lnTo>
                      <a:pt x="2" y="153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5652" name="Freeform 13"/>
              <p:cNvSpPr/>
              <p:nvPr/>
            </p:nvSpPr>
            <p:spPr bwMode="auto">
              <a:xfrm>
                <a:off x="431800" y="1054100"/>
                <a:ext cx="1000125" cy="244475"/>
              </a:xfrm>
              <a:custGeom>
                <a:avLst/>
                <a:gdLst>
                  <a:gd name="T0" fmla="*/ 0 w 630"/>
                  <a:gd name="T1" fmla="*/ 2147483647 h 154"/>
                  <a:gd name="T2" fmla="*/ 2147483647 w 630"/>
                  <a:gd name="T3" fmla="*/ 0 h 154"/>
                  <a:gd name="T4" fmla="*/ 2147483647 w 630"/>
                  <a:gd name="T5" fmla="*/ 2147483647 h 154"/>
                  <a:gd name="T6" fmla="*/ 2147483647 w 630"/>
                  <a:gd name="T7" fmla="*/ 2147483647 h 154"/>
                  <a:gd name="T8" fmla="*/ 0 w 630"/>
                  <a:gd name="T9" fmla="*/ 2147483647 h 1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30"/>
                  <a:gd name="T16" fmla="*/ 0 h 154"/>
                  <a:gd name="T17" fmla="*/ 630 w 630"/>
                  <a:gd name="T18" fmla="*/ 154 h 15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30" h="154">
                    <a:moveTo>
                      <a:pt x="0" y="150"/>
                    </a:moveTo>
                    <a:lnTo>
                      <a:pt x="628" y="0"/>
                    </a:lnTo>
                    <a:lnTo>
                      <a:pt x="630" y="4"/>
                    </a:lnTo>
                    <a:lnTo>
                      <a:pt x="2" y="154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5653" name="Freeform 14"/>
              <p:cNvSpPr/>
              <p:nvPr/>
            </p:nvSpPr>
            <p:spPr bwMode="auto">
              <a:xfrm>
                <a:off x="411163" y="968375"/>
                <a:ext cx="1000125" cy="247650"/>
              </a:xfrm>
              <a:custGeom>
                <a:avLst/>
                <a:gdLst>
                  <a:gd name="T0" fmla="*/ 0 w 630"/>
                  <a:gd name="T1" fmla="*/ 2147483647 h 156"/>
                  <a:gd name="T2" fmla="*/ 2147483647 w 630"/>
                  <a:gd name="T3" fmla="*/ 0 h 156"/>
                  <a:gd name="T4" fmla="*/ 2147483647 w 630"/>
                  <a:gd name="T5" fmla="*/ 2147483647 h 156"/>
                  <a:gd name="T6" fmla="*/ 2147483647 w 630"/>
                  <a:gd name="T7" fmla="*/ 2147483647 h 156"/>
                  <a:gd name="T8" fmla="*/ 0 w 630"/>
                  <a:gd name="T9" fmla="*/ 2147483647 h 1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30"/>
                  <a:gd name="T16" fmla="*/ 0 h 156"/>
                  <a:gd name="T17" fmla="*/ 630 w 630"/>
                  <a:gd name="T18" fmla="*/ 156 h 1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30" h="156">
                    <a:moveTo>
                      <a:pt x="0" y="150"/>
                    </a:moveTo>
                    <a:lnTo>
                      <a:pt x="628" y="0"/>
                    </a:lnTo>
                    <a:lnTo>
                      <a:pt x="630" y="4"/>
                    </a:lnTo>
                    <a:lnTo>
                      <a:pt x="2" y="156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5654" name="Freeform 15"/>
              <p:cNvSpPr/>
              <p:nvPr/>
            </p:nvSpPr>
            <p:spPr bwMode="auto">
              <a:xfrm>
                <a:off x="393700" y="884238"/>
                <a:ext cx="996950" cy="246063"/>
              </a:xfrm>
              <a:custGeom>
                <a:avLst/>
                <a:gdLst>
                  <a:gd name="T0" fmla="*/ 0 w 628"/>
                  <a:gd name="T1" fmla="*/ 2147483647 h 155"/>
                  <a:gd name="T2" fmla="*/ 2147483647 w 628"/>
                  <a:gd name="T3" fmla="*/ 0 h 155"/>
                  <a:gd name="T4" fmla="*/ 2147483647 w 628"/>
                  <a:gd name="T5" fmla="*/ 2147483647 h 155"/>
                  <a:gd name="T6" fmla="*/ 0 w 628"/>
                  <a:gd name="T7" fmla="*/ 2147483647 h 155"/>
                  <a:gd name="T8" fmla="*/ 0 w 628"/>
                  <a:gd name="T9" fmla="*/ 2147483647 h 1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28"/>
                  <a:gd name="T16" fmla="*/ 0 h 155"/>
                  <a:gd name="T17" fmla="*/ 628 w 628"/>
                  <a:gd name="T18" fmla="*/ 155 h 1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28" h="155">
                    <a:moveTo>
                      <a:pt x="0" y="151"/>
                    </a:moveTo>
                    <a:lnTo>
                      <a:pt x="626" y="0"/>
                    </a:lnTo>
                    <a:lnTo>
                      <a:pt x="628" y="5"/>
                    </a:lnTo>
                    <a:lnTo>
                      <a:pt x="0" y="155"/>
                    </a:lnTo>
                    <a:lnTo>
                      <a:pt x="0" y="151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5655" name="Freeform 16"/>
              <p:cNvSpPr/>
              <p:nvPr/>
            </p:nvSpPr>
            <p:spPr bwMode="auto">
              <a:xfrm>
                <a:off x="373063" y="801688"/>
                <a:ext cx="996950" cy="242888"/>
              </a:xfrm>
              <a:custGeom>
                <a:avLst/>
                <a:gdLst>
                  <a:gd name="T0" fmla="*/ 0 w 628"/>
                  <a:gd name="T1" fmla="*/ 2147483647 h 153"/>
                  <a:gd name="T2" fmla="*/ 2147483647 w 628"/>
                  <a:gd name="T3" fmla="*/ 0 h 153"/>
                  <a:gd name="T4" fmla="*/ 2147483647 w 628"/>
                  <a:gd name="T5" fmla="*/ 2147483647 h 153"/>
                  <a:gd name="T6" fmla="*/ 0 w 628"/>
                  <a:gd name="T7" fmla="*/ 2147483647 h 153"/>
                  <a:gd name="T8" fmla="*/ 0 w 628"/>
                  <a:gd name="T9" fmla="*/ 2147483647 h 15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28"/>
                  <a:gd name="T16" fmla="*/ 0 h 153"/>
                  <a:gd name="T17" fmla="*/ 628 w 628"/>
                  <a:gd name="T18" fmla="*/ 153 h 15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28" h="153">
                    <a:moveTo>
                      <a:pt x="0" y="150"/>
                    </a:moveTo>
                    <a:lnTo>
                      <a:pt x="628" y="0"/>
                    </a:lnTo>
                    <a:lnTo>
                      <a:pt x="628" y="4"/>
                    </a:lnTo>
                    <a:lnTo>
                      <a:pt x="0" y="153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5656" name="Freeform 17"/>
              <p:cNvSpPr/>
              <p:nvPr/>
            </p:nvSpPr>
            <p:spPr bwMode="auto">
              <a:xfrm>
                <a:off x="352425" y="715963"/>
                <a:ext cx="996950" cy="244475"/>
              </a:xfrm>
              <a:custGeom>
                <a:avLst/>
                <a:gdLst>
                  <a:gd name="T0" fmla="*/ 0 w 628"/>
                  <a:gd name="T1" fmla="*/ 2147483647 h 154"/>
                  <a:gd name="T2" fmla="*/ 2147483647 w 628"/>
                  <a:gd name="T3" fmla="*/ 0 h 154"/>
                  <a:gd name="T4" fmla="*/ 2147483647 w 628"/>
                  <a:gd name="T5" fmla="*/ 2147483647 h 154"/>
                  <a:gd name="T6" fmla="*/ 0 w 628"/>
                  <a:gd name="T7" fmla="*/ 2147483647 h 154"/>
                  <a:gd name="T8" fmla="*/ 0 w 628"/>
                  <a:gd name="T9" fmla="*/ 2147483647 h 1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28"/>
                  <a:gd name="T16" fmla="*/ 0 h 154"/>
                  <a:gd name="T17" fmla="*/ 628 w 628"/>
                  <a:gd name="T18" fmla="*/ 154 h 15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28" h="154">
                    <a:moveTo>
                      <a:pt x="0" y="150"/>
                    </a:moveTo>
                    <a:lnTo>
                      <a:pt x="628" y="0"/>
                    </a:lnTo>
                    <a:lnTo>
                      <a:pt x="628" y="4"/>
                    </a:lnTo>
                    <a:lnTo>
                      <a:pt x="0" y="154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5657" name="Freeform 18"/>
              <p:cNvSpPr/>
              <p:nvPr/>
            </p:nvSpPr>
            <p:spPr bwMode="auto">
              <a:xfrm>
                <a:off x="331788" y="631825"/>
                <a:ext cx="996950" cy="246063"/>
              </a:xfrm>
              <a:custGeom>
                <a:avLst/>
                <a:gdLst>
                  <a:gd name="T0" fmla="*/ 0 w 628"/>
                  <a:gd name="T1" fmla="*/ 2147483647 h 155"/>
                  <a:gd name="T2" fmla="*/ 2147483647 w 628"/>
                  <a:gd name="T3" fmla="*/ 0 h 155"/>
                  <a:gd name="T4" fmla="*/ 2147483647 w 628"/>
                  <a:gd name="T5" fmla="*/ 2147483647 h 155"/>
                  <a:gd name="T6" fmla="*/ 0 w 628"/>
                  <a:gd name="T7" fmla="*/ 2147483647 h 155"/>
                  <a:gd name="T8" fmla="*/ 0 w 628"/>
                  <a:gd name="T9" fmla="*/ 2147483647 h 1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28"/>
                  <a:gd name="T16" fmla="*/ 0 h 155"/>
                  <a:gd name="T17" fmla="*/ 628 w 628"/>
                  <a:gd name="T18" fmla="*/ 155 h 1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28" h="155">
                    <a:moveTo>
                      <a:pt x="0" y="149"/>
                    </a:moveTo>
                    <a:lnTo>
                      <a:pt x="628" y="0"/>
                    </a:lnTo>
                    <a:lnTo>
                      <a:pt x="628" y="3"/>
                    </a:lnTo>
                    <a:lnTo>
                      <a:pt x="0" y="155"/>
                    </a:lnTo>
                    <a:lnTo>
                      <a:pt x="0" y="149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5658" name="Freeform 19"/>
              <p:cNvSpPr/>
              <p:nvPr/>
            </p:nvSpPr>
            <p:spPr bwMode="auto">
              <a:xfrm>
                <a:off x="311150" y="546100"/>
                <a:ext cx="996950" cy="246063"/>
              </a:xfrm>
              <a:custGeom>
                <a:avLst/>
                <a:gdLst>
                  <a:gd name="T0" fmla="*/ 0 w 628"/>
                  <a:gd name="T1" fmla="*/ 2147483647 h 155"/>
                  <a:gd name="T2" fmla="*/ 2147483647 w 628"/>
                  <a:gd name="T3" fmla="*/ 0 h 155"/>
                  <a:gd name="T4" fmla="*/ 2147483647 w 628"/>
                  <a:gd name="T5" fmla="*/ 2147483647 h 155"/>
                  <a:gd name="T6" fmla="*/ 2147483647 w 628"/>
                  <a:gd name="T7" fmla="*/ 2147483647 h 155"/>
                  <a:gd name="T8" fmla="*/ 0 w 628"/>
                  <a:gd name="T9" fmla="*/ 2147483647 h 1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28"/>
                  <a:gd name="T16" fmla="*/ 0 h 155"/>
                  <a:gd name="T17" fmla="*/ 628 w 628"/>
                  <a:gd name="T18" fmla="*/ 155 h 1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28" h="155">
                    <a:moveTo>
                      <a:pt x="0" y="152"/>
                    </a:moveTo>
                    <a:lnTo>
                      <a:pt x="628" y="0"/>
                    </a:lnTo>
                    <a:lnTo>
                      <a:pt x="628" y="6"/>
                    </a:lnTo>
                    <a:lnTo>
                      <a:pt x="2" y="155"/>
                    </a:lnTo>
                    <a:lnTo>
                      <a:pt x="0" y="152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5659" name="Freeform 20"/>
              <p:cNvSpPr/>
              <p:nvPr/>
            </p:nvSpPr>
            <p:spPr bwMode="auto">
              <a:xfrm>
                <a:off x="290513" y="463550"/>
                <a:ext cx="1000125" cy="244475"/>
              </a:xfrm>
              <a:custGeom>
                <a:avLst/>
                <a:gdLst>
                  <a:gd name="T0" fmla="*/ 0 w 630"/>
                  <a:gd name="T1" fmla="*/ 2147483647 h 154"/>
                  <a:gd name="T2" fmla="*/ 2147483647 w 630"/>
                  <a:gd name="T3" fmla="*/ 0 h 154"/>
                  <a:gd name="T4" fmla="*/ 2147483647 w 630"/>
                  <a:gd name="T5" fmla="*/ 2147483647 h 154"/>
                  <a:gd name="T6" fmla="*/ 2147483647 w 630"/>
                  <a:gd name="T7" fmla="*/ 2147483647 h 154"/>
                  <a:gd name="T8" fmla="*/ 0 w 630"/>
                  <a:gd name="T9" fmla="*/ 2147483647 h 1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30"/>
                  <a:gd name="T16" fmla="*/ 0 h 154"/>
                  <a:gd name="T17" fmla="*/ 630 w 630"/>
                  <a:gd name="T18" fmla="*/ 154 h 15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30" h="154">
                    <a:moveTo>
                      <a:pt x="0" y="150"/>
                    </a:moveTo>
                    <a:lnTo>
                      <a:pt x="628" y="0"/>
                    </a:lnTo>
                    <a:lnTo>
                      <a:pt x="630" y="4"/>
                    </a:lnTo>
                    <a:lnTo>
                      <a:pt x="2" y="154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5660" name="Freeform 21"/>
              <p:cNvSpPr/>
              <p:nvPr/>
            </p:nvSpPr>
            <p:spPr bwMode="auto">
              <a:xfrm>
                <a:off x="269875" y="379413"/>
                <a:ext cx="1000125" cy="242888"/>
              </a:xfrm>
              <a:custGeom>
                <a:avLst/>
                <a:gdLst>
                  <a:gd name="T0" fmla="*/ 0 w 630"/>
                  <a:gd name="T1" fmla="*/ 2147483647 h 153"/>
                  <a:gd name="T2" fmla="*/ 2147483647 w 630"/>
                  <a:gd name="T3" fmla="*/ 0 h 153"/>
                  <a:gd name="T4" fmla="*/ 2147483647 w 630"/>
                  <a:gd name="T5" fmla="*/ 2147483647 h 153"/>
                  <a:gd name="T6" fmla="*/ 2147483647 w 630"/>
                  <a:gd name="T7" fmla="*/ 2147483647 h 153"/>
                  <a:gd name="T8" fmla="*/ 0 w 630"/>
                  <a:gd name="T9" fmla="*/ 2147483647 h 15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30"/>
                  <a:gd name="T16" fmla="*/ 0 h 153"/>
                  <a:gd name="T17" fmla="*/ 630 w 630"/>
                  <a:gd name="T18" fmla="*/ 153 h 15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30" h="153">
                    <a:moveTo>
                      <a:pt x="0" y="149"/>
                    </a:moveTo>
                    <a:lnTo>
                      <a:pt x="628" y="0"/>
                    </a:lnTo>
                    <a:lnTo>
                      <a:pt x="630" y="3"/>
                    </a:lnTo>
                    <a:lnTo>
                      <a:pt x="2" y="153"/>
                    </a:lnTo>
                    <a:lnTo>
                      <a:pt x="0" y="149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5661" name="Freeform 22"/>
              <p:cNvSpPr/>
              <p:nvPr/>
            </p:nvSpPr>
            <p:spPr bwMode="auto">
              <a:xfrm>
                <a:off x="249238" y="293688"/>
                <a:ext cx="1000125" cy="246063"/>
              </a:xfrm>
              <a:custGeom>
                <a:avLst/>
                <a:gdLst>
                  <a:gd name="T0" fmla="*/ 0 w 630"/>
                  <a:gd name="T1" fmla="*/ 2147483647 h 155"/>
                  <a:gd name="T2" fmla="*/ 2147483647 w 630"/>
                  <a:gd name="T3" fmla="*/ 0 h 155"/>
                  <a:gd name="T4" fmla="*/ 2147483647 w 630"/>
                  <a:gd name="T5" fmla="*/ 2147483647 h 155"/>
                  <a:gd name="T6" fmla="*/ 2147483647 w 630"/>
                  <a:gd name="T7" fmla="*/ 2147483647 h 155"/>
                  <a:gd name="T8" fmla="*/ 0 w 630"/>
                  <a:gd name="T9" fmla="*/ 2147483647 h 1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30"/>
                  <a:gd name="T16" fmla="*/ 0 h 155"/>
                  <a:gd name="T17" fmla="*/ 630 w 630"/>
                  <a:gd name="T18" fmla="*/ 155 h 1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30" h="155">
                    <a:moveTo>
                      <a:pt x="0" y="150"/>
                    </a:moveTo>
                    <a:lnTo>
                      <a:pt x="628" y="0"/>
                    </a:lnTo>
                    <a:lnTo>
                      <a:pt x="630" y="4"/>
                    </a:lnTo>
                    <a:lnTo>
                      <a:pt x="2" y="155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5662" name="Freeform 23"/>
              <p:cNvSpPr/>
              <p:nvPr/>
            </p:nvSpPr>
            <p:spPr bwMode="auto">
              <a:xfrm>
                <a:off x="228600" y="207963"/>
                <a:ext cx="1000125" cy="247650"/>
              </a:xfrm>
              <a:custGeom>
                <a:avLst/>
                <a:gdLst>
                  <a:gd name="T0" fmla="*/ 0 w 630"/>
                  <a:gd name="T1" fmla="*/ 2147483647 h 156"/>
                  <a:gd name="T2" fmla="*/ 2147483647 w 630"/>
                  <a:gd name="T3" fmla="*/ 0 h 156"/>
                  <a:gd name="T4" fmla="*/ 2147483647 w 630"/>
                  <a:gd name="T5" fmla="*/ 2147483647 h 156"/>
                  <a:gd name="T6" fmla="*/ 2147483647 w 630"/>
                  <a:gd name="T7" fmla="*/ 2147483647 h 156"/>
                  <a:gd name="T8" fmla="*/ 0 w 630"/>
                  <a:gd name="T9" fmla="*/ 2147483647 h 1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30"/>
                  <a:gd name="T16" fmla="*/ 0 h 156"/>
                  <a:gd name="T17" fmla="*/ 630 w 630"/>
                  <a:gd name="T18" fmla="*/ 156 h 1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30" h="156">
                    <a:moveTo>
                      <a:pt x="0" y="152"/>
                    </a:moveTo>
                    <a:lnTo>
                      <a:pt x="628" y="0"/>
                    </a:lnTo>
                    <a:lnTo>
                      <a:pt x="630" y="6"/>
                    </a:lnTo>
                    <a:lnTo>
                      <a:pt x="2" y="156"/>
                    </a:lnTo>
                    <a:lnTo>
                      <a:pt x="0" y="152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5663" name="Freeform 24"/>
              <p:cNvSpPr/>
              <p:nvPr/>
            </p:nvSpPr>
            <p:spPr bwMode="auto">
              <a:xfrm>
                <a:off x="211138" y="127000"/>
                <a:ext cx="996950" cy="242888"/>
              </a:xfrm>
              <a:custGeom>
                <a:avLst/>
                <a:gdLst>
                  <a:gd name="T0" fmla="*/ 0 w 628"/>
                  <a:gd name="T1" fmla="*/ 2147483647 h 153"/>
                  <a:gd name="T2" fmla="*/ 2147483647 w 628"/>
                  <a:gd name="T3" fmla="*/ 0 h 153"/>
                  <a:gd name="T4" fmla="*/ 2147483647 w 628"/>
                  <a:gd name="T5" fmla="*/ 2147483647 h 153"/>
                  <a:gd name="T6" fmla="*/ 0 w 628"/>
                  <a:gd name="T7" fmla="*/ 2147483647 h 153"/>
                  <a:gd name="T8" fmla="*/ 0 w 628"/>
                  <a:gd name="T9" fmla="*/ 2147483647 h 15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28"/>
                  <a:gd name="T16" fmla="*/ 0 h 153"/>
                  <a:gd name="T17" fmla="*/ 628 w 628"/>
                  <a:gd name="T18" fmla="*/ 153 h 15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28" h="153">
                    <a:moveTo>
                      <a:pt x="0" y="149"/>
                    </a:moveTo>
                    <a:lnTo>
                      <a:pt x="626" y="0"/>
                    </a:lnTo>
                    <a:lnTo>
                      <a:pt x="628" y="3"/>
                    </a:lnTo>
                    <a:lnTo>
                      <a:pt x="0" y="153"/>
                    </a:lnTo>
                    <a:lnTo>
                      <a:pt x="0" y="149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5664" name="Freeform 25"/>
              <p:cNvSpPr/>
              <p:nvPr/>
            </p:nvSpPr>
            <p:spPr bwMode="auto">
              <a:xfrm>
                <a:off x="190500" y="41275"/>
                <a:ext cx="996950" cy="242888"/>
              </a:xfrm>
              <a:custGeom>
                <a:avLst/>
                <a:gdLst>
                  <a:gd name="T0" fmla="*/ 0 w 628"/>
                  <a:gd name="T1" fmla="*/ 2147483647 h 153"/>
                  <a:gd name="T2" fmla="*/ 2147483647 w 628"/>
                  <a:gd name="T3" fmla="*/ 0 h 153"/>
                  <a:gd name="T4" fmla="*/ 2147483647 w 628"/>
                  <a:gd name="T5" fmla="*/ 2147483647 h 153"/>
                  <a:gd name="T6" fmla="*/ 0 w 628"/>
                  <a:gd name="T7" fmla="*/ 2147483647 h 153"/>
                  <a:gd name="T8" fmla="*/ 0 w 628"/>
                  <a:gd name="T9" fmla="*/ 2147483647 h 15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28"/>
                  <a:gd name="T16" fmla="*/ 0 h 153"/>
                  <a:gd name="T17" fmla="*/ 628 w 628"/>
                  <a:gd name="T18" fmla="*/ 153 h 15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28" h="153">
                    <a:moveTo>
                      <a:pt x="0" y="150"/>
                    </a:moveTo>
                    <a:lnTo>
                      <a:pt x="628" y="0"/>
                    </a:lnTo>
                    <a:lnTo>
                      <a:pt x="628" y="4"/>
                    </a:lnTo>
                    <a:lnTo>
                      <a:pt x="0" y="153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5665" name="Freeform 26"/>
              <p:cNvSpPr/>
              <p:nvPr/>
            </p:nvSpPr>
            <p:spPr bwMode="auto">
              <a:xfrm>
                <a:off x="173038" y="238125"/>
                <a:ext cx="393700" cy="1611313"/>
              </a:xfrm>
              <a:custGeom>
                <a:avLst/>
                <a:gdLst>
                  <a:gd name="T0" fmla="*/ 2147483647 w 248"/>
                  <a:gd name="T1" fmla="*/ 2147483647 h 1015"/>
                  <a:gd name="T2" fmla="*/ 2147483647 w 248"/>
                  <a:gd name="T3" fmla="*/ 2147483647 h 1015"/>
                  <a:gd name="T4" fmla="*/ 2147483647 w 248"/>
                  <a:gd name="T5" fmla="*/ 0 h 1015"/>
                  <a:gd name="T6" fmla="*/ 0 w 248"/>
                  <a:gd name="T7" fmla="*/ 0 h 1015"/>
                  <a:gd name="T8" fmla="*/ 2147483647 w 248"/>
                  <a:gd name="T9" fmla="*/ 2147483647 h 10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8"/>
                  <a:gd name="T16" fmla="*/ 0 h 1015"/>
                  <a:gd name="T17" fmla="*/ 248 w 248"/>
                  <a:gd name="T18" fmla="*/ 1015 h 10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8" h="1015">
                    <a:moveTo>
                      <a:pt x="243" y="1015"/>
                    </a:moveTo>
                    <a:lnTo>
                      <a:pt x="248" y="1013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243" y="1015"/>
                    </a:lnTo>
                    <a:close/>
                  </a:path>
                </a:pathLst>
              </a:custGeom>
              <a:solidFill>
                <a:srgbClr val="2D68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25631" name="组合 45"/>
            <p:cNvGrpSpPr/>
            <p:nvPr/>
          </p:nvGrpSpPr>
          <p:grpSpPr bwMode="auto">
            <a:xfrm>
              <a:off x="1283475" y="383516"/>
              <a:ext cx="614363" cy="1724025"/>
              <a:chOff x="0" y="0"/>
              <a:chExt cx="614363" cy="1724025"/>
            </a:xfrm>
          </p:grpSpPr>
          <p:sp>
            <p:nvSpPr>
              <p:cNvPr id="25633" name="Freeform 27"/>
              <p:cNvSpPr/>
              <p:nvPr/>
            </p:nvSpPr>
            <p:spPr bwMode="auto">
              <a:xfrm>
                <a:off x="358775" y="0"/>
                <a:ext cx="255588" cy="398463"/>
              </a:xfrm>
              <a:custGeom>
                <a:avLst/>
                <a:gdLst>
                  <a:gd name="T0" fmla="*/ 2147483647 w 87"/>
                  <a:gd name="T1" fmla="*/ 2147483647 h 136"/>
                  <a:gd name="T2" fmla="*/ 2147483647 w 87"/>
                  <a:gd name="T3" fmla="*/ 2147483647 h 136"/>
                  <a:gd name="T4" fmla="*/ 2147483647 w 87"/>
                  <a:gd name="T5" fmla="*/ 2147483647 h 136"/>
                  <a:gd name="T6" fmla="*/ 2147483647 w 87"/>
                  <a:gd name="T7" fmla="*/ 2147483647 h 136"/>
                  <a:gd name="T8" fmla="*/ 2147483647 w 87"/>
                  <a:gd name="T9" fmla="*/ 2147483647 h 136"/>
                  <a:gd name="T10" fmla="*/ 2147483647 w 87"/>
                  <a:gd name="T11" fmla="*/ 2147483647 h 136"/>
                  <a:gd name="T12" fmla="*/ 2147483647 w 87"/>
                  <a:gd name="T13" fmla="*/ 2147483647 h 136"/>
                  <a:gd name="T14" fmla="*/ 2147483647 w 87"/>
                  <a:gd name="T15" fmla="*/ 2147483647 h 136"/>
                  <a:gd name="T16" fmla="*/ 2147483647 w 87"/>
                  <a:gd name="T17" fmla="*/ 2147483647 h 1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87"/>
                  <a:gd name="T28" fmla="*/ 0 h 136"/>
                  <a:gd name="T29" fmla="*/ 87 w 87"/>
                  <a:gd name="T30" fmla="*/ 136 h 1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87" h="136">
                    <a:moveTo>
                      <a:pt x="61" y="111"/>
                    </a:moveTo>
                    <a:cubicBezTo>
                      <a:pt x="56" y="127"/>
                      <a:pt x="40" y="136"/>
                      <a:pt x="24" y="131"/>
                    </a:cubicBezTo>
                    <a:cubicBezTo>
                      <a:pt x="24" y="131"/>
                      <a:pt x="24" y="131"/>
                      <a:pt x="24" y="131"/>
                    </a:cubicBezTo>
                    <a:cubicBezTo>
                      <a:pt x="9" y="126"/>
                      <a:pt x="0" y="109"/>
                      <a:pt x="5" y="94"/>
                    </a:cubicBezTo>
                    <a:cubicBezTo>
                      <a:pt x="26" y="25"/>
                      <a:pt x="26" y="25"/>
                      <a:pt x="26" y="25"/>
                    </a:cubicBezTo>
                    <a:cubicBezTo>
                      <a:pt x="31" y="9"/>
                      <a:pt x="47" y="0"/>
                      <a:pt x="63" y="5"/>
                    </a:cubicBezTo>
                    <a:cubicBezTo>
                      <a:pt x="63" y="5"/>
                      <a:pt x="63" y="5"/>
                      <a:pt x="63" y="5"/>
                    </a:cubicBezTo>
                    <a:cubicBezTo>
                      <a:pt x="78" y="10"/>
                      <a:pt x="87" y="27"/>
                      <a:pt x="82" y="42"/>
                    </a:cubicBezTo>
                    <a:lnTo>
                      <a:pt x="61" y="111"/>
                    </a:lnTo>
                    <a:close/>
                  </a:path>
                </a:pathLst>
              </a:custGeom>
              <a:solidFill>
                <a:srgbClr val="BF27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5634" name="Freeform 28"/>
              <p:cNvSpPr/>
              <p:nvPr/>
            </p:nvSpPr>
            <p:spPr bwMode="auto">
              <a:xfrm>
                <a:off x="412750" y="11112"/>
                <a:ext cx="201613" cy="387350"/>
              </a:xfrm>
              <a:custGeom>
                <a:avLst/>
                <a:gdLst>
                  <a:gd name="T0" fmla="*/ 2147483647 w 69"/>
                  <a:gd name="T1" fmla="*/ 2147483647 h 132"/>
                  <a:gd name="T2" fmla="*/ 2147483647 w 69"/>
                  <a:gd name="T3" fmla="*/ 0 h 132"/>
                  <a:gd name="T4" fmla="*/ 0 w 69"/>
                  <a:gd name="T5" fmla="*/ 2147483647 h 132"/>
                  <a:gd name="T6" fmla="*/ 2147483647 w 69"/>
                  <a:gd name="T7" fmla="*/ 2147483647 h 132"/>
                  <a:gd name="T8" fmla="*/ 2147483647 w 69"/>
                  <a:gd name="T9" fmla="*/ 2147483647 h 132"/>
                  <a:gd name="T10" fmla="*/ 2147483647 w 69"/>
                  <a:gd name="T11" fmla="*/ 2147483647 h 132"/>
                  <a:gd name="T12" fmla="*/ 2147483647 w 69"/>
                  <a:gd name="T13" fmla="*/ 2147483647 h 13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9"/>
                  <a:gd name="T22" fmla="*/ 0 h 132"/>
                  <a:gd name="T23" fmla="*/ 69 w 69"/>
                  <a:gd name="T24" fmla="*/ 132 h 13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9" h="132">
                    <a:moveTo>
                      <a:pt x="45" y="1"/>
                    </a:moveTo>
                    <a:cubicBezTo>
                      <a:pt x="43" y="1"/>
                      <a:pt x="41" y="0"/>
                      <a:pt x="39" y="0"/>
                    </a:cubicBezTo>
                    <a:cubicBezTo>
                      <a:pt x="0" y="124"/>
                      <a:pt x="0" y="124"/>
                      <a:pt x="0" y="124"/>
                    </a:cubicBezTo>
                    <a:cubicBezTo>
                      <a:pt x="2" y="125"/>
                      <a:pt x="4" y="126"/>
                      <a:pt x="6" y="127"/>
                    </a:cubicBezTo>
                    <a:cubicBezTo>
                      <a:pt x="22" y="132"/>
                      <a:pt x="38" y="123"/>
                      <a:pt x="43" y="107"/>
                    </a:cubicBezTo>
                    <a:cubicBezTo>
                      <a:pt x="64" y="38"/>
                      <a:pt x="64" y="38"/>
                      <a:pt x="64" y="38"/>
                    </a:cubicBezTo>
                    <a:cubicBezTo>
                      <a:pt x="69" y="23"/>
                      <a:pt x="60" y="6"/>
                      <a:pt x="45" y="1"/>
                    </a:cubicBezTo>
                    <a:close/>
                  </a:path>
                </a:pathLst>
              </a:custGeom>
              <a:solidFill>
                <a:srgbClr val="A321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5635" name="Freeform 29"/>
              <p:cNvSpPr/>
              <p:nvPr/>
            </p:nvSpPr>
            <p:spPr bwMode="auto">
              <a:xfrm>
                <a:off x="482600" y="44450"/>
                <a:ext cx="127000" cy="339725"/>
              </a:xfrm>
              <a:custGeom>
                <a:avLst/>
                <a:gdLst>
                  <a:gd name="T0" fmla="*/ 2147483647 w 43"/>
                  <a:gd name="T1" fmla="*/ 0 h 116"/>
                  <a:gd name="T2" fmla="*/ 0 w 43"/>
                  <a:gd name="T3" fmla="*/ 2147483647 h 116"/>
                  <a:gd name="T4" fmla="*/ 2147483647 w 43"/>
                  <a:gd name="T5" fmla="*/ 2147483647 h 116"/>
                  <a:gd name="T6" fmla="*/ 2147483647 w 43"/>
                  <a:gd name="T7" fmla="*/ 2147483647 h 116"/>
                  <a:gd name="T8" fmla="*/ 2147483647 w 43"/>
                  <a:gd name="T9" fmla="*/ 0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3"/>
                  <a:gd name="T16" fmla="*/ 0 h 116"/>
                  <a:gd name="T17" fmla="*/ 43 w 43"/>
                  <a:gd name="T18" fmla="*/ 116 h 1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3" h="116">
                    <a:moveTo>
                      <a:pt x="35" y="0"/>
                    </a:moveTo>
                    <a:cubicBezTo>
                      <a:pt x="0" y="116"/>
                      <a:pt x="0" y="116"/>
                      <a:pt x="0" y="116"/>
                    </a:cubicBezTo>
                    <a:cubicBezTo>
                      <a:pt x="9" y="113"/>
                      <a:pt x="16" y="106"/>
                      <a:pt x="19" y="96"/>
                    </a:cubicBezTo>
                    <a:cubicBezTo>
                      <a:pt x="40" y="27"/>
                      <a:pt x="40" y="27"/>
                      <a:pt x="40" y="27"/>
                    </a:cubicBezTo>
                    <a:cubicBezTo>
                      <a:pt x="43" y="17"/>
                      <a:pt x="41" y="7"/>
                      <a:pt x="35" y="0"/>
                    </a:cubicBezTo>
                    <a:close/>
                  </a:path>
                </a:pathLst>
              </a:custGeom>
              <a:solidFill>
                <a:srgbClr val="8A1C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5636" name="Freeform 30"/>
              <p:cNvSpPr/>
              <p:nvPr/>
            </p:nvSpPr>
            <p:spPr bwMode="auto">
              <a:xfrm>
                <a:off x="0" y="222250"/>
                <a:ext cx="555625" cy="1316038"/>
              </a:xfrm>
              <a:custGeom>
                <a:avLst/>
                <a:gdLst>
                  <a:gd name="T0" fmla="*/ 2147483647 w 350"/>
                  <a:gd name="T1" fmla="*/ 2147483647 h 829"/>
                  <a:gd name="T2" fmla="*/ 0 w 350"/>
                  <a:gd name="T3" fmla="*/ 2147483647 h 829"/>
                  <a:gd name="T4" fmla="*/ 2147483647 w 350"/>
                  <a:gd name="T5" fmla="*/ 0 h 829"/>
                  <a:gd name="T6" fmla="*/ 2147483647 w 350"/>
                  <a:gd name="T7" fmla="*/ 2147483647 h 829"/>
                  <a:gd name="T8" fmla="*/ 2147483647 w 350"/>
                  <a:gd name="T9" fmla="*/ 2147483647 h 8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0"/>
                  <a:gd name="T16" fmla="*/ 0 h 829"/>
                  <a:gd name="T17" fmla="*/ 350 w 350"/>
                  <a:gd name="T18" fmla="*/ 829 h 8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0" h="829">
                    <a:moveTo>
                      <a:pt x="104" y="829"/>
                    </a:moveTo>
                    <a:lnTo>
                      <a:pt x="0" y="798"/>
                    </a:lnTo>
                    <a:lnTo>
                      <a:pt x="245" y="0"/>
                    </a:lnTo>
                    <a:lnTo>
                      <a:pt x="350" y="32"/>
                    </a:lnTo>
                    <a:lnTo>
                      <a:pt x="104" y="829"/>
                    </a:lnTo>
                    <a:close/>
                  </a:path>
                </a:pathLst>
              </a:custGeom>
              <a:solidFill>
                <a:srgbClr val="00C5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5637" name="Freeform 31"/>
              <p:cNvSpPr/>
              <p:nvPr/>
            </p:nvSpPr>
            <p:spPr bwMode="auto">
              <a:xfrm>
                <a:off x="65088" y="242887"/>
                <a:ext cx="490538" cy="1295400"/>
              </a:xfrm>
              <a:custGeom>
                <a:avLst/>
                <a:gdLst>
                  <a:gd name="T0" fmla="*/ 2147483647 w 309"/>
                  <a:gd name="T1" fmla="*/ 0 h 816"/>
                  <a:gd name="T2" fmla="*/ 0 w 309"/>
                  <a:gd name="T3" fmla="*/ 2147483647 h 816"/>
                  <a:gd name="T4" fmla="*/ 2147483647 w 309"/>
                  <a:gd name="T5" fmla="*/ 2147483647 h 816"/>
                  <a:gd name="T6" fmla="*/ 2147483647 w 309"/>
                  <a:gd name="T7" fmla="*/ 2147483647 h 816"/>
                  <a:gd name="T8" fmla="*/ 2147483647 w 309"/>
                  <a:gd name="T9" fmla="*/ 0 h 8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9"/>
                  <a:gd name="T16" fmla="*/ 0 h 816"/>
                  <a:gd name="T17" fmla="*/ 309 w 309"/>
                  <a:gd name="T18" fmla="*/ 816 h 8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9" h="816">
                    <a:moveTo>
                      <a:pt x="245" y="0"/>
                    </a:moveTo>
                    <a:lnTo>
                      <a:pt x="0" y="796"/>
                    </a:lnTo>
                    <a:lnTo>
                      <a:pt x="63" y="816"/>
                    </a:lnTo>
                    <a:lnTo>
                      <a:pt x="309" y="19"/>
                    </a:lnTo>
                    <a:lnTo>
                      <a:pt x="245" y="0"/>
                    </a:lnTo>
                    <a:close/>
                  </a:path>
                </a:pathLst>
              </a:custGeom>
              <a:solidFill>
                <a:srgbClr val="00AB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5638" name="Freeform 32"/>
              <p:cNvSpPr/>
              <p:nvPr/>
            </p:nvSpPr>
            <p:spPr bwMode="auto">
              <a:xfrm>
                <a:off x="130175" y="260350"/>
                <a:ext cx="425450" cy="1277938"/>
              </a:xfrm>
              <a:custGeom>
                <a:avLst/>
                <a:gdLst>
                  <a:gd name="T0" fmla="*/ 2147483647 w 268"/>
                  <a:gd name="T1" fmla="*/ 0 h 805"/>
                  <a:gd name="T2" fmla="*/ 0 w 268"/>
                  <a:gd name="T3" fmla="*/ 2147483647 h 805"/>
                  <a:gd name="T4" fmla="*/ 2147483647 w 268"/>
                  <a:gd name="T5" fmla="*/ 2147483647 h 805"/>
                  <a:gd name="T6" fmla="*/ 2147483647 w 268"/>
                  <a:gd name="T7" fmla="*/ 2147483647 h 805"/>
                  <a:gd name="T8" fmla="*/ 2147483647 w 268"/>
                  <a:gd name="T9" fmla="*/ 0 h 80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68"/>
                  <a:gd name="T16" fmla="*/ 0 h 805"/>
                  <a:gd name="T17" fmla="*/ 268 w 268"/>
                  <a:gd name="T18" fmla="*/ 805 h 80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68" h="805">
                    <a:moveTo>
                      <a:pt x="244" y="0"/>
                    </a:moveTo>
                    <a:lnTo>
                      <a:pt x="0" y="798"/>
                    </a:lnTo>
                    <a:lnTo>
                      <a:pt x="22" y="805"/>
                    </a:lnTo>
                    <a:lnTo>
                      <a:pt x="268" y="8"/>
                    </a:lnTo>
                    <a:lnTo>
                      <a:pt x="244" y="0"/>
                    </a:lnTo>
                    <a:close/>
                  </a:path>
                </a:pathLst>
              </a:custGeom>
              <a:solidFill>
                <a:srgbClr val="0091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5639" name="Freeform 33"/>
              <p:cNvSpPr/>
              <p:nvPr/>
            </p:nvSpPr>
            <p:spPr bwMode="auto">
              <a:xfrm>
                <a:off x="0" y="1489075"/>
                <a:ext cx="165100" cy="234950"/>
              </a:xfrm>
              <a:custGeom>
                <a:avLst/>
                <a:gdLst>
                  <a:gd name="T0" fmla="*/ 2147483647 w 104"/>
                  <a:gd name="T1" fmla="*/ 2147483647 h 148"/>
                  <a:gd name="T2" fmla="*/ 2147483647 w 104"/>
                  <a:gd name="T3" fmla="*/ 2147483647 h 148"/>
                  <a:gd name="T4" fmla="*/ 0 w 104"/>
                  <a:gd name="T5" fmla="*/ 0 h 148"/>
                  <a:gd name="T6" fmla="*/ 2147483647 w 104"/>
                  <a:gd name="T7" fmla="*/ 2147483647 h 14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4"/>
                  <a:gd name="T13" fmla="*/ 0 h 148"/>
                  <a:gd name="T14" fmla="*/ 104 w 104"/>
                  <a:gd name="T15" fmla="*/ 148 h 14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4" h="148">
                    <a:moveTo>
                      <a:pt x="104" y="31"/>
                    </a:moveTo>
                    <a:lnTo>
                      <a:pt x="11" y="148"/>
                    </a:lnTo>
                    <a:lnTo>
                      <a:pt x="0" y="0"/>
                    </a:lnTo>
                    <a:lnTo>
                      <a:pt x="104" y="31"/>
                    </a:lnTo>
                    <a:close/>
                  </a:path>
                </a:pathLst>
              </a:custGeom>
              <a:solidFill>
                <a:srgbClr val="F9D5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5640" name="Freeform 34"/>
              <p:cNvSpPr/>
              <p:nvPr/>
            </p:nvSpPr>
            <p:spPr bwMode="auto">
              <a:xfrm>
                <a:off x="12700" y="1662112"/>
                <a:ext cx="44450" cy="61913"/>
              </a:xfrm>
              <a:custGeom>
                <a:avLst/>
                <a:gdLst>
                  <a:gd name="T0" fmla="*/ 0 w 28"/>
                  <a:gd name="T1" fmla="*/ 0 h 39"/>
                  <a:gd name="T2" fmla="*/ 2147483647 w 28"/>
                  <a:gd name="T3" fmla="*/ 2147483647 h 39"/>
                  <a:gd name="T4" fmla="*/ 2147483647 w 28"/>
                  <a:gd name="T5" fmla="*/ 2147483647 h 39"/>
                  <a:gd name="T6" fmla="*/ 0 w 28"/>
                  <a:gd name="T7" fmla="*/ 0 h 3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"/>
                  <a:gd name="T13" fmla="*/ 0 h 39"/>
                  <a:gd name="T14" fmla="*/ 28 w 28"/>
                  <a:gd name="T15" fmla="*/ 39 h 3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" h="39">
                    <a:moveTo>
                      <a:pt x="0" y="0"/>
                    </a:moveTo>
                    <a:lnTo>
                      <a:pt x="3" y="39"/>
                    </a:lnTo>
                    <a:lnTo>
                      <a:pt x="28" y="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5641" name="Freeform 35"/>
              <p:cNvSpPr/>
              <p:nvPr/>
            </p:nvSpPr>
            <p:spPr bwMode="auto">
              <a:xfrm>
                <a:off x="376238" y="200025"/>
                <a:ext cx="192088" cy="96838"/>
              </a:xfrm>
              <a:custGeom>
                <a:avLst/>
                <a:gdLst>
                  <a:gd name="T0" fmla="*/ 2147483647 w 65"/>
                  <a:gd name="T1" fmla="*/ 2147483647 h 33"/>
                  <a:gd name="T2" fmla="*/ 2147483647 w 65"/>
                  <a:gd name="T3" fmla="*/ 2147483647 h 33"/>
                  <a:gd name="T4" fmla="*/ 2147483647 w 65"/>
                  <a:gd name="T5" fmla="*/ 2147483647 h 33"/>
                  <a:gd name="T6" fmla="*/ 0 w 65"/>
                  <a:gd name="T7" fmla="*/ 2147483647 h 33"/>
                  <a:gd name="T8" fmla="*/ 2147483647 w 65"/>
                  <a:gd name="T9" fmla="*/ 2147483647 h 33"/>
                  <a:gd name="T10" fmla="*/ 2147483647 w 65"/>
                  <a:gd name="T11" fmla="*/ 0 h 33"/>
                  <a:gd name="T12" fmla="*/ 2147483647 w 65"/>
                  <a:gd name="T13" fmla="*/ 2147483647 h 33"/>
                  <a:gd name="T14" fmla="*/ 2147483647 w 65"/>
                  <a:gd name="T15" fmla="*/ 2147483647 h 33"/>
                  <a:gd name="T16" fmla="*/ 2147483647 w 65"/>
                  <a:gd name="T17" fmla="*/ 2147483647 h 3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5"/>
                  <a:gd name="T28" fmla="*/ 0 h 33"/>
                  <a:gd name="T29" fmla="*/ 65 w 65"/>
                  <a:gd name="T30" fmla="*/ 33 h 3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5" h="33">
                    <a:moveTo>
                      <a:pt x="62" y="30"/>
                    </a:moveTo>
                    <a:cubicBezTo>
                      <a:pt x="61" y="32"/>
                      <a:pt x="59" y="33"/>
                      <a:pt x="58" y="33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1" y="15"/>
                      <a:pt x="0" y="13"/>
                      <a:pt x="0" y="11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4" y="1"/>
                      <a:pt x="6" y="0"/>
                      <a:pt x="7" y="0"/>
                    </a:cubicBezTo>
                    <a:cubicBezTo>
                      <a:pt x="62" y="17"/>
                      <a:pt x="62" y="17"/>
                      <a:pt x="62" y="17"/>
                    </a:cubicBezTo>
                    <a:cubicBezTo>
                      <a:pt x="64" y="18"/>
                      <a:pt x="65" y="20"/>
                      <a:pt x="65" y="22"/>
                    </a:cubicBezTo>
                    <a:lnTo>
                      <a:pt x="62" y="30"/>
                    </a:lnTo>
                    <a:close/>
                  </a:path>
                </a:pathLst>
              </a:custGeom>
              <a:solidFill>
                <a:srgbClr val="FAEC2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5642" name="Freeform 36"/>
              <p:cNvSpPr/>
              <p:nvPr/>
            </p:nvSpPr>
            <p:spPr bwMode="auto">
              <a:xfrm>
                <a:off x="447675" y="219075"/>
                <a:ext cx="120650" cy="77788"/>
              </a:xfrm>
              <a:custGeom>
                <a:avLst/>
                <a:gdLst>
                  <a:gd name="T0" fmla="*/ 2147483647 w 41"/>
                  <a:gd name="T1" fmla="*/ 2147483647 h 26"/>
                  <a:gd name="T2" fmla="*/ 2147483647 w 41"/>
                  <a:gd name="T3" fmla="*/ 0 h 26"/>
                  <a:gd name="T4" fmla="*/ 0 w 41"/>
                  <a:gd name="T5" fmla="*/ 2147483647 h 26"/>
                  <a:gd name="T6" fmla="*/ 2147483647 w 41"/>
                  <a:gd name="T7" fmla="*/ 2147483647 h 26"/>
                  <a:gd name="T8" fmla="*/ 2147483647 w 41"/>
                  <a:gd name="T9" fmla="*/ 2147483647 h 26"/>
                  <a:gd name="T10" fmla="*/ 2147483647 w 41"/>
                  <a:gd name="T11" fmla="*/ 2147483647 h 26"/>
                  <a:gd name="T12" fmla="*/ 2147483647 w 41"/>
                  <a:gd name="T13" fmla="*/ 2147483647 h 2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1"/>
                  <a:gd name="T22" fmla="*/ 0 h 26"/>
                  <a:gd name="T23" fmla="*/ 41 w 41"/>
                  <a:gd name="T24" fmla="*/ 26 h 2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1" h="26">
                    <a:moveTo>
                      <a:pt x="38" y="1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4" y="26"/>
                      <a:pt x="34" y="26"/>
                      <a:pt x="34" y="26"/>
                    </a:cubicBezTo>
                    <a:cubicBezTo>
                      <a:pt x="35" y="26"/>
                      <a:pt x="37" y="25"/>
                      <a:pt x="38" y="23"/>
                    </a:cubicBezTo>
                    <a:cubicBezTo>
                      <a:pt x="41" y="15"/>
                      <a:pt x="41" y="15"/>
                      <a:pt x="41" y="15"/>
                    </a:cubicBezTo>
                    <a:cubicBezTo>
                      <a:pt x="41" y="13"/>
                      <a:pt x="40" y="11"/>
                      <a:pt x="38" y="10"/>
                    </a:cubicBezTo>
                    <a:close/>
                  </a:path>
                </a:pathLst>
              </a:custGeom>
              <a:solidFill>
                <a:srgbClr val="E0D4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5643" name="Freeform 37"/>
              <p:cNvSpPr/>
              <p:nvPr/>
            </p:nvSpPr>
            <p:spPr bwMode="auto">
              <a:xfrm>
                <a:off x="376238" y="200025"/>
                <a:ext cx="36513" cy="49213"/>
              </a:xfrm>
              <a:custGeom>
                <a:avLst/>
                <a:gdLst>
                  <a:gd name="T0" fmla="*/ 2147483647 w 12"/>
                  <a:gd name="T1" fmla="*/ 2147483647 h 17"/>
                  <a:gd name="T2" fmla="*/ 2147483647 w 12"/>
                  <a:gd name="T3" fmla="*/ 0 h 17"/>
                  <a:gd name="T4" fmla="*/ 2147483647 w 12"/>
                  <a:gd name="T5" fmla="*/ 2147483647 h 17"/>
                  <a:gd name="T6" fmla="*/ 0 w 12"/>
                  <a:gd name="T7" fmla="*/ 2147483647 h 17"/>
                  <a:gd name="T8" fmla="*/ 2147483647 w 12"/>
                  <a:gd name="T9" fmla="*/ 2147483647 h 17"/>
                  <a:gd name="T10" fmla="*/ 2147483647 w 12"/>
                  <a:gd name="T11" fmla="*/ 2147483647 h 17"/>
                  <a:gd name="T12" fmla="*/ 2147483647 w 12"/>
                  <a:gd name="T13" fmla="*/ 2147483647 h 1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2"/>
                  <a:gd name="T22" fmla="*/ 0 h 17"/>
                  <a:gd name="T23" fmla="*/ 12 w 12"/>
                  <a:gd name="T24" fmla="*/ 17 h 1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2" h="17">
                    <a:moveTo>
                      <a:pt x="12" y="2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6" y="0"/>
                      <a:pt x="4" y="1"/>
                      <a:pt x="3" y="3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3"/>
                      <a:pt x="1" y="15"/>
                      <a:pt x="3" y="16"/>
                    </a:cubicBezTo>
                    <a:cubicBezTo>
                      <a:pt x="7" y="17"/>
                      <a:pt x="7" y="17"/>
                      <a:pt x="7" y="17"/>
                    </a:cubicBezTo>
                    <a:lnTo>
                      <a:pt x="12" y="2"/>
                    </a:lnTo>
                    <a:close/>
                  </a:path>
                </a:pathLst>
              </a:custGeom>
              <a:solidFill>
                <a:srgbClr val="E0D4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5644" name="Freeform 38"/>
              <p:cNvSpPr/>
              <p:nvPr/>
            </p:nvSpPr>
            <p:spPr bwMode="auto">
              <a:xfrm>
                <a:off x="512763" y="239712"/>
                <a:ext cx="55563" cy="57150"/>
              </a:xfrm>
              <a:custGeom>
                <a:avLst/>
                <a:gdLst>
                  <a:gd name="T0" fmla="*/ 2147483647 w 19"/>
                  <a:gd name="T1" fmla="*/ 2147483647 h 19"/>
                  <a:gd name="T2" fmla="*/ 2147483647 w 19"/>
                  <a:gd name="T3" fmla="*/ 0 h 19"/>
                  <a:gd name="T4" fmla="*/ 0 w 19"/>
                  <a:gd name="T5" fmla="*/ 2147483647 h 19"/>
                  <a:gd name="T6" fmla="*/ 2147483647 w 19"/>
                  <a:gd name="T7" fmla="*/ 2147483647 h 19"/>
                  <a:gd name="T8" fmla="*/ 2147483647 w 19"/>
                  <a:gd name="T9" fmla="*/ 2147483647 h 19"/>
                  <a:gd name="T10" fmla="*/ 2147483647 w 19"/>
                  <a:gd name="T11" fmla="*/ 2147483647 h 19"/>
                  <a:gd name="T12" fmla="*/ 2147483647 w 19"/>
                  <a:gd name="T13" fmla="*/ 2147483647 h 1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9"/>
                  <a:gd name="T22" fmla="*/ 0 h 19"/>
                  <a:gd name="T23" fmla="*/ 19 w 19"/>
                  <a:gd name="T24" fmla="*/ 19 h 1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9" h="19">
                    <a:moveTo>
                      <a:pt x="16" y="3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2" y="19"/>
                      <a:pt x="12" y="19"/>
                      <a:pt x="12" y="19"/>
                    </a:cubicBezTo>
                    <a:cubicBezTo>
                      <a:pt x="13" y="19"/>
                      <a:pt x="15" y="18"/>
                      <a:pt x="16" y="16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6"/>
                      <a:pt x="18" y="4"/>
                      <a:pt x="16" y="3"/>
                    </a:cubicBezTo>
                    <a:close/>
                  </a:path>
                </a:pathLst>
              </a:custGeom>
              <a:solidFill>
                <a:srgbClr val="C4BA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25632" name="文本框 46"/>
            <p:cNvSpPr txBox="1">
              <a:spLocks noChangeArrowheads="1"/>
            </p:cNvSpPr>
            <p:nvPr/>
          </p:nvSpPr>
          <p:spPr bwMode="auto">
            <a:xfrm>
              <a:off x="244475" y="501805"/>
              <a:ext cx="1371600" cy="769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sz="44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目录</a:t>
              </a:r>
              <a:endParaRPr lang="zh-CN" sz="44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5603" name="组合 87"/>
          <p:cNvGrpSpPr/>
          <p:nvPr/>
        </p:nvGrpSpPr>
        <p:grpSpPr bwMode="auto">
          <a:xfrm>
            <a:off x="3328988" y="5445125"/>
            <a:ext cx="5467350" cy="668338"/>
            <a:chOff x="0" y="0"/>
            <a:chExt cx="5467144" cy="668621"/>
          </a:xfrm>
        </p:grpSpPr>
        <p:grpSp>
          <p:nvGrpSpPr>
            <p:cNvPr id="25624" name="组合 38"/>
            <p:cNvGrpSpPr/>
            <p:nvPr/>
          </p:nvGrpSpPr>
          <p:grpSpPr bwMode="auto">
            <a:xfrm>
              <a:off x="0" y="0"/>
              <a:ext cx="5467144" cy="668621"/>
              <a:chOff x="0" y="0"/>
              <a:chExt cx="10006012" cy="1139825"/>
            </a:xfrm>
          </p:grpSpPr>
          <p:sp>
            <p:nvSpPr>
              <p:cNvPr id="25626" name="Freeform 30"/>
              <p:cNvSpPr/>
              <p:nvPr/>
            </p:nvSpPr>
            <p:spPr bwMode="auto">
              <a:xfrm>
                <a:off x="0" y="0"/>
                <a:ext cx="10006012" cy="1139825"/>
              </a:xfrm>
              <a:custGeom>
                <a:avLst/>
                <a:gdLst>
                  <a:gd name="T0" fmla="*/ 2147483647 w 603"/>
                  <a:gd name="T1" fmla="*/ 2147483647 h 66"/>
                  <a:gd name="T2" fmla="*/ 2147483647 w 603"/>
                  <a:gd name="T3" fmla="*/ 2147483647 h 66"/>
                  <a:gd name="T4" fmla="*/ 2147483647 w 603"/>
                  <a:gd name="T5" fmla="*/ 2147483647 h 66"/>
                  <a:gd name="T6" fmla="*/ 0 w 603"/>
                  <a:gd name="T7" fmla="*/ 2147483647 h 66"/>
                  <a:gd name="T8" fmla="*/ 0 w 603"/>
                  <a:gd name="T9" fmla="*/ 2147483647 h 66"/>
                  <a:gd name="T10" fmla="*/ 2147483647 w 603"/>
                  <a:gd name="T11" fmla="*/ 0 h 66"/>
                  <a:gd name="T12" fmla="*/ 2147483647 w 603"/>
                  <a:gd name="T13" fmla="*/ 0 h 66"/>
                  <a:gd name="T14" fmla="*/ 2147483647 w 603"/>
                  <a:gd name="T15" fmla="*/ 2147483647 h 6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03"/>
                  <a:gd name="T25" fmla="*/ 0 h 66"/>
                  <a:gd name="T26" fmla="*/ 603 w 603"/>
                  <a:gd name="T27" fmla="*/ 66 h 6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03" h="66">
                    <a:moveTo>
                      <a:pt x="603" y="33"/>
                    </a:moveTo>
                    <a:cubicBezTo>
                      <a:pt x="603" y="51"/>
                      <a:pt x="589" y="66"/>
                      <a:pt x="570" y="66"/>
                    </a:cubicBezTo>
                    <a:cubicBezTo>
                      <a:pt x="33" y="66"/>
                      <a:pt x="33" y="66"/>
                      <a:pt x="33" y="66"/>
                    </a:cubicBezTo>
                    <a:cubicBezTo>
                      <a:pt x="15" y="66"/>
                      <a:pt x="0" y="51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15"/>
                      <a:pt x="15" y="0"/>
                      <a:pt x="33" y="0"/>
                    </a:cubicBezTo>
                    <a:cubicBezTo>
                      <a:pt x="570" y="0"/>
                      <a:pt x="570" y="0"/>
                      <a:pt x="570" y="0"/>
                    </a:cubicBezTo>
                    <a:cubicBezTo>
                      <a:pt x="589" y="0"/>
                      <a:pt x="603" y="15"/>
                      <a:pt x="603" y="33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5627" name="Freeform 31"/>
              <p:cNvSpPr/>
              <p:nvPr/>
            </p:nvSpPr>
            <p:spPr bwMode="auto">
              <a:xfrm>
                <a:off x="8229600" y="0"/>
                <a:ext cx="1776412" cy="1139825"/>
              </a:xfrm>
              <a:custGeom>
                <a:avLst/>
                <a:gdLst>
                  <a:gd name="T0" fmla="*/ 2147483647 w 107"/>
                  <a:gd name="T1" fmla="*/ 0 h 66"/>
                  <a:gd name="T2" fmla="*/ 0 w 107"/>
                  <a:gd name="T3" fmla="*/ 0 h 66"/>
                  <a:gd name="T4" fmla="*/ 0 w 107"/>
                  <a:gd name="T5" fmla="*/ 2147483647 h 66"/>
                  <a:gd name="T6" fmla="*/ 2147483647 w 107"/>
                  <a:gd name="T7" fmla="*/ 2147483647 h 66"/>
                  <a:gd name="T8" fmla="*/ 2147483647 w 107"/>
                  <a:gd name="T9" fmla="*/ 2147483647 h 66"/>
                  <a:gd name="T10" fmla="*/ 2147483647 w 107"/>
                  <a:gd name="T11" fmla="*/ 0 h 6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7"/>
                  <a:gd name="T19" fmla="*/ 0 h 66"/>
                  <a:gd name="T20" fmla="*/ 107 w 107"/>
                  <a:gd name="T21" fmla="*/ 66 h 6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7" h="66">
                    <a:moveTo>
                      <a:pt x="7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74" y="66"/>
                      <a:pt x="74" y="66"/>
                      <a:pt x="74" y="66"/>
                    </a:cubicBezTo>
                    <a:cubicBezTo>
                      <a:pt x="93" y="66"/>
                      <a:pt x="107" y="51"/>
                      <a:pt x="107" y="33"/>
                    </a:cubicBezTo>
                    <a:cubicBezTo>
                      <a:pt x="107" y="15"/>
                      <a:pt x="93" y="0"/>
                      <a:pt x="74" y="0"/>
                    </a:cubicBezTo>
                    <a:close/>
                  </a:path>
                </a:pathLst>
              </a:custGeom>
              <a:solidFill>
                <a:srgbClr val="2D68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5628" name="Freeform 32"/>
              <p:cNvSpPr>
                <a:spLocks noEditPoints="1"/>
              </p:cNvSpPr>
              <p:nvPr/>
            </p:nvSpPr>
            <p:spPr bwMode="auto">
              <a:xfrm>
                <a:off x="8559519" y="96370"/>
                <a:ext cx="928687" cy="984250"/>
              </a:xfrm>
              <a:custGeom>
                <a:avLst/>
                <a:gdLst>
                  <a:gd name="T0" fmla="*/ 2147483647 w 56"/>
                  <a:gd name="T1" fmla="*/ 2147483647 h 57"/>
                  <a:gd name="T2" fmla="*/ 2147483647 w 56"/>
                  <a:gd name="T3" fmla="*/ 2147483647 h 57"/>
                  <a:gd name="T4" fmla="*/ 2147483647 w 56"/>
                  <a:gd name="T5" fmla="*/ 2147483647 h 57"/>
                  <a:gd name="T6" fmla="*/ 2147483647 w 56"/>
                  <a:gd name="T7" fmla="*/ 2147483647 h 57"/>
                  <a:gd name="T8" fmla="*/ 2147483647 w 56"/>
                  <a:gd name="T9" fmla="*/ 2147483647 h 57"/>
                  <a:gd name="T10" fmla="*/ 2147483647 w 56"/>
                  <a:gd name="T11" fmla="*/ 2147483647 h 57"/>
                  <a:gd name="T12" fmla="*/ 2147483647 w 56"/>
                  <a:gd name="T13" fmla="*/ 2147483647 h 57"/>
                  <a:gd name="T14" fmla="*/ 2147483647 w 56"/>
                  <a:gd name="T15" fmla="*/ 2147483647 h 57"/>
                  <a:gd name="T16" fmla="*/ 2147483647 w 56"/>
                  <a:gd name="T17" fmla="*/ 2147483647 h 57"/>
                  <a:gd name="T18" fmla="*/ 2147483647 w 56"/>
                  <a:gd name="T19" fmla="*/ 2147483647 h 57"/>
                  <a:gd name="T20" fmla="*/ 2147483647 w 56"/>
                  <a:gd name="T21" fmla="*/ 2147483647 h 57"/>
                  <a:gd name="T22" fmla="*/ 2147483647 w 56"/>
                  <a:gd name="T23" fmla="*/ 2147483647 h 57"/>
                  <a:gd name="T24" fmla="*/ 2147483647 w 56"/>
                  <a:gd name="T25" fmla="*/ 2147483647 h 5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56"/>
                  <a:gd name="T40" fmla="*/ 0 h 57"/>
                  <a:gd name="T41" fmla="*/ 56 w 56"/>
                  <a:gd name="T42" fmla="*/ 57 h 57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56" h="57">
                    <a:moveTo>
                      <a:pt x="34" y="8"/>
                    </a:moveTo>
                    <a:cubicBezTo>
                      <a:pt x="26" y="0"/>
                      <a:pt x="14" y="0"/>
                      <a:pt x="7" y="8"/>
                    </a:cubicBezTo>
                    <a:cubicBezTo>
                      <a:pt x="0" y="15"/>
                      <a:pt x="0" y="27"/>
                      <a:pt x="7" y="34"/>
                    </a:cubicBezTo>
                    <a:cubicBezTo>
                      <a:pt x="14" y="41"/>
                      <a:pt x="24" y="42"/>
                      <a:pt x="31" y="37"/>
                    </a:cubicBezTo>
                    <a:cubicBezTo>
                      <a:pt x="51" y="57"/>
                      <a:pt x="51" y="57"/>
                      <a:pt x="51" y="57"/>
                    </a:cubicBezTo>
                    <a:cubicBezTo>
                      <a:pt x="56" y="52"/>
                      <a:pt x="56" y="52"/>
                      <a:pt x="56" y="52"/>
                    </a:cubicBezTo>
                    <a:cubicBezTo>
                      <a:pt x="36" y="32"/>
                      <a:pt x="36" y="32"/>
                      <a:pt x="36" y="32"/>
                    </a:cubicBezTo>
                    <a:cubicBezTo>
                      <a:pt x="41" y="25"/>
                      <a:pt x="40" y="14"/>
                      <a:pt x="34" y="8"/>
                    </a:cubicBezTo>
                    <a:close/>
                    <a:moveTo>
                      <a:pt x="30" y="31"/>
                    </a:moveTo>
                    <a:cubicBezTo>
                      <a:pt x="25" y="36"/>
                      <a:pt x="16" y="36"/>
                      <a:pt x="11" y="31"/>
                    </a:cubicBezTo>
                    <a:cubicBezTo>
                      <a:pt x="5" y="26"/>
                      <a:pt x="5" y="17"/>
                      <a:pt x="11" y="11"/>
                    </a:cubicBezTo>
                    <a:cubicBezTo>
                      <a:pt x="16" y="6"/>
                      <a:pt x="25" y="6"/>
                      <a:pt x="30" y="11"/>
                    </a:cubicBezTo>
                    <a:cubicBezTo>
                      <a:pt x="36" y="17"/>
                      <a:pt x="36" y="26"/>
                      <a:pt x="30" y="31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25625" name="文本框 83"/>
            <p:cNvSpPr txBox="1">
              <a:spLocks noChangeArrowheads="1"/>
            </p:cNvSpPr>
            <p:nvPr/>
          </p:nvSpPr>
          <p:spPr bwMode="auto">
            <a:xfrm>
              <a:off x="923890" y="50822"/>
              <a:ext cx="2646262" cy="5844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3200" b="1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四、未来展望</a:t>
              </a:r>
              <a:endParaRPr lang="zh-CN" altLang="en-US" sz="320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25604" name="Picture 7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1950" y="596900"/>
            <a:ext cx="674688" cy="581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5" name="Picture 7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9188" y="596900"/>
            <a:ext cx="392112" cy="581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5606" name="组合 104"/>
          <p:cNvGrpSpPr/>
          <p:nvPr/>
        </p:nvGrpSpPr>
        <p:grpSpPr bwMode="auto">
          <a:xfrm>
            <a:off x="3328988" y="3424238"/>
            <a:ext cx="5467350" cy="668337"/>
            <a:chOff x="0" y="0"/>
            <a:chExt cx="5467144" cy="668621"/>
          </a:xfrm>
        </p:grpSpPr>
        <p:grpSp>
          <p:nvGrpSpPr>
            <p:cNvPr id="25619" name="组合 105"/>
            <p:cNvGrpSpPr/>
            <p:nvPr/>
          </p:nvGrpSpPr>
          <p:grpSpPr bwMode="auto">
            <a:xfrm>
              <a:off x="0" y="0"/>
              <a:ext cx="5467144" cy="668621"/>
              <a:chOff x="0" y="0"/>
              <a:chExt cx="10006012" cy="1139825"/>
            </a:xfrm>
          </p:grpSpPr>
          <p:sp>
            <p:nvSpPr>
              <p:cNvPr id="25621" name="Freeform 30"/>
              <p:cNvSpPr/>
              <p:nvPr/>
            </p:nvSpPr>
            <p:spPr bwMode="auto">
              <a:xfrm>
                <a:off x="0" y="0"/>
                <a:ext cx="10006012" cy="1139825"/>
              </a:xfrm>
              <a:custGeom>
                <a:avLst/>
                <a:gdLst>
                  <a:gd name="T0" fmla="*/ 2147483647 w 603"/>
                  <a:gd name="T1" fmla="*/ 2147483647 h 66"/>
                  <a:gd name="T2" fmla="*/ 2147483647 w 603"/>
                  <a:gd name="T3" fmla="*/ 2147483647 h 66"/>
                  <a:gd name="T4" fmla="*/ 2147483647 w 603"/>
                  <a:gd name="T5" fmla="*/ 2147483647 h 66"/>
                  <a:gd name="T6" fmla="*/ 0 w 603"/>
                  <a:gd name="T7" fmla="*/ 2147483647 h 66"/>
                  <a:gd name="T8" fmla="*/ 0 w 603"/>
                  <a:gd name="T9" fmla="*/ 2147483647 h 66"/>
                  <a:gd name="T10" fmla="*/ 2147483647 w 603"/>
                  <a:gd name="T11" fmla="*/ 0 h 66"/>
                  <a:gd name="T12" fmla="*/ 2147483647 w 603"/>
                  <a:gd name="T13" fmla="*/ 0 h 66"/>
                  <a:gd name="T14" fmla="*/ 2147483647 w 603"/>
                  <a:gd name="T15" fmla="*/ 2147483647 h 6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03"/>
                  <a:gd name="T25" fmla="*/ 0 h 66"/>
                  <a:gd name="T26" fmla="*/ 603 w 603"/>
                  <a:gd name="T27" fmla="*/ 66 h 6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03" h="66">
                    <a:moveTo>
                      <a:pt x="603" y="33"/>
                    </a:moveTo>
                    <a:cubicBezTo>
                      <a:pt x="603" y="51"/>
                      <a:pt x="589" y="66"/>
                      <a:pt x="570" y="66"/>
                    </a:cubicBezTo>
                    <a:cubicBezTo>
                      <a:pt x="33" y="66"/>
                      <a:pt x="33" y="66"/>
                      <a:pt x="33" y="66"/>
                    </a:cubicBezTo>
                    <a:cubicBezTo>
                      <a:pt x="15" y="66"/>
                      <a:pt x="0" y="51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15"/>
                      <a:pt x="15" y="0"/>
                      <a:pt x="33" y="0"/>
                    </a:cubicBezTo>
                    <a:cubicBezTo>
                      <a:pt x="570" y="0"/>
                      <a:pt x="570" y="0"/>
                      <a:pt x="570" y="0"/>
                    </a:cubicBezTo>
                    <a:cubicBezTo>
                      <a:pt x="589" y="0"/>
                      <a:pt x="603" y="15"/>
                      <a:pt x="603" y="33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5622" name="Freeform 31"/>
              <p:cNvSpPr/>
              <p:nvPr/>
            </p:nvSpPr>
            <p:spPr bwMode="auto">
              <a:xfrm>
                <a:off x="8230845" y="0"/>
                <a:ext cx="1775167" cy="1139825"/>
              </a:xfrm>
              <a:custGeom>
                <a:avLst/>
                <a:gdLst>
                  <a:gd name="T0" fmla="*/ 2147483647 w 107"/>
                  <a:gd name="T1" fmla="*/ 0 h 66"/>
                  <a:gd name="T2" fmla="*/ 0 w 107"/>
                  <a:gd name="T3" fmla="*/ 0 h 66"/>
                  <a:gd name="T4" fmla="*/ 0 w 107"/>
                  <a:gd name="T5" fmla="*/ 2147483647 h 66"/>
                  <a:gd name="T6" fmla="*/ 2147483647 w 107"/>
                  <a:gd name="T7" fmla="*/ 2147483647 h 66"/>
                  <a:gd name="T8" fmla="*/ 2147483647 w 107"/>
                  <a:gd name="T9" fmla="*/ 2147483647 h 66"/>
                  <a:gd name="T10" fmla="*/ 2147483647 w 107"/>
                  <a:gd name="T11" fmla="*/ 0 h 6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7"/>
                  <a:gd name="T19" fmla="*/ 0 h 66"/>
                  <a:gd name="T20" fmla="*/ 107 w 107"/>
                  <a:gd name="T21" fmla="*/ 66 h 6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7" h="66">
                    <a:moveTo>
                      <a:pt x="7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74" y="66"/>
                      <a:pt x="74" y="66"/>
                      <a:pt x="74" y="66"/>
                    </a:cubicBezTo>
                    <a:cubicBezTo>
                      <a:pt x="93" y="66"/>
                      <a:pt x="107" y="51"/>
                      <a:pt x="107" y="33"/>
                    </a:cubicBezTo>
                    <a:cubicBezTo>
                      <a:pt x="107" y="15"/>
                      <a:pt x="93" y="0"/>
                      <a:pt x="74" y="0"/>
                    </a:cubicBezTo>
                    <a:close/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5623" name="Freeform 32"/>
              <p:cNvSpPr>
                <a:spLocks noEditPoints="1"/>
              </p:cNvSpPr>
              <p:nvPr/>
            </p:nvSpPr>
            <p:spPr bwMode="auto">
              <a:xfrm>
                <a:off x="8559150" y="97467"/>
                <a:ext cx="929711" cy="982794"/>
              </a:xfrm>
              <a:custGeom>
                <a:avLst/>
                <a:gdLst>
                  <a:gd name="T0" fmla="*/ 2147483647 w 56"/>
                  <a:gd name="T1" fmla="*/ 2147483647 h 57"/>
                  <a:gd name="T2" fmla="*/ 2147483647 w 56"/>
                  <a:gd name="T3" fmla="*/ 2147483647 h 57"/>
                  <a:gd name="T4" fmla="*/ 2147483647 w 56"/>
                  <a:gd name="T5" fmla="*/ 2147483647 h 57"/>
                  <a:gd name="T6" fmla="*/ 2147483647 w 56"/>
                  <a:gd name="T7" fmla="*/ 2147483647 h 57"/>
                  <a:gd name="T8" fmla="*/ 2147483647 w 56"/>
                  <a:gd name="T9" fmla="*/ 2147483647 h 57"/>
                  <a:gd name="T10" fmla="*/ 2147483647 w 56"/>
                  <a:gd name="T11" fmla="*/ 2147483647 h 57"/>
                  <a:gd name="T12" fmla="*/ 2147483647 w 56"/>
                  <a:gd name="T13" fmla="*/ 2147483647 h 57"/>
                  <a:gd name="T14" fmla="*/ 2147483647 w 56"/>
                  <a:gd name="T15" fmla="*/ 2147483647 h 57"/>
                  <a:gd name="T16" fmla="*/ 2147483647 w 56"/>
                  <a:gd name="T17" fmla="*/ 2147483647 h 57"/>
                  <a:gd name="T18" fmla="*/ 2147483647 w 56"/>
                  <a:gd name="T19" fmla="*/ 2147483647 h 57"/>
                  <a:gd name="T20" fmla="*/ 2147483647 w 56"/>
                  <a:gd name="T21" fmla="*/ 2147483647 h 57"/>
                  <a:gd name="T22" fmla="*/ 2147483647 w 56"/>
                  <a:gd name="T23" fmla="*/ 2147483647 h 57"/>
                  <a:gd name="T24" fmla="*/ 2147483647 w 56"/>
                  <a:gd name="T25" fmla="*/ 2147483647 h 5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56"/>
                  <a:gd name="T40" fmla="*/ 0 h 57"/>
                  <a:gd name="T41" fmla="*/ 56 w 56"/>
                  <a:gd name="T42" fmla="*/ 57 h 57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56" h="57">
                    <a:moveTo>
                      <a:pt x="34" y="8"/>
                    </a:moveTo>
                    <a:cubicBezTo>
                      <a:pt x="26" y="0"/>
                      <a:pt x="14" y="0"/>
                      <a:pt x="7" y="8"/>
                    </a:cubicBezTo>
                    <a:cubicBezTo>
                      <a:pt x="0" y="15"/>
                      <a:pt x="0" y="27"/>
                      <a:pt x="7" y="34"/>
                    </a:cubicBezTo>
                    <a:cubicBezTo>
                      <a:pt x="14" y="41"/>
                      <a:pt x="24" y="42"/>
                      <a:pt x="31" y="37"/>
                    </a:cubicBezTo>
                    <a:cubicBezTo>
                      <a:pt x="51" y="57"/>
                      <a:pt x="51" y="57"/>
                      <a:pt x="51" y="57"/>
                    </a:cubicBezTo>
                    <a:cubicBezTo>
                      <a:pt x="56" y="52"/>
                      <a:pt x="56" y="52"/>
                      <a:pt x="56" y="52"/>
                    </a:cubicBezTo>
                    <a:cubicBezTo>
                      <a:pt x="36" y="32"/>
                      <a:pt x="36" y="32"/>
                      <a:pt x="36" y="32"/>
                    </a:cubicBezTo>
                    <a:cubicBezTo>
                      <a:pt x="41" y="25"/>
                      <a:pt x="40" y="14"/>
                      <a:pt x="34" y="8"/>
                    </a:cubicBezTo>
                    <a:close/>
                    <a:moveTo>
                      <a:pt x="30" y="31"/>
                    </a:moveTo>
                    <a:cubicBezTo>
                      <a:pt x="25" y="36"/>
                      <a:pt x="16" y="36"/>
                      <a:pt x="11" y="31"/>
                    </a:cubicBezTo>
                    <a:cubicBezTo>
                      <a:pt x="5" y="26"/>
                      <a:pt x="5" y="17"/>
                      <a:pt x="11" y="11"/>
                    </a:cubicBezTo>
                    <a:cubicBezTo>
                      <a:pt x="16" y="6"/>
                      <a:pt x="25" y="6"/>
                      <a:pt x="30" y="11"/>
                    </a:cubicBezTo>
                    <a:cubicBezTo>
                      <a:pt x="36" y="17"/>
                      <a:pt x="36" y="26"/>
                      <a:pt x="30" y="31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25620" name="文本框 106"/>
            <p:cNvSpPr txBox="1">
              <a:spLocks noChangeArrowheads="1"/>
            </p:cNvSpPr>
            <p:nvPr/>
          </p:nvSpPr>
          <p:spPr bwMode="auto">
            <a:xfrm>
              <a:off x="923890" y="50822"/>
              <a:ext cx="2646262" cy="584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3200" b="1">
                  <a:solidFill>
                    <a:srgbClr val="D9D9D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二、工作态度</a:t>
              </a:r>
              <a:endParaRPr lang="zh-CN" altLang="en-US" sz="3200" b="1">
                <a:solidFill>
                  <a:srgbClr val="D9D9D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5607" name="组合 110"/>
          <p:cNvGrpSpPr/>
          <p:nvPr/>
        </p:nvGrpSpPr>
        <p:grpSpPr bwMode="auto">
          <a:xfrm>
            <a:off x="3328988" y="4433888"/>
            <a:ext cx="5467350" cy="669925"/>
            <a:chOff x="0" y="0"/>
            <a:chExt cx="5467144" cy="668621"/>
          </a:xfrm>
        </p:grpSpPr>
        <p:grpSp>
          <p:nvGrpSpPr>
            <p:cNvPr id="25614" name="组合 111"/>
            <p:cNvGrpSpPr/>
            <p:nvPr/>
          </p:nvGrpSpPr>
          <p:grpSpPr bwMode="auto">
            <a:xfrm>
              <a:off x="0" y="0"/>
              <a:ext cx="5467144" cy="668621"/>
              <a:chOff x="0" y="0"/>
              <a:chExt cx="10006012" cy="1139825"/>
            </a:xfrm>
          </p:grpSpPr>
          <p:sp>
            <p:nvSpPr>
              <p:cNvPr id="25616" name="Freeform 30"/>
              <p:cNvSpPr/>
              <p:nvPr/>
            </p:nvSpPr>
            <p:spPr bwMode="auto">
              <a:xfrm>
                <a:off x="0" y="0"/>
                <a:ext cx="10006012" cy="1139825"/>
              </a:xfrm>
              <a:custGeom>
                <a:avLst/>
                <a:gdLst>
                  <a:gd name="T0" fmla="*/ 2147483647 w 603"/>
                  <a:gd name="T1" fmla="*/ 2147483647 h 66"/>
                  <a:gd name="T2" fmla="*/ 2147483647 w 603"/>
                  <a:gd name="T3" fmla="*/ 2147483647 h 66"/>
                  <a:gd name="T4" fmla="*/ 2147483647 w 603"/>
                  <a:gd name="T5" fmla="*/ 2147483647 h 66"/>
                  <a:gd name="T6" fmla="*/ 0 w 603"/>
                  <a:gd name="T7" fmla="*/ 2147483647 h 66"/>
                  <a:gd name="T8" fmla="*/ 0 w 603"/>
                  <a:gd name="T9" fmla="*/ 2147483647 h 66"/>
                  <a:gd name="T10" fmla="*/ 2147483647 w 603"/>
                  <a:gd name="T11" fmla="*/ 0 h 66"/>
                  <a:gd name="T12" fmla="*/ 2147483647 w 603"/>
                  <a:gd name="T13" fmla="*/ 0 h 66"/>
                  <a:gd name="T14" fmla="*/ 2147483647 w 603"/>
                  <a:gd name="T15" fmla="*/ 2147483647 h 6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03"/>
                  <a:gd name="T25" fmla="*/ 0 h 66"/>
                  <a:gd name="T26" fmla="*/ 603 w 603"/>
                  <a:gd name="T27" fmla="*/ 66 h 6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03" h="66">
                    <a:moveTo>
                      <a:pt x="603" y="33"/>
                    </a:moveTo>
                    <a:cubicBezTo>
                      <a:pt x="603" y="51"/>
                      <a:pt x="589" y="66"/>
                      <a:pt x="570" y="66"/>
                    </a:cubicBezTo>
                    <a:cubicBezTo>
                      <a:pt x="33" y="66"/>
                      <a:pt x="33" y="66"/>
                      <a:pt x="33" y="66"/>
                    </a:cubicBezTo>
                    <a:cubicBezTo>
                      <a:pt x="15" y="66"/>
                      <a:pt x="0" y="51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15"/>
                      <a:pt x="15" y="0"/>
                      <a:pt x="33" y="0"/>
                    </a:cubicBezTo>
                    <a:cubicBezTo>
                      <a:pt x="570" y="0"/>
                      <a:pt x="570" y="0"/>
                      <a:pt x="570" y="0"/>
                    </a:cubicBezTo>
                    <a:cubicBezTo>
                      <a:pt x="589" y="0"/>
                      <a:pt x="603" y="15"/>
                      <a:pt x="603" y="33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5617" name="Freeform 31"/>
              <p:cNvSpPr/>
              <p:nvPr/>
            </p:nvSpPr>
            <p:spPr bwMode="auto">
              <a:xfrm>
                <a:off x="8230845" y="0"/>
                <a:ext cx="1775167" cy="1139825"/>
              </a:xfrm>
              <a:custGeom>
                <a:avLst/>
                <a:gdLst>
                  <a:gd name="T0" fmla="*/ 2147483647 w 107"/>
                  <a:gd name="T1" fmla="*/ 0 h 66"/>
                  <a:gd name="T2" fmla="*/ 0 w 107"/>
                  <a:gd name="T3" fmla="*/ 0 h 66"/>
                  <a:gd name="T4" fmla="*/ 0 w 107"/>
                  <a:gd name="T5" fmla="*/ 2147483647 h 66"/>
                  <a:gd name="T6" fmla="*/ 2147483647 w 107"/>
                  <a:gd name="T7" fmla="*/ 2147483647 h 66"/>
                  <a:gd name="T8" fmla="*/ 2147483647 w 107"/>
                  <a:gd name="T9" fmla="*/ 2147483647 h 66"/>
                  <a:gd name="T10" fmla="*/ 2147483647 w 107"/>
                  <a:gd name="T11" fmla="*/ 0 h 6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7"/>
                  <a:gd name="T19" fmla="*/ 0 h 66"/>
                  <a:gd name="T20" fmla="*/ 107 w 107"/>
                  <a:gd name="T21" fmla="*/ 66 h 6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7" h="66">
                    <a:moveTo>
                      <a:pt x="7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74" y="66"/>
                      <a:pt x="74" y="66"/>
                      <a:pt x="74" y="66"/>
                    </a:cubicBezTo>
                    <a:cubicBezTo>
                      <a:pt x="93" y="66"/>
                      <a:pt x="107" y="51"/>
                      <a:pt x="107" y="33"/>
                    </a:cubicBezTo>
                    <a:cubicBezTo>
                      <a:pt x="107" y="15"/>
                      <a:pt x="93" y="0"/>
                      <a:pt x="74" y="0"/>
                    </a:cubicBezTo>
                    <a:close/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5618" name="Freeform 32"/>
              <p:cNvSpPr>
                <a:spLocks noEditPoints="1"/>
              </p:cNvSpPr>
              <p:nvPr/>
            </p:nvSpPr>
            <p:spPr bwMode="auto">
              <a:xfrm>
                <a:off x="8559150" y="97236"/>
                <a:ext cx="929711" cy="983167"/>
              </a:xfrm>
              <a:custGeom>
                <a:avLst/>
                <a:gdLst>
                  <a:gd name="T0" fmla="*/ 2147483647 w 56"/>
                  <a:gd name="T1" fmla="*/ 2147483647 h 57"/>
                  <a:gd name="T2" fmla="*/ 2147483647 w 56"/>
                  <a:gd name="T3" fmla="*/ 2147483647 h 57"/>
                  <a:gd name="T4" fmla="*/ 2147483647 w 56"/>
                  <a:gd name="T5" fmla="*/ 2147483647 h 57"/>
                  <a:gd name="T6" fmla="*/ 2147483647 w 56"/>
                  <a:gd name="T7" fmla="*/ 2147483647 h 57"/>
                  <a:gd name="T8" fmla="*/ 2147483647 w 56"/>
                  <a:gd name="T9" fmla="*/ 2147483647 h 57"/>
                  <a:gd name="T10" fmla="*/ 2147483647 w 56"/>
                  <a:gd name="T11" fmla="*/ 2147483647 h 57"/>
                  <a:gd name="T12" fmla="*/ 2147483647 w 56"/>
                  <a:gd name="T13" fmla="*/ 2147483647 h 57"/>
                  <a:gd name="T14" fmla="*/ 2147483647 w 56"/>
                  <a:gd name="T15" fmla="*/ 2147483647 h 57"/>
                  <a:gd name="T16" fmla="*/ 2147483647 w 56"/>
                  <a:gd name="T17" fmla="*/ 2147483647 h 57"/>
                  <a:gd name="T18" fmla="*/ 2147483647 w 56"/>
                  <a:gd name="T19" fmla="*/ 2147483647 h 57"/>
                  <a:gd name="T20" fmla="*/ 2147483647 w 56"/>
                  <a:gd name="T21" fmla="*/ 2147483647 h 57"/>
                  <a:gd name="T22" fmla="*/ 2147483647 w 56"/>
                  <a:gd name="T23" fmla="*/ 2147483647 h 57"/>
                  <a:gd name="T24" fmla="*/ 2147483647 w 56"/>
                  <a:gd name="T25" fmla="*/ 2147483647 h 5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56"/>
                  <a:gd name="T40" fmla="*/ 0 h 57"/>
                  <a:gd name="T41" fmla="*/ 56 w 56"/>
                  <a:gd name="T42" fmla="*/ 57 h 57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56" h="57">
                    <a:moveTo>
                      <a:pt x="34" y="8"/>
                    </a:moveTo>
                    <a:cubicBezTo>
                      <a:pt x="26" y="0"/>
                      <a:pt x="14" y="0"/>
                      <a:pt x="7" y="8"/>
                    </a:cubicBezTo>
                    <a:cubicBezTo>
                      <a:pt x="0" y="15"/>
                      <a:pt x="0" y="27"/>
                      <a:pt x="7" y="34"/>
                    </a:cubicBezTo>
                    <a:cubicBezTo>
                      <a:pt x="14" y="41"/>
                      <a:pt x="24" y="42"/>
                      <a:pt x="31" y="37"/>
                    </a:cubicBezTo>
                    <a:cubicBezTo>
                      <a:pt x="51" y="57"/>
                      <a:pt x="51" y="57"/>
                      <a:pt x="51" y="57"/>
                    </a:cubicBezTo>
                    <a:cubicBezTo>
                      <a:pt x="56" y="52"/>
                      <a:pt x="56" y="52"/>
                      <a:pt x="56" y="52"/>
                    </a:cubicBezTo>
                    <a:cubicBezTo>
                      <a:pt x="36" y="32"/>
                      <a:pt x="36" y="32"/>
                      <a:pt x="36" y="32"/>
                    </a:cubicBezTo>
                    <a:cubicBezTo>
                      <a:pt x="41" y="25"/>
                      <a:pt x="40" y="14"/>
                      <a:pt x="34" y="8"/>
                    </a:cubicBezTo>
                    <a:close/>
                    <a:moveTo>
                      <a:pt x="30" y="31"/>
                    </a:moveTo>
                    <a:cubicBezTo>
                      <a:pt x="25" y="36"/>
                      <a:pt x="16" y="36"/>
                      <a:pt x="11" y="31"/>
                    </a:cubicBezTo>
                    <a:cubicBezTo>
                      <a:pt x="5" y="26"/>
                      <a:pt x="5" y="17"/>
                      <a:pt x="11" y="11"/>
                    </a:cubicBezTo>
                    <a:cubicBezTo>
                      <a:pt x="16" y="6"/>
                      <a:pt x="25" y="6"/>
                      <a:pt x="30" y="11"/>
                    </a:cubicBezTo>
                    <a:cubicBezTo>
                      <a:pt x="36" y="17"/>
                      <a:pt x="36" y="26"/>
                      <a:pt x="30" y="31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25615" name="文本框 112"/>
            <p:cNvSpPr txBox="1">
              <a:spLocks noChangeArrowheads="1"/>
            </p:cNvSpPr>
            <p:nvPr/>
          </p:nvSpPr>
          <p:spPr bwMode="auto">
            <a:xfrm>
              <a:off x="923890" y="50701"/>
              <a:ext cx="2646262" cy="5846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3200" b="1">
                  <a:solidFill>
                    <a:srgbClr val="D9D9D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三、工作成果</a:t>
              </a:r>
              <a:endParaRPr lang="zh-CN" altLang="en-US" sz="3200" b="1">
                <a:solidFill>
                  <a:srgbClr val="D9D9D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5608" name="组合 116"/>
          <p:cNvGrpSpPr/>
          <p:nvPr/>
        </p:nvGrpSpPr>
        <p:grpSpPr bwMode="auto">
          <a:xfrm>
            <a:off x="3328988" y="2413000"/>
            <a:ext cx="5467350" cy="668338"/>
            <a:chOff x="0" y="0"/>
            <a:chExt cx="5467144" cy="668621"/>
          </a:xfrm>
        </p:grpSpPr>
        <p:grpSp>
          <p:nvGrpSpPr>
            <p:cNvPr id="25609" name="组合 117"/>
            <p:cNvGrpSpPr/>
            <p:nvPr/>
          </p:nvGrpSpPr>
          <p:grpSpPr bwMode="auto">
            <a:xfrm>
              <a:off x="0" y="0"/>
              <a:ext cx="5467144" cy="668621"/>
              <a:chOff x="0" y="0"/>
              <a:chExt cx="10006012" cy="1139825"/>
            </a:xfrm>
          </p:grpSpPr>
          <p:sp>
            <p:nvSpPr>
              <p:cNvPr id="25611" name="Freeform 30"/>
              <p:cNvSpPr/>
              <p:nvPr/>
            </p:nvSpPr>
            <p:spPr bwMode="auto">
              <a:xfrm>
                <a:off x="0" y="0"/>
                <a:ext cx="10006012" cy="1139825"/>
              </a:xfrm>
              <a:custGeom>
                <a:avLst/>
                <a:gdLst>
                  <a:gd name="T0" fmla="*/ 2147483647 w 603"/>
                  <a:gd name="T1" fmla="*/ 2147483647 h 66"/>
                  <a:gd name="T2" fmla="*/ 2147483647 w 603"/>
                  <a:gd name="T3" fmla="*/ 2147483647 h 66"/>
                  <a:gd name="T4" fmla="*/ 2147483647 w 603"/>
                  <a:gd name="T5" fmla="*/ 2147483647 h 66"/>
                  <a:gd name="T6" fmla="*/ 0 w 603"/>
                  <a:gd name="T7" fmla="*/ 2147483647 h 66"/>
                  <a:gd name="T8" fmla="*/ 0 w 603"/>
                  <a:gd name="T9" fmla="*/ 2147483647 h 66"/>
                  <a:gd name="T10" fmla="*/ 2147483647 w 603"/>
                  <a:gd name="T11" fmla="*/ 0 h 66"/>
                  <a:gd name="T12" fmla="*/ 2147483647 w 603"/>
                  <a:gd name="T13" fmla="*/ 0 h 66"/>
                  <a:gd name="T14" fmla="*/ 2147483647 w 603"/>
                  <a:gd name="T15" fmla="*/ 2147483647 h 6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03"/>
                  <a:gd name="T25" fmla="*/ 0 h 66"/>
                  <a:gd name="T26" fmla="*/ 603 w 603"/>
                  <a:gd name="T27" fmla="*/ 66 h 6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03" h="66">
                    <a:moveTo>
                      <a:pt x="603" y="33"/>
                    </a:moveTo>
                    <a:cubicBezTo>
                      <a:pt x="603" y="51"/>
                      <a:pt x="589" y="66"/>
                      <a:pt x="570" y="66"/>
                    </a:cubicBezTo>
                    <a:cubicBezTo>
                      <a:pt x="33" y="66"/>
                      <a:pt x="33" y="66"/>
                      <a:pt x="33" y="66"/>
                    </a:cubicBezTo>
                    <a:cubicBezTo>
                      <a:pt x="15" y="66"/>
                      <a:pt x="0" y="51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15"/>
                      <a:pt x="15" y="0"/>
                      <a:pt x="33" y="0"/>
                    </a:cubicBezTo>
                    <a:cubicBezTo>
                      <a:pt x="570" y="0"/>
                      <a:pt x="570" y="0"/>
                      <a:pt x="570" y="0"/>
                    </a:cubicBezTo>
                    <a:cubicBezTo>
                      <a:pt x="589" y="0"/>
                      <a:pt x="603" y="15"/>
                      <a:pt x="603" y="33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5612" name="Freeform 31"/>
              <p:cNvSpPr/>
              <p:nvPr/>
            </p:nvSpPr>
            <p:spPr bwMode="auto">
              <a:xfrm>
                <a:off x="8230845" y="0"/>
                <a:ext cx="1775167" cy="1139825"/>
              </a:xfrm>
              <a:custGeom>
                <a:avLst/>
                <a:gdLst>
                  <a:gd name="T0" fmla="*/ 2147483647 w 107"/>
                  <a:gd name="T1" fmla="*/ 0 h 66"/>
                  <a:gd name="T2" fmla="*/ 0 w 107"/>
                  <a:gd name="T3" fmla="*/ 0 h 66"/>
                  <a:gd name="T4" fmla="*/ 0 w 107"/>
                  <a:gd name="T5" fmla="*/ 2147483647 h 66"/>
                  <a:gd name="T6" fmla="*/ 2147483647 w 107"/>
                  <a:gd name="T7" fmla="*/ 2147483647 h 66"/>
                  <a:gd name="T8" fmla="*/ 2147483647 w 107"/>
                  <a:gd name="T9" fmla="*/ 2147483647 h 66"/>
                  <a:gd name="T10" fmla="*/ 2147483647 w 107"/>
                  <a:gd name="T11" fmla="*/ 0 h 6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7"/>
                  <a:gd name="T19" fmla="*/ 0 h 66"/>
                  <a:gd name="T20" fmla="*/ 107 w 107"/>
                  <a:gd name="T21" fmla="*/ 66 h 6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7" h="66">
                    <a:moveTo>
                      <a:pt x="7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74" y="66"/>
                      <a:pt x="74" y="66"/>
                      <a:pt x="74" y="66"/>
                    </a:cubicBezTo>
                    <a:cubicBezTo>
                      <a:pt x="93" y="66"/>
                      <a:pt x="107" y="51"/>
                      <a:pt x="107" y="33"/>
                    </a:cubicBezTo>
                    <a:cubicBezTo>
                      <a:pt x="107" y="15"/>
                      <a:pt x="93" y="0"/>
                      <a:pt x="74" y="0"/>
                    </a:cubicBezTo>
                    <a:close/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5613" name="Freeform 32"/>
              <p:cNvSpPr>
                <a:spLocks noEditPoints="1"/>
              </p:cNvSpPr>
              <p:nvPr/>
            </p:nvSpPr>
            <p:spPr bwMode="auto">
              <a:xfrm>
                <a:off x="8559519" y="96370"/>
                <a:ext cx="928687" cy="984250"/>
              </a:xfrm>
              <a:custGeom>
                <a:avLst/>
                <a:gdLst>
                  <a:gd name="T0" fmla="*/ 2147483647 w 56"/>
                  <a:gd name="T1" fmla="*/ 2147483647 h 57"/>
                  <a:gd name="T2" fmla="*/ 2147483647 w 56"/>
                  <a:gd name="T3" fmla="*/ 2147483647 h 57"/>
                  <a:gd name="T4" fmla="*/ 2147483647 w 56"/>
                  <a:gd name="T5" fmla="*/ 2147483647 h 57"/>
                  <a:gd name="T6" fmla="*/ 2147483647 w 56"/>
                  <a:gd name="T7" fmla="*/ 2147483647 h 57"/>
                  <a:gd name="T8" fmla="*/ 2147483647 w 56"/>
                  <a:gd name="T9" fmla="*/ 2147483647 h 57"/>
                  <a:gd name="T10" fmla="*/ 2147483647 w 56"/>
                  <a:gd name="T11" fmla="*/ 2147483647 h 57"/>
                  <a:gd name="T12" fmla="*/ 2147483647 w 56"/>
                  <a:gd name="T13" fmla="*/ 2147483647 h 57"/>
                  <a:gd name="T14" fmla="*/ 2147483647 w 56"/>
                  <a:gd name="T15" fmla="*/ 2147483647 h 57"/>
                  <a:gd name="T16" fmla="*/ 2147483647 w 56"/>
                  <a:gd name="T17" fmla="*/ 2147483647 h 57"/>
                  <a:gd name="T18" fmla="*/ 2147483647 w 56"/>
                  <a:gd name="T19" fmla="*/ 2147483647 h 57"/>
                  <a:gd name="T20" fmla="*/ 2147483647 w 56"/>
                  <a:gd name="T21" fmla="*/ 2147483647 h 57"/>
                  <a:gd name="T22" fmla="*/ 2147483647 w 56"/>
                  <a:gd name="T23" fmla="*/ 2147483647 h 57"/>
                  <a:gd name="T24" fmla="*/ 2147483647 w 56"/>
                  <a:gd name="T25" fmla="*/ 2147483647 h 5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56"/>
                  <a:gd name="T40" fmla="*/ 0 h 57"/>
                  <a:gd name="T41" fmla="*/ 56 w 56"/>
                  <a:gd name="T42" fmla="*/ 57 h 57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56" h="57">
                    <a:moveTo>
                      <a:pt x="34" y="8"/>
                    </a:moveTo>
                    <a:cubicBezTo>
                      <a:pt x="26" y="0"/>
                      <a:pt x="14" y="0"/>
                      <a:pt x="7" y="8"/>
                    </a:cubicBezTo>
                    <a:cubicBezTo>
                      <a:pt x="0" y="15"/>
                      <a:pt x="0" y="27"/>
                      <a:pt x="7" y="34"/>
                    </a:cubicBezTo>
                    <a:cubicBezTo>
                      <a:pt x="14" y="41"/>
                      <a:pt x="24" y="42"/>
                      <a:pt x="31" y="37"/>
                    </a:cubicBezTo>
                    <a:cubicBezTo>
                      <a:pt x="51" y="57"/>
                      <a:pt x="51" y="57"/>
                      <a:pt x="51" y="57"/>
                    </a:cubicBezTo>
                    <a:cubicBezTo>
                      <a:pt x="56" y="52"/>
                      <a:pt x="56" y="52"/>
                      <a:pt x="56" y="52"/>
                    </a:cubicBezTo>
                    <a:cubicBezTo>
                      <a:pt x="36" y="32"/>
                      <a:pt x="36" y="32"/>
                      <a:pt x="36" y="32"/>
                    </a:cubicBezTo>
                    <a:cubicBezTo>
                      <a:pt x="41" y="25"/>
                      <a:pt x="40" y="14"/>
                      <a:pt x="34" y="8"/>
                    </a:cubicBezTo>
                    <a:close/>
                    <a:moveTo>
                      <a:pt x="30" y="31"/>
                    </a:moveTo>
                    <a:cubicBezTo>
                      <a:pt x="25" y="36"/>
                      <a:pt x="16" y="36"/>
                      <a:pt x="11" y="31"/>
                    </a:cubicBezTo>
                    <a:cubicBezTo>
                      <a:pt x="5" y="26"/>
                      <a:pt x="5" y="17"/>
                      <a:pt x="11" y="11"/>
                    </a:cubicBezTo>
                    <a:cubicBezTo>
                      <a:pt x="16" y="6"/>
                      <a:pt x="25" y="6"/>
                      <a:pt x="30" y="11"/>
                    </a:cubicBezTo>
                    <a:cubicBezTo>
                      <a:pt x="36" y="17"/>
                      <a:pt x="36" y="26"/>
                      <a:pt x="30" y="31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25610" name="文本框 118"/>
            <p:cNvSpPr txBox="1">
              <a:spLocks noChangeArrowheads="1"/>
            </p:cNvSpPr>
            <p:nvPr/>
          </p:nvSpPr>
          <p:spPr bwMode="auto">
            <a:xfrm>
              <a:off x="923999" y="50800"/>
              <a:ext cx="2646878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sz="3200" b="1">
                  <a:solidFill>
                    <a:srgbClr val="D9D9D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一、工作回顾</a:t>
              </a:r>
              <a:endParaRPr lang="zh-CN" sz="3200" b="1">
                <a:solidFill>
                  <a:srgbClr val="D9D9D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任意多边形 3"/>
          <p:cNvSpPr/>
          <p:nvPr/>
        </p:nvSpPr>
        <p:spPr bwMode="auto">
          <a:xfrm>
            <a:off x="2820988" y="3290888"/>
            <a:ext cx="693737" cy="776287"/>
          </a:xfrm>
          <a:custGeom>
            <a:avLst/>
            <a:gdLst>
              <a:gd name="T0" fmla="*/ 0 w 800100"/>
              <a:gd name="T1" fmla="*/ 537771 h 850900"/>
              <a:gd name="T2" fmla="*/ 392101 w 800100"/>
              <a:gd name="T3" fmla="*/ 0 h 850900"/>
              <a:gd name="T4" fmla="*/ 0 60000 65536"/>
              <a:gd name="T5" fmla="*/ 0 60000 65536"/>
              <a:gd name="T6" fmla="*/ 0 w 800100"/>
              <a:gd name="T7" fmla="*/ 0 h 850900"/>
              <a:gd name="T8" fmla="*/ 800100 w 800100"/>
              <a:gd name="T9" fmla="*/ 850900 h 85090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800100" h="850900">
                <a:moveTo>
                  <a:pt x="0" y="850900"/>
                </a:moveTo>
                <a:lnTo>
                  <a:pt x="800100" y="0"/>
                </a:lnTo>
              </a:path>
            </a:pathLst>
          </a:custGeom>
          <a:noFill/>
          <a:ln w="38100">
            <a:solidFill>
              <a:srgbClr val="3A4F62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6627" name="任意多边形 4"/>
          <p:cNvSpPr/>
          <p:nvPr/>
        </p:nvSpPr>
        <p:spPr bwMode="auto">
          <a:xfrm flipV="1">
            <a:off x="2820988" y="4006850"/>
            <a:ext cx="663575" cy="723900"/>
          </a:xfrm>
          <a:custGeom>
            <a:avLst/>
            <a:gdLst>
              <a:gd name="T0" fmla="*/ 0 w 800100"/>
              <a:gd name="T1" fmla="*/ 379209 h 850900"/>
              <a:gd name="T2" fmla="*/ 313959 w 800100"/>
              <a:gd name="T3" fmla="*/ 0 h 850900"/>
              <a:gd name="T4" fmla="*/ 0 60000 65536"/>
              <a:gd name="T5" fmla="*/ 0 60000 65536"/>
              <a:gd name="T6" fmla="*/ 0 w 800100"/>
              <a:gd name="T7" fmla="*/ 0 h 850900"/>
              <a:gd name="T8" fmla="*/ 800100 w 800100"/>
              <a:gd name="T9" fmla="*/ 850900 h 85090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800100" h="850900">
                <a:moveTo>
                  <a:pt x="0" y="850900"/>
                </a:moveTo>
                <a:lnTo>
                  <a:pt x="800100" y="0"/>
                </a:lnTo>
              </a:path>
            </a:pathLst>
          </a:custGeom>
          <a:noFill/>
          <a:ln w="38100">
            <a:solidFill>
              <a:srgbClr val="3A4F62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6628" name="任意多边形 5"/>
          <p:cNvSpPr/>
          <p:nvPr/>
        </p:nvSpPr>
        <p:spPr bwMode="auto">
          <a:xfrm>
            <a:off x="4883150" y="2767013"/>
            <a:ext cx="665163" cy="476250"/>
          </a:xfrm>
          <a:custGeom>
            <a:avLst/>
            <a:gdLst>
              <a:gd name="T0" fmla="*/ 0 w 800100"/>
              <a:gd name="T1" fmla="*/ 46737 h 850900"/>
              <a:gd name="T2" fmla="*/ 317734 w 800100"/>
              <a:gd name="T3" fmla="*/ 0 h 850900"/>
              <a:gd name="T4" fmla="*/ 0 60000 65536"/>
              <a:gd name="T5" fmla="*/ 0 60000 65536"/>
              <a:gd name="T6" fmla="*/ 0 w 800100"/>
              <a:gd name="T7" fmla="*/ 0 h 850900"/>
              <a:gd name="T8" fmla="*/ 800100 w 800100"/>
              <a:gd name="T9" fmla="*/ 850900 h 85090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800100" h="850900">
                <a:moveTo>
                  <a:pt x="0" y="850900"/>
                </a:moveTo>
                <a:lnTo>
                  <a:pt x="800100" y="0"/>
                </a:lnTo>
              </a:path>
            </a:pathLst>
          </a:custGeom>
          <a:noFill/>
          <a:ln w="38100">
            <a:solidFill>
              <a:srgbClr val="3A4F62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6629" name="任意多边形 6"/>
          <p:cNvSpPr/>
          <p:nvPr/>
        </p:nvSpPr>
        <p:spPr bwMode="auto">
          <a:xfrm flipV="1">
            <a:off x="4894263" y="3240088"/>
            <a:ext cx="603250" cy="415925"/>
          </a:xfrm>
          <a:custGeom>
            <a:avLst/>
            <a:gdLst>
              <a:gd name="T0" fmla="*/ 0 w 800100"/>
              <a:gd name="T1" fmla="*/ 23745 h 850900"/>
              <a:gd name="T2" fmla="*/ 194944 w 800100"/>
              <a:gd name="T3" fmla="*/ 0 h 850900"/>
              <a:gd name="T4" fmla="*/ 0 60000 65536"/>
              <a:gd name="T5" fmla="*/ 0 60000 65536"/>
              <a:gd name="T6" fmla="*/ 0 w 800100"/>
              <a:gd name="T7" fmla="*/ 0 h 850900"/>
              <a:gd name="T8" fmla="*/ 800100 w 800100"/>
              <a:gd name="T9" fmla="*/ 850900 h 85090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800100" h="850900">
                <a:moveTo>
                  <a:pt x="0" y="850900"/>
                </a:moveTo>
                <a:lnTo>
                  <a:pt x="800100" y="0"/>
                </a:lnTo>
              </a:path>
            </a:pathLst>
          </a:custGeom>
          <a:noFill/>
          <a:ln w="38100">
            <a:solidFill>
              <a:srgbClr val="3A4F62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6630" name="任意多边形 7"/>
          <p:cNvSpPr/>
          <p:nvPr/>
        </p:nvSpPr>
        <p:spPr bwMode="auto">
          <a:xfrm>
            <a:off x="4894263" y="4438650"/>
            <a:ext cx="663575" cy="476250"/>
          </a:xfrm>
          <a:custGeom>
            <a:avLst/>
            <a:gdLst>
              <a:gd name="T0" fmla="*/ 0 w 800100"/>
              <a:gd name="T1" fmla="*/ 46737 h 850900"/>
              <a:gd name="T2" fmla="*/ 313959 w 800100"/>
              <a:gd name="T3" fmla="*/ 0 h 850900"/>
              <a:gd name="T4" fmla="*/ 0 60000 65536"/>
              <a:gd name="T5" fmla="*/ 0 60000 65536"/>
              <a:gd name="T6" fmla="*/ 0 w 800100"/>
              <a:gd name="T7" fmla="*/ 0 h 850900"/>
              <a:gd name="T8" fmla="*/ 800100 w 800100"/>
              <a:gd name="T9" fmla="*/ 850900 h 85090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800100" h="850900">
                <a:moveTo>
                  <a:pt x="0" y="850900"/>
                </a:moveTo>
                <a:lnTo>
                  <a:pt x="800100" y="0"/>
                </a:lnTo>
              </a:path>
            </a:pathLst>
          </a:custGeom>
          <a:noFill/>
          <a:ln w="38100">
            <a:solidFill>
              <a:srgbClr val="3A4F62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6631" name="任意多边形 8"/>
          <p:cNvSpPr/>
          <p:nvPr/>
        </p:nvSpPr>
        <p:spPr bwMode="auto">
          <a:xfrm flipV="1">
            <a:off x="4905375" y="4911725"/>
            <a:ext cx="603250" cy="415925"/>
          </a:xfrm>
          <a:custGeom>
            <a:avLst/>
            <a:gdLst>
              <a:gd name="T0" fmla="*/ 0 w 800100"/>
              <a:gd name="T1" fmla="*/ 23745 h 850900"/>
              <a:gd name="T2" fmla="*/ 194944 w 800100"/>
              <a:gd name="T3" fmla="*/ 0 h 850900"/>
              <a:gd name="T4" fmla="*/ 0 60000 65536"/>
              <a:gd name="T5" fmla="*/ 0 60000 65536"/>
              <a:gd name="T6" fmla="*/ 0 w 800100"/>
              <a:gd name="T7" fmla="*/ 0 h 850900"/>
              <a:gd name="T8" fmla="*/ 800100 w 800100"/>
              <a:gd name="T9" fmla="*/ 850900 h 85090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800100" h="850900">
                <a:moveTo>
                  <a:pt x="0" y="850900"/>
                </a:moveTo>
                <a:lnTo>
                  <a:pt x="800100" y="0"/>
                </a:lnTo>
              </a:path>
            </a:pathLst>
          </a:custGeom>
          <a:noFill/>
          <a:ln w="38100">
            <a:solidFill>
              <a:srgbClr val="3A4F62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6632" name="圆角矩形 9"/>
          <p:cNvSpPr>
            <a:spLocks noChangeArrowheads="1"/>
          </p:cNvSpPr>
          <p:nvPr/>
        </p:nvSpPr>
        <p:spPr bwMode="auto">
          <a:xfrm>
            <a:off x="1411288" y="3705225"/>
            <a:ext cx="1449387" cy="663575"/>
          </a:xfrm>
          <a:prstGeom prst="roundRect">
            <a:avLst>
              <a:gd name="adj" fmla="val 10255"/>
            </a:avLst>
          </a:prstGeom>
          <a:solidFill>
            <a:srgbClr val="E339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2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633" name="圆角矩形 10"/>
          <p:cNvSpPr>
            <a:spLocks noChangeArrowheads="1"/>
          </p:cNvSpPr>
          <p:nvPr/>
        </p:nvSpPr>
        <p:spPr bwMode="auto">
          <a:xfrm>
            <a:off x="3487738" y="2895600"/>
            <a:ext cx="1447800" cy="665163"/>
          </a:xfrm>
          <a:prstGeom prst="roundRect">
            <a:avLst>
              <a:gd name="adj" fmla="val 10255"/>
            </a:avLst>
          </a:prstGeom>
          <a:solidFill>
            <a:srgbClr val="F49B1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2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634" name="圆角矩形 11"/>
          <p:cNvSpPr>
            <a:spLocks noChangeArrowheads="1"/>
          </p:cNvSpPr>
          <p:nvPr/>
        </p:nvSpPr>
        <p:spPr bwMode="auto">
          <a:xfrm>
            <a:off x="3487738" y="4567238"/>
            <a:ext cx="1447800" cy="663575"/>
          </a:xfrm>
          <a:prstGeom prst="roundRect">
            <a:avLst>
              <a:gd name="adj" fmla="val 10255"/>
            </a:avLst>
          </a:prstGeom>
          <a:solidFill>
            <a:srgbClr val="F49B1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2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635" name="Freeform 89"/>
          <p:cNvSpPr>
            <a:spLocks noEditPoints="1"/>
          </p:cNvSpPr>
          <p:nvPr/>
        </p:nvSpPr>
        <p:spPr bwMode="auto">
          <a:xfrm>
            <a:off x="1924050" y="3827463"/>
            <a:ext cx="422275" cy="420687"/>
          </a:xfrm>
          <a:custGeom>
            <a:avLst/>
            <a:gdLst>
              <a:gd name="T0" fmla="*/ 2147483647 w 60"/>
              <a:gd name="T1" fmla="*/ 2147483647 h 60"/>
              <a:gd name="T2" fmla="*/ 2147483647 w 60"/>
              <a:gd name="T3" fmla="*/ 2147483647 h 60"/>
              <a:gd name="T4" fmla="*/ 2147483647 w 60"/>
              <a:gd name="T5" fmla="*/ 2147483647 h 60"/>
              <a:gd name="T6" fmla="*/ 2147483647 w 60"/>
              <a:gd name="T7" fmla="*/ 2147483647 h 60"/>
              <a:gd name="T8" fmla="*/ 2147483647 w 60"/>
              <a:gd name="T9" fmla="*/ 2147483647 h 60"/>
              <a:gd name="T10" fmla="*/ 2147483647 w 60"/>
              <a:gd name="T11" fmla="*/ 2147483647 h 60"/>
              <a:gd name="T12" fmla="*/ 2147483647 w 60"/>
              <a:gd name="T13" fmla="*/ 2147483647 h 60"/>
              <a:gd name="T14" fmla="*/ 2147483647 w 60"/>
              <a:gd name="T15" fmla="*/ 2147483647 h 60"/>
              <a:gd name="T16" fmla="*/ 2147483647 w 60"/>
              <a:gd name="T17" fmla="*/ 2147483647 h 60"/>
              <a:gd name="T18" fmla="*/ 2147483647 w 60"/>
              <a:gd name="T19" fmla="*/ 2147483647 h 60"/>
              <a:gd name="T20" fmla="*/ 2147483647 w 60"/>
              <a:gd name="T21" fmla="*/ 2147483647 h 60"/>
              <a:gd name="T22" fmla="*/ 2147483647 w 60"/>
              <a:gd name="T23" fmla="*/ 2147483647 h 60"/>
              <a:gd name="T24" fmla="*/ 2147483647 w 60"/>
              <a:gd name="T25" fmla="*/ 2147483647 h 60"/>
              <a:gd name="T26" fmla="*/ 2147483647 w 60"/>
              <a:gd name="T27" fmla="*/ 2147483647 h 60"/>
              <a:gd name="T28" fmla="*/ 2147483647 w 60"/>
              <a:gd name="T29" fmla="*/ 2147483647 h 60"/>
              <a:gd name="T30" fmla="*/ 2147483647 w 60"/>
              <a:gd name="T31" fmla="*/ 2147483647 h 60"/>
              <a:gd name="T32" fmla="*/ 2147483647 w 60"/>
              <a:gd name="T33" fmla="*/ 2147483647 h 60"/>
              <a:gd name="T34" fmla="*/ 2147483647 w 60"/>
              <a:gd name="T35" fmla="*/ 2147483647 h 60"/>
              <a:gd name="T36" fmla="*/ 2147483647 w 60"/>
              <a:gd name="T37" fmla="*/ 2147483647 h 60"/>
              <a:gd name="T38" fmla="*/ 2147483647 w 60"/>
              <a:gd name="T39" fmla="*/ 2147483647 h 60"/>
              <a:gd name="T40" fmla="*/ 2147483647 w 60"/>
              <a:gd name="T41" fmla="*/ 2147483647 h 60"/>
              <a:gd name="T42" fmla="*/ 2147483647 w 60"/>
              <a:gd name="T43" fmla="*/ 2147483647 h 60"/>
              <a:gd name="T44" fmla="*/ 2147483647 w 60"/>
              <a:gd name="T45" fmla="*/ 2147483647 h 60"/>
              <a:gd name="T46" fmla="*/ 2147483647 w 60"/>
              <a:gd name="T47" fmla="*/ 2147483647 h 60"/>
              <a:gd name="T48" fmla="*/ 2147483647 w 60"/>
              <a:gd name="T49" fmla="*/ 2147483647 h 60"/>
              <a:gd name="T50" fmla="*/ 2147483647 w 60"/>
              <a:gd name="T51" fmla="*/ 2147483647 h 60"/>
              <a:gd name="T52" fmla="*/ 2147483647 w 60"/>
              <a:gd name="T53" fmla="*/ 2147483647 h 60"/>
              <a:gd name="T54" fmla="*/ 2147483647 w 60"/>
              <a:gd name="T55" fmla="*/ 2147483647 h 60"/>
              <a:gd name="T56" fmla="*/ 2147483647 w 60"/>
              <a:gd name="T57" fmla="*/ 2147483647 h 60"/>
              <a:gd name="T58" fmla="*/ 2147483647 w 60"/>
              <a:gd name="T59" fmla="*/ 2147483647 h 60"/>
              <a:gd name="T60" fmla="*/ 2147483647 w 60"/>
              <a:gd name="T61" fmla="*/ 2147483647 h 60"/>
              <a:gd name="T62" fmla="*/ 2147483647 w 60"/>
              <a:gd name="T63" fmla="*/ 2147483647 h 60"/>
              <a:gd name="T64" fmla="*/ 2147483647 w 60"/>
              <a:gd name="T65" fmla="*/ 2147483647 h 60"/>
              <a:gd name="T66" fmla="*/ 2147483647 w 60"/>
              <a:gd name="T67" fmla="*/ 2147483647 h 60"/>
              <a:gd name="T68" fmla="*/ 2147483647 w 60"/>
              <a:gd name="T69" fmla="*/ 2147483647 h 60"/>
              <a:gd name="T70" fmla="*/ 2147483647 w 60"/>
              <a:gd name="T71" fmla="*/ 2147483647 h 60"/>
              <a:gd name="T72" fmla="*/ 2147483647 w 60"/>
              <a:gd name="T73" fmla="*/ 2147483647 h 60"/>
              <a:gd name="T74" fmla="*/ 2147483647 w 60"/>
              <a:gd name="T75" fmla="*/ 2147483647 h 60"/>
              <a:gd name="T76" fmla="*/ 2147483647 w 60"/>
              <a:gd name="T77" fmla="*/ 2147483647 h 60"/>
              <a:gd name="T78" fmla="*/ 2147483647 w 60"/>
              <a:gd name="T79" fmla="*/ 2147483647 h 60"/>
              <a:gd name="T80" fmla="*/ 2147483647 w 60"/>
              <a:gd name="T81" fmla="*/ 2147483647 h 60"/>
              <a:gd name="T82" fmla="*/ 2147483647 w 60"/>
              <a:gd name="T83" fmla="*/ 2147483647 h 60"/>
              <a:gd name="T84" fmla="*/ 2147483647 w 60"/>
              <a:gd name="T85" fmla="*/ 2147483647 h 60"/>
              <a:gd name="T86" fmla="*/ 2147483647 w 60"/>
              <a:gd name="T87" fmla="*/ 2147483647 h 60"/>
              <a:gd name="T88" fmla="*/ 2147483647 w 60"/>
              <a:gd name="T89" fmla="*/ 2147483647 h 60"/>
              <a:gd name="T90" fmla="*/ 2147483647 w 60"/>
              <a:gd name="T91" fmla="*/ 2147483647 h 60"/>
              <a:gd name="T92" fmla="*/ 2147483647 w 60"/>
              <a:gd name="T93" fmla="*/ 2147483647 h 60"/>
              <a:gd name="T94" fmla="*/ 2147483647 w 60"/>
              <a:gd name="T95" fmla="*/ 2147483647 h 60"/>
              <a:gd name="T96" fmla="*/ 2147483647 w 60"/>
              <a:gd name="T97" fmla="*/ 2147483647 h 60"/>
              <a:gd name="T98" fmla="*/ 2147483647 w 60"/>
              <a:gd name="T99" fmla="*/ 2147483647 h 60"/>
              <a:gd name="T100" fmla="*/ 2147483647 w 60"/>
              <a:gd name="T101" fmla="*/ 2147483647 h 60"/>
              <a:gd name="T102" fmla="*/ 2147483647 w 60"/>
              <a:gd name="T103" fmla="*/ 2147483647 h 60"/>
              <a:gd name="T104" fmla="*/ 2147483647 w 60"/>
              <a:gd name="T105" fmla="*/ 2147483647 h 60"/>
              <a:gd name="T106" fmla="*/ 2147483647 w 60"/>
              <a:gd name="T107" fmla="*/ 2147483647 h 60"/>
              <a:gd name="T108" fmla="*/ 2147483647 w 60"/>
              <a:gd name="T109" fmla="*/ 2147483647 h 60"/>
              <a:gd name="T110" fmla="*/ 2147483647 w 60"/>
              <a:gd name="T111" fmla="*/ 2147483647 h 60"/>
              <a:gd name="T112" fmla="*/ 2147483647 w 60"/>
              <a:gd name="T113" fmla="*/ 2147483647 h 60"/>
              <a:gd name="T114" fmla="*/ 2147483647 w 60"/>
              <a:gd name="T115" fmla="*/ 2147483647 h 60"/>
              <a:gd name="T116" fmla="*/ 2147483647 w 60"/>
              <a:gd name="T117" fmla="*/ 2147483647 h 60"/>
              <a:gd name="T118" fmla="*/ 2147483647 w 60"/>
              <a:gd name="T119" fmla="*/ 2147483647 h 60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60"/>
              <a:gd name="T181" fmla="*/ 0 h 60"/>
              <a:gd name="T182" fmla="*/ 60 w 60"/>
              <a:gd name="T183" fmla="*/ 60 h 60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60" h="60">
                <a:moveTo>
                  <a:pt x="30" y="0"/>
                </a:moveTo>
                <a:cubicBezTo>
                  <a:pt x="38" y="0"/>
                  <a:pt x="46" y="3"/>
                  <a:pt x="51" y="8"/>
                </a:cubicBezTo>
                <a:cubicBezTo>
                  <a:pt x="57" y="14"/>
                  <a:pt x="60" y="21"/>
                  <a:pt x="60" y="30"/>
                </a:cubicBezTo>
                <a:cubicBezTo>
                  <a:pt x="60" y="38"/>
                  <a:pt x="57" y="45"/>
                  <a:pt x="51" y="51"/>
                </a:cubicBezTo>
                <a:cubicBezTo>
                  <a:pt x="46" y="56"/>
                  <a:pt x="38" y="60"/>
                  <a:pt x="30" y="60"/>
                </a:cubicBezTo>
                <a:cubicBezTo>
                  <a:pt x="22" y="60"/>
                  <a:pt x="14" y="56"/>
                  <a:pt x="9" y="51"/>
                </a:cubicBezTo>
                <a:cubicBezTo>
                  <a:pt x="3" y="45"/>
                  <a:pt x="0" y="38"/>
                  <a:pt x="0" y="30"/>
                </a:cubicBezTo>
                <a:cubicBezTo>
                  <a:pt x="0" y="21"/>
                  <a:pt x="3" y="14"/>
                  <a:pt x="9" y="8"/>
                </a:cubicBezTo>
                <a:cubicBezTo>
                  <a:pt x="14" y="3"/>
                  <a:pt x="22" y="0"/>
                  <a:pt x="30" y="0"/>
                </a:cubicBezTo>
                <a:close/>
                <a:moveTo>
                  <a:pt x="15" y="39"/>
                </a:moveTo>
                <a:cubicBezTo>
                  <a:pt x="15" y="39"/>
                  <a:pt x="15" y="39"/>
                  <a:pt x="15" y="39"/>
                </a:cubicBezTo>
                <a:cubicBezTo>
                  <a:pt x="15" y="39"/>
                  <a:pt x="15" y="39"/>
                  <a:pt x="15" y="39"/>
                </a:cubicBezTo>
                <a:cubicBezTo>
                  <a:pt x="15" y="38"/>
                  <a:pt x="15" y="38"/>
                  <a:pt x="15" y="38"/>
                </a:cubicBezTo>
                <a:cubicBezTo>
                  <a:pt x="15" y="38"/>
                  <a:pt x="14" y="38"/>
                  <a:pt x="14" y="38"/>
                </a:cubicBezTo>
                <a:cubicBezTo>
                  <a:pt x="14" y="38"/>
                  <a:pt x="13" y="38"/>
                  <a:pt x="13" y="38"/>
                </a:cubicBezTo>
                <a:cubicBezTo>
                  <a:pt x="13" y="38"/>
                  <a:pt x="13" y="38"/>
                  <a:pt x="13" y="39"/>
                </a:cubicBezTo>
                <a:cubicBezTo>
                  <a:pt x="13" y="39"/>
                  <a:pt x="13" y="39"/>
                  <a:pt x="13" y="39"/>
                </a:cubicBezTo>
                <a:cubicBezTo>
                  <a:pt x="13" y="39"/>
                  <a:pt x="13" y="39"/>
                  <a:pt x="13" y="39"/>
                </a:cubicBezTo>
                <a:cubicBezTo>
                  <a:pt x="13" y="39"/>
                  <a:pt x="13" y="39"/>
                  <a:pt x="13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3" y="40"/>
                  <a:pt x="13" y="41"/>
                  <a:pt x="13" y="41"/>
                </a:cubicBezTo>
                <a:cubicBezTo>
                  <a:pt x="13" y="41"/>
                  <a:pt x="13" y="41"/>
                  <a:pt x="13" y="41"/>
                </a:cubicBezTo>
                <a:cubicBezTo>
                  <a:pt x="14" y="41"/>
                  <a:pt x="14" y="41"/>
                  <a:pt x="14" y="41"/>
                </a:cubicBezTo>
                <a:cubicBezTo>
                  <a:pt x="14" y="41"/>
                  <a:pt x="14" y="41"/>
                  <a:pt x="15" y="41"/>
                </a:cubicBezTo>
                <a:cubicBezTo>
                  <a:pt x="15" y="41"/>
                  <a:pt x="15" y="41"/>
                  <a:pt x="15" y="41"/>
                </a:cubicBezTo>
                <a:cubicBezTo>
                  <a:pt x="15" y="41"/>
                  <a:pt x="15" y="40"/>
                  <a:pt x="15" y="40"/>
                </a:cubicBezTo>
                <a:cubicBezTo>
                  <a:pt x="15" y="40"/>
                  <a:pt x="15" y="40"/>
                  <a:pt x="15" y="39"/>
                </a:cubicBezTo>
                <a:cubicBezTo>
                  <a:pt x="15" y="39"/>
                  <a:pt x="15" y="39"/>
                  <a:pt x="15" y="39"/>
                </a:cubicBezTo>
                <a:close/>
                <a:moveTo>
                  <a:pt x="14" y="38"/>
                </a:moveTo>
                <a:cubicBezTo>
                  <a:pt x="14" y="38"/>
                  <a:pt x="14" y="38"/>
                  <a:pt x="14" y="38"/>
                </a:cubicBezTo>
                <a:cubicBezTo>
                  <a:pt x="14" y="38"/>
                  <a:pt x="14" y="38"/>
                  <a:pt x="14" y="38"/>
                </a:cubicBezTo>
                <a:cubicBezTo>
                  <a:pt x="14" y="38"/>
                  <a:pt x="14" y="38"/>
                  <a:pt x="14" y="38"/>
                </a:cubicBezTo>
                <a:cubicBezTo>
                  <a:pt x="14" y="38"/>
                  <a:pt x="14" y="38"/>
                  <a:pt x="14" y="38"/>
                </a:cubicBezTo>
                <a:cubicBezTo>
                  <a:pt x="14" y="39"/>
                  <a:pt x="14" y="39"/>
                  <a:pt x="14" y="39"/>
                </a:cubicBezTo>
                <a:cubicBezTo>
                  <a:pt x="14" y="39"/>
                  <a:pt x="14" y="39"/>
                  <a:pt x="14" y="39"/>
                </a:cubicBezTo>
                <a:cubicBezTo>
                  <a:pt x="14" y="39"/>
                  <a:pt x="14" y="39"/>
                  <a:pt x="14" y="39"/>
                </a:cubicBezTo>
                <a:cubicBezTo>
                  <a:pt x="14" y="39"/>
                  <a:pt x="14" y="39"/>
                  <a:pt x="14" y="39"/>
                </a:cubicBezTo>
                <a:cubicBezTo>
                  <a:pt x="14" y="39"/>
                  <a:pt x="14" y="39"/>
                  <a:pt x="14" y="39"/>
                </a:cubicBezTo>
                <a:cubicBezTo>
                  <a:pt x="14" y="38"/>
                  <a:pt x="14" y="38"/>
                  <a:pt x="14" y="38"/>
                </a:cubicBezTo>
                <a:close/>
                <a:moveTo>
                  <a:pt x="14" y="40"/>
                </a:moveTo>
                <a:cubicBezTo>
                  <a:pt x="14" y="40"/>
                  <a:pt x="14" y="40"/>
                  <a:pt x="14" y="40"/>
                </a:cubicBezTo>
                <a:cubicBezTo>
                  <a:pt x="14" y="40"/>
                  <a:pt x="14" y="40"/>
                  <a:pt x="14" y="40"/>
                </a:cubicBezTo>
                <a:cubicBezTo>
                  <a:pt x="14" y="40"/>
                  <a:pt x="14" y="40"/>
                  <a:pt x="14" y="40"/>
                </a:cubicBezTo>
                <a:cubicBezTo>
                  <a:pt x="14" y="40"/>
                  <a:pt x="14" y="40"/>
                  <a:pt x="14" y="40"/>
                </a:cubicBezTo>
                <a:cubicBezTo>
                  <a:pt x="14" y="40"/>
                  <a:pt x="14" y="40"/>
                  <a:pt x="14" y="40"/>
                </a:cubicBezTo>
                <a:cubicBezTo>
                  <a:pt x="14" y="40"/>
                  <a:pt x="14" y="41"/>
                  <a:pt x="14" y="41"/>
                </a:cubicBezTo>
                <a:cubicBezTo>
                  <a:pt x="14" y="41"/>
                  <a:pt x="14" y="41"/>
                  <a:pt x="14" y="41"/>
                </a:cubicBezTo>
                <a:cubicBezTo>
                  <a:pt x="14" y="41"/>
                  <a:pt x="14" y="41"/>
                  <a:pt x="14" y="41"/>
                </a:cubicBezTo>
                <a:cubicBezTo>
                  <a:pt x="14" y="41"/>
                  <a:pt x="14" y="40"/>
                  <a:pt x="14" y="40"/>
                </a:cubicBezTo>
                <a:cubicBezTo>
                  <a:pt x="14" y="40"/>
                  <a:pt x="14" y="40"/>
                  <a:pt x="14" y="40"/>
                </a:cubicBezTo>
                <a:close/>
                <a:moveTo>
                  <a:pt x="21" y="44"/>
                </a:moveTo>
                <a:cubicBezTo>
                  <a:pt x="19" y="44"/>
                  <a:pt x="19" y="44"/>
                  <a:pt x="19" y="44"/>
                </a:cubicBezTo>
                <a:cubicBezTo>
                  <a:pt x="19" y="45"/>
                  <a:pt x="19" y="45"/>
                  <a:pt x="19" y="45"/>
                </a:cubicBezTo>
                <a:cubicBezTo>
                  <a:pt x="20" y="45"/>
                  <a:pt x="20" y="45"/>
                  <a:pt x="20" y="45"/>
                </a:cubicBezTo>
                <a:cubicBezTo>
                  <a:pt x="20" y="48"/>
                  <a:pt x="20" y="48"/>
                  <a:pt x="20" y="48"/>
                </a:cubicBezTo>
                <a:cubicBezTo>
                  <a:pt x="21" y="48"/>
                  <a:pt x="21" y="48"/>
                  <a:pt x="21" y="48"/>
                </a:cubicBezTo>
                <a:cubicBezTo>
                  <a:pt x="21" y="45"/>
                  <a:pt x="21" y="45"/>
                  <a:pt x="21" y="45"/>
                </a:cubicBezTo>
                <a:cubicBezTo>
                  <a:pt x="21" y="44"/>
                  <a:pt x="21" y="44"/>
                  <a:pt x="21" y="44"/>
                </a:cubicBezTo>
                <a:close/>
                <a:moveTo>
                  <a:pt x="41" y="44"/>
                </a:moveTo>
                <a:cubicBezTo>
                  <a:pt x="40" y="44"/>
                  <a:pt x="40" y="44"/>
                  <a:pt x="40" y="44"/>
                </a:cubicBezTo>
                <a:cubicBezTo>
                  <a:pt x="40" y="46"/>
                  <a:pt x="40" y="46"/>
                  <a:pt x="40" y="46"/>
                </a:cubicBezTo>
                <a:cubicBezTo>
                  <a:pt x="40" y="46"/>
                  <a:pt x="40" y="46"/>
                  <a:pt x="40" y="46"/>
                </a:cubicBezTo>
                <a:cubicBezTo>
                  <a:pt x="40" y="46"/>
                  <a:pt x="40" y="45"/>
                  <a:pt x="40" y="45"/>
                </a:cubicBezTo>
                <a:cubicBezTo>
                  <a:pt x="40" y="45"/>
                  <a:pt x="40" y="45"/>
                  <a:pt x="41" y="45"/>
                </a:cubicBezTo>
                <a:cubicBezTo>
                  <a:pt x="41" y="45"/>
                  <a:pt x="41" y="45"/>
                  <a:pt x="41" y="45"/>
                </a:cubicBezTo>
                <a:cubicBezTo>
                  <a:pt x="41" y="45"/>
                  <a:pt x="41" y="45"/>
                  <a:pt x="41" y="45"/>
                </a:cubicBezTo>
                <a:cubicBezTo>
                  <a:pt x="41" y="45"/>
                  <a:pt x="41" y="46"/>
                  <a:pt x="41" y="46"/>
                </a:cubicBezTo>
                <a:cubicBezTo>
                  <a:pt x="41" y="46"/>
                  <a:pt x="41" y="46"/>
                  <a:pt x="41" y="46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47"/>
                  <a:pt x="40" y="47"/>
                  <a:pt x="40" y="47"/>
                </a:cubicBezTo>
                <a:cubicBezTo>
                  <a:pt x="40" y="47"/>
                  <a:pt x="40" y="46"/>
                  <a:pt x="40" y="46"/>
                </a:cubicBezTo>
                <a:cubicBezTo>
                  <a:pt x="40" y="46"/>
                  <a:pt x="40" y="46"/>
                  <a:pt x="40" y="46"/>
                </a:cubicBezTo>
                <a:cubicBezTo>
                  <a:pt x="40" y="46"/>
                  <a:pt x="40" y="46"/>
                  <a:pt x="40" y="46"/>
                </a:cubicBezTo>
                <a:cubicBezTo>
                  <a:pt x="40" y="46"/>
                  <a:pt x="40" y="46"/>
                  <a:pt x="40" y="46"/>
                </a:cubicBezTo>
                <a:cubicBezTo>
                  <a:pt x="40" y="47"/>
                  <a:pt x="40" y="47"/>
                  <a:pt x="40" y="47"/>
                </a:cubicBezTo>
                <a:cubicBezTo>
                  <a:pt x="40" y="47"/>
                  <a:pt x="40" y="47"/>
                  <a:pt x="40" y="47"/>
                </a:cubicBezTo>
                <a:cubicBezTo>
                  <a:pt x="40" y="47"/>
                  <a:pt x="40" y="47"/>
                  <a:pt x="41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2" y="47"/>
                  <a:pt x="42" y="47"/>
                  <a:pt x="42" y="47"/>
                </a:cubicBezTo>
                <a:cubicBezTo>
                  <a:pt x="42" y="47"/>
                  <a:pt x="42" y="46"/>
                  <a:pt x="42" y="46"/>
                </a:cubicBezTo>
                <a:cubicBezTo>
                  <a:pt x="42" y="46"/>
                  <a:pt x="42" y="46"/>
                  <a:pt x="42" y="46"/>
                </a:cubicBezTo>
                <a:cubicBezTo>
                  <a:pt x="42" y="45"/>
                  <a:pt x="42" y="45"/>
                  <a:pt x="41" y="45"/>
                </a:cubicBezTo>
                <a:cubicBezTo>
                  <a:pt x="41" y="45"/>
                  <a:pt x="41" y="45"/>
                  <a:pt x="41" y="45"/>
                </a:cubicBezTo>
                <a:cubicBezTo>
                  <a:pt x="41" y="45"/>
                  <a:pt x="41" y="45"/>
                  <a:pt x="40" y="45"/>
                </a:cubicBezTo>
                <a:cubicBezTo>
                  <a:pt x="40" y="44"/>
                  <a:pt x="40" y="44"/>
                  <a:pt x="40" y="44"/>
                </a:cubicBezTo>
                <a:cubicBezTo>
                  <a:pt x="41" y="44"/>
                  <a:pt x="41" y="44"/>
                  <a:pt x="41" y="44"/>
                </a:cubicBezTo>
                <a:cubicBezTo>
                  <a:pt x="41" y="44"/>
                  <a:pt x="41" y="44"/>
                  <a:pt x="41" y="44"/>
                </a:cubicBezTo>
                <a:close/>
                <a:moveTo>
                  <a:pt x="47" y="37"/>
                </a:moveTo>
                <a:cubicBezTo>
                  <a:pt x="46" y="37"/>
                  <a:pt x="46" y="37"/>
                  <a:pt x="46" y="37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1"/>
                  <a:pt x="47" y="41"/>
                  <a:pt x="47" y="41"/>
                </a:cubicBezTo>
                <a:cubicBezTo>
                  <a:pt x="47" y="41"/>
                  <a:pt x="47" y="41"/>
                  <a:pt x="47" y="41"/>
                </a:cubicBezTo>
                <a:cubicBezTo>
                  <a:pt x="47" y="40"/>
                  <a:pt x="47" y="40"/>
                  <a:pt x="47" y="40"/>
                </a:cubicBezTo>
                <a:cubicBezTo>
                  <a:pt x="48" y="40"/>
                  <a:pt x="48" y="40"/>
                  <a:pt x="48" y="40"/>
                </a:cubicBezTo>
                <a:cubicBezTo>
                  <a:pt x="48" y="40"/>
                  <a:pt x="48" y="40"/>
                  <a:pt x="48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37"/>
                  <a:pt x="47" y="37"/>
                  <a:pt x="47" y="37"/>
                </a:cubicBezTo>
                <a:close/>
                <a:moveTo>
                  <a:pt x="47" y="40"/>
                </a:moveTo>
                <a:cubicBezTo>
                  <a:pt x="47" y="38"/>
                  <a:pt x="47" y="38"/>
                  <a:pt x="47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47" y="40"/>
                  <a:pt x="47" y="40"/>
                  <a:pt x="47" y="40"/>
                </a:cubicBezTo>
                <a:close/>
                <a:moveTo>
                  <a:pt x="48" y="21"/>
                </a:moveTo>
                <a:cubicBezTo>
                  <a:pt x="47" y="21"/>
                  <a:pt x="47" y="21"/>
                  <a:pt x="47" y="21"/>
                </a:cubicBezTo>
                <a:cubicBezTo>
                  <a:pt x="47" y="21"/>
                  <a:pt x="47" y="20"/>
                  <a:pt x="48" y="20"/>
                </a:cubicBezTo>
                <a:cubicBezTo>
                  <a:pt x="48" y="20"/>
                  <a:pt x="48" y="19"/>
                  <a:pt x="48" y="19"/>
                </a:cubicBezTo>
                <a:cubicBezTo>
                  <a:pt x="48" y="19"/>
                  <a:pt x="48" y="19"/>
                  <a:pt x="47" y="19"/>
                </a:cubicBezTo>
                <a:cubicBezTo>
                  <a:pt x="47" y="18"/>
                  <a:pt x="47" y="18"/>
                  <a:pt x="47" y="18"/>
                </a:cubicBezTo>
                <a:cubicBezTo>
                  <a:pt x="46" y="18"/>
                  <a:pt x="46" y="18"/>
                  <a:pt x="46" y="18"/>
                </a:cubicBezTo>
                <a:cubicBezTo>
                  <a:pt x="46" y="18"/>
                  <a:pt x="46" y="19"/>
                  <a:pt x="46" y="19"/>
                </a:cubicBezTo>
                <a:cubicBezTo>
                  <a:pt x="46" y="19"/>
                  <a:pt x="46" y="19"/>
                  <a:pt x="46" y="19"/>
                </a:cubicBezTo>
                <a:cubicBezTo>
                  <a:pt x="46" y="19"/>
                  <a:pt x="46" y="19"/>
                  <a:pt x="46" y="19"/>
                </a:cubicBezTo>
                <a:cubicBezTo>
                  <a:pt x="46" y="20"/>
                  <a:pt x="46" y="20"/>
                  <a:pt x="46" y="20"/>
                </a:cubicBezTo>
                <a:cubicBezTo>
                  <a:pt x="46" y="20"/>
                  <a:pt x="46" y="20"/>
                  <a:pt x="46" y="20"/>
                </a:cubicBezTo>
                <a:cubicBezTo>
                  <a:pt x="46" y="19"/>
                  <a:pt x="46" y="19"/>
                  <a:pt x="46" y="19"/>
                </a:cubicBezTo>
                <a:cubicBezTo>
                  <a:pt x="46" y="19"/>
                  <a:pt x="46" y="19"/>
                  <a:pt x="47" y="19"/>
                </a:cubicBezTo>
                <a:cubicBezTo>
                  <a:pt x="47" y="19"/>
                  <a:pt x="47" y="19"/>
                  <a:pt x="47" y="19"/>
                </a:cubicBezTo>
                <a:cubicBezTo>
                  <a:pt x="47" y="19"/>
                  <a:pt x="47" y="19"/>
                  <a:pt x="47" y="19"/>
                </a:cubicBezTo>
                <a:cubicBezTo>
                  <a:pt x="47" y="19"/>
                  <a:pt x="47" y="19"/>
                  <a:pt x="47" y="19"/>
                </a:cubicBezTo>
                <a:cubicBezTo>
                  <a:pt x="47" y="19"/>
                  <a:pt x="47" y="19"/>
                  <a:pt x="47" y="20"/>
                </a:cubicBezTo>
                <a:cubicBezTo>
                  <a:pt x="47" y="20"/>
                  <a:pt x="46" y="20"/>
                  <a:pt x="46" y="21"/>
                </a:cubicBezTo>
                <a:cubicBezTo>
                  <a:pt x="46" y="22"/>
                  <a:pt x="46" y="22"/>
                  <a:pt x="46" y="22"/>
                </a:cubicBezTo>
                <a:cubicBezTo>
                  <a:pt x="48" y="22"/>
                  <a:pt x="48" y="22"/>
                  <a:pt x="48" y="22"/>
                </a:cubicBezTo>
                <a:cubicBezTo>
                  <a:pt x="48" y="21"/>
                  <a:pt x="48" y="21"/>
                  <a:pt x="48" y="21"/>
                </a:cubicBezTo>
                <a:close/>
                <a:moveTo>
                  <a:pt x="41" y="12"/>
                </a:move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39" y="12"/>
                  <a:pt x="39" y="13"/>
                </a:cubicBezTo>
                <a:cubicBezTo>
                  <a:pt x="39" y="13"/>
                  <a:pt x="39" y="13"/>
                  <a:pt x="39" y="13"/>
                </a:cubicBezTo>
                <a:cubicBezTo>
                  <a:pt x="39" y="13"/>
                  <a:pt x="39" y="13"/>
                  <a:pt x="39" y="13"/>
                </a:cubicBezTo>
                <a:cubicBezTo>
                  <a:pt x="39" y="13"/>
                  <a:pt x="39" y="13"/>
                  <a:pt x="40" y="13"/>
                </a:cubicBezTo>
                <a:cubicBezTo>
                  <a:pt x="40" y="13"/>
                  <a:pt x="40" y="13"/>
                  <a:pt x="40" y="13"/>
                </a:cubicBezTo>
                <a:cubicBezTo>
                  <a:pt x="40" y="13"/>
                  <a:pt x="40" y="13"/>
                  <a:pt x="40" y="14"/>
                </a:cubicBezTo>
                <a:cubicBezTo>
                  <a:pt x="40" y="15"/>
                  <a:pt x="40" y="15"/>
                  <a:pt x="40" y="15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2"/>
                  <a:pt x="41" y="12"/>
                  <a:pt x="41" y="12"/>
                </a:cubicBezTo>
                <a:close/>
                <a:moveTo>
                  <a:pt x="20" y="12"/>
                </a:moveTo>
                <a:cubicBezTo>
                  <a:pt x="20" y="12"/>
                  <a:pt x="20" y="12"/>
                  <a:pt x="20" y="12"/>
                </a:cubicBezTo>
                <a:cubicBezTo>
                  <a:pt x="19" y="12"/>
                  <a:pt x="19" y="12"/>
                  <a:pt x="19" y="13"/>
                </a:cubicBezTo>
                <a:cubicBezTo>
                  <a:pt x="19" y="13"/>
                  <a:pt x="19" y="13"/>
                  <a:pt x="19" y="13"/>
                </a:cubicBezTo>
                <a:cubicBezTo>
                  <a:pt x="19" y="13"/>
                  <a:pt x="19" y="13"/>
                  <a:pt x="19" y="13"/>
                </a:cubicBezTo>
                <a:cubicBezTo>
                  <a:pt x="19" y="13"/>
                  <a:pt x="19" y="13"/>
                  <a:pt x="19" y="13"/>
                </a:cubicBezTo>
                <a:cubicBezTo>
                  <a:pt x="19" y="13"/>
                  <a:pt x="19" y="13"/>
                  <a:pt x="19" y="13"/>
                </a:cubicBezTo>
                <a:cubicBezTo>
                  <a:pt x="19" y="13"/>
                  <a:pt x="19" y="13"/>
                  <a:pt x="19" y="14"/>
                </a:cubicBezTo>
                <a:cubicBezTo>
                  <a:pt x="19" y="15"/>
                  <a:pt x="19" y="15"/>
                  <a:pt x="19" y="15"/>
                </a:cubicBezTo>
                <a:cubicBezTo>
                  <a:pt x="20" y="15"/>
                  <a:pt x="20" y="15"/>
                  <a:pt x="20" y="15"/>
                </a:cubicBezTo>
                <a:cubicBezTo>
                  <a:pt x="20" y="12"/>
                  <a:pt x="20" y="12"/>
                  <a:pt x="20" y="12"/>
                </a:cubicBezTo>
                <a:close/>
                <a:moveTo>
                  <a:pt x="22" y="12"/>
                </a:moveTo>
                <a:cubicBezTo>
                  <a:pt x="21" y="12"/>
                  <a:pt x="21" y="12"/>
                  <a:pt x="21" y="12"/>
                </a:cubicBezTo>
                <a:cubicBezTo>
                  <a:pt x="21" y="12"/>
                  <a:pt x="21" y="12"/>
                  <a:pt x="20" y="13"/>
                </a:cubicBezTo>
                <a:cubicBezTo>
                  <a:pt x="20" y="13"/>
                  <a:pt x="20" y="13"/>
                  <a:pt x="20" y="13"/>
                </a:cubicBezTo>
                <a:cubicBezTo>
                  <a:pt x="20" y="13"/>
                  <a:pt x="20" y="13"/>
                  <a:pt x="20" y="13"/>
                </a:cubicBezTo>
                <a:cubicBezTo>
                  <a:pt x="21" y="13"/>
                  <a:pt x="21" y="13"/>
                  <a:pt x="21" y="13"/>
                </a:cubicBezTo>
                <a:cubicBezTo>
                  <a:pt x="21" y="13"/>
                  <a:pt x="21" y="13"/>
                  <a:pt x="21" y="13"/>
                </a:cubicBezTo>
                <a:cubicBezTo>
                  <a:pt x="21" y="13"/>
                  <a:pt x="21" y="13"/>
                  <a:pt x="21" y="14"/>
                </a:cubicBezTo>
                <a:cubicBezTo>
                  <a:pt x="21" y="15"/>
                  <a:pt x="21" y="15"/>
                  <a:pt x="21" y="15"/>
                </a:cubicBezTo>
                <a:cubicBezTo>
                  <a:pt x="22" y="15"/>
                  <a:pt x="22" y="15"/>
                  <a:pt x="22" y="15"/>
                </a:cubicBezTo>
                <a:cubicBezTo>
                  <a:pt x="22" y="12"/>
                  <a:pt x="22" y="12"/>
                  <a:pt x="22" y="12"/>
                </a:cubicBezTo>
                <a:close/>
                <a:moveTo>
                  <a:pt x="14" y="19"/>
                </a:moveTo>
                <a:cubicBezTo>
                  <a:pt x="13" y="19"/>
                  <a:pt x="13" y="19"/>
                  <a:pt x="13" y="19"/>
                </a:cubicBezTo>
                <a:cubicBezTo>
                  <a:pt x="13" y="19"/>
                  <a:pt x="13" y="19"/>
                  <a:pt x="12" y="19"/>
                </a:cubicBezTo>
                <a:cubicBezTo>
                  <a:pt x="12" y="20"/>
                  <a:pt x="12" y="20"/>
                  <a:pt x="12" y="20"/>
                </a:cubicBezTo>
                <a:cubicBezTo>
                  <a:pt x="12" y="20"/>
                  <a:pt x="12" y="20"/>
                  <a:pt x="12" y="20"/>
                </a:cubicBezTo>
                <a:cubicBezTo>
                  <a:pt x="13" y="20"/>
                  <a:pt x="13" y="20"/>
                  <a:pt x="13" y="20"/>
                </a:cubicBezTo>
                <a:cubicBezTo>
                  <a:pt x="13" y="20"/>
                  <a:pt x="13" y="20"/>
                  <a:pt x="13" y="20"/>
                </a:cubicBezTo>
                <a:cubicBezTo>
                  <a:pt x="13" y="20"/>
                  <a:pt x="13" y="20"/>
                  <a:pt x="13" y="21"/>
                </a:cubicBezTo>
                <a:cubicBezTo>
                  <a:pt x="13" y="22"/>
                  <a:pt x="13" y="22"/>
                  <a:pt x="13" y="22"/>
                </a:cubicBezTo>
                <a:cubicBezTo>
                  <a:pt x="14" y="22"/>
                  <a:pt x="14" y="22"/>
                  <a:pt x="14" y="22"/>
                </a:cubicBezTo>
                <a:cubicBezTo>
                  <a:pt x="14" y="19"/>
                  <a:pt x="14" y="19"/>
                  <a:pt x="14" y="19"/>
                </a:cubicBezTo>
                <a:close/>
                <a:moveTo>
                  <a:pt x="16" y="20"/>
                </a:moveTo>
                <a:cubicBezTo>
                  <a:pt x="16" y="20"/>
                  <a:pt x="16" y="20"/>
                  <a:pt x="16" y="20"/>
                </a:cubicBezTo>
                <a:cubicBezTo>
                  <a:pt x="16" y="19"/>
                  <a:pt x="16" y="19"/>
                  <a:pt x="16" y="19"/>
                </a:cubicBezTo>
                <a:cubicBezTo>
                  <a:pt x="16" y="19"/>
                  <a:pt x="16" y="19"/>
                  <a:pt x="16" y="19"/>
                </a:cubicBezTo>
                <a:cubicBezTo>
                  <a:pt x="15" y="19"/>
                  <a:pt x="15" y="19"/>
                  <a:pt x="15" y="19"/>
                </a:cubicBezTo>
                <a:cubicBezTo>
                  <a:pt x="15" y="19"/>
                  <a:pt x="15" y="19"/>
                  <a:pt x="14" y="19"/>
                </a:cubicBezTo>
                <a:cubicBezTo>
                  <a:pt x="14" y="19"/>
                  <a:pt x="14" y="19"/>
                  <a:pt x="14" y="19"/>
                </a:cubicBezTo>
                <a:cubicBezTo>
                  <a:pt x="14" y="20"/>
                  <a:pt x="14" y="20"/>
                  <a:pt x="14" y="20"/>
                </a:cubicBezTo>
                <a:cubicBezTo>
                  <a:pt x="14" y="21"/>
                  <a:pt x="14" y="21"/>
                  <a:pt x="14" y="21"/>
                </a:cubicBezTo>
                <a:cubicBezTo>
                  <a:pt x="14" y="22"/>
                  <a:pt x="14" y="22"/>
                  <a:pt x="14" y="22"/>
                </a:cubicBezTo>
                <a:cubicBezTo>
                  <a:pt x="14" y="22"/>
                  <a:pt x="14" y="22"/>
                  <a:pt x="14" y="22"/>
                </a:cubicBezTo>
                <a:cubicBezTo>
                  <a:pt x="14" y="22"/>
                  <a:pt x="14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ubicBezTo>
                  <a:pt x="15" y="22"/>
                  <a:pt x="15" y="22"/>
                  <a:pt x="16" y="22"/>
                </a:cubicBezTo>
                <a:cubicBezTo>
                  <a:pt x="16" y="22"/>
                  <a:pt x="16" y="22"/>
                  <a:pt x="16" y="22"/>
                </a:cubicBezTo>
                <a:cubicBezTo>
                  <a:pt x="16" y="22"/>
                  <a:pt x="16" y="22"/>
                  <a:pt x="16" y="22"/>
                </a:cubicBezTo>
                <a:cubicBezTo>
                  <a:pt x="16" y="22"/>
                  <a:pt x="16" y="21"/>
                  <a:pt x="16" y="21"/>
                </a:cubicBezTo>
                <a:cubicBezTo>
                  <a:pt x="16" y="20"/>
                  <a:pt x="16" y="20"/>
                  <a:pt x="16" y="20"/>
                </a:cubicBezTo>
                <a:close/>
                <a:moveTo>
                  <a:pt x="15" y="20"/>
                </a:moveTo>
                <a:cubicBezTo>
                  <a:pt x="15" y="20"/>
                  <a:pt x="15" y="20"/>
                  <a:pt x="15" y="19"/>
                </a:cubicBezTo>
                <a:cubicBezTo>
                  <a:pt x="15" y="19"/>
                  <a:pt x="15" y="19"/>
                  <a:pt x="15" y="19"/>
                </a:cubicBezTo>
                <a:cubicBezTo>
                  <a:pt x="15" y="19"/>
                  <a:pt x="15" y="19"/>
                  <a:pt x="15" y="19"/>
                </a:cubicBezTo>
                <a:cubicBezTo>
                  <a:pt x="15" y="20"/>
                  <a:pt x="15" y="20"/>
                  <a:pt x="15" y="20"/>
                </a:cubicBezTo>
                <a:cubicBezTo>
                  <a:pt x="15" y="21"/>
                  <a:pt x="15" y="21"/>
                  <a:pt x="15" y="21"/>
                </a:cubicBezTo>
                <a:cubicBezTo>
                  <a:pt x="15" y="22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ubicBezTo>
                  <a:pt x="15" y="22"/>
                  <a:pt x="15" y="22"/>
                  <a:pt x="15" y="21"/>
                </a:cubicBezTo>
                <a:cubicBezTo>
                  <a:pt x="15" y="20"/>
                  <a:pt x="15" y="20"/>
                  <a:pt x="15" y="20"/>
                </a:cubicBezTo>
                <a:close/>
                <a:moveTo>
                  <a:pt x="9" y="31"/>
                </a:moveTo>
                <a:cubicBezTo>
                  <a:pt x="9" y="32"/>
                  <a:pt x="10" y="32"/>
                  <a:pt x="10" y="33"/>
                </a:cubicBezTo>
                <a:cubicBezTo>
                  <a:pt x="10" y="33"/>
                  <a:pt x="10" y="33"/>
                  <a:pt x="10" y="33"/>
                </a:cubicBezTo>
                <a:cubicBezTo>
                  <a:pt x="11" y="33"/>
                  <a:pt x="11" y="33"/>
                  <a:pt x="12" y="33"/>
                </a:cubicBezTo>
                <a:cubicBezTo>
                  <a:pt x="12" y="33"/>
                  <a:pt x="12" y="33"/>
                  <a:pt x="13" y="33"/>
                </a:cubicBezTo>
                <a:cubicBezTo>
                  <a:pt x="13" y="33"/>
                  <a:pt x="13" y="33"/>
                  <a:pt x="13" y="33"/>
                </a:cubicBezTo>
                <a:cubicBezTo>
                  <a:pt x="14" y="32"/>
                  <a:pt x="14" y="32"/>
                  <a:pt x="14" y="32"/>
                </a:cubicBezTo>
                <a:cubicBezTo>
                  <a:pt x="14" y="32"/>
                  <a:pt x="14" y="31"/>
                  <a:pt x="14" y="30"/>
                </a:cubicBezTo>
                <a:cubicBezTo>
                  <a:pt x="14" y="29"/>
                  <a:pt x="14" y="29"/>
                  <a:pt x="14" y="29"/>
                </a:cubicBezTo>
                <a:cubicBezTo>
                  <a:pt x="14" y="28"/>
                  <a:pt x="14" y="28"/>
                  <a:pt x="14" y="28"/>
                </a:cubicBezTo>
                <a:cubicBezTo>
                  <a:pt x="14" y="27"/>
                  <a:pt x="14" y="27"/>
                  <a:pt x="13" y="27"/>
                </a:cubicBezTo>
                <a:cubicBezTo>
                  <a:pt x="13" y="27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1" y="26"/>
                  <a:pt x="11" y="26"/>
                  <a:pt x="11" y="26"/>
                </a:cubicBezTo>
                <a:cubicBezTo>
                  <a:pt x="10" y="26"/>
                  <a:pt x="10" y="27"/>
                  <a:pt x="10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10" y="28"/>
                  <a:pt x="9" y="28"/>
                  <a:pt x="9" y="29"/>
                </a:cubicBezTo>
                <a:cubicBezTo>
                  <a:pt x="9" y="29"/>
                  <a:pt x="9" y="29"/>
                  <a:pt x="9" y="29"/>
                </a:cubicBezTo>
                <a:cubicBezTo>
                  <a:pt x="9" y="30"/>
                  <a:pt x="10" y="30"/>
                  <a:pt x="10" y="30"/>
                </a:cubicBezTo>
                <a:cubicBezTo>
                  <a:pt x="10" y="30"/>
                  <a:pt x="10" y="31"/>
                  <a:pt x="10" y="31"/>
                </a:cubicBezTo>
                <a:cubicBezTo>
                  <a:pt x="10" y="31"/>
                  <a:pt x="11" y="31"/>
                  <a:pt x="11" y="31"/>
                </a:cubicBezTo>
                <a:cubicBezTo>
                  <a:pt x="11" y="31"/>
                  <a:pt x="11" y="31"/>
                  <a:pt x="12" y="31"/>
                </a:cubicBezTo>
                <a:cubicBezTo>
                  <a:pt x="12" y="31"/>
                  <a:pt x="12" y="31"/>
                  <a:pt x="12" y="30"/>
                </a:cubicBezTo>
                <a:cubicBezTo>
                  <a:pt x="12" y="32"/>
                  <a:pt x="12" y="32"/>
                  <a:pt x="12" y="32"/>
                </a:cubicBezTo>
                <a:cubicBezTo>
                  <a:pt x="12" y="32"/>
                  <a:pt x="12" y="32"/>
                  <a:pt x="12" y="32"/>
                </a:cubicBezTo>
                <a:cubicBezTo>
                  <a:pt x="12" y="32"/>
                  <a:pt x="12" y="32"/>
                  <a:pt x="12" y="32"/>
                </a:cubicBezTo>
                <a:cubicBezTo>
                  <a:pt x="12" y="32"/>
                  <a:pt x="12" y="32"/>
                  <a:pt x="12" y="32"/>
                </a:cubicBezTo>
                <a:cubicBezTo>
                  <a:pt x="12" y="32"/>
                  <a:pt x="11" y="32"/>
                  <a:pt x="11" y="32"/>
                </a:cubicBezTo>
                <a:cubicBezTo>
                  <a:pt x="11" y="32"/>
                  <a:pt x="11" y="32"/>
                  <a:pt x="11" y="32"/>
                </a:cubicBezTo>
                <a:cubicBezTo>
                  <a:pt x="11" y="32"/>
                  <a:pt x="11" y="32"/>
                  <a:pt x="11" y="31"/>
                </a:cubicBezTo>
                <a:cubicBezTo>
                  <a:pt x="9" y="31"/>
                  <a:pt x="9" y="31"/>
                  <a:pt x="9" y="31"/>
                </a:cubicBezTo>
                <a:close/>
                <a:moveTo>
                  <a:pt x="11" y="29"/>
                </a:moveTo>
                <a:cubicBezTo>
                  <a:pt x="11" y="30"/>
                  <a:pt x="11" y="30"/>
                  <a:pt x="11" y="30"/>
                </a:cubicBezTo>
                <a:cubicBezTo>
                  <a:pt x="11" y="30"/>
                  <a:pt x="12" y="30"/>
                  <a:pt x="12" y="30"/>
                </a:cubicBezTo>
                <a:cubicBezTo>
                  <a:pt x="12" y="30"/>
                  <a:pt x="12" y="30"/>
                  <a:pt x="12" y="30"/>
                </a:cubicBezTo>
                <a:cubicBezTo>
                  <a:pt x="12" y="30"/>
                  <a:pt x="12" y="30"/>
                  <a:pt x="12" y="29"/>
                </a:cubicBezTo>
                <a:cubicBezTo>
                  <a:pt x="12" y="28"/>
                  <a:pt x="12" y="28"/>
                  <a:pt x="12" y="28"/>
                </a:cubicBezTo>
                <a:cubicBezTo>
                  <a:pt x="12" y="28"/>
                  <a:pt x="12" y="27"/>
                  <a:pt x="12" y="27"/>
                </a:cubicBezTo>
                <a:cubicBezTo>
                  <a:pt x="12" y="27"/>
                  <a:pt x="12" y="27"/>
                  <a:pt x="12" y="27"/>
                </a:cubicBezTo>
                <a:cubicBezTo>
                  <a:pt x="12" y="27"/>
                  <a:pt x="11" y="27"/>
                  <a:pt x="11" y="27"/>
                </a:cubicBezTo>
                <a:cubicBezTo>
                  <a:pt x="11" y="27"/>
                  <a:pt x="11" y="28"/>
                  <a:pt x="11" y="28"/>
                </a:cubicBezTo>
                <a:cubicBezTo>
                  <a:pt x="11" y="29"/>
                  <a:pt x="11" y="29"/>
                  <a:pt x="11" y="29"/>
                </a:cubicBezTo>
                <a:close/>
                <a:moveTo>
                  <a:pt x="32" y="45"/>
                </a:moveTo>
                <a:cubicBezTo>
                  <a:pt x="32" y="44"/>
                  <a:pt x="32" y="44"/>
                  <a:pt x="32" y="44"/>
                </a:cubicBezTo>
                <a:cubicBezTo>
                  <a:pt x="32" y="43"/>
                  <a:pt x="32" y="43"/>
                  <a:pt x="32" y="43"/>
                </a:cubicBezTo>
                <a:cubicBezTo>
                  <a:pt x="31" y="43"/>
                  <a:pt x="31" y="43"/>
                  <a:pt x="30" y="43"/>
                </a:cubicBezTo>
                <a:cubicBezTo>
                  <a:pt x="30" y="43"/>
                  <a:pt x="30" y="43"/>
                  <a:pt x="29" y="43"/>
                </a:cubicBezTo>
                <a:cubicBezTo>
                  <a:pt x="29" y="43"/>
                  <a:pt x="29" y="43"/>
                  <a:pt x="29" y="44"/>
                </a:cubicBezTo>
                <a:cubicBezTo>
                  <a:pt x="28" y="44"/>
                  <a:pt x="28" y="44"/>
                  <a:pt x="28" y="44"/>
                </a:cubicBezTo>
                <a:cubicBezTo>
                  <a:pt x="28" y="45"/>
                  <a:pt x="28" y="45"/>
                  <a:pt x="28" y="46"/>
                </a:cubicBezTo>
                <a:cubicBezTo>
                  <a:pt x="28" y="47"/>
                  <a:pt x="28" y="47"/>
                  <a:pt x="28" y="47"/>
                </a:cubicBezTo>
                <a:cubicBezTo>
                  <a:pt x="28" y="48"/>
                  <a:pt x="28" y="48"/>
                  <a:pt x="28" y="49"/>
                </a:cubicBezTo>
                <a:cubicBezTo>
                  <a:pt x="28" y="49"/>
                  <a:pt x="28" y="49"/>
                  <a:pt x="29" y="49"/>
                </a:cubicBezTo>
                <a:cubicBezTo>
                  <a:pt x="29" y="50"/>
                  <a:pt x="29" y="50"/>
                  <a:pt x="29" y="50"/>
                </a:cubicBezTo>
                <a:cubicBezTo>
                  <a:pt x="30" y="50"/>
                  <a:pt x="30" y="50"/>
                  <a:pt x="30" y="50"/>
                </a:cubicBezTo>
                <a:cubicBezTo>
                  <a:pt x="31" y="50"/>
                  <a:pt x="31" y="50"/>
                  <a:pt x="31" y="50"/>
                </a:cubicBezTo>
                <a:cubicBezTo>
                  <a:pt x="32" y="50"/>
                  <a:pt x="32" y="50"/>
                  <a:pt x="32" y="49"/>
                </a:cubicBezTo>
                <a:cubicBezTo>
                  <a:pt x="32" y="49"/>
                  <a:pt x="32" y="49"/>
                  <a:pt x="32" y="49"/>
                </a:cubicBezTo>
                <a:cubicBezTo>
                  <a:pt x="32" y="49"/>
                  <a:pt x="32" y="48"/>
                  <a:pt x="32" y="48"/>
                </a:cubicBezTo>
                <a:cubicBezTo>
                  <a:pt x="32" y="47"/>
                  <a:pt x="32" y="47"/>
                  <a:pt x="32" y="47"/>
                </a:cubicBezTo>
                <a:cubicBezTo>
                  <a:pt x="32" y="47"/>
                  <a:pt x="32" y="46"/>
                  <a:pt x="32" y="46"/>
                </a:cubicBezTo>
                <a:cubicBezTo>
                  <a:pt x="32" y="46"/>
                  <a:pt x="32" y="46"/>
                  <a:pt x="32" y="46"/>
                </a:cubicBezTo>
                <a:cubicBezTo>
                  <a:pt x="32" y="45"/>
                  <a:pt x="31" y="45"/>
                  <a:pt x="31" y="45"/>
                </a:cubicBezTo>
                <a:cubicBezTo>
                  <a:pt x="31" y="45"/>
                  <a:pt x="31" y="45"/>
                  <a:pt x="30" y="45"/>
                </a:cubicBezTo>
                <a:cubicBezTo>
                  <a:pt x="30" y="46"/>
                  <a:pt x="30" y="46"/>
                  <a:pt x="30" y="46"/>
                </a:cubicBezTo>
                <a:cubicBezTo>
                  <a:pt x="30" y="45"/>
                  <a:pt x="30" y="45"/>
                  <a:pt x="30" y="45"/>
                </a:cubicBezTo>
                <a:cubicBezTo>
                  <a:pt x="30" y="44"/>
                  <a:pt x="30" y="44"/>
                  <a:pt x="30" y="44"/>
                </a:cubicBezTo>
                <a:cubicBezTo>
                  <a:pt x="30" y="44"/>
                  <a:pt x="30" y="44"/>
                  <a:pt x="30" y="44"/>
                </a:cubicBezTo>
                <a:cubicBezTo>
                  <a:pt x="30" y="44"/>
                  <a:pt x="30" y="44"/>
                  <a:pt x="30" y="44"/>
                </a:cubicBezTo>
                <a:cubicBezTo>
                  <a:pt x="30" y="44"/>
                  <a:pt x="31" y="44"/>
                  <a:pt x="31" y="44"/>
                </a:cubicBezTo>
                <a:cubicBezTo>
                  <a:pt x="31" y="44"/>
                  <a:pt x="31" y="44"/>
                  <a:pt x="31" y="44"/>
                </a:cubicBezTo>
                <a:cubicBezTo>
                  <a:pt x="31" y="44"/>
                  <a:pt x="31" y="45"/>
                  <a:pt x="31" y="45"/>
                </a:cubicBezTo>
                <a:cubicBezTo>
                  <a:pt x="32" y="45"/>
                  <a:pt x="32" y="45"/>
                  <a:pt x="32" y="45"/>
                </a:cubicBezTo>
                <a:close/>
                <a:moveTo>
                  <a:pt x="31" y="47"/>
                </a:moveTo>
                <a:cubicBezTo>
                  <a:pt x="31" y="47"/>
                  <a:pt x="31" y="47"/>
                  <a:pt x="31" y="47"/>
                </a:cubicBezTo>
                <a:cubicBezTo>
                  <a:pt x="31" y="46"/>
                  <a:pt x="30" y="46"/>
                  <a:pt x="30" y="46"/>
                </a:cubicBezTo>
                <a:cubicBezTo>
                  <a:pt x="30" y="46"/>
                  <a:pt x="30" y="46"/>
                  <a:pt x="30" y="47"/>
                </a:cubicBezTo>
                <a:cubicBezTo>
                  <a:pt x="30" y="47"/>
                  <a:pt x="30" y="47"/>
                  <a:pt x="30" y="47"/>
                </a:cubicBezTo>
                <a:cubicBezTo>
                  <a:pt x="30" y="48"/>
                  <a:pt x="30" y="48"/>
                  <a:pt x="30" y="48"/>
                </a:cubicBezTo>
                <a:cubicBezTo>
                  <a:pt x="30" y="49"/>
                  <a:pt x="30" y="49"/>
                  <a:pt x="30" y="49"/>
                </a:cubicBezTo>
                <a:cubicBezTo>
                  <a:pt x="30" y="49"/>
                  <a:pt x="30" y="49"/>
                  <a:pt x="30" y="49"/>
                </a:cubicBezTo>
                <a:cubicBezTo>
                  <a:pt x="30" y="49"/>
                  <a:pt x="30" y="49"/>
                  <a:pt x="31" y="49"/>
                </a:cubicBezTo>
                <a:cubicBezTo>
                  <a:pt x="31" y="49"/>
                  <a:pt x="31" y="49"/>
                  <a:pt x="31" y="48"/>
                </a:cubicBezTo>
                <a:cubicBezTo>
                  <a:pt x="31" y="47"/>
                  <a:pt x="31" y="47"/>
                  <a:pt x="31" y="47"/>
                </a:cubicBezTo>
                <a:close/>
                <a:moveTo>
                  <a:pt x="50" y="29"/>
                </a:moveTo>
                <a:cubicBezTo>
                  <a:pt x="50" y="29"/>
                  <a:pt x="50" y="29"/>
                  <a:pt x="51" y="29"/>
                </a:cubicBezTo>
                <a:cubicBezTo>
                  <a:pt x="51" y="29"/>
                  <a:pt x="51" y="28"/>
                  <a:pt x="51" y="28"/>
                </a:cubicBezTo>
                <a:cubicBezTo>
                  <a:pt x="51" y="27"/>
                  <a:pt x="51" y="27"/>
                  <a:pt x="50" y="27"/>
                </a:cubicBezTo>
                <a:cubicBezTo>
                  <a:pt x="50" y="26"/>
                  <a:pt x="49" y="26"/>
                  <a:pt x="49" y="26"/>
                </a:cubicBezTo>
                <a:cubicBezTo>
                  <a:pt x="48" y="26"/>
                  <a:pt x="47" y="26"/>
                  <a:pt x="47" y="26"/>
                </a:cubicBezTo>
                <a:cubicBezTo>
                  <a:pt x="47" y="27"/>
                  <a:pt x="47" y="27"/>
                  <a:pt x="47" y="28"/>
                </a:cubicBezTo>
                <a:cubicBezTo>
                  <a:pt x="47" y="28"/>
                  <a:pt x="47" y="28"/>
                  <a:pt x="47" y="28"/>
                </a:cubicBezTo>
                <a:cubicBezTo>
                  <a:pt x="48" y="28"/>
                  <a:pt x="48" y="28"/>
                  <a:pt x="48" y="28"/>
                </a:cubicBezTo>
                <a:cubicBezTo>
                  <a:pt x="48" y="28"/>
                  <a:pt x="48" y="28"/>
                  <a:pt x="48" y="28"/>
                </a:cubicBezTo>
                <a:cubicBezTo>
                  <a:pt x="48" y="28"/>
                  <a:pt x="48" y="27"/>
                  <a:pt x="48" y="27"/>
                </a:cubicBezTo>
                <a:cubicBezTo>
                  <a:pt x="48" y="27"/>
                  <a:pt x="49" y="27"/>
                  <a:pt x="49" y="27"/>
                </a:cubicBezTo>
                <a:cubicBezTo>
                  <a:pt x="49" y="27"/>
                  <a:pt x="49" y="27"/>
                  <a:pt x="49" y="27"/>
                </a:cubicBezTo>
                <a:cubicBezTo>
                  <a:pt x="49" y="27"/>
                  <a:pt x="49" y="28"/>
                  <a:pt x="49" y="28"/>
                </a:cubicBezTo>
                <a:cubicBezTo>
                  <a:pt x="49" y="28"/>
                  <a:pt x="49" y="28"/>
                  <a:pt x="49" y="28"/>
                </a:cubicBezTo>
                <a:cubicBezTo>
                  <a:pt x="49" y="28"/>
                  <a:pt x="49" y="29"/>
                  <a:pt x="49" y="29"/>
                </a:cubicBezTo>
                <a:cubicBezTo>
                  <a:pt x="49" y="29"/>
                  <a:pt x="49" y="29"/>
                  <a:pt x="49" y="29"/>
                </a:cubicBezTo>
                <a:cubicBezTo>
                  <a:pt x="49" y="29"/>
                  <a:pt x="48" y="29"/>
                  <a:pt x="48" y="29"/>
                </a:cubicBezTo>
                <a:cubicBezTo>
                  <a:pt x="48" y="30"/>
                  <a:pt x="48" y="30"/>
                  <a:pt x="48" y="30"/>
                </a:cubicBezTo>
                <a:cubicBezTo>
                  <a:pt x="48" y="30"/>
                  <a:pt x="48" y="30"/>
                  <a:pt x="49" y="30"/>
                </a:cubicBezTo>
                <a:cubicBezTo>
                  <a:pt x="49" y="30"/>
                  <a:pt x="49" y="30"/>
                  <a:pt x="49" y="30"/>
                </a:cubicBezTo>
                <a:cubicBezTo>
                  <a:pt x="49" y="30"/>
                  <a:pt x="49" y="31"/>
                  <a:pt x="49" y="31"/>
                </a:cubicBezTo>
                <a:cubicBezTo>
                  <a:pt x="49" y="31"/>
                  <a:pt x="49" y="31"/>
                  <a:pt x="49" y="31"/>
                </a:cubicBezTo>
                <a:cubicBezTo>
                  <a:pt x="49" y="32"/>
                  <a:pt x="49" y="32"/>
                  <a:pt x="49" y="32"/>
                </a:cubicBezTo>
                <a:cubicBezTo>
                  <a:pt x="49" y="32"/>
                  <a:pt x="49" y="32"/>
                  <a:pt x="49" y="32"/>
                </a:cubicBezTo>
                <a:cubicBezTo>
                  <a:pt x="49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0"/>
                  <a:pt x="48" y="30"/>
                  <a:pt x="48" y="30"/>
                </a:cubicBezTo>
                <a:cubicBezTo>
                  <a:pt x="47" y="30"/>
                  <a:pt x="47" y="30"/>
                  <a:pt x="47" y="30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33"/>
                  <a:pt x="47" y="33"/>
                  <a:pt x="47" y="33"/>
                </a:cubicBezTo>
                <a:cubicBezTo>
                  <a:pt x="48" y="33"/>
                  <a:pt x="48" y="33"/>
                  <a:pt x="49" y="33"/>
                </a:cubicBezTo>
                <a:cubicBezTo>
                  <a:pt x="49" y="33"/>
                  <a:pt x="50" y="33"/>
                  <a:pt x="50" y="33"/>
                </a:cubicBezTo>
                <a:cubicBezTo>
                  <a:pt x="50" y="33"/>
                  <a:pt x="50" y="33"/>
                  <a:pt x="51" y="32"/>
                </a:cubicBezTo>
                <a:cubicBezTo>
                  <a:pt x="51" y="32"/>
                  <a:pt x="51" y="32"/>
                  <a:pt x="51" y="31"/>
                </a:cubicBezTo>
                <a:cubicBezTo>
                  <a:pt x="51" y="30"/>
                  <a:pt x="51" y="30"/>
                  <a:pt x="51" y="30"/>
                </a:cubicBezTo>
                <a:cubicBezTo>
                  <a:pt x="50" y="29"/>
                  <a:pt x="50" y="29"/>
                  <a:pt x="50" y="29"/>
                </a:cubicBezTo>
                <a:close/>
                <a:moveTo>
                  <a:pt x="29" y="9"/>
                </a:moveTo>
                <a:cubicBezTo>
                  <a:pt x="28" y="9"/>
                  <a:pt x="28" y="9"/>
                  <a:pt x="28" y="9"/>
                </a:cubicBezTo>
                <a:cubicBezTo>
                  <a:pt x="28" y="9"/>
                  <a:pt x="27" y="10"/>
                  <a:pt x="26" y="10"/>
                </a:cubicBezTo>
                <a:cubicBezTo>
                  <a:pt x="26" y="11"/>
                  <a:pt x="26" y="11"/>
                  <a:pt x="26" y="11"/>
                </a:cubicBezTo>
                <a:cubicBezTo>
                  <a:pt x="26" y="11"/>
                  <a:pt x="26" y="11"/>
                  <a:pt x="26" y="11"/>
                </a:cubicBezTo>
                <a:cubicBezTo>
                  <a:pt x="27" y="11"/>
                  <a:pt x="27" y="11"/>
                  <a:pt x="27" y="11"/>
                </a:cubicBezTo>
                <a:cubicBezTo>
                  <a:pt x="27" y="11"/>
                  <a:pt x="27" y="11"/>
                  <a:pt x="27" y="11"/>
                </a:cubicBezTo>
                <a:cubicBezTo>
                  <a:pt x="27" y="11"/>
                  <a:pt x="27" y="12"/>
                  <a:pt x="27" y="12"/>
                </a:cubicBezTo>
                <a:cubicBezTo>
                  <a:pt x="27" y="16"/>
                  <a:pt x="27" y="16"/>
                  <a:pt x="27" y="16"/>
                </a:cubicBezTo>
                <a:cubicBezTo>
                  <a:pt x="29" y="16"/>
                  <a:pt x="29" y="16"/>
                  <a:pt x="29" y="16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34" y="15"/>
                </a:moveTo>
                <a:cubicBezTo>
                  <a:pt x="32" y="15"/>
                  <a:pt x="32" y="15"/>
                  <a:pt x="32" y="15"/>
                </a:cubicBezTo>
                <a:cubicBezTo>
                  <a:pt x="33" y="13"/>
                  <a:pt x="33" y="12"/>
                  <a:pt x="33" y="12"/>
                </a:cubicBezTo>
                <a:cubicBezTo>
                  <a:pt x="34" y="11"/>
                  <a:pt x="34" y="11"/>
                  <a:pt x="34" y="11"/>
                </a:cubicBezTo>
                <a:cubicBezTo>
                  <a:pt x="34" y="10"/>
                  <a:pt x="34" y="10"/>
                  <a:pt x="33" y="9"/>
                </a:cubicBezTo>
                <a:cubicBezTo>
                  <a:pt x="33" y="9"/>
                  <a:pt x="32" y="9"/>
                  <a:pt x="32" y="9"/>
                </a:cubicBezTo>
                <a:cubicBezTo>
                  <a:pt x="31" y="9"/>
                  <a:pt x="31" y="9"/>
                  <a:pt x="31" y="9"/>
                </a:cubicBezTo>
                <a:cubicBezTo>
                  <a:pt x="30" y="9"/>
                  <a:pt x="30" y="9"/>
                  <a:pt x="30" y="9"/>
                </a:cubicBezTo>
                <a:cubicBezTo>
                  <a:pt x="30" y="10"/>
                  <a:pt x="30" y="10"/>
                  <a:pt x="30" y="10"/>
                </a:cubicBezTo>
                <a:cubicBezTo>
                  <a:pt x="30" y="10"/>
                  <a:pt x="30" y="11"/>
                  <a:pt x="30" y="11"/>
                </a:cubicBezTo>
                <a:cubicBezTo>
                  <a:pt x="30" y="11"/>
                  <a:pt x="30" y="11"/>
                  <a:pt x="30" y="11"/>
                </a:cubicBezTo>
                <a:cubicBezTo>
                  <a:pt x="31" y="11"/>
                  <a:pt x="31" y="11"/>
                  <a:pt x="31" y="11"/>
                </a:cubicBezTo>
                <a:cubicBezTo>
                  <a:pt x="31" y="11"/>
                  <a:pt x="31" y="11"/>
                  <a:pt x="31" y="11"/>
                </a:cubicBezTo>
                <a:cubicBezTo>
                  <a:pt x="31" y="10"/>
                  <a:pt x="31" y="10"/>
                  <a:pt x="31" y="10"/>
                </a:cubicBezTo>
                <a:cubicBezTo>
                  <a:pt x="31" y="10"/>
                  <a:pt x="32" y="10"/>
                  <a:pt x="32" y="10"/>
                </a:cubicBezTo>
                <a:cubicBezTo>
                  <a:pt x="32" y="10"/>
                  <a:pt x="32" y="10"/>
                  <a:pt x="32" y="10"/>
                </a:cubicBezTo>
                <a:cubicBezTo>
                  <a:pt x="32" y="10"/>
                  <a:pt x="32" y="10"/>
                  <a:pt x="32" y="10"/>
                </a:cubicBezTo>
                <a:cubicBezTo>
                  <a:pt x="32" y="11"/>
                  <a:pt x="32" y="11"/>
                  <a:pt x="32" y="11"/>
                </a:cubicBezTo>
                <a:cubicBezTo>
                  <a:pt x="32" y="12"/>
                  <a:pt x="31" y="13"/>
                  <a:pt x="30" y="15"/>
                </a:cubicBezTo>
                <a:cubicBezTo>
                  <a:pt x="30" y="16"/>
                  <a:pt x="30" y="16"/>
                  <a:pt x="30" y="16"/>
                </a:cubicBezTo>
                <a:cubicBezTo>
                  <a:pt x="34" y="16"/>
                  <a:pt x="34" y="16"/>
                  <a:pt x="34" y="16"/>
                </a:cubicBezTo>
                <a:cubicBezTo>
                  <a:pt x="34" y="15"/>
                  <a:pt x="34" y="15"/>
                  <a:pt x="34" y="15"/>
                </a:cubicBezTo>
                <a:close/>
                <a:moveTo>
                  <a:pt x="16" y="9"/>
                </a:moveTo>
                <a:cubicBezTo>
                  <a:pt x="16" y="9"/>
                  <a:pt x="16" y="9"/>
                  <a:pt x="16" y="9"/>
                </a:cubicBezTo>
                <a:cubicBezTo>
                  <a:pt x="16" y="10"/>
                  <a:pt x="16" y="10"/>
                  <a:pt x="16" y="10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4" y="10"/>
                  <a:pt x="14" y="10"/>
                </a:cubicBezTo>
                <a:cubicBezTo>
                  <a:pt x="15" y="11"/>
                  <a:pt x="15" y="11"/>
                  <a:pt x="15" y="11"/>
                </a:cubicBezTo>
                <a:cubicBezTo>
                  <a:pt x="14" y="11"/>
                  <a:pt x="14" y="11"/>
                  <a:pt x="14" y="11"/>
                </a:cubicBezTo>
                <a:cubicBezTo>
                  <a:pt x="13" y="10"/>
                  <a:pt x="13" y="10"/>
                  <a:pt x="13" y="10"/>
                </a:cubicBezTo>
                <a:cubicBezTo>
                  <a:pt x="13" y="11"/>
                  <a:pt x="13" y="11"/>
                  <a:pt x="12" y="11"/>
                </a:cubicBezTo>
                <a:cubicBezTo>
                  <a:pt x="13" y="12"/>
                  <a:pt x="13" y="12"/>
                  <a:pt x="13" y="12"/>
                </a:cubicBezTo>
                <a:cubicBezTo>
                  <a:pt x="12" y="13"/>
                  <a:pt x="12" y="13"/>
                  <a:pt x="12" y="13"/>
                </a:cubicBezTo>
                <a:cubicBezTo>
                  <a:pt x="12" y="12"/>
                  <a:pt x="12" y="12"/>
                  <a:pt x="12" y="12"/>
                </a:cubicBezTo>
                <a:cubicBezTo>
                  <a:pt x="11" y="12"/>
                  <a:pt x="11" y="12"/>
                  <a:pt x="11" y="13"/>
                </a:cubicBezTo>
                <a:cubicBezTo>
                  <a:pt x="12" y="13"/>
                  <a:pt x="12" y="13"/>
                  <a:pt x="12" y="13"/>
                </a:cubicBezTo>
                <a:cubicBezTo>
                  <a:pt x="11" y="14"/>
                  <a:pt x="11" y="14"/>
                  <a:pt x="11" y="14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5"/>
                  <a:pt x="10" y="15"/>
                  <a:pt x="10" y="15"/>
                </a:cubicBezTo>
                <a:cubicBezTo>
                  <a:pt x="10" y="16"/>
                  <a:pt x="10" y="16"/>
                  <a:pt x="10" y="16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6"/>
                  <a:pt x="8" y="16"/>
                </a:cubicBezTo>
                <a:cubicBezTo>
                  <a:pt x="12" y="18"/>
                  <a:pt x="12" y="18"/>
                  <a:pt x="12" y="18"/>
                </a:cubicBezTo>
                <a:cubicBezTo>
                  <a:pt x="11" y="20"/>
                  <a:pt x="11" y="20"/>
                  <a:pt x="11" y="20"/>
                </a:cubicBezTo>
                <a:cubicBezTo>
                  <a:pt x="7" y="18"/>
                  <a:pt x="7" y="18"/>
                  <a:pt x="7" y="18"/>
                </a:cubicBezTo>
                <a:cubicBezTo>
                  <a:pt x="7" y="18"/>
                  <a:pt x="7" y="18"/>
                  <a:pt x="7" y="19"/>
                </a:cubicBezTo>
                <a:cubicBezTo>
                  <a:pt x="8" y="19"/>
                  <a:pt x="8" y="19"/>
                  <a:pt x="8" y="19"/>
                </a:cubicBezTo>
                <a:cubicBezTo>
                  <a:pt x="8" y="20"/>
                  <a:pt x="8" y="20"/>
                  <a:pt x="8" y="20"/>
                </a:cubicBezTo>
                <a:cubicBezTo>
                  <a:pt x="7" y="19"/>
                  <a:pt x="7" y="19"/>
                  <a:pt x="7" y="19"/>
                </a:cubicBezTo>
                <a:cubicBezTo>
                  <a:pt x="6" y="20"/>
                  <a:pt x="6" y="20"/>
                  <a:pt x="6" y="21"/>
                </a:cubicBezTo>
                <a:cubicBezTo>
                  <a:pt x="7" y="21"/>
                  <a:pt x="7" y="21"/>
                  <a:pt x="7" y="21"/>
                </a:cubicBezTo>
                <a:cubicBezTo>
                  <a:pt x="7" y="22"/>
                  <a:pt x="7" y="22"/>
                  <a:pt x="7" y="22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2"/>
                  <a:pt x="6" y="22"/>
                  <a:pt x="5" y="23"/>
                </a:cubicBezTo>
                <a:cubicBezTo>
                  <a:pt x="7" y="23"/>
                  <a:pt x="7" y="23"/>
                  <a:pt x="7" y="23"/>
                </a:cubicBezTo>
                <a:cubicBezTo>
                  <a:pt x="6" y="24"/>
                  <a:pt x="6" y="24"/>
                  <a:pt x="6" y="24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4"/>
                  <a:pt x="5" y="24"/>
                  <a:pt x="5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6"/>
                  <a:pt x="6" y="26"/>
                  <a:pt x="6" y="26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6"/>
                  <a:pt x="5" y="26"/>
                  <a:pt x="5" y="27"/>
                </a:cubicBezTo>
                <a:cubicBezTo>
                  <a:pt x="6" y="27"/>
                  <a:pt x="6" y="27"/>
                  <a:pt x="6" y="27"/>
                </a:cubicBezTo>
                <a:cubicBezTo>
                  <a:pt x="6" y="28"/>
                  <a:pt x="6" y="28"/>
                  <a:pt x="6" y="28"/>
                </a:cubicBezTo>
                <a:cubicBezTo>
                  <a:pt x="5" y="28"/>
                  <a:pt x="5" y="28"/>
                  <a:pt x="5" y="28"/>
                </a:cubicBezTo>
                <a:cubicBezTo>
                  <a:pt x="5" y="28"/>
                  <a:pt x="5" y="28"/>
                  <a:pt x="4" y="29"/>
                </a:cubicBezTo>
                <a:cubicBezTo>
                  <a:pt x="9" y="29"/>
                  <a:pt x="9" y="29"/>
                  <a:pt x="9" y="29"/>
                </a:cubicBezTo>
                <a:cubicBezTo>
                  <a:pt x="9" y="31"/>
                  <a:pt x="9" y="31"/>
                  <a:pt x="9" y="31"/>
                </a:cubicBezTo>
                <a:cubicBezTo>
                  <a:pt x="4" y="31"/>
                  <a:pt x="4" y="31"/>
                  <a:pt x="4" y="31"/>
                </a:cubicBezTo>
                <a:cubicBezTo>
                  <a:pt x="5" y="31"/>
                  <a:pt x="5" y="31"/>
                  <a:pt x="5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3"/>
                  <a:pt x="6" y="33"/>
                  <a:pt x="6" y="33"/>
                </a:cubicBezTo>
                <a:cubicBezTo>
                  <a:pt x="5" y="33"/>
                  <a:pt x="5" y="33"/>
                  <a:pt x="5" y="33"/>
                </a:cubicBezTo>
                <a:cubicBezTo>
                  <a:pt x="5" y="33"/>
                  <a:pt x="5" y="33"/>
                  <a:pt x="5" y="34"/>
                </a:cubicBezTo>
                <a:cubicBezTo>
                  <a:pt x="6" y="34"/>
                  <a:pt x="6" y="34"/>
                  <a:pt x="6" y="34"/>
                </a:cubicBezTo>
                <a:cubicBezTo>
                  <a:pt x="6" y="35"/>
                  <a:pt x="6" y="35"/>
                  <a:pt x="6" y="35"/>
                </a:cubicBezTo>
                <a:cubicBezTo>
                  <a:pt x="5" y="35"/>
                  <a:pt x="5" y="35"/>
                  <a:pt x="5" y="35"/>
                </a:cubicBezTo>
                <a:cubicBezTo>
                  <a:pt x="5" y="35"/>
                  <a:pt x="5" y="36"/>
                  <a:pt x="5" y="36"/>
                </a:cubicBezTo>
                <a:cubicBezTo>
                  <a:pt x="6" y="36"/>
                  <a:pt x="6" y="36"/>
                  <a:pt x="6" y="36"/>
                </a:cubicBezTo>
                <a:cubicBezTo>
                  <a:pt x="7" y="37"/>
                  <a:pt x="7" y="37"/>
                  <a:pt x="7" y="37"/>
                </a:cubicBezTo>
                <a:cubicBezTo>
                  <a:pt x="6" y="37"/>
                  <a:pt x="6" y="37"/>
                  <a:pt x="6" y="37"/>
                </a:cubicBezTo>
                <a:cubicBezTo>
                  <a:pt x="6" y="37"/>
                  <a:pt x="6" y="38"/>
                  <a:pt x="6" y="38"/>
                </a:cubicBezTo>
                <a:cubicBezTo>
                  <a:pt x="7" y="38"/>
                  <a:pt x="7" y="38"/>
                  <a:pt x="7" y="38"/>
                </a:cubicBezTo>
                <a:cubicBezTo>
                  <a:pt x="7" y="38"/>
                  <a:pt x="7" y="38"/>
                  <a:pt x="7" y="38"/>
                </a:cubicBezTo>
                <a:cubicBezTo>
                  <a:pt x="6" y="39"/>
                  <a:pt x="6" y="39"/>
                  <a:pt x="6" y="39"/>
                </a:cubicBezTo>
                <a:cubicBezTo>
                  <a:pt x="6" y="39"/>
                  <a:pt x="6" y="40"/>
                  <a:pt x="7" y="40"/>
                </a:cubicBezTo>
                <a:cubicBezTo>
                  <a:pt x="8" y="39"/>
                  <a:pt x="8" y="39"/>
                  <a:pt x="8" y="39"/>
                </a:cubicBezTo>
                <a:cubicBezTo>
                  <a:pt x="8" y="40"/>
                  <a:pt x="8" y="40"/>
                  <a:pt x="8" y="40"/>
                </a:cubicBezTo>
                <a:cubicBezTo>
                  <a:pt x="7" y="41"/>
                  <a:pt x="7" y="41"/>
                  <a:pt x="7" y="41"/>
                </a:cubicBezTo>
                <a:cubicBezTo>
                  <a:pt x="7" y="41"/>
                  <a:pt x="7" y="41"/>
                  <a:pt x="7" y="42"/>
                </a:cubicBezTo>
                <a:cubicBezTo>
                  <a:pt x="11" y="40"/>
                  <a:pt x="11" y="40"/>
                  <a:pt x="11" y="40"/>
                </a:cubicBezTo>
                <a:cubicBezTo>
                  <a:pt x="12" y="41"/>
                  <a:pt x="12" y="41"/>
                  <a:pt x="12" y="41"/>
                </a:cubicBezTo>
                <a:cubicBezTo>
                  <a:pt x="8" y="43"/>
                  <a:pt x="8" y="43"/>
                  <a:pt x="8" y="43"/>
                </a:cubicBezTo>
                <a:cubicBezTo>
                  <a:pt x="9" y="44"/>
                  <a:pt x="9" y="44"/>
                  <a:pt x="9" y="44"/>
                </a:cubicBezTo>
                <a:cubicBezTo>
                  <a:pt x="10" y="44"/>
                  <a:pt x="10" y="44"/>
                  <a:pt x="10" y="44"/>
                </a:cubicBezTo>
                <a:cubicBezTo>
                  <a:pt x="10" y="44"/>
                  <a:pt x="10" y="44"/>
                  <a:pt x="10" y="44"/>
                </a:cubicBezTo>
                <a:cubicBezTo>
                  <a:pt x="10" y="45"/>
                  <a:pt x="10" y="45"/>
                  <a:pt x="10" y="45"/>
                </a:cubicBezTo>
                <a:cubicBezTo>
                  <a:pt x="10" y="45"/>
                  <a:pt x="10" y="46"/>
                  <a:pt x="10" y="46"/>
                </a:cubicBezTo>
                <a:cubicBezTo>
                  <a:pt x="11" y="45"/>
                  <a:pt x="11" y="45"/>
                  <a:pt x="11" y="45"/>
                </a:cubicBezTo>
                <a:cubicBezTo>
                  <a:pt x="12" y="46"/>
                  <a:pt x="12" y="46"/>
                  <a:pt x="12" y="46"/>
                </a:cubicBezTo>
                <a:cubicBezTo>
                  <a:pt x="11" y="47"/>
                  <a:pt x="11" y="47"/>
                  <a:pt x="11" y="47"/>
                </a:cubicBezTo>
                <a:cubicBezTo>
                  <a:pt x="11" y="47"/>
                  <a:pt x="12" y="47"/>
                  <a:pt x="12" y="48"/>
                </a:cubicBezTo>
                <a:cubicBezTo>
                  <a:pt x="13" y="47"/>
                  <a:pt x="13" y="47"/>
                  <a:pt x="13" y="47"/>
                </a:cubicBezTo>
                <a:cubicBezTo>
                  <a:pt x="13" y="47"/>
                  <a:pt x="13" y="47"/>
                  <a:pt x="13" y="47"/>
                </a:cubicBezTo>
                <a:cubicBezTo>
                  <a:pt x="12" y="48"/>
                  <a:pt x="12" y="48"/>
                  <a:pt x="12" y="48"/>
                </a:cubicBezTo>
                <a:cubicBezTo>
                  <a:pt x="13" y="48"/>
                  <a:pt x="13" y="49"/>
                  <a:pt x="13" y="49"/>
                </a:cubicBezTo>
                <a:cubicBezTo>
                  <a:pt x="14" y="48"/>
                  <a:pt x="14" y="48"/>
                  <a:pt x="14" y="48"/>
                </a:cubicBezTo>
                <a:cubicBezTo>
                  <a:pt x="15" y="49"/>
                  <a:pt x="15" y="49"/>
                  <a:pt x="15" y="49"/>
                </a:cubicBezTo>
                <a:cubicBezTo>
                  <a:pt x="14" y="49"/>
                  <a:pt x="14" y="49"/>
                  <a:pt x="14" y="49"/>
                </a:cubicBezTo>
                <a:cubicBezTo>
                  <a:pt x="14" y="50"/>
                  <a:pt x="15" y="50"/>
                  <a:pt x="15" y="50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50"/>
                  <a:pt x="16" y="50"/>
                  <a:pt x="16" y="50"/>
                </a:cubicBezTo>
                <a:cubicBezTo>
                  <a:pt x="16" y="51"/>
                  <a:pt x="16" y="51"/>
                  <a:pt x="16" y="51"/>
                </a:cubicBezTo>
                <a:cubicBezTo>
                  <a:pt x="16" y="51"/>
                  <a:pt x="16" y="51"/>
                  <a:pt x="17" y="51"/>
                </a:cubicBezTo>
                <a:cubicBezTo>
                  <a:pt x="18" y="48"/>
                  <a:pt x="18" y="48"/>
                  <a:pt x="18" y="48"/>
                </a:cubicBezTo>
                <a:cubicBezTo>
                  <a:pt x="20" y="49"/>
                  <a:pt x="20" y="49"/>
                  <a:pt x="20" y="49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52"/>
                  <a:pt x="19" y="53"/>
                  <a:pt x="19" y="53"/>
                </a:cubicBezTo>
                <a:cubicBezTo>
                  <a:pt x="20" y="52"/>
                  <a:pt x="20" y="52"/>
                  <a:pt x="20" y="52"/>
                </a:cubicBezTo>
                <a:cubicBezTo>
                  <a:pt x="20" y="52"/>
                  <a:pt x="20" y="52"/>
                  <a:pt x="20" y="52"/>
                </a:cubicBezTo>
                <a:cubicBezTo>
                  <a:pt x="20" y="53"/>
                  <a:pt x="20" y="53"/>
                  <a:pt x="20" y="53"/>
                </a:cubicBezTo>
                <a:cubicBezTo>
                  <a:pt x="20" y="53"/>
                  <a:pt x="21" y="53"/>
                  <a:pt x="21" y="54"/>
                </a:cubicBezTo>
                <a:cubicBezTo>
                  <a:pt x="21" y="53"/>
                  <a:pt x="21" y="53"/>
                  <a:pt x="21" y="53"/>
                </a:cubicBezTo>
                <a:cubicBezTo>
                  <a:pt x="22" y="53"/>
                  <a:pt x="22" y="53"/>
                  <a:pt x="22" y="53"/>
                </a:cubicBezTo>
                <a:cubicBezTo>
                  <a:pt x="22" y="54"/>
                  <a:pt x="22" y="54"/>
                  <a:pt x="22" y="54"/>
                </a:cubicBezTo>
                <a:cubicBezTo>
                  <a:pt x="22" y="54"/>
                  <a:pt x="23" y="54"/>
                  <a:pt x="23" y="54"/>
                </a:cubicBezTo>
                <a:cubicBezTo>
                  <a:pt x="23" y="53"/>
                  <a:pt x="23" y="53"/>
                  <a:pt x="23" y="53"/>
                </a:cubicBezTo>
                <a:cubicBezTo>
                  <a:pt x="24" y="53"/>
                  <a:pt x="24" y="53"/>
                  <a:pt x="24" y="53"/>
                </a:cubicBezTo>
                <a:cubicBezTo>
                  <a:pt x="24" y="54"/>
                  <a:pt x="24" y="54"/>
                  <a:pt x="24" y="54"/>
                </a:cubicBezTo>
                <a:cubicBezTo>
                  <a:pt x="24" y="54"/>
                  <a:pt x="25" y="55"/>
                  <a:pt x="25" y="55"/>
                </a:cubicBezTo>
                <a:cubicBezTo>
                  <a:pt x="25" y="54"/>
                  <a:pt x="25" y="54"/>
                  <a:pt x="25" y="54"/>
                </a:cubicBezTo>
                <a:cubicBezTo>
                  <a:pt x="26" y="54"/>
                  <a:pt x="26" y="54"/>
                  <a:pt x="26" y="54"/>
                </a:cubicBezTo>
                <a:cubicBezTo>
                  <a:pt x="26" y="55"/>
                  <a:pt x="26" y="55"/>
                  <a:pt x="26" y="55"/>
                </a:cubicBezTo>
                <a:cubicBezTo>
                  <a:pt x="26" y="55"/>
                  <a:pt x="27" y="55"/>
                  <a:pt x="27" y="55"/>
                </a:cubicBezTo>
                <a:cubicBezTo>
                  <a:pt x="27" y="54"/>
                  <a:pt x="27" y="54"/>
                  <a:pt x="27" y="54"/>
                </a:cubicBezTo>
                <a:cubicBezTo>
                  <a:pt x="28" y="54"/>
                  <a:pt x="28" y="54"/>
                  <a:pt x="28" y="54"/>
                </a:cubicBezTo>
                <a:cubicBezTo>
                  <a:pt x="28" y="55"/>
                  <a:pt x="28" y="55"/>
                  <a:pt x="28" y="55"/>
                </a:cubicBezTo>
                <a:cubicBezTo>
                  <a:pt x="28" y="55"/>
                  <a:pt x="29" y="55"/>
                  <a:pt x="29" y="55"/>
                </a:cubicBezTo>
                <a:cubicBezTo>
                  <a:pt x="29" y="51"/>
                  <a:pt x="29" y="51"/>
                  <a:pt x="29" y="51"/>
                </a:cubicBezTo>
                <a:cubicBezTo>
                  <a:pt x="31" y="51"/>
                  <a:pt x="31" y="51"/>
                  <a:pt x="31" y="51"/>
                </a:cubicBezTo>
                <a:cubicBezTo>
                  <a:pt x="31" y="55"/>
                  <a:pt x="31" y="55"/>
                  <a:pt x="31" y="55"/>
                </a:cubicBezTo>
                <a:cubicBezTo>
                  <a:pt x="31" y="55"/>
                  <a:pt x="32" y="55"/>
                  <a:pt x="32" y="55"/>
                </a:cubicBezTo>
                <a:cubicBezTo>
                  <a:pt x="32" y="54"/>
                  <a:pt x="32" y="54"/>
                  <a:pt x="32" y="54"/>
                </a:cubicBezTo>
                <a:cubicBezTo>
                  <a:pt x="33" y="54"/>
                  <a:pt x="33" y="54"/>
                  <a:pt x="33" y="54"/>
                </a:cubicBezTo>
                <a:cubicBezTo>
                  <a:pt x="33" y="55"/>
                  <a:pt x="33" y="55"/>
                  <a:pt x="33" y="55"/>
                </a:cubicBezTo>
                <a:cubicBezTo>
                  <a:pt x="33" y="55"/>
                  <a:pt x="34" y="55"/>
                  <a:pt x="34" y="55"/>
                </a:cubicBezTo>
                <a:cubicBezTo>
                  <a:pt x="34" y="54"/>
                  <a:pt x="34" y="54"/>
                  <a:pt x="34" y="54"/>
                </a:cubicBezTo>
                <a:cubicBezTo>
                  <a:pt x="35" y="54"/>
                  <a:pt x="35" y="54"/>
                  <a:pt x="35" y="54"/>
                </a:cubicBezTo>
                <a:cubicBezTo>
                  <a:pt x="35" y="55"/>
                  <a:pt x="35" y="55"/>
                  <a:pt x="35" y="55"/>
                </a:cubicBezTo>
                <a:cubicBezTo>
                  <a:pt x="36" y="54"/>
                  <a:pt x="36" y="54"/>
                  <a:pt x="36" y="54"/>
                </a:cubicBezTo>
                <a:cubicBezTo>
                  <a:pt x="36" y="53"/>
                  <a:pt x="36" y="53"/>
                  <a:pt x="36" y="53"/>
                </a:cubicBezTo>
                <a:cubicBezTo>
                  <a:pt x="37" y="53"/>
                  <a:pt x="37" y="53"/>
                  <a:pt x="37" y="53"/>
                </a:cubicBezTo>
                <a:cubicBezTo>
                  <a:pt x="37" y="54"/>
                  <a:pt x="37" y="54"/>
                  <a:pt x="37" y="54"/>
                </a:cubicBezTo>
                <a:cubicBezTo>
                  <a:pt x="38" y="54"/>
                  <a:pt x="38" y="54"/>
                  <a:pt x="38" y="54"/>
                </a:cubicBezTo>
                <a:cubicBezTo>
                  <a:pt x="38" y="53"/>
                  <a:pt x="38" y="53"/>
                  <a:pt x="38" y="53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53"/>
                  <a:pt x="39" y="53"/>
                  <a:pt x="39" y="53"/>
                </a:cubicBezTo>
                <a:cubicBezTo>
                  <a:pt x="40" y="53"/>
                  <a:pt x="40" y="53"/>
                  <a:pt x="40" y="53"/>
                </a:cubicBezTo>
                <a:cubicBezTo>
                  <a:pt x="40" y="52"/>
                  <a:pt x="40" y="52"/>
                  <a:pt x="40" y="52"/>
                </a:cubicBezTo>
                <a:cubicBezTo>
                  <a:pt x="41" y="52"/>
                  <a:pt x="41" y="52"/>
                  <a:pt x="41" y="52"/>
                </a:cubicBezTo>
                <a:cubicBezTo>
                  <a:pt x="41" y="53"/>
                  <a:pt x="41" y="53"/>
                  <a:pt x="41" y="53"/>
                </a:cubicBezTo>
                <a:cubicBezTo>
                  <a:pt x="41" y="52"/>
                  <a:pt x="42" y="52"/>
                  <a:pt x="42" y="52"/>
                </a:cubicBezTo>
                <a:cubicBezTo>
                  <a:pt x="40" y="49"/>
                  <a:pt x="40" y="49"/>
                  <a:pt x="40" y="49"/>
                </a:cubicBezTo>
                <a:cubicBezTo>
                  <a:pt x="42" y="48"/>
                  <a:pt x="42" y="48"/>
                  <a:pt x="42" y="48"/>
                </a:cubicBezTo>
                <a:cubicBezTo>
                  <a:pt x="44" y="51"/>
                  <a:pt x="44" y="51"/>
                  <a:pt x="44" y="51"/>
                </a:cubicBezTo>
                <a:cubicBezTo>
                  <a:pt x="44" y="51"/>
                  <a:pt x="44" y="51"/>
                  <a:pt x="44" y="50"/>
                </a:cubicBezTo>
                <a:cubicBezTo>
                  <a:pt x="44" y="50"/>
                  <a:pt x="44" y="50"/>
                  <a:pt x="44" y="50"/>
                </a:cubicBezTo>
                <a:cubicBezTo>
                  <a:pt x="45" y="49"/>
                  <a:pt x="45" y="49"/>
                  <a:pt x="45" y="49"/>
                </a:cubicBezTo>
                <a:cubicBezTo>
                  <a:pt x="45" y="50"/>
                  <a:pt x="45" y="50"/>
                  <a:pt x="45" y="50"/>
                </a:cubicBezTo>
                <a:cubicBezTo>
                  <a:pt x="46" y="50"/>
                  <a:pt x="46" y="49"/>
                  <a:pt x="46" y="49"/>
                </a:cubicBezTo>
                <a:cubicBezTo>
                  <a:pt x="46" y="49"/>
                  <a:pt x="46" y="49"/>
                  <a:pt x="46" y="49"/>
                </a:cubicBezTo>
                <a:cubicBezTo>
                  <a:pt x="46" y="48"/>
                  <a:pt x="46" y="48"/>
                  <a:pt x="46" y="48"/>
                </a:cubicBezTo>
                <a:cubicBezTo>
                  <a:pt x="47" y="49"/>
                  <a:pt x="47" y="49"/>
                  <a:pt x="47" y="49"/>
                </a:cubicBezTo>
                <a:cubicBezTo>
                  <a:pt x="47" y="48"/>
                  <a:pt x="47" y="48"/>
                  <a:pt x="48" y="48"/>
                </a:cubicBezTo>
                <a:cubicBezTo>
                  <a:pt x="47" y="47"/>
                  <a:pt x="47" y="47"/>
                  <a:pt x="47" y="47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47"/>
                  <a:pt x="48" y="47"/>
                  <a:pt x="48" y="47"/>
                </a:cubicBezTo>
                <a:cubicBezTo>
                  <a:pt x="49" y="47"/>
                  <a:pt x="49" y="47"/>
                  <a:pt x="49" y="46"/>
                </a:cubicBezTo>
                <a:cubicBezTo>
                  <a:pt x="49" y="46"/>
                  <a:pt x="49" y="46"/>
                  <a:pt x="49" y="46"/>
                </a:cubicBezTo>
                <a:cubicBezTo>
                  <a:pt x="49" y="45"/>
                  <a:pt x="49" y="45"/>
                  <a:pt x="49" y="45"/>
                </a:cubicBezTo>
                <a:cubicBezTo>
                  <a:pt x="50" y="46"/>
                  <a:pt x="50" y="46"/>
                  <a:pt x="50" y="46"/>
                </a:cubicBezTo>
                <a:cubicBezTo>
                  <a:pt x="50" y="45"/>
                  <a:pt x="50" y="45"/>
                  <a:pt x="50" y="45"/>
                </a:cubicBezTo>
                <a:cubicBezTo>
                  <a:pt x="50" y="44"/>
                  <a:pt x="50" y="44"/>
                  <a:pt x="50" y="44"/>
                </a:cubicBezTo>
                <a:cubicBezTo>
                  <a:pt x="50" y="43"/>
                  <a:pt x="50" y="43"/>
                  <a:pt x="50" y="43"/>
                </a:cubicBezTo>
                <a:cubicBezTo>
                  <a:pt x="51" y="44"/>
                  <a:pt x="51" y="44"/>
                  <a:pt x="51" y="44"/>
                </a:cubicBezTo>
                <a:cubicBezTo>
                  <a:pt x="51" y="44"/>
                  <a:pt x="51" y="43"/>
                  <a:pt x="51" y="43"/>
                </a:cubicBezTo>
                <a:cubicBezTo>
                  <a:pt x="48" y="41"/>
                  <a:pt x="48" y="41"/>
                  <a:pt x="48" y="41"/>
                </a:cubicBezTo>
                <a:cubicBezTo>
                  <a:pt x="49" y="40"/>
                  <a:pt x="49" y="40"/>
                  <a:pt x="49" y="40"/>
                </a:cubicBezTo>
                <a:cubicBezTo>
                  <a:pt x="52" y="41"/>
                  <a:pt x="52" y="41"/>
                  <a:pt x="52" y="41"/>
                </a:cubicBezTo>
                <a:cubicBezTo>
                  <a:pt x="53" y="41"/>
                  <a:pt x="53" y="41"/>
                  <a:pt x="53" y="41"/>
                </a:cubicBezTo>
                <a:cubicBezTo>
                  <a:pt x="52" y="40"/>
                  <a:pt x="52" y="40"/>
                  <a:pt x="52" y="40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39"/>
                  <a:pt x="54" y="39"/>
                  <a:pt x="54" y="39"/>
                </a:cubicBezTo>
                <a:cubicBezTo>
                  <a:pt x="53" y="38"/>
                  <a:pt x="53" y="38"/>
                  <a:pt x="53" y="38"/>
                </a:cubicBezTo>
                <a:cubicBezTo>
                  <a:pt x="53" y="37"/>
                  <a:pt x="53" y="37"/>
                  <a:pt x="53" y="37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7"/>
                  <a:pt x="54" y="37"/>
                  <a:pt x="54" y="37"/>
                </a:cubicBezTo>
                <a:cubicBezTo>
                  <a:pt x="54" y="36"/>
                  <a:pt x="54" y="36"/>
                  <a:pt x="54" y="36"/>
                </a:cubicBezTo>
                <a:cubicBezTo>
                  <a:pt x="54" y="35"/>
                  <a:pt x="54" y="35"/>
                  <a:pt x="54" y="35"/>
                </a:cubicBezTo>
                <a:cubicBezTo>
                  <a:pt x="55" y="36"/>
                  <a:pt x="55" y="36"/>
                  <a:pt x="55" y="36"/>
                </a:cubicBezTo>
                <a:cubicBezTo>
                  <a:pt x="55" y="35"/>
                  <a:pt x="55" y="35"/>
                  <a:pt x="55" y="35"/>
                </a:cubicBezTo>
                <a:cubicBezTo>
                  <a:pt x="54" y="34"/>
                  <a:pt x="54" y="34"/>
                  <a:pt x="54" y="34"/>
                </a:cubicBezTo>
                <a:cubicBezTo>
                  <a:pt x="54" y="34"/>
                  <a:pt x="54" y="34"/>
                  <a:pt x="54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3"/>
                  <a:pt x="55" y="33"/>
                  <a:pt x="55" y="32"/>
                </a:cubicBezTo>
                <a:cubicBezTo>
                  <a:pt x="54" y="32"/>
                  <a:pt x="54" y="32"/>
                  <a:pt x="54" y="32"/>
                </a:cubicBezTo>
                <a:cubicBezTo>
                  <a:pt x="54" y="32"/>
                  <a:pt x="54" y="32"/>
                  <a:pt x="54" y="32"/>
                </a:cubicBezTo>
                <a:cubicBezTo>
                  <a:pt x="55" y="32"/>
                  <a:pt x="55" y="32"/>
                  <a:pt x="55" y="32"/>
                </a:cubicBezTo>
                <a:cubicBezTo>
                  <a:pt x="55" y="31"/>
                  <a:pt x="55" y="31"/>
                  <a:pt x="55" y="31"/>
                </a:cubicBezTo>
                <a:cubicBezTo>
                  <a:pt x="52" y="31"/>
                  <a:pt x="52" y="31"/>
                  <a:pt x="52" y="31"/>
                </a:cubicBezTo>
                <a:cubicBezTo>
                  <a:pt x="52" y="29"/>
                  <a:pt x="52" y="29"/>
                  <a:pt x="52" y="29"/>
                </a:cubicBezTo>
                <a:cubicBezTo>
                  <a:pt x="55" y="29"/>
                  <a:pt x="55" y="29"/>
                  <a:pt x="55" y="29"/>
                </a:cubicBezTo>
                <a:cubicBezTo>
                  <a:pt x="55" y="28"/>
                  <a:pt x="55" y="28"/>
                  <a:pt x="55" y="28"/>
                </a:cubicBezTo>
                <a:cubicBezTo>
                  <a:pt x="54" y="28"/>
                  <a:pt x="54" y="28"/>
                  <a:pt x="54" y="28"/>
                </a:cubicBezTo>
                <a:cubicBezTo>
                  <a:pt x="54" y="27"/>
                  <a:pt x="54" y="27"/>
                  <a:pt x="54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6"/>
                  <a:pt x="55" y="26"/>
                  <a:pt x="55" y="26"/>
                </a:cubicBezTo>
                <a:cubicBezTo>
                  <a:pt x="54" y="26"/>
                  <a:pt x="54" y="26"/>
                  <a:pt x="54" y="26"/>
                </a:cubicBezTo>
                <a:cubicBezTo>
                  <a:pt x="54" y="25"/>
                  <a:pt x="54" y="25"/>
                  <a:pt x="54" y="25"/>
                </a:cubicBezTo>
                <a:cubicBezTo>
                  <a:pt x="55" y="25"/>
                  <a:pt x="55" y="25"/>
                  <a:pt x="55" y="25"/>
                </a:cubicBezTo>
                <a:cubicBezTo>
                  <a:pt x="55" y="24"/>
                  <a:pt x="55" y="24"/>
                  <a:pt x="55" y="23"/>
                </a:cubicBezTo>
                <a:cubicBezTo>
                  <a:pt x="54" y="24"/>
                  <a:pt x="54" y="24"/>
                  <a:pt x="54" y="24"/>
                </a:cubicBezTo>
                <a:cubicBezTo>
                  <a:pt x="54" y="23"/>
                  <a:pt x="54" y="23"/>
                  <a:pt x="54" y="23"/>
                </a:cubicBezTo>
                <a:cubicBezTo>
                  <a:pt x="54" y="23"/>
                  <a:pt x="54" y="23"/>
                  <a:pt x="54" y="23"/>
                </a:cubicBezTo>
                <a:cubicBezTo>
                  <a:pt x="54" y="22"/>
                  <a:pt x="54" y="22"/>
                  <a:pt x="54" y="22"/>
                </a:cubicBezTo>
                <a:cubicBezTo>
                  <a:pt x="53" y="22"/>
                  <a:pt x="53" y="22"/>
                  <a:pt x="53" y="22"/>
                </a:cubicBezTo>
                <a:cubicBezTo>
                  <a:pt x="53" y="21"/>
                  <a:pt x="53" y="21"/>
                  <a:pt x="53" y="21"/>
                </a:cubicBezTo>
                <a:cubicBezTo>
                  <a:pt x="54" y="21"/>
                  <a:pt x="54" y="21"/>
                  <a:pt x="54" y="21"/>
                </a:cubicBezTo>
                <a:cubicBezTo>
                  <a:pt x="54" y="20"/>
                  <a:pt x="53" y="20"/>
                  <a:pt x="53" y="20"/>
                </a:cubicBezTo>
                <a:cubicBezTo>
                  <a:pt x="53" y="20"/>
                  <a:pt x="53" y="20"/>
                  <a:pt x="53" y="20"/>
                </a:cubicBezTo>
                <a:cubicBezTo>
                  <a:pt x="52" y="19"/>
                  <a:pt x="52" y="19"/>
                  <a:pt x="52" y="19"/>
                </a:cubicBezTo>
                <a:cubicBezTo>
                  <a:pt x="53" y="19"/>
                  <a:pt x="53" y="19"/>
                  <a:pt x="53" y="19"/>
                </a:cubicBezTo>
                <a:cubicBezTo>
                  <a:pt x="53" y="18"/>
                  <a:pt x="53" y="18"/>
                  <a:pt x="52" y="18"/>
                </a:cubicBezTo>
                <a:cubicBezTo>
                  <a:pt x="49" y="20"/>
                  <a:pt x="49" y="20"/>
                  <a:pt x="49" y="20"/>
                </a:cubicBezTo>
                <a:cubicBezTo>
                  <a:pt x="48" y="18"/>
                  <a:pt x="48" y="18"/>
                  <a:pt x="48" y="18"/>
                </a:cubicBezTo>
                <a:cubicBezTo>
                  <a:pt x="51" y="16"/>
                  <a:pt x="51" y="16"/>
                  <a:pt x="51" y="16"/>
                </a:cubicBezTo>
                <a:cubicBezTo>
                  <a:pt x="51" y="16"/>
                  <a:pt x="51" y="16"/>
                  <a:pt x="51" y="15"/>
                </a:cubicBezTo>
                <a:cubicBezTo>
                  <a:pt x="50" y="16"/>
                  <a:pt x="50" y="16"/>
                  <a:pt x="50" y="16"/>
                </a:cubicBezTo>
                <a:cubicBezTo>
                  <a:pt x="50" y="15"/>
                  <a:pt x="50" y="15"/>
                  <a:pt x="50" y="15"/>
                </a:cubicBezTo>
                <a:cubicBezTo>
                  <a:pt x="50" y="15"/>
                  <a:pt x="50" y="15"/>
                  <a:pt x="50" y="15"/>
                </a:cubicBezTo>
                <a:cubicBezTo>
                  <a:pt x="50" y="14"/>
                  <a:pt x="50" y="14"/>
                  <a:pt x="50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9" y="13"/>
                  <a:pt x="49" y="13"/>
                  <a:pt x="49" y="13"/>
                </a:cubicBezTo>
                <a:cubicBezTo>
                  <a:pt x="49" y="13"/>
                  <a:pt x="49" y="12"/>
                  <a:pt x="48" y="12"/>
                </a:cubicBezTo>
                <a:cubicBezTo>
                  <a:pt x="48" y="13"/>
                  <a:pt x="48" y="13"/>
                  <a:pt x="48" y="13"/>
                </a:cubicBezTo>
                <a:cubicBezTo>
                  <a:pt x="47" y="12"/>
                  <a:pt x="47" y="12"/>
                  <a:pt x="47" y="12"/>
                </a:cubicBezTo>
                <a:cubicBezTo>
                  <a:pt x="48" y="11"/>
                  <a:pt x="48" y="11"/>
                  <a:pt x="48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0"/>
                  <a:pt x="46" y="10"/>
                  <a:pt x="46" y="10"/>
                </a:cubicBezTo>
                <a:cubicBezTo>
                  <a:pt x="46" y="10"/>
                  <a:pt x="46" y="10"/>
                  <a:pt x="45" y="9"/>
                </a:cubicBezTo>
                <a:cubicBezTo>
                  <a:pt x="45" y="10"/>
                  <a:pt x="45" y="10"/>
                  <a:pt x="45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5" y="9"/>
                  <a:pt x="45" y="9"/>
                  <a:pt x="45" y="9"/>
                </a:cubicBezTo>
                <a:cubicBezTo>
                  <a:pt x="44" y="9"/>
                  <a:pt x="44" y="8"/>
                  <a:pt x="44" y="8"/>
                </a:cubicBezTo>
                <a:cubicBezTo>
                  <a:pt x="42" y="11"/>
                  <a:pt x="42" y="11"/>
                  <a:pt x="42" y="11"/>
                </a:cubicBezTo>
                <a:cubicBezTo>
                  <a:pt x="40" y="11"/>
                  <a:pt x="40" y="11"/>
                  <a:pt x="40" y="11"/>
                </a:cubicBezTo>
                <a:cubicBezTo>
                  <a:pt x="42" y="7"/>
                  <a:pt x="42" y="7"/>
                  <a:pt x="42" y="7"/>
                </a:cubicBezTo>
                <a:cubicBezTo>
                  <a:pt x="42" y="7"/>
                  <a:pt x="41" y="7"/>
                  <a:pt x="41" y="7"/>
                </a:cubicBezTo>
                <a:cubicBezTo>
                  <a:pt x="41" y="8"/>
                  <a:pt x="41" y="8"/>
                  <a:pt x="41" y="8"/>
                </a:cubicBezTo>
                <a:cubicBezTo>
                  <a:pt x="40" y="7"/>
                  <a:pt x="40" y="7"/>
                  <a:pt x="40" y="7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39" y="6"/>
                  <a:pt x="39" y="6"/>
                </a:cubicBezTo>
                <a:cubicBezTo>
                  <a:pt x="39" y="7"/>
                  <a:pt x="39" y="7"/>
                  <a:pt x="39" y="7"/>
                </a:cubicBezTo>
                <a:cubicBezTo>
                  <a:pt x="38" y="6"/>
                  <a:pt x="38" y="6"/>
                  <a:pt x="38" y="6"/>
                </a:cubicBezTo>
                <a:cubicBezTo>
                  <a:pt x="38" y="6"/>
                  <a:pt x="38" y="6"/>
                  <a:pt x="38" y="6"/>
                </a:cubicBezTo>
                <a:cubicBezTo>
                  <a:pt x="38" y="5"/>
                  <a:pt x="37" y="5"/>
                  <a:pt x="37" y="5"/>
                </a:cubicBezTo>
                <a:cubicBezTo>
                  <a:pt x="37" y="6"/>
                  <a:pt x="37" y="6"/>
                  <a:pt x="37" y="6"/>
                </a:cubicBezTo>
                <a:cubicBezTo>
                  <a:pt x="36" y="6"/>
                  <a:pt x="36" y="6"/>
                  <a:pt x="36" y="6"/>
                </a:cubicBezTo>
                <a:cubicBezTo>
                  <a:pt x="36" y="5"/>
                  <a:pt x="36" y="5"/>
                  <a:pt x="36" y="5"/>
                </a:cubicBezTo>
                <a:cubicBezTo>
                  <a:pt x="36" y="5"/>
                  <a:pt x="35" y="5"/>
                  <a:pt x="35" y="5"/>
                </a:cubicBezTo>
                <a:cubicBezTo>
                  <a:pt x="35" y="6"/>
                  <a:pt x="35" y="6"/>
                  <a:pt x="35" y="6"/>
                </a:cubicBezTo>
                <a:cubicBezTo>
                  <a:pt x="34" y="6"/>
                  <a:pt x="34" y="6"/>
                  <a:pt x="34" y="6"/>
                </a:cubicBezTo>
                <a:cubicBezTo>
                  <a:pt x="34" y="5"/>
                  <a:pt x="34" y="5"/>
                  <a:pt x="34" y="5"/>
                </a:cubicBezTo>
                <a:cubicBezTo>
                  <a:pt x="34" y="4"/>
                  <a:pt x="33" y="4"/>
                  <a:pt x="33" y="4"/>
                </a:cubicBezTo>
                <a:cubicBezTo>
                  <a:pt x="33" y="5"/>
                  <a:pt x="33" y="5"/>
                  <a:pt x="33" y="5"/>
                </a:cubicBezTo>
                <a:cubicBezTo>
                  <a:pt x="32" y="5"/>
                  <a:pt x="32" y="5"/>
                  <a:pt x="32" y="5"/>
                </a:cubicBezTo>
                <a:cubicBezTo>
                  <a:pt x="32" y="4"/>
                  <a:pt x="32" y="4"/>
                  <a:pt x="32" y="4"/>
                </a:cubicBezTo>
                <a:cubicBezTo>
                  <a:pt x="32" y="4"/>
                  <a:pt x="31" y="4"/>
                  <a:pt x="31" y="4"/>
                </a:cubicBezTo>
                <a:cubicBezTo>
                  <a:pt x="31" y="8"/>
                  <a:pt x="31" y="8"/>
                  <a:pt x="31" y="8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4"/>
                  <a:pt x="29" y="4"/>
                  <a:pt x="29" y="4"/>
                </a:cubicBezTo>
                <a:cubicBezTo>
                  <a:pt x="29" y="4"/>
                  <a:pt x="28" y="4"/>
                  <a:pt x="28" y="4"/>
                </a:cubicBezTo>
                <a:cubicBezTo>
                  <a:pt x="28" y="5"/>
                  <a:pt x="28" y="5"/>
                  <a:pt x="28" y="5"/>
                </a:cubicBezTo>
                <a:cubicBezTo>
                  <a:pt x="27" y="5"/>
                  <a:pt x="27" y="5"/>
                  <a:pt x="27" y="5"/>
                </a:cubicBezTo>
                <a:cubicBezTo>
                  <a:pt x="27" y="4"/>
                  <a:pt x="27" y="4"/>
                  <a:pt x="27" y="4"/>
                </a:cubicBezTo>
                <a:cubicBezTo>
                  <a:pt x="27" y="4"/>
                  <a:pt x="26" y="4"/>
                  <a:pt x="26" y="5"/>
                </a:cubicBezTo>
                <a:cubicBezTo>
                  <a:pt x="26" y="6"/>
                  <a:pt x="26" y="6"/>
                  <a:pt x="26" y="6"/>
                </a:cubicBezTo>
                <a:cubicBezTo>
                  <a:pt x="25" y="6"/>
                  <a:pt x="25" y="6"/>
                  <a:pt x="25" y="6"/>
                </a:cubicBezTo>
                <a:cubicBezTo>
                  <a:pt x="25" y="5"/>
                  <a:pt x="25" y="5"/>
                  <a:pt x="25" y="5"/>
                </a:cubicBezTo>
                <a:cubicBezTo>
                  <a:pt x="25" y="5"/>
                  <a:pt x="24" y="5"/>
                  <a:pt x="24" y="5"/>
                </a:cubicBezTo>
                <a:cubicBezTo>
                  <a:pt x="24" y="6"/>
                  <a:pt x="24" y="6"/>
                  <a:pt x="24" y="6"/>
                </a:cubicBezTo>
                <a:cubicBezTo>
                  <a:pt x="23" y="6"/>
                  <a:pt x="23" y="6"/>
                  <a:pt x="23" y="6"/>
                </a:cubicBezTo>
                <a:cubicBezTo>
                  <a:pt x="23" y="5"/>
                  <a:pt x="23" y="5"/>
                  <a:pt x="23" y="5"/>
                </a:cubicBezTo>
                <a:cubicBezTo>
                  <a:pt x="23" y="5"/>
                  <a:pt x="22" y="5"/>
                  <a:pt x="22" y="5"/>
                </a:cubicBezTo>
                <a:cubicBezTo>
                  <a:pt x="22" y="6"/>
                  <a:pt x="22" y="6"/>
                  <a:pt x="22" y="6"/>
                </a:cubicBezTo>
                <a:cubicBezTo>
                  <a:pt x="21" y="7"/>
                  <a:pt x="21" y="7"/>
                  <a:pt x="21" y="7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0" y="6"/>
                  <a:pt x="20" y="6"/>
                </a:cubicBezTo>
                <a:cubicBezTo>
                  <a:pt x="20" y="7"/>
                  <a:pt x="20" y="7"/>
                  <a:pt x="20" y="7"/>
                </a:cubicBezTo>
                <a:cubicBezTo>
                  <a:pt x="20" y="8"/>
                  <a:pt x="20" y="8"/>
                  <a:pt x="20" y="8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8" y="7"/>
                  <a:pt x="18" y="7"/>
                </a:cubicBezTo>
                <a:cubicBezTo>
                  <a:pt x="20" y="11"/>
                  <a:pt x="20" y="11"/>
                  <a:pt x="20" y="11"/>
                </a:cubicBezTo>
                <a:cubicBezTo>
                  <a:pt x="18" y="11"/>
                  <a:pt x="18" y="11"/>
                  <a:pt x="18" y="11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9"/>
                </a:cubicBezTo>
                <a:close/>
                <a:moveTo>
                  <a:pt x="22" y="19"/>
                </a:moveTo>
                <a:cubicBezTo>
                  <a:pt x="24" y="22"/>
                  <a:pt x="27" y="25"/>
                  <a:pt x="29" y="28"/>
                </a:cubicBezTo>
                <a:cubicBezTo>
                  <a:pt x="28" y="28"/>
                  <a:pt x="28" y="29"/>
                  <a:pt x="28" y="29"/>
                </a:cubicBezTo>
                <a:cubicBezTo>
                  <a:pt x="28" y="29"/>
                  <a:pt x="28" y="29"/>
                  <a:pt x="28" y="30"/>
                </a:cubicBezTo>
                <a:cubicBezTo>
                  <a:pt x="28" y="30"/>
                  <a:pt x="28" y="30"/>
                  <a:pt x="28" y="31"/>
                </a:cubicBezTo>
                <a:cubicBezTo>
                  <a:pt x="29" y="31"/>
                  <a:pt x="29" y="32"/>
                  <a:pt x="30" y="32"/>
                </a:cubicBezTo>
                <a:cubicBezTo>
                  <a:pt x="31" y="32"/>
                  <a:pt x="31" y="31"/>
                  <a:pt x="31" y="31"/>
                </a:cubicBezTo>
                <a:cubicBezTo>
                  <a:pt x="31" y="31"/>
                  <a:pt x="31" y="31"/>
                  <a:pt x="32" y="31"/>
                </a:cubicBezTo>
                <a:cubicBezTo>
                  <a:pt x="32" y="31"/>
                  <a:pt x="33" y="32"/>
                  <a:pt x="33" y="33"/>
                </a:cubicBezTo>
                <a:cubicBezTo>
                  <a:pt x="33" y="32"/>
                  <a:pt x="34" y="32"/>
                  <a:pt x="34" y="32"/>
                </a:cubicBezTo>
                <a:cubicBezTo>
                  <a:pt x="33" y="31"/>
                  <a:pt x="33" y="31"/>
                  <a:pt x="32" y="30"/>
                </a:cubicBezTo>
                <a:cubicBezTo>
                  <a:pt x="33" y="30"/>
                  <a:pt x="33" y="29"/>
                  <a:pt x="33" y="29"/>
                </a:cubicBezTo>
                <a:cubicBezTo>
                  <a:pt x="34" y="26"/>
                  <a:pt x="36" y="24"/>
                  <a:pt x="37" y="21"/>
                </a:cubicBezTo>
                <a:cubicBezTo>
                  <a:pt x="37" y="21"/>
                  <a:pt x="36" y="20"/>
                  <a:pt x="35" y="20"/>
                </a:cubicBezTo>
                <a:cubicBezTo>
                  <a:pt x="33" y="22"/>
                  <a:pt x="32" y="24"/>
                  <a:pt x="30" y="27"/>
                </a:cubicBezTo>
                <a:cubicBezTo>
                  <a:pt x="30" y="27"/>
                  <a:pt x="30" y="27"/>
                  <a:pt x="30" y="27"/>
                </a:cubicBezTo>
                <a:cubicBezTo>
                  <a:pt x="28" y="24"/>
                  <a:pt x="25" y="21"/>
                  <a:pt x="23" y="18"/>
                </a:cubicBezTo>
                <a:cubicBezTo>
                  <a:pt x="23" y="18"/>
                  <a:pt x="22" y="19"/>
                  <a:pt x="22" y="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36" name="Freeform 33"/>
          <p:cNvSpPr>
            <a:spLocks noEditPoints="1"/>
          </p:cNvSpPr>
          <p:nvPr/>
        </p:nvSpPr>
        <p:spPr bwMode="auto">
          <a:xfrm>
            <a:off x="3924300" y="3016250"/>
            <a:ext cx="574675" cy="422275"/>
          </a:xfrm>
          <a:custGeom>
            <a:avLst/>
            <a:gdLst>
              <a:gd name="T0" fmla="*/ 2147483647 w 511"/>
              <a:gd name="T1" fmla="*/ 2147483647 h 376"/>
              <a:gd name="T2" fmla="*/ 2147483647 w 511"/>
              <a:gd name="T3" fmla="*/ 2147483647 h 376"/>
              <a:gd name="T4" fmla="*/ 2147483647 w 511"/>
              <a:gd name="T5" fmla="*/ 2147483647 h 376"/>
              <a:gd name="T6" fmla="*/ 2147483647 w 511"/>
              <a:gd name="T7" fmla="*/ 2147483647 h 376"/>
              <a:gd name="T8" fmla="*/ 2147483647 w 511"/>
              <a:gd name="T9" fmla="*/ 2147483647 h 376"/>
              <a:gd name="T10" fmla="*/ 2147483647 w 511"/>
              <a:gd name="T11" fmla="*/ 2147483647 h 376"/>
              <a:gd name="T12" fmla="*/ 2147483647 w 511"/>
              <a:gd name="T13" fmla="*/ 2147483647 h 376"/>
              <a:gd name="T14" fmla="*/ 0 w 511"/>
              <a:gd name="T15" fmla="*/ 0 h 376"/>
              <a:gd name="T16" fmla="*/ 2147483647 w 511"/>
              <a:gd name="T17" fmla="*/ 2147483647 h 376"/>
              <a:gd name="T18" fmla="*/ 2147483647 w 511"/>
              <a:gd name="T19" fmla="*/ 2147483647 h 376"/>
              <a:gd name="T20" fmla="*/ 2147483647 w 511"/>
              <a:gd name="T21" fmla="*/ 2147483647 h 376"/>
              <a:gd name="T22" fmla="*/ 2147483647 w 511"/>
              <a:gd name="T23" fmla="*/ 2147483647 h 376"/>
              <a:gd name="T24" fmla="*/ 2147483647 w 511"/>
              <a:gd name="T25" fmla="*/ 2147483647 h 376"/>
              <a:gd name="T26" fmla="*/ 2147483647 w 511"/>
              <a:gd name="T27" fmla="*/ 2147483647 h 376"/>
              <a:gd name="T28" fmla="*/ 2147483647 w 511"/>
              <a:gd name="T29" fmla="*/ 2147483647 h 376"/>
              <a:gd name="T30" fmla="*/ 2147483647 w 511"/>
              <a:gd name="T31" fmla="*/ 2147483647 h 376"/>
              <a:gd name="T32" fmla="*/ 2147483647 w 511"/>
              <a:gd name="T33" fmla="*/ 2147483647 h 376"/>
              <a:gd name="T34" fmla="*/ 2147483647 w 511"/>
              <a:gd name="T35" fmla="*/ 2147483647 h 376"/>
              <a:gd name="T36" fmla="*/ 2147483647 w 511"/>
              <a:gd name="T37" fmla="*/ 2147483647 h 376"/>
              <a:gd name="T38" fmla="*/ 2147483647 w 511"/>
              <a:gd name="T39" fmla="*/ 2147483647 h 376"/>
              <a:gd name="T40" fmla="*/ 2147483647 w 511"/>
              <a:gd name="T41" fmla="*/ 2147483647 h 376"/>
              <a:gd name="T42" fmla="*/ 2147483647 w 511"/>
              <a:gd name="T43" fmla="*/ 2147483647 h 376"/>
              <a:gd name="T44" fmla="*/ 2147483647 w 511"/>
              <a:gd name="T45" fmla="*/ 2147483647 h 376"/>
              <a:gd name="T46" fmla="*/ 2147483647 w 511"/>
              <a:gd name="T47" fmla="*/ 2147483647 h 376"/>
              <a:gd name="T48" fmla="*/ 2147483647 w 511"/>
              <a:gd name="T49" fmla="*/ 2147483647 h 376"/>
              <a:gd name="T50" fmla="*/ 2147483647 w 511"/>
              <a:gd name="T51" fmla="*/ 2147483647 h 376"/>
              <a:gd name="T52" fmla="*/ 2147483647 w 511"/>
              <a:gd name="T53" fmla="*/ 2147483647 h 376"/>
              <a:gd name="T54" fmla="*/ 2147483647 w 511"/>
              <a:gd name="T55" fmla="*/ 2147483647 h 376"/>
              <a:gd name="T56" fmla="*/ 2147483647 w 511"/>
              <a:gd name="T57" fmla="*/ 2147483647 h 376"/>
              <a:gd name="T58" fmla="*/ 2147483647 w 511"/>
              <a:gd name="T59" fmla="*/ 2147483647 h 376"/>
              <a:gd name="T60" fmla="*/ 2147483647 w 511"/>
              <a:gd name="T61" fmla="*/ 2147483647 h 376"/>
              <a:gd name="T62" fmla="*/ 2147483647 w 511"/>
              <a:gd name="T63" fmla="*/ 2147483647 h 376"/>
              <a:gd name="T64" fmla="*/ 2147483647 w 511"/>
              <a:gd name="T65" fmla="*/ 2147483647 h 376"/>
              <a:gd name="T66" fmla="*/ 2147483647 w 511"/>
              <a:gd name="T67" fmla="*/ 2147483647 h 376"/>
              <a:gd name="T68" fmla="*/ 2147483647 w 511"/>
              <a:gd name="T69" fmla="*/ 2147483647 h 376"/>
              <a:gd name="T70" fmla="*/ 2147483647 w 511"/>
              <a:gd name="T71" fmla="*/ 2147483647 h 37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511"/>
              <a:gd name="T109" fmla="*/ 0 h 376"/>
              <a:gd name="T110" fmla="*/ 511 w 511"/>
              <a:gd name="T111" fmla="*/ 376 h 37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511" h="376">
                <a:moveTo>
                  <a:pt x="495" y="76"/>
                </a:moveTo>
                <a:lnTo>
                  <a:pt x="133" y="76"/>
                </a:lnTo>
                <a:lnTo>
                  <a:pt x="116" y="76"/>
                </a:lnTo>
                <a:lnTo>
                  <a:pt x="116" y="92"/>
                </a:lnTo>
                <a:lnTo>
                  <a:pt x="116" y="298"/>
                </a:lnTo>
                <a:lnTo>
                  <a:pt x="116" y="315"/>
                </a:lnTo>
                <a:lnTo>
                  <a:pt x="133" y="315"/>
                </a:lnTo>
                <a:lnTo>
                  <a:pt x="495" y="315"/>
                </a:lnTo>
                <a:lnTo>
                  <a:pt x="511" y="315"/>
                </a:lnTo>
                <a:lnTo>
                  <a:pt x="511" y="298"/>
                </a:lnTo>
                <a:lnTo>
                  <a:pt x="511" y="92"/>
                </a:lnTo>
                <a:lnTo>
                  <a:pt x="511" y="76"/>
                </a:lnTo>
                <a:lnTo>
                  <a:pt x="495" y="76"/>
                </a:lnTo>
                <a:close/>
                <a:moveTo>
                  <a:pt x="173" y="376"/>
                </a:moveTo>
                <a:lnTo>
                  <a:pt x="0" y="376"/>
                </a:lnTo>
                <a:lnTo>
                  <a:pt x="0" y="0"/>
                </a:lnTo>
                <a:lnTo>
                  <a:pt x="173" y="0"/>
                </a:lnTo>
                <a:lnTo>
                  <a:pt x="173" y="52"/>
                </a:lnTo>
                <a:lnTo>
                  <a:pt x="123" y="52"/>
                </a:lnTo>
                <a:lnTo>
                  <a:pt x="93" y="52"/>
                </a:lnTo>
                <a:lnTo>
                  <a:pt x="24" y="52"/>
                </a:lnTo>
                <a:lnTo>
                  <a:pt x="14" y="52"/>
                </a:lnTo>
                <a:lnTo>
                  <a:pt x="14" y="59"/>
                </a:lnTo>
                <a:lnTo>
                  <a:pt x="14" y="107"/>
                </a:lnTo>
                <a:lnTo>
                  <a:pt x="14" y="114"/>
                </a:lnTo>
                <a:lnTo>
                  <a:pt x="24" y="114"/>
                </a:lnTo>
                <a:lnTo>
                  <a:pt x="93" y="114"/>
                </a:lnTo>
                <a:lnTo>
                  <a:pt x="93" y="128"/>
                </a:lnTo>
                <a:lnTo>
                  <a:pt x="24" y="128"/>
                </a:lnTo>
                <a:lnTo>
                  <a:pt x="14" y="128"/>
                </a:lnTo>
                <a:lnTo>
                  <a:pt x="14" y="135"/>
                </a:lnTo>
                <a:lnTo>
                  <a:pt x="14" y="182"/>
                </a:lnTo>
                <a:lnTo>
                  <a:pt x="14" y="189"/>
                </a:lnTo>
                <a:lnTo>
                  <a:pt x="24" y="189"/>
                </a:lnTo>
                <a:lnTo>
                  <a:pt x="93" y="189"/>
                </a:lnTo>
                <a:lnTo>
                  <a:pt x="93" y="341"/>
                </a:lnTo>
                <a:lnTo>
                  <a:pt x="173" y="341"/>
                </a:lnTo>
                <a:lnTo>
                  <a:pt x="173" y="376"/>
                </a:lnTo>
                <a:close/>
                <a:moveTo>
                  <a:pt x="50" y="213"/>
                </a:moveTo>
                <a:lnTo>
                  <a:pt x="17" y="213"/>
                </a:lnTo>
                <a:lnTo>
                  <a:pt x="17" y="230"/>
                </a:lnTo>
                <a:lnTo>
                  <a:pt x="50" y="230"/>
                </a:lnTo>
                <a:lnTo>
                  <a:pt x="50" y="213"/>
                </a:lnTo>
                <a:close/>
                <a:moveTo>
                  <a:pt x="50" y="241"/>
                </a:moveTo>
                <a:lnTo>
                  <a:pt x="17" y="241"/>
                </a:lnTo>
                <a:lnTo>
                  <a:pt x="17" y="260"/>
                </a:lnTo>
                <a:lnTo>
                  <a:pt x="50" y="260"/>
                </a:lnTo>
                <a:lnTo>
                  <a:pt x="50" y="241"/>
                </a:lnTo>
                <a:close/>
                <a:moveTo>
                  <a:pt x="93" y="69"/>
                </a:moveTo>
                <a:lnTo>
                  <a:pt x="31" y="69"/>
                </a:lnTo>
                <a:lnTo>
                  <a:pt x="31" y="99"/>
                </a:lnTo>
                <a:lnTo>
                  <a:pt x="93" y="99"/>
                </a:lnTo>
                <a:lnTo>
                  <a:pt x="93" y="69"/>
                </a:lnTo>
                <a:close/>
                <a:moveTo>
                  <a:pt x="93" y="144"/>
                </a:moveTo>
                <a:lnTo>
                  <a:pt x="31" y="144"/>
                </a:lnTo>
                <a:lnTo>
                  <a:pt x="31" y="175"/>
                </a:lnTo>
                <a:lnTo>
                  <a:pt x="93" y="175"/>
                </a:lnTo>
                <a:lnTo>
                  <a:pt x="93" y="144"/>
                </a:lnTo>
                <a:close/>
                <a:moveTo>
                  <a:pt x="407" y="357"/>
                </a:moveTo>
                <a:lnTo>
                  <a:pt x="379" y="357"/>
                </a:lnTo>
                <a:lnTo>
                  <a:pt x="379" y="327"/>
                </a:lnTo>
                <a:lnTo>
                  <a:pt x="251" y="327"/>
                </a:lnTo>
                <a:lnTo>
                  <a:pt x="251" y="357"/>
                </a:lnTo>
                <a:lnTo>
                  <a:pt x="227" y="357"/>
                </a:lnTo>
                <a:lnTo>
                  <a:pt x="227" y="376"/>
                </a:lnTo>
                <a:lnTo>
                  <a:pt x="407" y="376"/>
                </a:lnTo>
                <a:lnTo>
                  <a:pt x="407" y="357"/>
                </a:lnTo>
                <a:close/>
                <a:moveTo>
                  <a:pt x="161" y="118"/>
                </a:moveTo>
                <a:lnTo>
                  <a:pt x="466" y="118"/>
                </a:lnTo>
                <a:lnTo>
                  <a:pt x="466" y="275"/>
                </a:lnTo>
                <a:lnTo>
                  <a:pt x="161" y="275"/>
                </a:lnTo>
                <a:lnTo>
                  <a:pt x="161" y="11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37" name="Freeform 33"/>
          <p:cNvSpPr>
            <a:spLocks noEditPoints="1"/>
          </p:cNvSpPr>
          <p:nvPr/>
        </p:nvSpPr>
        <p:spPr bwMode="auto">
          <a:xfrm>
            <a:off x="3924300" y="4676775"/>
            <a:ext cx="574675" cy="423863"/>
          </a:xfrm>
          <a:custGeom>
            <a:avLst/>
            <a:gdLst>
              <a:gd name="T0" fmla="*/ 2147483647 w 511"/>
              <a:gd name="T1" fmla="*/ 2147483647 h 376"/>
              <a:gd name="T2" fmla="*/ 2147483647 w 511"/>
              <a:gd name="T3" fmla="*/ 2147483647 h 376"/>
              <a:gd name="T4" fmla="*/ 2147483647 w 511"/>
              <a:gd name="T5" fmla="*/ 2147483647 h 376"/>
              <a:gd name="T6" fmla="*/ 2147483647 w 511"/>
              <a:gd name="T7" fmla="*/ 2147483647 h 376"/>
              <a:gd name="T8" fmla="*/ 2147483647 w 511"/>
              <a:gd name="T9" fmla="*/ 2147483647 h 376"/>
              <a:gd name="T10" fmla="*/ 2147483647 w 511"/>
              <a:gd name="T11" fmla="*/ 2147483647 h 376"/>
              <a:gd name="T12" fmla="*/ 2147483647 w 511"/>
              <a:gd name="T13" fmla="*/ 2147483647 h 376"/>
              <a:gd name="T14" fmla="*/ 0 w 511"/>
              <a:gd name="T15" fmla="*/ 0 h 376"/>
              <a:gd name="T16" fmla="*/ 2147483647 w 511"/>
              <a:gd name="T17" fmla="*/ 2147483647 h 376"/>
              <a:gd name="T18" fmla="*/ 2147483647 w 511"/>
              <a:gd name="T19" fmla="*/ 2147483647 h 376"/>
              <a:gd name="T20" fmla="*/ 2147483647 w 511"/>
              <a:gd name="T21" fmla="*/ 2147483647 h 376"/>
              <a:gd name="T22" fmla="*/ 2147483647 w 511"/>
              <a:gd name="T23" fmla="*/ 2147483647 h 376"/>
              <a:gd name="T24" fmla="*/ 2147483647 w 511"/>
              <a:gd name="T25" fmla="*/ 2147483647 h 376"/>
              <a:gd name="T26" fmla="*/ 2147483647 w 511"/>
              <a:gd name="T27" fmla="*/ 2147483647 h 376"/>
              <a:gd name="T28" fmla="*/ 2147483647 w 511"/>
              <a:gd name="T29" fmla="*/ 2147483647 h 376"/>
              <a:gd name="T30" fmla="*/ 2147483647 w 511"/>
              <a:gd name="T31" fmla="*/ 2147483647 h 376"/>
              <a:gd name="T32" fmla="*/ 2147483647 w 511"/>
              <a:gd name="T33" fmla="*/ 2147483647 h 376"/>
              <a:gd name="T34" fmla="*/ 2147483647 w 511"/>
              <a:gd name="T35" fmla="*/ 2147483647 h 376"/>
              <a:gd name="T36" fmla="*/ 2147483647 w 511"/>
              <a:gd name="T37" fmla="*/ 2147483647 h 376"/>
              <a:gd name="T38" fmla="*/ 2147483647 w 511"/>
              <a:gd name="T39" fmla="*/ 2147483647 h 376"/>
              <a:gd name="T40" fmla="*/ 2147483647 w 511"/>
              <a:gd name="T41" fmla="*/ 2147483647 h 376"/>
              <a:gd name="T42" fmla="*/ 2147483647 w 511"/>
              <a:gd name="T43" fmla="*/ 2147483647 h 376"/>
              <a:gd name="T44" fmla="*/ 2147483647 w 511"/>
              <a:gd name="T45" fmla="*/ 2147483647 h 376"/>
              <a:gd name="T46" fmla="*/ 2147483647 w 511"/>
              <a:gd name="T47" fmla="*/ 2147483647 h 376"/>
              <a:gd name="T48" fmla="*/ 2147483647 w 511"/>
              <a:gd name="T49" fmla="*/ 2147483647 h 376"/>
              <a:gd name="T50" fmla="*/ 2147483647 w 511"/>
              <a:gd name="T51" fmla="*/ 2147483647 h 376"/>
              <a:gd name="T52" fmla="*/ 2147483647 w 511"/>
              <a:gd name="T53" fmla="*/ 2147483647 h 376"/>
              <a:gd name="T54" fmla="*/ 2147483647 w 511"/>
              <a:gd name="T55" fmla="*/ 2147483647 h 376"/>
              <a:gd name="T56" fmla="*/ 2147483647 w 511"/>
              <a:gd name="T57" fmla="*/ 2147483647 h 376"/>
              <a:gd name="T58" fmla="*/ 2147483647 w 511"/>
              <a:gd name="T59" fmla="*/ 2147483647 h 376"/>
              <a:gd name="T60" fmla="*/ 2147483647 w 511"/>
              <a:gd name="T61" fmla="*/ 2147483647 h 376"/>
              <a:gd name="T62" fmla="*/ 2147483647 w 511"/>
              <a:gd name="T63" fmla="*/ 2147483647 h 376"/>
              <a:gd name="T64" fmla="*/ 2147483647 w 511"/>
              <a:gd name="T65" fmla="*/ 2147483647 h 376"/>
              <a:gd name="T66" fmla="*/ 2147483647 w 511"/>
              <a:gd name="T67" fmla="*/ 2147483647 h 376"/>
              <a:gd name="T68" fmla="*/ 2147483647 w 511"/>
              <a:gd name="T69" fmla="*/ 2147483647 h 376"/>
              <a:gd name="T70" fmla="*/ 2147483647 w 511"/>
              <a:gd name="T71" fmla="*/ 2147483647 h 37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511"/>
              <a:gd name="T109" fmla="*/ 0 h 376"/>
              <a:gd name="T110" fmla="*/ 511 w 511"/>
              <a:gd name="T111" fmla="*/ 376 h 37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511" h="376">
                <a:moveTo>
                  <a:pt x="495" y="76"/>
                </a:moveTo>
                <a:lnTo>
                  <a:pt x="133" y="76"/>
                </a:lnTo>
                <a:lnTo>
                  <a:pt x="116" y="76"/>
                </a:lnTo>
                <a:lnTo>
                  <a:pt x="116" y="92"/>
                </a:lnTo>
                <a:lnTo>
                  <a:pt x="116" y="298"/>
                </a:lnTo>
                <a:lnTo>
                  <a:pt x="116" y="315"/>
                </a:lnTo>
                <a:lnTo>
                  <a:pt x="133" y="315"/>
                </a:lnTo>
                <a:lnTo>
                  <a:pt x="495" y="315"/>
                </a:lnTo>
                <a:lnTo>
                  <a:pt x="511" y="315"/>
                </a:lnTo>
                <a:lnTo>
                  <a:pt x="511" y="298"/>
                </a:lnTo>
                <a:lnTo>
                  <a:pt x="511" y="92"/>
                </a:lnTo>
                <a:lnTo>
                  <a:pt x="511" y="76"/>
                </a:lnTo>
                <a:lnTo>
                  <a:pt x="495" y="76"/>
                </a:lnTo>
                <a:close/>
                <a:moveTo>
                  <a:pt x="173" y="376"/>
                </a:moveTo>
                <a:lnTo>
                  <a:pt x="0" y="376"/>
                </a:lnTo>
                <a:lnTo>
                  <a:pt x="0" y="0"/>
                </a:lnTo>
                <a:lnTo>
                  <a:pt x="173" y="0"/>
                </a:lnTo>
                <a:lnTo>
                  <a:pt x="173" y="52"/>
                </a:lnTo>
                <a:lnTo>
                  <a:pt x="123" y="52"/>
                </a:lnTo>
                <a:lnTo>
                  <a:pt x="93" y="52"/>
                </a:lnTo>
                <a:lnTo>
                  <a:pt x="24" y="52"/>
                </a:lnTo>
                <a:lnTo>
                  <a:pt x="14" y="52"/>
                </a:lnTo>
                <a:lnTo>
                  <a:pt x="14" y="59"/>
                </a:lnTo>
                <a:lnTo>
                  <a:pt x="14" y="107"/>
                </a:lnTo>
                <a:lnTo>
                  <a:pt x="14" y="114"/>
                </a:lnTo>
                <a:lnTo>
                  <a:pt x="24" y="114"/>
                </a:lnTo>
                <a:lnTo>
                  <a:pt x="93" y="114"/>
                </a:lnTo>
                <a:lnTo>
                  <a:pt x="93" y="128"/>
                </a:lnTo>
                <a:lnTo>
                  <a:pt x="24" y="128"/>
                </a:lnTo>
                <a:lnTo>
                  <a:pt x="14" y="128"/>
                </a:lnTo>
                <a:lnTo>
                  <a:pt x="14" y="135"/>
                </a:lnTo>
                <a:lnTo>
                  <a:pt x="14" y="182"/>
                </a:lnTo>
                <a:lnTo>
                  <a:pt x="14" y="189"/>
                </a:lnTo>
                <a:lnTo>
                  <a:pt x="24" y="189"/>
                </a:lnTo>
                <a:lnTo>
                  <a:pt x="93" y="189"/>
                </a:lnTo>
                <a:lnTo>
                  <a:pt x="93" y="341"/>
                </a:lnTo>
                <a:lnTo>
                  <a:pt x="173" y="341"/>
                </a:lnTo>
                <a:lnTo>
                  <a:pt x="173" y="376"/>
                </a:lnTo>
                <a:close/>
                <a:moveTo>
                  <a:pt x="50" y="213"/>
                </a:moveTo>
                <a:lnTo>
                  <a:pt x="17" y="213"/>
                </a:lnTo>
                <a:lnTo>
                  <a:pt x="17" y="230"/>
                </a:lnTo>
                <a:lnTo>
                  <a:pt x="50" y="230"/>
                </a:lnTo>
                <a:lnTo>
                  <a:pt x="50" y="213"/>
                </a:lnTo>
                <a:close/>
                <a:moveTo>
                  <a:pt x="50" y="241"/>
                </a:moveTo>
                <a:lnTo>
                  <a:pt x="17" y="241"/>
                </a:lnTo>
                <a:lnTo>
                  <a:pt x="17" y="260"/>
                </a:lnTo>
                <a:lnTo>
                  <a:pt x="50" y="260"/>
                </a:lnTo>
                <a:lnTo>
                  <a:pt x="50" y="241"/>
                </a:lnTo>
                <a:close/>
                <a:moveTo>
                  <a:pt x="93" y="69"/>
                </a:moveTo>
                <a:lnTo>
                  <a:pt x="31" y="69"/>
                </a:lnTo>
                <a:lnTo>
                  <a:pt x="31" y="99"/>
                </a:lnTo>
                <a:lnTo>
                  <a:pt x="93" y="99"/>
                </a:lnTo>
                <a:lnTo>
                  <a:pt x="93" y="69"/>
                </a:lnTo>
                <a:close/>
                <a:moveTo>
                  <a:pt x="93" y="144"/>
                </a:moveTo>
                <a:lnTo>
                  <a:pt x="31" y="144"/>
                </a:lnTo>
                <a:lnTo>
                  <a:pt x="31" y="175"/>
                </a:lnTo>
                <a:lnTo>
                  <a:pt x="93" y="175"/>
                </a:lnTo>
                <a:lnTo>
                  <a:pt x="93" y="144"/>
                </a:lnTo>
                <a:close/>
                <a:moveTo>
                  <a:pt x="407" y="357"/>
                </a:moveTo>
                <a:lnTo>
                  <a:pt x="379" y="357"/>
                </a:lnTo>
                <a:lnTo>
                  <a:pt x="379" y="327"/>
                </a:lnTo>
                <a:lnTo>
                  <a:pt x="251" y="327"/>
                </a:lnTo>
                <a:lnTo>
                  <a:pt x="251" y="357"/>
                </a:lnTo>
                <a:lnTo>
                  <a:pt x="227" y="357"/>
                </a:lnTo>
                <a:lnTo>
                  <a:pt x="227" y="376"/>
                </a:lnTo>
                <a:lnTo>
                  <a:pt x="407" y="376"/>
                </a:lnTo>
                <a:lnTo>
                  <a:pt x="407" y="357"/>
                </a:lnTo>
                <a:close/>
                <a:moveTo>
                  <a:pt x="161" y="118"/>
                </a:moveTo>
                <a:lnTo>
                  <a:pt x="466" y="118"/>
                </a:lnTo>
                <a:lnTo>
                  <a:pt x="466" y="275"/>
                </a:lnTo>
                <a:lnTo>
                  <a:pt x="161" y="275"/>
                </a:lnTo>
                <a:lnTo>
                  <a:pt x="161" y="11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6638" name="组合 24"/>
          <p:cNvGrpSpPr/>
          <p:nvPr/>
        </p:nvGrpSpPr>
        <p:grpSpPr bwMode="auto">
          <a:xfrm>
            <a:off x="825500" y="1042988"/>
            <a:ext cx="6007100" cy="684212"/>
            <a:chOff x="0" y="0"/>
            <a:chExt cx="10006012" cy="1139825"/>
          </a:xfrm>
        </p:grpSpPr>
        <p:sp>
          <p:nvSpPr>
            <p:cNvPr id="26654" name="Freeform 30"/>
            <p:cNvSpPr/>
            <p:nvPr/>
          </p:nvSpPr>
          <p:spPr bwMode="auto">
            <a:xfrm>
              <a:off x="0" y="0"/>
              <a:ext cx="10006012" cy="1139825"/>
            </a:xfrm>
            <a:custGeom>
              <a:avLst/>
              <a:gdLst>
                <a:gd name="T0" fmla="*/ 2147483647 w 603"/>
                <a:gd name="T1" fmla="*/ 2147483647 h 66"/>
                <a:gd name="T2" fmla="*/ 2147483647 w 603"/>
                <a:gd name="T3" fmla="*/ 2147483647 h 66"/>
                <a:gd name="T4" fmla="*/ 2147483647 w 603"/>
                <a:gd name="T5" fmla="*/ 2147483647 h 66"/>
                <a:gd name="T6" fmla="*/ 0 w 603"/>
                <a:gd name="T7" fmla="*/ 2147483647 h 66"/>
                <a:gd name="T8" fmla="*/ 0 w 603"/>
                <a:gd name="T9" fmla="*/ 2147483647 h 66"/>
                <a:gd name="T10" fmla="*/ 2147483647 w 603"/>
                <a:gd name="T11" fmla="*/ 0 h 66"/>
                <a:gd name="T12" fmla="*/ 2147483647 w 603"/>
                <a:gd name="T13" fmla="*/ 0 h 66"/>
                <a:gd name="T14" fmla="*/ 2147483647 w 603"/>
                <a:gd name="T15" fmla="*/ 2147483647 h 6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03"/>
                <a:gd name="T25" fmla="*/ 0 h 66"/>
                <a:gd name="T26" fmla="*/ 603 w 603"/>
                <a:gd name="T27" fmla="*/ 66 h 6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03" h="66">
                  <a:moveTo>
                    <a:pt x="603" y="33"/>
                  </a:moveTo>
                  <a:cubicBezTo>
                    <a:pt x="603" y="51"/>
                    <a:pt x="589" y="66"/>
                    <a:pt x="570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15" y="66"/>
                    <a:pt x="0" y="51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570" y="0"/>
                    <a:pt x="570" y="0"/>
                    <a:pt x="570" y="0"/>
                  </a:cubicBezTo>
                  <a:cubicBezTo>
                    <a:pt x="589" y="0"/>
                    <a:pt x="603" y="15"/>
                    <a:pt x="603" y="33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55" name="Freeform 31"/>
            <p:cNvSpPr/>
            <p:nvPr/>
          </p:nvSpPr>
          <p:spPr bwMode="auto">
            <a:xfrm>
              <a:off x="8229600" y="0"/>
              <a:ext cx="1776412" cy="1139825"/>
            </a:xfrm>
            <a:custGeom>
              <a:avLst/>
              <a:gdLst>
                <a:gd name="T0" fmla="*/ 2147483647 w 107"/>
                <a:gd name="T1" fmla="*/ 0 h 66"/>
                <a:gd name="T2" fmla="*/ 0 w 107"/>
                <a:gd name="T3" fmla="*/ 0 h 66"/>
                <a:gd name="T4" fmla="*/ 0 w 107"/>
                <a:gd name="T5" fmla="*/ 2147483647 h 66"/>
                <a:gd name="T6" fmla="*/ 2147483647 w 107"/>
                <a:gd name="T7" fmla="*/ 2147483647 h 66"/>
                <a:gd name="T8" fmla="*/ 2147483647 w 107"/>
                <a:gd name="T9" fmla="*/ 2147483647 h 66"/>
                <a:gd name="T10" fmla="*/ 2147483647 w 107"/>
                <a:gd name="T11" fmla="*/ 0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7"/>
                <a:gd name="T19" fmla="*/ 0 h 66"/>
                <a:gd name="T20" fmla="*/ 107 w 107"/>
                <a:gd name="T21" fmla="*/ 66 h 6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7" h="66">
                  <a:moveTo>
                    <a:pt x="7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93" y="66"/>
                    <a:pt x="107" y="51"/>
                    <a:pt x="107" y="33"/>
                  </a:cubicBezTo>
                  <a:cubicBezTo>
                    <a:pt x="107" y="15"/>
                    <a:pt x="93" y="0"/>
                    <a:pt x="74" y="0"/>
                  </a:cubicBezTo>
                  <a:close/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56" name="Freeform 32"/>
            <p:cNvSpPr>
              <a:spLocks noEditPoints="1"/>
            </p:cNvSpPr>
            <p:nvPr/>
          </p:nvSpPr>
          <p:spPr bwMode="auto">
            <a:xfrm>
              <a:off x="8559519" y="96370"/>
              <a:ext cx="928687" cy="984250"/>
            </a:xfrm>
            <a:custGeom>
              <a:avLst/>
              <a:gdLst>
                <a:gd name="T0" fmla="*/ 2147483647 w 56"/>
                <a:gd name="T1" fmla="*/ 2147483647 h 57"/>
                <a:gd name="T2" fmla="*/ 2147483647 w 56"/>
                <a:gd name="T3" fmla="*/ 2147483647 h 57"/>
                <a:gd name="T4" fmla="*/ 2147483647 w 56"/>
                <a:gd name="T5" fmla="*/ 2147483647 h 57"/>
                <a:gd name="T6" fmla="*/ 2147483647 w 56"/>
                <a:gd name="T7" fmla="*/ 2147483647 h 57"/>
                <a:gd name="T8" fmla="*/ 2147483647 w 56"/>
                <a:gd name="T9" fmla="*/ 2147483647 h 57"/>
                <a:gd name="T10" fmla="*/ 2147483647 w 56"/>
                <a:gd name="T11" fmla="*/ 2147483647 h 57"/>
                <a:gd name="T12" fmla="*/ 2147483647 w 56"/>
                <a:gd name="T13" fmla="*/ 2147483647 h 57"/>
                <a:gd name="T14" fmla="*/ 2147483647 w 56"/>
                <a:gd name="T15" fmla="*/ 2147483647 h 57"/>
                <a:gd name="T16" fmla="*/ 2147483647 w 56"/>
                <a:gd name="T17" fmla="*/ 2147483647 h 57"/>
                <a:gd name="T18" fmla="*/ 2147483647 w 56"/>
                <a:gd name="T19" fmla="*/ 2147483647 h 57"/>
                <a:gd name="T20" fmla="*/ 2147483647 w 56"/>
                <a:gd name="T21" fmla="*/ 2147483647 h 57"/>
                <a:gd name="T22" fmla="*/ 2147483647 w 56"/>
                <a:gd name="T23" fmla="*/ 2147483647 h 57"/>
                <a:gd name="T24" fmla="*/ 2147483647 w 56"/>
                <a:gd name="T25" fmla="*/ 2147483647 h 5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56"/>
                <a:gd name="T40" fmla="*/ 0 h 57"/>
                <a:gd name="T41" fmla="*/ 56 w 56"/>
                <a:gd name="T42" fmla="*/ 57 h 5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56" h="57">
                  <a:moveTo>
                    <a:pt x="34" y="8"/>
                  </a:moveTo>
                  <a:cubicBezTo>
                    <a:pt x="26" y="0"/>
                    <a:pt x="14" y="0"/>
                    <a:pt x="7" y="8"/>
                  </a:cubicBezTo>
                  <a:cubicBezTo>
                    <a:pt x="0" y="15"/>
                    <a:pt x="0" y="27"/>
                    <a:pt x="7" y="34"/>
                  </a:cubicBezTo>
                  <a:cubicBezTo>
                    <a:pt x="14" y="41"/>
                    <a:pt x="24" y="42"/>
                    <a:pt x="31" y="3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41" y="25"/>
                    <a:pt x="40" y="14"/>
                    <a:pt x="34" y="8"/>
                  </a:cubicBezTo>
                  <a:close/>
                  <a:moveTo>
                    <a:pt x="30" y="31"/>
                  </a:moveTo>
                  <a:cubicBezTo>
                    <a:pt x="25" y="36"/>
                    <a:pt x="16" y="36"/>
                    <a:pt x="11" y="31"/>
                  </a:cubicBezTo>
                  <a:cubicBezTo>
                    <a:pt x="5" y="26"/>
                    <a:pt x="5" y="17"/>
                    <a:pt x="11" y="11"/>
                  </a:cubicBezTo>
                  <a:cubicBezTo>
                    <a:pt x="16" y="6"/>
                    <a:pt x="25" y="6"/>
                    <a:pt x="30" y="11"/>
                  </a:cubicBezTo>
                  <a:cubicBezTo>
                    <a:pt x="36" y="17"/>
                    <a:pt x="36" y="26"/>
                    <a:pt x="30" y="31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6639" name="文本框 28"/>
          <p:cNvSpPr txBox="1">
            <a:spLocks noChangeArrowheads="1"/>
          </p:cNvSpPr>
          <p:nvPr/>
        </p:nvSpPr>
        <p:spPr bwMode="auto">
          <a:xfrm>
            <a:off x="1765300" y="1117600"/>
            <a:ext cx="26463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20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四、未来展望</a:t>
            </a:r>
            <a:endParaRPr lang="zh-CN" altLang="en-US" sz="3200" b="1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6640" name="组合 2"/>
          <p:cNvGrpSpPr/>
          <p:nvPr/>
        </p:nvGrpSpPr>
        <p:grpSpPr bwMode="auto">
          <a:xfrm>
            <a:off x="5503863" y="2501900"/>
            <a:ext cx="1447800" cy="663575"/>
            <a:chOff x="0" y="0"/>
            <a:chExt cx="1448718" cy="663995"/>
          </a:xfrm>
        </p:grpSpPr>
        <p:sp>
          <p:nvSpPr>
            <p:cNvPr id="26652" name="圆角矩形 12"/>
            <p:cNvSpPr>
              <a:spLocks noChangeArrowheads="1"/>
            </p:cNvSpPr>
            <p:nvPr/>
          </p:nvSpPr>
          <p:spPr bwMode="auto">
            <a:xfrm>
              <a:off x="0" y="0"/>
              <a:ext cx="1448718" cy="663995"/>
            </a:xfrm>
            <a:prstGeom prst="roundRect">
              <a:avLst>
                <a:gd name="adj" fmla="val 10255"/>
              </a:avLst>
            </a:prstGeom>
            <a:solidFill>
              <a:srgbClr val="72B7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653" name="矩形 64"/>
            <p:cNvSpPr>
              <a:spLocks noChangeArrowheads="1"/>
            </p:cNvSpPr>
            <p:nvPr/>
          </p:nvSpPr>
          <p:spPr bwMode="auto">
            <a:xfrm>
              <a:off x="16473" y="101165"/>
              <a:ext cx="141577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sz="2400" b="1">
                  <a:solidFill>
                    <a:schemeClr val="bg1"/>
                  </a:solidFill>
                  <a:latin typeface="Impact" panose="020B0806030902050204" pitchFamily="34" charset="0"/>
                  <a:ea typeface="Malgun Gothic" panose="020B0503020000020004" pitchFamily="34" charset="-127"/>
                </a:rPr>
                <a:t>主题文字</a:t>
              </a:r>
              <a:endParaRPr lang="zh-CN" sz="2400" b="1">
                <a:solidFill>
                  <a:schemeClr val="bg1"/>
                </a:solidFill>
                <a:latin typeface="Impact" panose="020B0806030902050204" pitchFamily="34" charset="0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26641" name="组合 44"/>
          <p:cNvGrpSpPr/>
          <p:nvPr/>
        </p:nvGrpSpPr>
        <p:grpSpPr bwMode="auto">
          <a:xfrm>
            <a:off x="5503863" y="3327400"/>
            <a:ext cx="1447800" cy="663575"/>
            <a:chOff x="0" y="0"/>
            <a:chExt cx="1448718" cy="663995"/>
          </a:xfrm>
        </p:grpSpPr>
        <p:sp>
          <p:nvSpPr>
            <p:cNvPr id="26650" name="圆角矩形 13"/>
            <p:cNvSpPr>
              <a:spLocks noChangeArrowheads="1"/>
            </p:cNvSpPr>
            <p:nvPr/>
          </p:nvSpPr>
          <p:spPr bwMode="auto">
            <a:xfrm>
              <a:off x="0" y="0"/>
              <a:ext cx="1448718" cy="663995"/>
            </a:xfrm>
            <a:prstGeom prst="roundRect">
              <a:avLst>
                <a:gd name="adj" fmla="val 10255"/>
              </a:avLst>
            </a:prstGeom>
            <a:solidFill>
              <a:srgbClr val="72B7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651" name="矩形 64"/>
            <p:cNvSpPr>
              <a:spLocks noChangeArrowheads="1"/>
            </p:cNvSpPr>
            <p:nvPr/>
          </p:nvSpPr>
          <p:spPr bwMode="auto">
            <a:xfrm>
              <a:off x="16473" y="101165"/>
              <a:ext cx="141577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sz="2400" b="1">
                  <a:solidFill>
                    <a:schemeClr val="bg1"/>
                  </a:solidFill>
                  <a:latin typeface="Impact" panose="020B0806030902050204" pitchFamily="34" charset="0"/>
                  <a:ea typeface="Malgun Gothic" panose="020B0503020000020004" pitchFamily="34" charset="-127"/>
                </a:rPr>
                <a:t>主题文字</a:t>
              </a:r>
              <a:endParaRPr lang="zh-CN" sz="2400" b="1">
                <a:solidFill>
                  <a:schemeClr val="bg1"/>
                </a:solidFill>
                <a:latin typeface="Impact" panose="020B0806030902050204" pitchFamily="34" charset="0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26642" name="组合 45"/>
          <p:cNvGrpSpPr/>
          <p:nvPr/>
        </p:nvGrpSpPr>
        <p:grpSpPr bwMode="auto">
          <a:xfrm>
            <a:off x="5503863" y="4151313"/>
            <a:ext cx="1447800" cy="663575"/>
            <a:chOff x="0" y="0"/>
            <a:chExt cx="1448718" cy="663995"/>
          </a:xfrm>
        </p:grpSpPr>
        <p:sp>
          <p:nvSpPr>
            <p:cNvPr id="26648" name="圆角矩形 14"/>
            <p:cNvSpPr>
              <a:spLocks noChangeArrowheads="1"/>
            </p:cNvSpPr>
            <p:nvPr/>
          </p:nvSpPr>
          <p:spPr bwMode="auto">
            <a:xfrm>
              <a:off x="0" y="0"/>
              <a:ext cx="1448718" cy="663995"/>
            </a:xfrm>
            <a:prstGeom prst="roundRect">
              <a:avLst>
                <a:gd name="adj" fmla="val 10255"/>
              </a:avLst>
            </a:prstGeom>
            <a:solidFill>
              <a:srgbClr val="6498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6649" name="矩形 64"/>
            <p:cNvSpPr>
              <a:spLocks noChangeArrowheads="1"/>
            </p:cNvSpPr>
            <p:nvPr/>
          </p:nvSpPr>
          <p:spPr bwMode="auto">
            <a:xfrm>
              <a:off x="16473" y="101165"/>
              <a:ext cx="141577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sz="2400" b="1">
                  <a:solidFill>
                    <a:schemeClr val="bg1"/>
                  </a:solidFill>
                  <a:latin typeface="Impact" panose="020B0806030902050204" pitchFamily="34" charset="0"/>
                  <a:ea typeface="Malgun Gothic" panose="020B0503020000020004" pitchFamily="34" charset="-127"/>
                </a:rPr>
                <a:t>主题文字</a:t>
              </a:r>
              <a:endParaRPr lang="zh-CN" sz="2400" b="1">
                <a:solidFill>
                  <a:schemeClr val="bg1"/>
                </a:solidFill>
                <a:latin typeface="Impact" panose="020B0806030902050204" pitchFamily="34" charset="0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26643" name="组合 46"/>
          <p:cNvGrpSpPr/>
          <p:nvPr/>
        </p:nvGrpSpPr>
        <p:grpSpPr bwMode="auto">
          <a:xfrm>
            <a:off x="5503863" y="4976813"/>
            <a:ext cx="1447800" cy="663575"/>
            <a:chOff x="0" y="0"/>
            <a:chExt cx="1448718" cy="663995"/>
          </a:xfrm>
        </p:grpSpPr>
        <p:sp>
          <p:nvSpPr>
            <p:cNvPr id="26646" name="圆角矩形 15"/>
            <p:cNvSpPr>
              <a:spLocks noChangeArrowheads="1"/>
            </p:cNvSpPr>
            <p:nvPr/>
          </p:nvSpPr>
          <p:spPr bwMode="auto">
            <a:xfrm>
              <a:off x="0" y="0"/>
              <a:ext cx="1448718" cy="663995"/>
            </a:xfrm>
            <a:prstGeom prst="roundRect">
              <a:avLst>
                <a:gd name="adj" fmla="val 10255"/>
              </a:avLst>
            </a:prstGeom>
            <a:solidFill>
              <a:srgbClr val="6498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6647" name="矩形 64"/>
            <p:cNvSpPr>
              <a:spLocks noChangeArrowheads="1"/>
            </p:cNvSpPr>
            <p:nvPr/>
          </p:nvSpPr>
          <p:spPr bwMode="auto">
            <a:xfrm>
              <a:off x="16473" y="101165"/>
              <a:ext cx="141577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sz="2400" b="1">
                  <a:solidFill>
                    <a:schemeClr val="bg1"/>
                  </a:solidFill>
                  <a:latin typeface="Impact" panose="020B0806030902050204" pitchFamily="34" charset="0"/>
                  <a:ea typeface="Malgun Gothic" panose="020B0503020000020004" pitchFamily="34" charset="-127"/>
                </a:rPr>
                <a:t>主题文字</a:t>
              </a:r>
              <a:endParaRPr lang="zh-CN" sz="2400" b="1">
                <a:solidFill>
                  <a:schemeClr val="bg1"/>
                </a:solidFill>
                <a:latin typeface="Impact" panose="020B0806030902050204" pitchFamily="34" charset="0"/>
                <a:ea typeface="Malgun Gothic" panose="020B0503020000020004" pitchFamily="34" charset="-127"/>
              </a:endParaRPr>
            </a:p>
          </p:txBody>
        </p:sp>
      </p:grpSp>
      <p:sp>
        <p:nvSpPr>
          <p:cNvPr id="26644" name="TextBox 59"/>
          <p:cNvSpPr txBox="1">
            <a:spLocks noChangeArrowheads="1"/>
          </p:cNvSpPr>
          <p:nvPr/>
        </p:nvSpPr>
        <p:spPr bwMode="auto">
          <a:xfrm>
            <a:off x="7418388" y="2767013"/>
            <a:ext cx="3667125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rIns="90000"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请在此处输入您的文字，或者复制您的文字粘贴到此处，并且在粘贴后选择“仅文字”</a:t>
            </a:r>
            <a:endParaRPr lang="en-US" sz="160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645" name="TextBox 59"/>
          <p:cNvSpPr txBox="1">
            <a:spLocks noChangeArrowheads="1"/>
          </p:cNvSpPr>
          <p:nvPr/>
        </p:nvSpPr>
        <p:spPr bwMode="auto">
          <a:xfrm>
            <a:off x="7448550" y="4492625"/>
            <a:ext cx="3667125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rIns="90000"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请在此处输入您的文字，或者复制您的文字粘贴到此处，并且在粘贴后选择“仅文字”</a:t>
            </a:r>
            <a:endParaRPr lang="en-US" sz="160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32"/>
          <p:cNvSpPr txBox="1"/>
          <p:nvPr>
            <p:custDataLst>
              <p:tags r:id="rId1"/>
            </p:custDataLst>
          </p:nvPr>
        </p:nvSpPr>
        <p:spPr>
          <a:xfrm>
            <a:off x="0" y="6550223"/>
            <a:ext cx="154305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任意多边形 1"/>
          <p:cNvSpPr/>
          <p:nvPr/>
        </p:nvSpPr>
        <p:spPr bwMode="auto">
          <a:xfrm rot="5400000">
            <a:off x="1612900" y="2701926"/>
            <a:ext cx="2808287" cy="2855912"/>
          </a:xfrm>
          <a:custGeom>
            <a:avLst/>
            <a:gdLst>
              <a:gd name="T0" fmla="*/ 0 w 2808312"/>
              <a:gd name="T1" fmla="*/ 2857000 h 2855640"/>
              <a:gd name="T2" fmla="*/ 0 w 2808312"/>
              <a:gd name="T3" fmla="*/ 216129 h 2855640"/>
              <a:gd name="T4" fmla="*/ 1080070 w 2808312"/>
              <a:gd name="T5" fmla="*/ 216129 h 2855640"/>
              <a:gd name="T6" fmla="*/ 1404096 w 2808312"/>
              <a:gd name="T7" fmla="*/ 0 h 2855640"/>
              <a:gd name="T8" fmla="*/ 1728118 w 2808312"/>
              <a:gd name="T9" fmla="*/ 216129 h 2855640"/>
              <a:gd name="T10" fmla="*/ 2808187 w 2808312"/>
              <a:gd name="T11" fmla="*/ 216129 h 2855640"/>
              <a:gd name="T12" fmla="*/ 2808187 w 2808312"/>
              <a:gd name="T13" fmla="*/ 2857000 h 2855640"/>
              <a:gd name="T14" fmla="*/ 0 w 2808312"/>
              <a:gd name="T15" fmla="*/ 2857000 h 285564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808312"/>
              <a:gd name="T25" fmla="*/ 0 h 2855640"/>
              <a:gd name="T26" fmla="*/ 2808312 w 2808312"/>
              <a:gd name="T27" fmla="*/ 2855640 h 285564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808312" h="2855640">
                <a:moveTo>
                  <a:pt x="0" y="2855640"/>
                </a:moveTo>
                <a:lnTo>
                  <a:pt x="0" y="216024"/>
                </a:lnTo>
                <a:lnTo>
                  <a:pt x="1080119" y="216024"/>
                </a:lnTo>
                <a:lnTo>
                  <a:pt x="1404156" y="0"/>
                </a:lnTo>
                <a:lnTo>
                  <a:pt x="1728193" y="216024"/>
                </a:lnTo>
                <a:lnTo>
                  <a:pt x="2808312" y="216024"/>
                </a:lnTo>
                <a:lnTo>
                  <a:pt x="2808312" y="2855640"/>
                </a:lnTo>
                <a:lnTo>
                  <a:pt x="0" y="2855640"/>
                </a:lnTo>
                <a:close/>
              </a:path>
            </a:pathLst>
          </a:custGeom>
          <a:solidFill>
            <a:srgbClr val="E339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7651" name="Freeform 10"/>
          <p:cNvSpPr>
            <a:spLocks noEditPoints="1"/>
          </p:cNvSpPr>
          <p:nvPr/>
        </p:nvSpPr>
        <p:spPr bwMode="auto">
          <a:xfrm>
            <a:off x="2514600" y="3027363"/>
            <a:ext cx="758825" cy="758825"/>
          </a:xfrm>
          <a:custGeom>
            <a:avLst/>
            <a:gdLst>
              <a:gd name="T0" fmla="*/ 2147483647 w 78"/>
              <a:gd name="T1" fmla="*/ 2147483647 h 78"/>
              <a:gd name="T2" fmla="*/ 2147483647 w 78"/>
              <a:gd name="T3" fmla="*/ 2147483647 h 78"/>
              <a:gd name="T4" fmla="*/ 2147483647 w 78"/>
              <a:gd name="T5" fmla="*/ 2147483647 h 78"/>
              <a:gd name="T6" fmla="*/ 2147483647 w 78"/>
              <a:gd name="T7" fmla="*/ 2147483647 h 78"/>
              <a:gd name="T8" fmla="*/ 2147483647 w 78"/>
              <a:gd name="T9" fmla="*/ 2147483647 h 78"/>
              <a:gd name="T10" fmla="*/ 2147483647 w 78"/>
              <a:gd name="T11" fmla="*/ 2147483647 h 78"/>
              <a:gd name="T12" fmla="*/ 2147483647 w 78"/>
              <a:gd name="T13" fmla="*/ 2147483647 h 78"/>
              <a:gd name="T14" fmla="*/ 2147483647 w 78"/>
              <a:gd name="T15" fmla="*/ 2147483647 h 78"/>
              <a:gd name="T16" fmla="*/ 2147483647 w 78"/>
              <a:gd name="T17" fmla="*/ 2147483647 h 78"/>
              <a:gd name="T18" fmla="*/ 2147483647 w 78"/>
              <a:gd name="T19" fmla="*/ 2147483647 h 78"/>
              <a:gd name="T20" fmla="*/ 2147483647 w 78"/>
              <a:gd name="T21" fmla="*/ 2147483647 h 78"/>
              <a:gd name="T22" fmla="*/ 2147483647 w 78"/>
              <a:gd name="T23" fmla="*/ 2147483647 h 78"/>
              <a:gd name="T24" fmla="*/ 2147483647 w 78"/>
              <a:gd name="T25" fmla="*/ 2147483647 h 78"/>
              <a:gd name="T26" fmla="*/ 2147483647 w 78"/>
              <a:gd name="T27" fmla="*/ 2147483647 h 78"/>
              <a:gd name="T28" fmla="*/ 2147483647 w 78"/>
              <a:gd name="T29" fmla="*/ 2147483647 h 78"/>
              <a:gd name="T30" fmla="*/ 2147483647 w 78"/>
              <a:gd name="T31" fmla="*/ 2147483647 h 78"/>
              <a:gd name="T32" fmla="*/ 2147483647 w 78"/>
              <a:gd name="T33" fmla="*/ 2147483647 h 78"/>
              <a:gd name="T34" fmla="*/ 2147483647 w 78"/>
              <a:gd name="T35" fmla="*/ 2147483647 h 78"/>
              <a:gd name="T36" fmla="*/ 2147483647 w 78"/>
              <a:gd name="T37" fmla="*/ 2147483647 h 78"/>
              <a:gd name="T38" fmla="*/ 2147483647 w 78"/>
              <a:gd name="T39" fmla="*/ 2147483647 h 78"/>
              <a:gd name="T40" fmla="*/ 2147483647 w 78"/>
              <a:gd name="T41" fmla="*/ 2147483647 h 78"/>
              <a:gd name="T42" fmla="*/ 2147483647 w 78"/>
              <a:gd name="T43" fmla="*/ 2147483647 h 78"/>
              <a:gd name="T44" fmla="*/ 2147483647 w 78"/>
              <a:gd name="T45" fmla="*/ 2147483647 h 78"/>
              <a:gd name="T46" fmla="*/ 2147483647 w 78"/>
              <a:gd name="T47" fmla="*/ 2147483647 h 78"/>
              <a:gd name="T48" fmla="*/ 2147483647 w 78"/>
              <a:gd name="T49" fmla="*/ 2147483647 h 78"/>
              <a:gd name="T50" fmla="*/ 2147483647 w 78"/>
              <a:gd name="T51" fmla="*/ 2147483647 h 78"/>
              <a:gd name="T52" fmla="*/ 2147483647 w 78"/>
              <a:gd name="T53" fmla="*/ 2147483647 h 78"/>
              <a:gd name="T54" fmla="*/ 2147483647 w 78"/>
              <a:gd name="T55" fmla="*/ 2147483647 h 78"/>
              <a:gd name="T56" fmla="*/ 2147483647 w 78"/>
              <a:gd name="T57" fmla="*/ 2147483647 h 78"/>
              <a:gd name="T58" fmla="*/ 2147483647 w 78"/>
              <a:gd name="T59" fmla="*/ 2147483647 h 78"/>
              <a:gd name="T60" fmla="*/ 2147483647 w 78"/>
              <a:gd name="T61" fmla="*/ 2147483647 h 78"/>
              <a:gd name="T62" fmla="*/ 0 w 78"/>
              <a:gd name="T63" fmla="*/ 2147483647 h 78"/>
              <a:gd name="T64" fmla="*/ 2147483647 w 78"/>
              <a:gd name="T65" fmla="*/ 0 h 78"/>
              <a:gd name="T66" fmla="*/ 2147483647 w 78"/>
              <a:gd name="T67" fmla="*/ 2147483647 h 78"/>
              <a:gd name="T68" fmla="*/ 2147483647 w 78"/>
              <a:gd name="T69" fmla="*/ 2147483647 h 78"/>
              <a:gd name="T70" fmla="*/ 2147483647 w 78"/>
              <a:gd name="T71" fmla="*/ 2147483647 h 78"/>
              <a:gd name="T72" fmla="*/ 2147483647 w 78"/>
              <a:gd name="T73" fmla="*/ 2147483647 h 78"/>
              <a:gd name="T74" fmla="*/ 2147483647 w 78"/>
              <a:gd name="T75" fmla="*/ 2147483647 h 78"/>
              <a:gd name="T76" fmla="*/ 2147483647 w 78"/>
              <a:gd name="T77" fmla="*/ 2147483647 h 78"/>
              <a:gd name="T78" fmla="*/ 2147483647 w 78"/>
              <a:gd name="T79" fmla="*/ 2147483647 h 78"/>
              <a:gd name="T80" fmla="*/ 2147483647 w 78"/>
              <a:gd name="T81" fmla="*/ 2147483647 h 78"/>
              <a:gd name="T82" fmla="*/ 2147483647 w 78"/>
              <a:gd name="T83" fmla="*/ 2147483647 h 78"/>
              <a:gd name="T84" fmla="*/ 2147483647 w 78"/>
              <a:gd name="T85" fmla="*/ 2147483647 h 78"/>
              <a:gd name="T86" fmla="*/ 2147483647 w 78"/>
              <a:gd name="T87" fmla="*/ 2147483647 h 78"/>
              <a:gd name="T88" fmla="*/ 2147483647 w 78"/>
              <a:gd name="T89" fmla="*/ 2147483647 h 78"/>
              <a:gd name="T90" fmla="*/ 2147483647 w 78"/>
              <a:gd name="T91" fmla="*/ 2147483647 h 78"/>
              <a:gd name="T92" fmla="*/ 2147483647 w 78"/>
              <a:gd name="T93" fmla="*/ 2147483647 h 78"/>
              <a:gd name="T94" fmla="*/ 2147483647 w 78"/>
              <a:gd name="T95" fmla="*/ 2147483647 h 78"/>
              <a:gd name="T96" fmla="*/ 2147483647 w 78"/>
              <a:gd name="T97" fmla="*/ 2147483647 h 78"/>
              <a:gd name="T98" fmla="*/ 2147483647 w 78"/>
              <a:gd name="T99" fmla="*/ 2147483647 h 78"/>
              <a:gd name="T100" fmla="*/ 2147483647 w 78"/>
              <a:gd name="T101" fmla="*/ 2147483647 h 78"/>
              <a:gd name="T102" fmla="*/ 2147483647 w 78"/>
              <a:gd name="T103" fmla="*/ 2147483647 h 78"/>
              <a:gd name="T104" fmla="*/ 2147483647 w 78"/>
              <a:gd name="T105" fmla="*/ 2147483647 h 78"/>
              <a:gd name="T106" fmla="*/ 2147483647 w 78"/>
              <a:gd name="T107" fmla="*/ 2147483647 h 78"/>
              <a:gd name="T108" fmla="*/ 2147483647 w 78"/>
              <a:gd name="T109" fmla="*/ 2147483647 h 78"/>
              <a:gd name="T110" fmla="*/ 2147483647 w 78"/>
              <a:gd name="T111" fmla="*/ 2147483647 h 78"/>
              <a:gd name="T112" fmla="*/ 2147483647 w 78"/>
              <a:gd name="T113" fmla="*/ 2147483647 h 78"/>
              <a:gd name="T114" fmla="*/ 2147483647 w 78"/>
              <a:gd name="T115" fmla="*/ 2147483647 h 78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78"/>
              <a:gd name="T175" fmla="*/ 0 h 78"/>
              <a:gd name="T176" fmla="*/ 78 w 78"/>
              <a:gd name="T177" fmla="*/ 78 h 78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78" h="78">
                <a:moveTo>
                  <a:pt x="39" y="0"/>
                </a:moveTo>
                <a:cubicBezTo>
                  <a:pt x="46" y="0"/>
                  <a:pt x="52" y="2"/>
                  <a:pt x="58" y="5"/>
                </a:cubicBezTo>
                <a:cubicBezTo>
                  <a:pt x="57" y="5"/>
                  <a:pt x="57" y="5"/>
                  <a:pt x="57" y="5"/>
                </a:cubicBezTo>
                <a:cubicBezTo>
                  <a:pt x="55" y="8"/>
                  <a:pt x="53" y="11"/>
                  <a:pt x="53" y="14"/>
                </a:cubicBezTo>
                <a:cubicBezTo>
                  <a:pt x="53" y="16"/>
                  <a:pt x="54" y="18"/>
                  <a:pt x="55" y="20"/>
                </a:cubicBezTo>
                <a:cubicBezTo>
                  <a:pt x="54" y="20"/>
                  <a:pt x="53" y="19"/>
                  <a:pt x="53" y="18"/>
                </a:cubicBezTo>
                <a:cubicBezTo>
                  <a:pt x="52" y="17"/>
                  <a:pt x="51" y="19"/>
                  <a:pt x="51" y="20"/>
                </a:cubicBezTo>
                <a:cubicBezTo>
                  <a:pt x="50" y="21"/>
                  <a:pt x="49" y="22"/>
                  <a:pt x="48" y="22"/>
                </a:cubicBezTo>
                <a:cubicBezTo>
                  <a:pt x="47" y="22"/>
                  <a:pt x="46" y="18"/>
                  <a:pt x="46" y="18"/>
                </a:cubicBezTo>
                <a:cubicBezTo>
                  <a:pt x="47" y="19"/>
                  <a:pt x="47" y="19"/>
                  <a:pt x="47" y="19"/>
                </a:cubicBezTo>
                <a:cubicBezTo>
                  <a:pt x="47" y="19"/>
                  <a:pt x="48" y="18"/>
                  <a:pt x="48" y="17"/>
                </a:cubicBezTo>
                <a:cubicBezTo>
                  <a:pt x="48" y="16"/>
                  <a:pt x="48" y="17"/>
                  <a:pt x="49" y="17"/>
                </a:cubicBezTo>
                <a:cubicBezTo>
                  <a:pt x="49" y="17"/>
                  <a:pt x="50" y="15"/>
                  <a:pt x="50" y="14"/>
                </a:cubicBezTo>
                <a:cubicBezTo>
                  <a:pt x="51" y="13"/>
                  <a:pt x="52" y="12"/>
                  <a:pt x="53" y="11"/>
                </a:cubicBezTo>
                <a:cubicBezTo>
                  <a:pt x="49" y="9"/>
                  <a:pt x="44" y="8"/>
                  <a:pt x="39" y="8"/>
                </a:cubicBezTo>
                <a:cubicBezTo>
                  <a:pt x="37" y="8"/>
                  <a:pt x="36" y="8"/>
                  <a:pt x="35" y="8"/>
                </a:cubicBezTo>
                <a:cubicBezTo>
                  <a:pt x="35" y="9"/>
                  <a:pt x="35" y="10"/>
                  <a:pt x="35" y="12"/>
                </a:cubicBezTo>
                <a:cubicBezTo>
                  <a:pt x="35" y="15"/>
                  <a:pt x="33" y="13"/>
                  <a:pt x="32" y="14"/>
                </a:cubicBezTo>
                <a:cubicBezTo>
                  <a:pt x="30" y="15"/>
                  <a:pt x="30" y="17"/>
                  <a:pt x="28" y="17"/>
                </a:cubicBezTo>
                <a:cubicBezTo>
                  <a:pt x="28" y="17"/>
                  <a:pt x="27" y="18"/>
                  <a:pt x="25" y="19"/>
                </a:cubicBezTo>
                <a:cubicBezTo>
                  <a:pt x="25" y="20"/>
                  <a:pt x="25" y="20"/>
                  <a:pt x="24" y="20"/>
                </a:cubicBezTo>
                <a:cubicBezTo>
                  <a:pt x="23" y="22"/>
                  <a:pt x="22" y="23"/>
                  <a:pt x="21" y="25"/>
                </a:cubicBezTo>
                <a:cubicBezTo>
                  <a:pt x="21" y="26"/>
                  <a:pt x="20" y="26"/>
                  <a:pt x="20" y="27"/>
                </a:cubicBezTo>
                <a:cubicBezTo>
                  <a:pt x="19" y="27"/>
                  <a:pt x="19" y="24"/>
                  <a:pt x="17" y="23"/>
                </a:cubicBezTo>
                <a:cubicBezTo>
                  <a:pt x="14" y="23"/>
                  <a:pt x="13" y="27"/>
                  <a:pt x="13" y="29"/>
                </a:cubicBezTo>
                <a:cubicBezTo>
                  <a:pt x="12" y="31"/>
                  <a:pt x="15" y="29"/>
                  <a:pt x="17" y="29"/>
                </a:cubicBezTo>
                <a:cubicBezTo>
                  <a:pt x="18" y="28"/>
                  <a:pt x="17" y="30"/>
                  <a:pt x="17" y="31"/>
                </a:cubicBezTo>
                <a:cubicBezTo>
                  <a:pt x="17" y="32"/>
                  <a:pt x="18" y="33"/>
                  <a:pt x="17" y="34"/>
                </a:cubicBezTo>
                <a:cubicBezTo>
                  <a:pt x="17" y="35"/>
                  <a:pt x="18" y="36"/>
                  <a:pt x="19" y="36"/>
                </a:cubicBezTo>
                <a:cubicBezTo>
                  <a:pt x="20" y="35"/>
                  <a:pt x="21" y="34"/>
                  <a:pt x="22" y="34"/>
                </a:cubicBezTo>
                <a:cubicBezTo>
                  <a:pt x="24" y="38"/>
                  <a:pt x="27" y="42"/>
                  <a:pt x="30" y="45"/>
                </a:cubicBezTo>
                <a:cubicBezTo>
                  <a:pt x="32" y="46"/>
                  <a:pt x="32" y="46"/>
                  <a:pt x="32" y="46"/>
                </a:cubicBezTo>
                <a:cubicBezTo>
                  <a:pt x="35" y="45"/>
                  <a:pt x="35" y="45"/>
                  <a:pt x="35" y="45"/>
                </a:cubicBezTo>
                <a:cubicBezTo>
                  <a:pt x="35" y="44"/>
                  <a:pt x="36" y="43"/>
                  <a:pt x="37" y="42"/>
                </a:cubicBezTo>
                <a:cubicBezTo>
                  <a:pt x="37" y="42"/>
                  <a:pt x="38" y="42"/>
                  <a:pt x="38" y="42"/>
                </a:cubicBezTo>
                <a:cubicBezTo>
                  <a:pt x="39" y="43"/>
                  <a:pt x="42" y="44"/>
                  <a:pt x="41" y="45"/>
                </a:cubicBezTo>
                <a:cubicBezTo>
                  <a:pt x="40" y="46"/>
                  <a:pt x="40" y="47"/>
                  <a:pt x="39" y="49"/>
                </a:cubicBezTo>
                <a:cubicBezTo>
                  <a:pt x="38" y="51"/>
                  <a:pt x="35" y="57"/>
                  <a:pt x="32" y="59"/>
                </a:cubicBezTo>
                <a:cubicBezTo>
                  <a:pt x="29" y="62"/>
                  <a:pt x="29" y="62"/>
                  <a:pt x="28" y="64"/>
                </a:cubicBezTo>
                <a:cubicBezTo>
                  <a:pt x="27" y="65"/>
                  <a:pt x="28" y="67"/>
                  <a:pt x="27" y="67"/>
                </a:cubicBezTo>
                <a:cubicBezTo>
                  <a:pt x="26" y="67"/>
                  <a:pt x="25" y="66"/>
                  <a:pt x="25" y="66"/>
                </a:cubicBezTo>
                <a:cubicBezTo>
                  <a:pt x="25" y="66"/>
                  <a:pt x="24" y="62"/>
                  <a:pt x="24" y="61"/>
                </a:cubicBezTo>
                <a:cubicBezTo>
                  <a:pt x="24" y="59"/>
                  <a:pt x="23" y="55"/>
                  <a:pt x="23" y="54"/>
                </a:cubicBezTo>
                <a:cubicBezTo>
                  <a:pt x="23" y="53"/>
                  <a:pt x="22" y="50"/>
                  <a:pt x="21" y="49"/>
                </a:cubicBezTo>
                <a:cubicBezTo>
                  <a:pt x="20" y="49"/>
                  <a:pt x="18" y="46"/>
                  <a:pt x="18" y="45"/>
                </a:cubicBezTo>
                <a:cubicBezTo>
                  <a:pt x="18" y="43"/>
                  <a:pt x="16" y="40"/>
                  <a:pt x="18" y="38"/>
                </a:cubicBezTo>
                <a:cubicBezTo>
                  <a:pt x="18" y="38"/>
                  <a:pt x="18" y="37"/>
                  <a:pt x="18" y="37"/>
                </a:cubicBezTo>
                <a:cubicBezTo>
                  <a:pt x="18" y="37"/>
                  <a:pt x="17" y="36"/>
                  <a:pt x="16" y="36"/>
                </a:cubicBezTo>
                <a:cubicBezTo>
                  <a:pt x="15" y="35"/>
                  <a:pt x="15" y="34"/>
                  <a:pt x="15" y="34"/>
                </a:cubicBezTo>
                <a:cubicBezTo>
                  <a:pt x="15" y="33"/>
                  <a:pt x="13" y="33"/>
                  <a:pt x="12" y="32"/>
                </a:cubicBezTo>
                <a:cubicBezTo>
                  <a:pt x="10" y="31"/>
                  <a:pt x="11" y="29"/>
                  <a:pt x="11" y="28"/>
                </a:cubicBezTo>
                <a:cubicBezTo>
                  <a:pt x="11" y="28"/>
                  <a:pt x="10" y="26"/>
                  <a:pt x="11" y="24"/>
                </a:cubicBezTo>
                <a:cubicBezTo>
                  <a:pt x="9" y="29"/>
                  <a:pt x="7" y="34"/>
                  <a:pt x="7" y="39"/>
                </a:cubicBezTo>
                <a:cubicBezTo>
                  <a:pt x="7" y="47"/>
                  <a:pt x="11" y="55"/>
                  <a:pt x="17" y="61"/>
                </a:cubicBezTo>
                <a:cubicBezTo>
                  <a:pt x="22" y="66"/>
                  <a:pt x="30" y="70"/>
                  <a:pt x="39" y="70"/>
                </a:cubicBezTo>
                <a:cubicBezTo>
                  <a:pt x="47" y="70"/>
                  <a:pt x="55" y="66"/>
                  <a:pt x="61" y="61"/>
                </a:cubicBezTo>
                <a:cubicBezTo>
                  <a:pt x="66" y="55"/>
                  <a:pt x="70" y="47"/>
                  <a:pt x="70" y="39"/>
                </a:cubicBezTo>
                <a:cubicBezTo>
                  <a:pt x="70" y="36"/>
                  <a:pt x="69" y="34"/>
                  <a:pt x="69" y="31"/>
                </a:cubicBezTo>
                <a:cubicBezTo>
                  <a:pt x="71" y="30"/>
                  <a:pt x="73" y="27"/>
                  <a:pt x="75" y="24"/>
                </a:cubicBezTo>
                <a:cubicBezTo>
                  <a:pt x="77" y="29"/>
                  <a:pt x="78" y="34"/>
                  <a:pt x="78" y="39"/>
                </a:cubicBezTo>
                <a:cubicBezTo>
                  <a:pt x="78" y="50"/>
                  <a:pt x="73" y="59"/>
                  <a:pt x="66" y="66"/>
                </a:cubicBezTo>
                <a:cubicBezTo>
                  <a:pt x="59" y="74"/>
                  <a:pt x="49" y="78"/>
                  <a:pt x="39" y="78"/>
                </a:cubicBezTo>
                <a:cubicBezTo>
                  <a:pt x="28" y="78"/>
                  <a:pt x="18" y="74"/>
                  <a:pt x="11" y="66"/>
                </a:cubicBezTo>
                <a:cubicBezTo>
                  <a:pt x="4" y="59"/>
                  <a:pt x="0" y="50"/>
                  <a:pt x="0" y="39"/>
                </a:cubicBezTo>
                <a:cubicBezTo>
                  <a:pt x="0" y="28"/>
                  <a:pt x="4" y="18"/>
                  <a:pt x="11" y="11"/>
                </a:cubicBezTo>
                <a:cubicBezTo>
                  <a:pt x="18" y="4"/>
                  <a:pt x="28" y="0"/>
                  <a:pt x="39" y="0"/>
                </a:cubicBezTo>
                <a:close/>
                <a:moveTo>
                  <a:pt x="66" y="5"/>
                </a:moveTo>
                <a:cubicBezTo>
                  <a:pt x="63" y="5"/>
                  <a:pt x="61" y="6"/>
                  <a:pt x="59" y="8"/>
                </a:cubicBezTo>
                <a:cubicBezTo>
                  <a:pt x="58" y="10"/>
                  <a:pt x="57" y="12"/>
                  <a:pt x="57" y="14"/>
                </a:cubicBezTo>
                <a:cubicBezTo>
                  <a:pt x="57" y="18"/>
                  <a:pt x="62" y="26"/>
                  <a:pt x="66" y="29"/>
                </a:cubicBezTo>
                <a:cubicBezTo>
                  <a:pt x="69" y="27"/>
                  <a:pt x="75" y="18"/>
                  <a:pt x="75" y="14"/>
                </a:cubicBezTo>
                <a:cubicBezTo>
                  <a:pt x="75" y="12"/>
                  <a:pt x="74" y="10"/>
                  <a:pt x="72" y="8"/>
                </a:cubicBezTo>
                <a:cubicBezTo>
                  <a:pt x="71" y="6"/>
                  <a:pt x="68" y="5"/>
                  <a:pt x="66" y="5"/>
                </a:cubicBezTo>
                <a:close/>
                <a:moveTo>
                  <a:pt x="69" y="11"/>
                </a:moveTo>
                <a:cubicBezTo>
                  <a:pt x="68" y="11"/>
                  <a:pt x="67" y="10"/>
                  <a:pt x="66" y="10"/>
                </a:cubicBezTo>
                <a:cubicBezTo>
                  <a:pt x="65" y="10"/>
                  <a:pt x="64" y="11"/>
                  <a:pt x="63" y="11"/>
                </a:cubicBezTo>
                <a:cubicBezTo>
                  <a:pt x="62" y="12"/>
                  <a:pt x="62" y="13"/>
                  <a:pt x="62" y="14"/>
                </a:cubicBezTo>
                <a:cubicBezTo>
                  <a:pt x="62" y="15"/>
                  <a:pt x="62" y="16"/>
                  <a:pt x="63" y="17"/>
                </a:cubicBezTo>
                <a:cubicBezTo>
                  <a:pt x="64" y="18"/>
                  <a:pt x="65" y="18"/>
                  <a:pt x="66" y="18"/>
                </a:cubicBezTo>
                <a:cubicBezTo>
                  <a:pt x="67" y="18"/>
                  <a:pt x="68" y="18"/>
                  <a:pt x="69" y="17"/>
                </a:cubicBezTo>
                <a:cubicBezTo>
                  <a:pt x="69" y="16"/>
                  <a:pt x="70" y="15"/>
                  <a:pt x="70" y="14"/>
                </a:cubicBezTo>
                <a:cubicBezTo>
                  <a:pt x="70" y="13"/>
                  <a:pt x="69" y="12"/>
                  <a:pt x="69" y="11"/>
                </a:cubicBezTo>
                <a:close/>
                <a:moveTo>
                  <a:pt x="32" y="21"/>
                </a:moveTo>
                <a:cubicBezTo>
                  <a:pt x="30" y="21"/>
                  <a:pt x="28" y="22"/>
                  <a:pt x="27" y="23"/>
                </a:cubicBezTo>
                <a:cubicBezTo>
                  <a:pt x="25" y="24"/>
                  <a:pt x="24" y="26"/>
                  <a:pt x="24" y="29"/>
                </a:cubicBezTo>
                <a:cubicBezTo>
                  <a:pt x="24" y="32"/>
                  <a:pt x="29" y="39"/>
                  <a:pt x="32" y="42"/>
                </a:cubicBezTo>
                <a:cubicBezTo>
                  <a:pt x="35" y="40"/>
                  <a:pt x="40" y="32"/>
                  <a:pt x="40" y="29"/>
                </a:cubicBezTo>
                <a:cubicBezTo>
                  <a:pt x="40" y="26"/>
                  <a:pt x="40" y="24"/>
                  <a:pt x="38" y="23"/>
                </a:cubicBezTo>
                <a:cubicBezTo>
                  <a:pt x="37" y="22"/>
                  <a:pt x="35" y="21"/>
                  <a:pt x="32" y="21"/>
                </a:cubicBezTo>
                <a:close/>
                <a:moveTo>
                  <a:pt x="35" y="26"/>
                </a:moveTo>
                <a:cubicBezTo>
                  <a:pt x="34" y="25"/>
                  <a:pt x="33" y="25"/>
                  <a:pt x="32" y="25"/>
                </a:cubicBezTo>
                <a:cubicBezTo>
                  <a:pt x="31" y="25"/>
                  <a:pt x="31" y="25"/>
                  <a:pt x="30" y="26"/>
                </a:cubicBezTo>
                <a:cubicBezTo>
                  <a:pt x="29" y="27"/>
                  <a:pt x="29" y="28"/>
                  <a:pt x="29" y="29"/>
                </a:cubicBezTo>
                <a:cubicBezTo>
                  <a:pt x="29" y="30"/>
                  <a:pt x="29" y="31"/>
                  <a:pt x="30" y="31"/>
                </a:cubicBezTo>
                <a:cubicBezTo>
                  <a:pt x="31" y="32"/>
                  <a:pt x="31" y="32"/>
                  <a:pt x="32" y="32"/>
                </a:cubicBezTo>
                <a:cubicBezTo>
                  <a:pt x="33" y="32"/>
                  <a:pt x="34" y="32"/>
                  <a:pt x="35" y="31"/>
                </a:cubicBezTo>
                <a:cubicBezTo>
                  <a:pt x="36" y="31"/>
                  <a:pt x="36" y="30"/>
                  <a:pt x="36" y="29"/>
                </a:cubicBezTo>
                <a:cubicBezTo>
                  <a:pt x="36" y="28"/>
                  <a:pt x="36" y="27"/>
                  <a:pt x="35" y="26"/>
                </a:cubicBezTo>
                <a:close/>
                <a:moveTo>
                  <a:pt x="44" y="33"/>
                </a:moveTo>
                <a:cubicBezTo>
                  <a:pt x="44" y="33"/>
                  <a:pt x="46" y="37"/>
                  <a:pt x="47" y="38"/>
                </a:cubicBezTo>
                <a:cubicBezTo>
                  <a:pt x="48" y="39"/>
                  <a:pt x="55" y="38"/>
                  <a:pt x="56" y="38"/>
                </a:cubicBezTo>
                <a:cubicBezTo>
                  <a:pt x="57" y="38"/>
                  <a:pt x="56" y="40"/>
                  <a:pt x="57" y="42"/>
                </a:cubicBezTo>
                <a:cubicBezTo>
                  <a:pt x="59" y="45"/>
                  <a:pt x="58" y="57"/>
                  <a:pt x="59" y="58"/>
                </a:cubicBezTo>
                <a:cubicBezTo>
                  <a:pt x="61" y="58"/>
                  <a:pt x="65" y="51"/>
                  <a:pt x="66" y="50"/>
                </a:cubicBezTo>
                <a:cubicBezTo>
                  <a:pt x="67" y="48"/>
                  <a:pt x="68" y="35"/>
                  <a:pt x="68" y="33"/>
                </a:cubicBezTo>
                <a:cubicBezTo>
                  <a:pt x="68" y="33"/>
                  <a:pt x="68" y="32"/>
                  <a:pt x="68" y="32"/>
                </a:cubicBezTo>
                <a:cubicBezTo>
                  <a:pt x="66" y="34"/>
                  <a:pt x="66" y="34"/>
                  <a:pt x="66" y="34"/>
                </a:cubicBezTo>
                <a:cubicBezTo>
                  <a:pt x="64" y="32"/>
                  <a:pt x="64" y="32"/>
                  <a:pt x="64" y="32"/>
                </a:cubicBezTo>
                <a:cubicBezTo>
                  <a:pt x="61" y="30"/>
                  <a:pt x="59" y="27"/>
                  <a:pt x="57" y="24"/>
                </a:cubicBezTo>
                <a:cubicBezTo>
                  <a:pt x="57" y="24"/>
                  <a:pt x="56" y="24"/>
                  <a:pt x="56" y="24"/>
                </a:cubicBezTo>
                <a:cubicBezTo>
                  <a:pt x="55" y="24"/>
                  <a:pt x="54" y="22"/>
                  <a:pt x="53" y="22"/>
                </a:cubicBezTo>
                <a:cubicBezTo>
                  <a:pt x="53" y="22"/>
                  <a:pt x="52" y="22"/>
                  <a:pt x="51" y="22"/>
                </a:cubicBezTo>
                <a:cubicBezTo>
                  <a:pt x="50" y="22"/>
                  <a:pt x="49" y="23"/>
                  <a:pt x="48" y="23"/>
                </a:cubicBezTo>
                <a:cubicBezTo>
                  <a:pt x="47" y="24"/>
                  <a:pt x="47" y="25"/>
                  <a:pt x="47" y="26"/>
                </a:cubicBezTo>
                <a:cubicBezTo>
                  <a:pt x="46" y="26"/>
                  <a:pt x="46" y="27"/>
                  <a:pt x="45" y="28"/>
                </a:cubicBezTo>
                <a:cubicBezTo>
                  <a:pt x="44" y="29"/>
                  <a:pt x="44" y="29"/>
                  <a:pt x="45" y="31"/>
                </a:cubicBezTo>
                <a:cubicBezTo>
                  <a:pt x="45" y="32"/>
                  <a:pt x="44" y="33"/>
                  <a:pt x="44" y="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52" name="任意多边形 5"/>
          <p:cNvSpPr/>
          <p:nvPr/>
        </p:nvSpPr>
        <p:spPr bwMode="auto">
          <a:xfrm rot="5400000">
            <a:off x="4685507" y="2702719"/>
            <a:ext cx="2808287" cy="2854325"/>
          </a:xfrm>
          <a:custGeom>
            <a:avLst/>
            <a:gdLst>
              <a:gd name="T0" fmla="*/ 0 w 2808312"/>
              <a:gd name="T1" fmla="*/ 2849071 h 2855640"/>
              <a:gd name="T2" fmla="*/ 0 w 2808312"/>
              <a:gd name="T3" fmla="*/ 215529 h 2855640"/>
              <a:gd name="T4" fmla="*/ 1080070 w 2808312"/>
              <a:gd name="T5" fmla="*/ 215529 h 2855640"/>
              <a:gd name="T6" fmla="*/ 1404096 w 2808312"/>
              <a:gd name="T7" fmla="*/ 0 h 2855640"/>
              <a:gd name="T8" fmla="*/ 1728118 w 2808312"/>
              <a:gd name="T9" fmla="*/ 215529 h 2855640"/>
              <a:gd name="T10" fmla="*/ 2808187 w 2808312"/>
              <a:gd name="T11" fmla="*/ 215529 h 2855640"/>
              <a:gd name="T12" fmla="*/ 2808187 w 2808312"/>
              <a:gd name="T13" fmla="*/ 2849071 h 2855640"/>
              <a:gd name="T14" fmla="*/ 0 w 2808312"/>
              <a:gd name="T15" fmla="*/ 2849071 h 285564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808312"/>
              <a:gd name="T25" fmla="*/ 0 h 2855640"/>
              <a:gd name="T26" fmla="*/ 2808312 w 2808312"/>
              <a:gd name="T27" fmla="*/ 2855640 h 285564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808312" h="2855640">
                <a:moveTo>
                  <a:pt x="0" y="2855640"/>
                </a:moveTo>
                <a:lnTo>
                  <a:pt x="0" y="216024"/>
                </a:lnTo>
                <a:lnTo>
                  <a:pt x="1080119" y="216024"/>
                </a:lnTo>
                <a:lnTo>
                  <a:pt x="1404156" y="0"/>
                </a:lnTo>
                <a:lnTo>
                  <a:pt x="1728193" y="216024"/>
                </a:lnTo>
                <a:lnTo>
                  <a:pt x="2808312" y="216024"/>
                </a:lnTo>
                <a:lnTo>
                  <a:pt x="2808312" y="2855640"/>
                </a:lnTo>
                <a:lnTo>
                  <a:pt x="0" y="2855640"/>
                </a:lnTo>
                <a:close/>
              </a:path>
            </a:pathLst>
          </a:custGeom>
          <a:solidFill>
            <a:srgbClr val="F49B1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7653" name="任意多边形 9"/>
          <p:cNvSpPr/>
          <p:nvPr/>
        </p:nvSpPr>
        <p:spPr bwMode="auto">
          <a:xfrm rot="5400000">
            <a:off x="7908925" y="2701926"/>
            <a:ext cx="2808287" cy="2855912"/>
          </a:xfrm>
          <a:custGeom>
            <a:avLst/>
            <a:gdLst>
              <a:gd name="T0" fmla="*/ 0 w 2808312"/>
              <a:gd name="T1" fmla="*/ 2857000 h 2855640"/>
              <a:gd name="T2" fmla="*/ 0 w 2808312"/>
              <a:gd name="T3" fmla="*/ 216129 h 2855640"/>
              <a:gd name="T4" fmla="*/ 1080070 w 2808312"/>
              <a:gd name="T5" fmla="*/ 216129 h 2855640"/>
              <a:gd name="T6" fmla="*/ 1404096 w 2808312"/>
              <a:gd name="T7" fmla="*/ 0 h 2855640"/>
              <a:gd name="T8" fmla="*/ 1728118 w 2808312"/>
              <a:gd name="T9" fmla="*/ 216129 h 2855640"/>
              <a:gd name="T10" fmla="*/ 2808187 w 2808312"/>
              <a:gd name="T11" fmla="*/ 216129 h 2855640"/>
              <a:gd name="T12" fmla="*/ 2808187 w 2808312"/>
              <a:gd name="T13" fmla="*/ 2857000 h 2855640"/>
              <a:gd name="T14" fmla="*/ 0 w 2808312"/>
              <a:gd name="T15" fmla="*/ 2857000 h 285564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808312"/>
              <a:gd name="T25" fmla="*/ 0 h 2855640"/>
              <a:gd name="T26" fmla="*/ 2808312 w 2808312"/>
              <a:gd name="T27" fmla="*/ 2855640 h 285564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808312" h="2855640">
                <a:moveTo>
                  <a:pt x="0" y="2855640"/>
                </a:moveTo>
                <a:lnTo>
                  <a:pt x="0" y="216024"/>
                </a:lnTo>
                <a:lnTo>
                  <a:pt x="1080119" y="216024"/>
                </a:lnTo>
                <a:lnTo>
                  <a:pt x="1404156" y="0"/>
                </a:lnTo>
                <a:lnTo>
                  <a:pt x="1728193" y="216024"/>
                </a:lnTo>
                <a:lnTo>
                  <a:pt x="2808312" y="216024"/>
                </a:lnTo>
                <a:lnTo>
                  <a:pt x="2808312" y="2855640"/>
                </a:lnTo>
                <a:lnTo>
                  <a:pt x="0" y="2855640"/>
                </a:lnTo>
                <a:close/>
              </a:path>
            </a:pathLst>
          </a:custGeom>
          <a:solidFill>
            <a:srgbClr val="72B7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grpSp>
        <p:nvGrpSpPr>
          <p:cNvPr id="27654" name="组合 13"/>
          <p:cNvGrpSpPr/>
          <p:nvPr/>
        </p:nvGrpSpPr>
        <p:grpSpPr bwMode="auto">
          <a:xfrm>
            <a:off x="825500" y="1042988"/>
            <a:ext cx="6007100" cy="684212"/>
            <a:chOff x="0" y="0"/>
            <a:chExt cx="10006012" cy="1139825"/>
          </a:xfrm>
        </p:grpSpPr>
        <p:sp>
          <p:nvSpPr>
            <p:cNvPr id="27661" name="Freeform 30"/>
            <p:cNvSpPr/>
            <p:nvPr/>
          </p:nvSpPr>
          <p:spPr bwMode="auto">
            <a:xfrm>
              <a:off x="0" y="0"/>
              <a:ext cx="10006012" cy="1139825"/>
            </a:xfrm>
            <a:custGeom>
              <a:avLst/>
              <a:gdLst>
                <a:gd name="T0" fmla="*/ 2147483647 w 603"/>
                <a:gd name="T1" fmla="*/ 2147483647 h 66"/>
                <a:gd name="T2" fmla="*/ 2147483647 w 603"/>
                <a:gd name="T3" fmla="*/ 2147483647 h 66"/>
                <a:gd name="T4" fmla="*/ 2147483647 w 603"/>
                <a:gd name="T5" fmla="*/ 2147483647 h 66"/>
                <a:gd name="T6" fmla="*/ 0 w 603"/>
                <a:gd name="T7" fmla="*/ 2147483647 h 66"/>
                <a:gd name="T8" fmla="*/ 0 w 603"/>
                <a:gd name="T9" fmla="*/ 2147483647 h 66"/>
                <a:gd name="T10" fmla="*/ 2147483647 w 603"/>
                <a:gd name="T11" fmla="*/ 0 h 66"/>
                <a:gd name="T12" fmla="*/ 2147483647 w 603"/>
                <a:gd name="T13" fmla="*/ 0 h 66"/>
                <a:gd name="T14" fmla="*/ 2147483647 w 603"/>
                <a:gd name="T15" fmla="*/ 2147483647 h 6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03"/>
                <a:gd name="T25" fmla="*/ 0 h 66"/>
                <a:gd name="T26" fmla="*/ 603 w 603"/>
                <a:gd name="T27" fmla="*/ 66 h 6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03" h="66">
                  <a:moveTo>
                    <a:pt x="603" y="33"/>
                  </a:moveTo>
                  <a:cubicBezTo>
                    <a:pt x="603" y="51"/>
                    <a:pt x="589" y="66"/>
                    <a:pt x="570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15" y="66"/>
                    <a:pt x="0" y="51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570" y="0"/>
                    <a:pt x="570" y="0"/>
                    <a:pt x="570" y="0"/>
                  </a:cubicBezTo>
                  <a:cubicBezTo>
                    <a:pt x="589" y="0"/>
                    <a:pt x="603" y="15"/>
                    <a:pt x="603" y="33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62" name="Freeform 31"/>
            <p:cNvSpPr/>
            <p:nvPr/>
          </p:nvSpPr>
          <p:spPr bwMode="auto">
            <a:xfrm>
              <a:off x="8229600" y="0"/>
              <a:ext cx="1776412" cy="1139825"/>
            </a:xfrm>
            <a:custGeom>
              <a:avLst/>
              <a:gdLst>
                <a:gd name="T0" fmla="*/ 2147483647 w 107"/>
                <a:gd name="T1" fmla="*/ 0 h 66"/>
                <a:gd name="T2" fmla="*/ 0 w 107"/>
                <a:gd name="T3" fmla="*/ 0 h 66"/>
                <a:gd name="T4" fmla="*/ 0 w 107"/>
                <a:gd name="T5" fmla="*/ 2147483647 h 66"/>
                <a:gd name="T6" fmla="*/ 2147483647 w 107"/>
                <a:gd name="T7" fmla="*/ 2147483647 h 66"/>
                <a:gd name="T8" fmla="*/ 2147483647 w 107"/>
                <a:gd name="T9" fmla="*/ 2147483647 h 66"/>
                <a:gd name="T10" fmla="*/ 2147483647 w 107"/>
                <a:gd name="T11" fmla="*/ 0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7"/>
                <a:gd name="T19" fmla="*/ 0 h 66"/>
                <a:gd name="T20" fmla="*/ 107 w 107"/>
                <a:gd name="T21" fmla="*/ 66 h 6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7" h="66">
                  <a:moveTo>
                    <a:pt x="7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93" y="66"/>
                    <a:pt x="107" y="51"/>
                    <a:pt x="107" y="33"/>
                  </a:cubicBezTo>
                  <a:cubicBezTo>
                    <a:pt x="107" y="15"/>
                    <a:pt x="93" y="0"/>
                    <a:pt x="74" y="0"/>
                  </a:cubicBezTo>
                  <a:close/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63" name="Freeform 32"/>
            <p:cNvSpPr>
              <a:spLocks noEditPoints="1"/>
            </p:cNvSpPr>
            <p:nvPr/>
          </p:nvSpPr>
          <p:spPr bwMode="auto">
            <a:xfrm>
              <a:off x="8559519" y="96370"/>
              <a:ext cx="928687" cy="984250"/>
            </a:xfrm>
            <a:custGeom>
              <a:avLst/>
              <a:gdLst>
                <a:gd name="T0" fmla="*/ 2147483647 w 56"/>
                <a:gd name="T1" fmla="*/ 2147483647 h 57"/>
                <a:gd name="T2" fmla="*/ 2147483647 w 56"/>
                <a:gd name="T3" fmla="*/ 2147483647 h 57"/>
                <a:gd name="T4" fmla="*/ 2147483647 w 56"/>
                <a:gd name="T5" fmla="*/ 2147483647 h 57"/>
                <a:gd name="T6" fmla="*/ 2147483647 w 56"/>
                <a:gd name="T7" fmla="*/ 2147483647 h 57"/>
                <a:gd name="T8" fmla="*/ 2147483647 w 56"/>
                <a:gd name="T9" fmla="*/ 2147483647 h 57"/>
                <a:gd name="T10" fmla="*/ 2147483647 w 56"/>
                <a:gd name="T11" fmla="*/ 2147483647 h 57"/>
                <a:gd name="T12" fmla="*/ 2147483647 w 56"/>
                <a:gd name="T13" fmla="*/ 2147483647 h 57"/>
                <a:gd name="T14" fmla="*/ 2147483647 w 56"/>
                <a:gd name="T15" fmla="*/ 2147483647 h 57"/>
                <a:gd name="T16" fmla="*/ 2147483647 w 56"/>
                <a:gd name="T17" fmla="*/ 2147483647 h 57"/>
                <a:gd name="T18" fmla="*/ 2147483647 w 56"/>
                <a:gd name="T19" fmla="*/ 2147483647 h 57"/>
                <a:gd name="T20" fmla="*/ 2147483647 w 56"/>
                <a:gd name="T21" fmla="*/ 2147483647 h 57"/>
                <a:gd name="T22" fmla="*/ 2147483647 w 56"/>
                <a:gd name="T23" fmla="*/ 2147483647 h 57"/>
                <a:gd name="T24" fmla="*/ 2147483647 w 56"/>
                <a:gd name="T25" fmla="*/ 2147483647 h 5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56"/>
                <a:gd name="T40" fmla="*/ 0 h 57"/>
                <a:gd name="T41" fmla="*/ 56 w 56"/>
                <a:gd name="T42" fmla="*/ 57 h 5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56" h="57">
                  <a:moveTo>
                    <a:pt x="34" y="8"/>
                  </a:moveTo>
                  <a:cubicBezTo>
                    <a:pt x="26" y="0"/>
                    <a:pt x="14" y="0"/>
                    <a:pt x="7" y="8"/>
                  </a:cubicBezTo>
                  <a:cubicBezTo>
                    <a:pt x="0" y="15"/>
                    <a:pt x="0" y="27"/>
                    <a:pt x="7" y="34"/>
                  </a:cubicBezTo>
                  <a:cubicBezTo>
                    <a:pt x="14" y="41"/>
                    <a:pt x="24" y="42"/>
                    <a:pt x="31" y="3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41" y="25"/>
                    <a:pt x="40" y="14"/>
                    <a:pt x="34" y="8"/>
                  </a:cubicBezTo>
                  <a:close/>
                  <a:moveTo>
                    <a:pt x="30" y="31"/>
                  </a:moveTo>
                  <a:cubicBezTo>
                    <a:pt x="25" y="36"/>
                    <a:pt x="16" y="36"/>
                    <a:pt x="11" y="31"/>
                  </a:cubicBezTo>
                  <a:cubicBezTo>
                    <a:pt x="5" y="26"/>
                    <a:pt x="5" y="17"/>
                    <a:pt x="11" y="11"/>
                  </a:cubicBezTo>
                  <a:cubicBezTo>
                    <a:pt x="16" y="6"/>
                    <a:pt x="25" y="6"/>
                    <a:pt x="30" y="11"/>
                  </a:cubicBezTo>
                  <a:cubicBezTo>
                    <a:pt x="36" y="17"/>
                    <a:pt x="36" y="26"/>
                    <a:pt x="30" y="31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7655" name="文本框 17"/>
          <p:cNvSpPr txBox="1">
            <a:spLocks noChangeArrowheads="1"/>
          </p:cNvSpPr>
          <p:nvPr/>
        </p:nvSpPr>
        <p:spPr bwMode="auto">
          <a:xfrm>
            <a:off x="1765300" y="1117600"/>
            <a:ext cx="3467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20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点击输入标题文字</a:t>
            </a:r>
            <a:endParaRPr lang="zh-CN" altLang="en-US" sz="3200" b="1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656" name="Freeform 7"/>
          <p:cNvSpPr>
            <a:spLocks noEditPoints="1"/>
          </p:cNvSpPr>
          <p:nvPr/>
        </p:nvSpPr>
        <p:spPr bwMode="auto">
          <a:xfrm>
            <a:off x="5881688" y="3063875"/>
            <a:ext cx="503237" cy="593725"/>
          </a:xfrm>
          <a:custGeom>
            <a:avLst/>
            <a:gdLst>
              <a:gd name="T0" fmla="*/ 0 w 78"/>
              <a:gd name="T1" fmla="*/ 2147483647 h 92"/>
              <a:gd name="T2" fmla="*/ 2147483647 w 78"/>
              <a:gd name="T3" fmla="*/ 2147483647 h 92"/>
              <a:gd name="T4" fmla="*/ 2147483647 w 78"/>
              <a:gd name="T5" fmla="*/ 2147483647 h 92"/>
              <a:gd name="T6" fmla="*/ 2147483647 w 78"/>
              <a:gd name="T7" fmla="*/ 2147483647 h 92"/>
              <a:gd name="T8" fmla="*/ 2147483647 w 78"/>
              <a:gd name="T9" fmla="*/ 2147483647 h 92"/>
              <a:gd name="T10" fmla="*/ 2147483647 w 78"/>
              <a:gd name="T11" fmla="*/ 2147483647 h 92"/>
              <a:gd name="T12" fmla="*/ 2147483647 w 78"/>
              <a:gd name="T13" fmla="*/ 2147483647 h 92"/>
              <a:gd name="T14" fmla="*/ 2147483647 w 78"/>
              <a:gd name="T15" fmla="*/ 2147483647 h 92"/>
              <a:gd name="T16" fmla="*/ 2147483647 w 78"/>
              <a:gd name="T17" fmla="*/ 2147483647 h 92"/>
              <a:gd name="T18" fmla="*/ 2147483647 w 78"/>
              <a:gd name="T19" fmla="*/ 2147483647 h 92"/>
              <a:gd name="T20" fmla="*/ 2147483647 w 78"/>
              <a:gd name="T21" fmla="*/ 2147483647 h 92"/>
              <a:gd name="T22" fmla="*/ 2147483647 w 78"/>
              <a:gd name="T23" fmla="*/ 2147483647 h 92"/>
              <a:gd name="T24" fmla="*/ 2147483647 w 78"/>
              <a:gd name="T25" fmla="*/ 2147483647 h 92"/>
              <a:gd name="T26" fmla="*/ 2147483647 w 78"/>
              <a:gd name="T27" fmla="*/ 2147483647 h 92"/>
              <a:gd name="T28" fmla="*/ 2147483647 w 78"/>
              <a:gd name="T29" fmla="*/ 2147483647 h 92"/>
              <a:gd name="T30" fmla="*/ 2147483647 w 78"/>
              <a:gd name="T31" fmla="*/ 2147483647 h 92"/>
              <a:gd name="T32" fmla="*/ 2147483647 w 78"/>
              <a:gd name="T33" fmla="*/ 2147483647 h 92"/>
              <a:gd name="T34" fmla="*/ 2147483647 w 78"/>
              <a:gd name="T35" fmla="*/ 2147483647 h 92"/>
              <a:gd name="T36" fmla="*/ 2147483647 w 78"/>
              <a:gd name="T37" fmla="*/ 2147483647 h 92"/>
              <a:gd name="T38" fmla="*/ 2147483647 w 78"/>
              <a:gd name="T39" fmla="*/ 2147483647 h 92"/>
              <a:gd name="T40" fmla="*/ 2147483647 w 78"/>
              <a:gd name="T41" fmla="*/ 2147483647 h 92"/>
              <a:gd name="T42" fmla="*/ 2147483647 w 78"/>
              <a:gd name="T43" fmla="*/ 2147483647 h 92"/>
              <a:gd name="T44" fmla="*/ 2147483647 w 78"/>
              <a:gd name="T45" fmla="*/ 2147483647 h 92"/>
              <a:gd name="T46" fmla="*/ 2147483647 w 78"/>
              <a:gd name="T47" fmla="*/ 2147483647 h 92"/>
              <a:gd name="T48" fmla="*/ 2147483647 w 78"/>
              <a:gd name="T49" fmla="*/ 2147483647 h 92"/>
              <a:gd name="T50" fmla="*/ 2147483647 w 78"/>
              <a:gd name="T51" fmla="*/ 2147483647 h 92"/>
              <a:gd name="T52" fmla="*/ 2147483647 w 78"/>
              <a:gd name="T53" fmla="*/ 2147483647 h 92"/>
              <a:gd name="T54" fmla="*/ 2147483647 w 78"/>
              <a:gd name="T55" fmla="*/ 2147483647 h 92"/>
              <a:gd name="T56" fmla="*/ 2147483647 w 78"/>
              <a:gd name="T57" fmla="*/ 2147483647 h 92"/>
              <a:gd name="T58" fmla="*/ 2147483647 w 78"/>
              <a:gd name="T59" fmla="*/ 2147483647 h 92"/>
              <a:gd name="T60" fmla="*/ 2147483647 w 78"/>
              <a:gd name="T61" fmla="*/ 2147483647 h 92"/>
              <a:gd name="T62" fmla="*/ 2147483647 w 78"/>
              <a:gd name="T63" fmla="*/ 2147483647 h 92"/>
              <a:gd name="T64" fmla="*/ 2147483647 w 78"/>
              <a:gd name="T65" fmla="*/ 2147483647 h 92"/>
              <a:gd name="T66" fmla="*/ 2147483647 w 78"/>
              <a:gd name="T67" fmla="*/ 2147483647 h 92"/>
              <a:gd name="T68" fmla="*/ 2147483647 w 78"/>
              <a:gd name="T69" fmla="*/ 2147483647 h 92"/>
              <a:gd name="T70" fmla="*/ 2147483647 w 78"/>
              <a:gd name="T71" fmla="*/ 2147483647 h 92"/>
              <a:gd name="T72" fmla="*/ 2147483647 w 78"/>
              <a:gd name="T73" fmla="*/ 0 h 92"/>
              <a:gd name="T74" fmla="*/ 2147483647 w 78"/>
              <a:gd name="T75" fmla="*/ 2147483647 h 92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78"/>
              <a:gd name="T115" fmla="*/ 0 h 92"/>
              <a:gd name="T116" fmla="*/ 78 w 78"/>
              <a:gd name="T117" fmla="*/ 92 h 92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78" h="92">
                <a:moveTo>
                  <a:pt x="3" y="87"/>
                </a:moveTo>
                <a:cubicBezTo>
                  <a:pt x="2" y="86"/>
                  <a:pt x="1" y="85"/>
                  <a:pt x="0" y="84"/>
                </a:cubicBezTo>
                <a:cubicBezTo>
                  <a:pt x="0" y="71"/>
                  <a:pt x="0" y="58"/>
                  <a:pt x="1" y="44"/>
                </a:cubicBezTo>
                <a:cubicBezTo>
                  <a:pt x="12" y="40"/>
                  <a:pt x="22" y="31"/>
                  <a:pt x="30" y="19"/>
                </a:cubicBezTo>
                <a:cubicBezTo>
                  <a:pt x="38" y="25"/>
                  <a:pt x="38" y="25"/>
                  <a:pt x="38" y="25"/>
                </a:cubicBezTo>
                <a:cubicBezTo>
                  <a:pt x="39" y="26"/>
                  <a:pt x="39" y="26"/>
                  <a:pt x="39" y="26"/>
                </a:cubicBezTo>
                <a:cubicBezTo>
                  <a:pt x="39" y="26"/>
                  <a:pt x="39" y="26"/>
                  <a:pt x="39" y="26"/>
                </a:cubicBezTo>
                <a:cubicBezTo>
                  <a:pt x="39" y="26"/>
                  <a:pt x="39" y="26"/>
                  <a:pt x="39" y="26"/>
                </a:cubicBezTo>
                <a:cubicBezTo>
                  <a:pt x="39" y="26"/>
                  <a:pt x="39" y="26"/>
                  <a:pt x="39" y="26"/>
                </a:cubicBezTo>
                <a:cubicBezTo>
                  <a:pt x="39" y="26"/>
                  <a:pt x="39" y="26"/>
                  <a:pt x="39" y="26"/>
                </a:cubicBezTo>
                <a:cubicBezTo>
                  <a:pt x="40" y="26"/>
                  <a:pt x="40" y="26"/>
                  <a:pt x="40" y="26"/>
                </a:cubicBezTo>
                <a:cubicBezTo>
                  <a:pt x="40" y="26"/>
                  <a:pt x="40" y="26"/>
                  <a:pt x="40" y="26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8"/>
                  <a:pt x="41" y="28"/>
                  <a:pt x="41" y="28"/>
                </a:cubicBezTo>
                <a:cubicBezTo>
                  <a:pt x="42" y="28"/>
                  <a:pt x="42" y="28"/>
                  <a:pt x="42" y="28"/>
                </a:cubicBezTo>
                <a:cubicBezTo>
                  <a:pt x="42" y="28"/>
                  <a:pt x="42" y="28"/>
                  <a:pt x="42" y="28"/>
                </a:cubicBezTo>
                <a:cubicBezTo>
                  <a:pt x="42" y="28"/>
                  <a:pt x="42" y="28"/>
                  <a:pt x="42" y="28"/>
                </a:cubicBezTo>
                <a:cubicBezTo>
                  <a:pt x="42" y="28"/>
                  <a:pt x="42" y="28"/>
                  <a:pt x="42" y="28"/>
                </a:cubicBezTo>
                <a:cubicBezTo>
                  <a:pt x="43" y="28"/>
                  <a:pt x="43" y="28"/>
                  <a:pt x="43" y="28"/>
                </a:cubicBezTo>
                <a:cubicBezTo>
                  <a:pt x="43" y="28"/>
                  <a:pt x="43" y="28"/>
                  <a:pt x="43" y="28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4" y="29"/>
                  <a:pt x="44" y="29"/>
                  <a:pt x="44" y="29"/>
                </a:cubicBezTo>
                <a:cubicBezTo>
                  <a:pt x="44" y="29"/>
                  <a:pt x="44" y="29"/>
                  <a:pt x="44" y="29"/>
                </a:cubicBezTo>
                <a:cubicBezTo>
                  <a:pt x="44" y="29"/>
                  <a:pt x="44" y="29"/>
                  <a:pt x="44" y="29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9" y="33"/>
                  <a:pt x="49" y="33"/>
                  <a:pt x="49" y="33"/>
                </a:cubicBezTo>
                <a:cubicBezTo>
                  <a:pt x="49" y="33"/>
                  <a:pt x="49" y="33"/>
                  <a:pt x="49" y="33"/>
                </a:cubicBezTo>
                <a:cubicBezTo>
                  <a:pt x="49" y="33"/>
                  <a:pt x="49" y="33"/>
                  <a:pt x="49" y="33"/>
                </a:cubicBezTo>
                <a:cubicBezTo>
                  <a:pt x="49" y="33"/>
                  <a:pt x="49" y="33"/>
                  <a:pt x="49" y="33"/>
                </a:cubicBezTo>
                <a:cubicBezTo>
                  <a:pt x="49" y="33"/>
                  <a:pt x="49" y="33"/>
                  <a:pt x="49" y="33"/>
                </a:cubicBezTo>
                <a:cubicBezTo>
                  <a:pt x="50" y="33"/>
                  <a:pt x="50" y="33"/>
                  <a:pt x="50" y="33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1" y="34"/>
                  <a:pt x="51" y="34"/>
                  <a:pt x="51" y="34"/>
                </a:cubicBezTo>
                <a:cubicBezTo>
                  <a:pt x="51" y="34"/>
                  <a:pt x="51" y="34"/>
                  <a:pt x="51" y="34"/>
                </a:cubicBezTo>
                <a:cubicBezTo>
                  <a:pt x="51" y="34"/>
                  <a:pt x="51" y="34"/>
                  <a:pt x="51" y="34"/>
                </a:cubicBezTo>
                <a:cubicBezTo>
                  <a:pt x="51" y="34"/>
                  <a:pt x="51" y="34"/>
                  <a:pt x="51" y="34"/>
                </a:cubicBezTo>
                <a:cubicBezTo>
                  <a:pt x="51" y="35"/>
                  <a:pt x="51" y="35"/>
                  <a:pt x="51" y="35"/>
                </a:cubicBezTo>
                <a:cubicBezTo>
                  <a:pt x="52" y="35"/>
                  <a:pt x="52" y="35"/>
                  <a:pt x="52" y="35"/>
                </a:cubicBezTo>
                <a:cubicBezTo>
                  <a:pt x="52" y="35"/>
                  <a:pt x="52" y="35"/>
                  <a:pt x="52" y="35"/>
                </a:cubicBezTo>
                <a:cubicBezTo>
                  <a:pt x="52" y="35"/>
                  <a:pt x="52" y="35"/>
                  <a:pt x="52" y="35"/>
                </a:cubicBezTo>
                <a:cubicBezTo>
                  <a:pt x="52" y="35"/>
                  <a:pt x="52" y="35"/>
                  <a:pt x="52" y="35"/>
                </a:cubicBezTo>
                <a:cubicBezTo>
                  <a:pt x="53" y="35"/>
                  <a:pt x="53" y="35"/>
                  <a:pt x="53" y="35"/>
                </a:cubicBezTo>
                <a:cubicBezTo>
                  <a:pt x="53" y="36"/>
                  <a:pt x="53" y="36"/>
                  <a:pt x="53" y="36"/>
                </a:cubicBezTo>
                <a:cubicBezTo>
                  <a:pt x="53" y="36"/>
                  <a:pt x="53" y="36"/>
                  <a:pt x="53" y="36"/>
                </a:cubicBezTo>
                <a:cubicBezTo>
                  <a:pt x="53" y="36"/>
                  <a:pt x="53" y="36"/>
                  <a:pt x="53" y="36"/>
                </a:cubicBezTo>
                <a:cubicBezTo>
                  <a:pt x="53" y="36"/>
                  <a:pt x="53" y="36"/>
                  <a:pt x="53" y="36"/>
                </a:cubicBezTo>
                <a:cubicBezTo>
                  <a:pt x="62" y="42"/>
                  <a:pt x="62" y="42"/>
                  <a:pt x="62" y="42"/>
                </a:cubicBezTo>
                <a:cubicBezTo>
                  <a:pt x="54" y="54"/>
                  <a:pt x="49" y="66"/>
                  <a:pt x="49" y="78"/>
                </a:cubicBezTo>
                <a:cubicBezTo>
                  <a:pt x="36" y="83"/>
                  <a:pt x="24" y="87"/>
                  <a:pt x="11" y="92"/>
                </a:cubicBezTo>
                <a:cubicBezTo>
                  <a:pt x="10" y="91"/>
                  <a:pt x="9" y="91"/>
                  <a:pt x="8" y="90"/>
                </a:cubicBezTo>
                <a:cubicBezTo>
                  <a:pt x="24" y="67"/>
                  <a:pt x="24" y="67"/>
                  <a:pt x="24" y="67"/>
                </a:cubicBezTo>
                <a:cubicBezTo>
                  <a:pt x="28" y="68"/>
                  <a:pt x="32" y="67"/>
                  <a:pt x="35" y="63"/>
                </a:cubicBezTo>
                <a:cubicBezTo>
                  <a:pt x="38" y="59"/>
                  <a:pt x="37" y="53"/>
                  <a:pt x="33" y="50"/>
                </a:cubicBezTo>
                <a:cubicBezTo>
                  <a:pt x="28" y="47"/>
                  <a:pt x="22" y="48"/>
                  <a:pt x="19" y="52"/>
                </a:cubicBezTo>
                <a:cubicBezTo>
                  <a:pt x="16" y="56"/>
                  <a:pt x="17" y="61"/>
                  <a:pt x="20" y="64"/>
                </a:cubicBezTo>
                <a:cubicBezTo>
                  <a:pt x="3" y="87"/>
                  <a:pt x="3" y="87"/>
                  <a:pt x="3" y="87"/>
                </a:cubicBezTo>
                <a:close/>
                <a:moveTo>
                  <a:pt x="27" y="92"/>
                </a:moveTo>
                <a:cubicBezTo>
                  <a:pt x="74" y="92"/>
                  <a:pt x="74" y="92"/>
                  <a:pt x="74" y="92"/>
                </a:cubicBezTo>
                <a:cubicBezTo>
                  <a:pt x="74" y="82"/>
                  <a:pt x="74" y="82"/>
                  <a:pt x="74" y="82"/>
                </a:cubicBezTo>
                <a:cubicBezTo>
                  <a:pt x="54" y="82"/>
                  <a:pt x="54" y="82"/>
                  <a:pt x="54" y="82"/>
                </a:cubicBezTo>
                <a:cubicBezTo>
                  <a:pt x="27" y="92"/>
                  <a:pt x="27" y="92"/>
                  <a:pt x="27" y="92"/>
                </a:cubicBezTo>
                <a:close/>
                <a:moveTo>
                  <a:pt x="69" y="42"/>
                </a:moveTo>
                <a:cubicBezTo>
                  <a:pt x="78" y="30"/>
                  <a:pt x="78" y="30"/>
                  <a:pt x="78" y="30"/>
                </a:cubicBezTo>
                <a:cubicBezTo>
                  <a:pt x="35" y="0"/>
                  <a:pt x="35" y="0"/>
                  <a:pt x="35" y="0"/>
                </a:cubicBezTo>
                <a:cubicBezTo>
                  <a:pt x="26" y="11"/>
                  <a:pt x="26" y="11"/>
                  <a:pt x="26" y="11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57" name="Freeform 30"/>
          <p:cNvSpPr>
            <a:spLocks noEditPoints="1"/>
          </p:cNvSpPr>
          <p:nvPr/>
        </p:nvSpPr>
        <p:spPr bwMode="auto">
          <a:xfrm>
            <a:off x="8964613" y="3063875"/>
            <a:ext cx="723900" cy="722313"/>
          </a:xfrm>
          <a:custGeom>
            <a:avLst/>
            <a:gdLst>
              <a:gd name="T0" fmla="*/ 2147483647 w 60"/>
              <a:gd name="T1" fmla="*/ 0 h 67"/>
              <a:gd name="T2" fmla="*/ 2147483647 w 60"/>
              <a:gd name="T3" fmla="*/ 2147483647 h 67"/>
              <a:gd name="T4" fmla="*/ 2147483647 w 60"/>
              <a:gd name="T5" fmla="*/ 2147483647 h 67"/>
              <a:gd name="T6" fmla="*/ 2147483647 w 60"/>
              <a:gd name="T7" fmla="*/ 2147483647 h 67"/>
              <a:gd name="T8" fmla="*/ 2147483647 w 60"/>
              <a:gd name="T9" fmla="*/ 2147483647 h 67"/>
              <a:gd name="T10" fmla="*/ 2147483647 w 60"/>
              <a:gd name="T11" fmla="*/ 2147483647 h 67"/>
              <a:gd name="T12" fmla="*/ 2147483647 w 60"/>
              <a:gd name="T13" fmla="*/ 2147483647 h 67"/>
              <a:gd name="T14" fmla="*/ 2147483647 w 60"/>
              <a:gd name="T15" fmla="*/ 2147483647 h 67"/>
              <a:gd name="T16" fmla="*/ 2147483647 w 60"/>
              <a:gd name="T17" fmla="*/ 2147483647 h 67"/>
              <a:gd name="T18" fmla="*/ 2147483647 w 60"/>
              <a:gd name="T19" fmla="*/ 2147483647 h 67"/>
              <a:gd name="T20" fmla="*/ 0 w 60"/>
              <a:gd name="T21" fmla="*/ 2147483647 h 67"/>
              <a:gd name="T22" fmla="*/ 2147483647 w 60"/>
              <a:gd name="T23" fmla="*/ 2147483647 h 67"/>
              <a:gd name="T24" fmla="*/ 2147483647 w 60"/>
              <a:gd name="T25" fmla="*/ 2147483647 h 67"/>
              <a:gd name="T26" fmla="*/ 2147483647 w 60"/>
              <a:gd name="T27" fmla="*/ 2147483647 h 67"/>
              <a:gd name="T28" fmla="*/ 2147483647 w 60"/>
              <a:gd name="T29" fmla="*/ 2147483647 h 67"/>
              <a:gd name="T30" fmla="*/ 2147483647 w 60"/>
              <a:gd name="T31" fmla="*/ 2147483647 h 67"/>
              <a:gd name="T32" fmla="*/ 2147483647 w 60"/>
              <a:gd name="T33" fmla="*/ 2147483647 h 67"/>
              <a:gd name="T34" fmla="*/ 2147483647 w 60"/>
              <a:gd name="T35" fmla="*/ 2147483647 h 67"/>
              <a:gd name="T36" fmla="*/ 2147483647 w 60"/>
              <a:gd name="T37" fmla="*/ 2147483647 h 67"/>
              <a:gd name="T38" fmla="*/ 2147483647 w 60"/>
              <a:gd name="T39" fmla="*/ 2147483647 h 67"/>
              <a:gd name="T40" fmla="*/ 2147483647 w 60"/>
              <a:gd name="T41" fmla="*/ 2147483647 h 67"/>
              <a:gd name="T42" fmla="*/ 2147483647 w 60"/>
              <a:gd name="T43" fmla="*/ 2147483647 h 67"/>
              <a:gd name="T44" fmla="*/ 2147483647 w 60"/>
              <a:gd name="T45" fmla="*/ 2147483647 h 67"/>
              <a:gd name="T46" fmla="*/ 2147483647 w 60"/>
              <a:gd name="T47" fmla="*/ 2147483647 h 67"/>
              <a:gd name="T48" fmla="*/ 2147483647 w 60"/>
              <a:gd name="T49" fmla="*/ 2147483647 h 67"/>
              <a:gd name="T50" fmla="*/ 2147483647 w 60"/>
              <a:gd name="T51" fmla="*/ 2147483647 h 67"/>
              <a:gd name="T52" fmla="*/ 2147483647 w 60"/>
              <a:gd name="T53" fmla="*/ 2147483647 h 67"/>
              <a:gd name="T54" fmla="*/ 2147483647 w 60"/>
              <a:gd name="T55" fmla="*/ 2147483647 h 67"/>
              <a:gd name="T56" fmla="*/ 2147483647 w 60"/>
              <a:gd name="T57" fmla="*/ 2147483647 h 67"/>
              <a:gd name="T58" fmla="*/ 2147483647 w 60"/>
              <a:gd name="T59" fmla="*/ 2147483647 h 67"/>
              <a:gd name="T60" fmla="*/ 2147483647 w 60"/>
              <a:gd name="T61" fmla="*/ 2147483647 h 67"/>
              <a:gd name="T62" fmla="*/ 2147483647 w 60"/>
              <a:gd name="T63" fmla="*/ 2147483647 h 67"/>
              <a:gd name="T64" fmla="*/ 2147483647 w 60"/>
              <a:gd name="T65" fmla="*/ 2147483647 h 67"/>
              <a:gd name="T66" fmla="*/ 2147483647 w 60"/>
              <a:gd name="T67" fmla="*/ 2147483647 h 67"/>
              <a:gd name="T68" fmla="*/ 2147483647 w 60"/>
              <a:gd name="T69" fmla="*/ 2147483647 h 67"/>
              <a:gd name="T70" fmla="*/ 2147483647 w 60"/>
              <a:gd name="T71" fmla="*/ 2147483647 h 67"/>
              <a:gd name="T72" fmla="*/ 2147483647 w 60"/>
              <a:gd name="T73" fmla="*/ 2147483647 h 67"/>
              <a:gd name="T74" fmla="*/ 2147483647 w 60"/>
              <a:gd name="T75" fmla="*/ 2147483647 h 67"/>
              <a:gd name="T76" fmla="*/ 2147483647 w 60"/>
              <a:gd name="T77" fmla="*/ 2147483647 h 67"/>
              <a:gd name="T78" fmla="*/ 2147483647 w 60"/>
              <a:gd name="T79" fmla="*/ 2147483647 h 67"/>
              <a:gd name="T80" fmla="*/ 2147483647 w 60"/>
              <a:gd name="T81" fmla="*/ 2147483647 h 67"/>
              <a:gd name="T82" fmla="*/ 2147483647 w 60"/>
              <a:gd name="T83" fmla="*/ 2147483647 h 67"/>
              <a:gd name="T84" fmla="*/ 2147483647 w 60"/>
              <a:gd name="T85" fmla="*/ 2147483647 h 67"/>
              <a:gd name="T86" fmla="*/ 2147483647 w 60"/>
              <a:gd name="T87" fmla="*/ 2147483647 h 6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60"/>
              <a:gd name="T133" fmla="*/ 0 h 67"/>
              <a:gd name="T134" fmla="*/ 60 w 60"/>
              <a:gd name="T135" fmla="*/ 67 h 67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60" h="67">
                <a:moveTo>
                  <a:pt x="28" y="0"/>
                </a:moveTo>
                <a:cubicBezTo>
                  <a:pt x="32" y="0"/>
                  <a:pt x="32" y="0"/>
                  <a:pt x="32" y="0"/>
                </a:cubicBezTo>
                <a:cubicBezTo>
                  <a:pt x="32" y="10"/>
                  <a:pt x="32" y="10"/>
                  <a:pt x="32" y="10"/>
                </a:cubicBezTo>
                <a:cubicBezTo>
                  <a:pt x="28" y="10"/>
                  <a:pt x="28" y="10"/>
                  <a:pt x="28" y="10"/>
                </a:cubicBezTo>
                <a:cubicBezTo>
                  <a:pt x="28" y="0"/>
                  <a:pt x="28" y="0"/>
                  <a:pt x="28" y="0"/>
                </a:cubicBezTo>
                <a:close/>
                <a:moveTo>
                  <a:pt x="60" y="28"/>
                </a:moveTo>
                <a:cubicBezTo>
                  <a:pt x="60" y="32"/>
                  <a:pt x="60" y="32"/>
                  <a:pt x="60" y="32"/>
                </a:cubicBezTo>
                <a:cubicBezTo>
                  <a:pt x="50" y="32"/>
                  <a:pt x="50" y="32"/>
                  <a:pt x="50" y="32"/>
                </a:cubicBezTo>
                <a:cubicBezTo>
                  <a:pt x="50" y="28"/>
                  <a:pt x="50" y="28"/>
                  <a:pt x="50" y="28"/>
                </a:cubicBezTo>
                <a:cubicBezTo>
                  <a:pt x="60" y="28"/>
                  <a:pt x="60" y="28"/>
                  <a:pt x="60" y="28"/>
                </a:cubicBezTo>
                <a:close/>
                <a:moveTo>
                  <a:pt x="55" y="14"/>
                </a:moveTo>
                <a:cubicBezTo>
                  <a:pt x="57" y="17"/>
                  <a:pt x="57" y="17"/>
                  <a:pt x="57" y="17"/>
                </a:cubicBezTo>
                <a:cubicBezTo>
                  <a:pt x="49" y="22"/>
                  <a:pt x="49" y="22"/>
                  <a:pt x="49" y="22"/>
                </a:cubicBezTo>
                <a:cubicBezTo>
                  <a:pt x="47" y="19"/>
                  <a:pt x="47" y="19"/>
                  <a:pt x="47" y="19"/>
                </a:cubicBezTo>
                <a:cubicBezTo>
                  <a:pt x="55" y="14"/>
                  <a:pt x="55" y="14"/>
                  <a:pt x="55" y="14"/>
                </a:cubicBezTo>
                <a:close/>
                <a:moveTo>
                  <a:pt x="44" y="3"/>
                </a:moveTo>
                <a:cubicBezTo>
                  <a:pt x="39" y="12"/>
                  <a:pt x="39" y="12"/>
                  <a:pt x="39" y="12"/>
                </a:cubicBezTo>
                <a:cubicBezTo>
                  <a:pt x="42" y="14"/>
                  <a:pt x="42" y="14"/>
                  <a:pt x="42" y="14"/>
                </a:cubicBezTo>
                <a:cubicBezTo>
                  <a:pt x="47" y="5"/>
                  <a:pt x="47" y="5"/>
                  <a:pt x="47" y="5"/>
                </a:cubicBezTo>
                <a:cubicBezTo>
                  <a:pt x="44" y="3"/>
                  <a:pt x="44" y="3"/>
                  <a:pt x="44" y="3"/>
                </a:cubicBezTo>
                <a:close/>
                <a:moveTo>
                  <a:pt x="0" y="32"/>
                </a:moveTo>
                <a:cubicBezTo>
                  <a:pt x="0" y="28"/>
                  <a:pt x="0" y="28"/>
                  <a:pt x="0" y="28"/>
                </a:cubicBezTo>
                <a:cubicBezTo>
                  <a:pt x="10" y="28"/>
                  <a:pt x="10" y="28"/>
                  <a:pt x="10" y="28"/>
                </a:cubicBezTo>
                <a:cubicBezTo>
                  <a:pt x="10" y="32"/>
                  <a:pt x="10" y="32"/>
                  <a:pt x="10" y="32"/>
                </a:cubicBezTo>
                <a:cubicBezTo>
                  <a:pt x="0" y="32"/>
                  <a:pt x="0" y="32"/>
                  <a:pt x="0" y="32"/>
                </a:cubicBezTo>
                <a:close/>
                <a:moveTo>
                  <a:pt x="3" y="17"/>
                </a:moveTo>
                <a:cubicBezTo>
                  <a:pt x="5" y="14"/>
                  <a:pt x="5" y="14"/>
                  <a:pt x="5" y="14"/>
                </a:cubicBezTo>
                <a:cubicBezTo>
                  <a:pt x="14" y="18"/>
                  <a:pt x="14" y="18"/>
                  <a:pt x="14" y="18"/>
                </a:cubicBezTo>
                <a:cubicBezTo>
                  <a:pt x="12" y="22"/>
                  <a:pt x="12" y="22"/>
                  <a:pt x="12" y="22"/>
                </a:cubicBezTo>
                <a:cubicBezTo>
                  <a:pt x="3" y="17"/>
                  <a:pt x="3" y="17"/>
                  <a:pt x="3" y="17"/>
                </a:cubicBezTo>
                <a:close/>
                <a:moveTo>
                  <a:pt x="14" y="5"/>
                </a:moveTo>
                <a:cubicBezTo>
                  <a:pt x="19" y="14"/>
                  <a:pt x="19" y="14"/>
                  <a:pt x="19" y="14"/>
                </a:cubicBezTo>
                <a:cubicBezTo>
                  <a:pt x="22" y="12"/>
                  <a:pt x="22" y="12"/>
                  <a:pt x="22" y="12"/>
                </a:cubicBezTo>
                <a:cubicBezTo>
                  <a:pt x="17" y="3"/>
                  <a:pt x="17" y="3"/>
                  <a:pt x="17" y="3"/>
                </a:cubicBezTo>
                <a:cubicBezTo>
                  <a:pt x="14" y="5"/>
                  <a:pt x="14" y="5"/>
                  <a:pt x="14" y="5"/>
                </a:cubicBezTo>
                <a:close/>
                <a:moveTo>
                  <a:pt x="30" y="15"/>
                </a:moveTo>
                <a:cubicBezTo>
                  <a:pt x="34" y="15"/>
                  <a:pt x="39" y="17"/>
                  <a:pt x="42" y="19"/>
                </a:cubicBezTo>
                <a:cubicBezTo>
                  <a:pt x="44" y="22"/>
                  <a:pt x="46" y="26"/>
                  <a:pt x="46" y="31"/>
                </a:cubicBezTo>
                <a:cubicBezTo>
                  <a:pt x="46" y="34"/>
                  <a:pt x="45" y="36"/>
                  <a:pt x="44" y="39"/>
                </a:cubicBezTo>
                <a:cubicBezTo>
                  <a:pt x="43" y="41"/>
                  <a:pt x="41" y="43"/>
                  <a:pt x="39" y="44"/>
                </a:cubicBezTo>
                <a:cubicBezTo>
                  <a:pt x="39" y="46"/>
                  <a:pt x="39" y="46"/>
                  <a:pt x="39" y="46"/>
                </a:cubicBezTo>
                <a:cubicBezTo>
                  <a:pt x="39" y="46"/>
                  <a:pt x="39" y="46"/>
                  <a:pt x="39" y="46"/>
                </a:cubicBezTo>
                <a:cubicBezTo>
                  <a:pt x="41" y="46"/>
                  <a:pt x="41" y="46"/>
                  <a:pt x="41" y="46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48"/>
                  <a:pt x="42" y="49"/>
                  <a:pt x="42" y="50"/>
                </a:cubicBezTo>
                <a:cubicBezTo>
                  <a:pt x="42" y="50"/>
                  <a:pt x="41" y="51"/>
                  <a:pt x="41" y="52"/>
                </a:cubicBezTo>
                <a:cubicBezTo>
                  <a:pt x="41" y="52"/>
                  <a:pt x="41" y="52"/>
                  <a:pt x="41" y="52"/>
                </a:cubicBezTo>
                <a:cubicBezTo>
                  <a:pt x="41" y="53"/>
                  <a:pt x="41" y="53"/>
                  <a:pt x="41" y="53"/>
                </a:cubicBezTo>
                <a:cubicBezTo>
                  <a:pt x="41" y="54"/>
                  <a:pt x="42" y="55"/>
                  <a:pt x="42" y="55"/>
                </a:cubicBezTo>
                <a:cubicBezTo>
                  <a:pt x="42" y="56"/>
                  <a:pt x="41" y="57"/>
                  <a:pt x="41" y="58"/>
                </a:cubicBezTo>
                <a:cubicBezTo>
                  <a:pt x="41" y="59"/>
                  <a:pt x="41" y="59"/>
                  <a:pt x="41" y="59"/>
                </a:cubicBezTo>
                <a:cubicBezTo>
                  <a:pt x="40" y="59"/>
                  <a:pt x="40" y="59"/>
                  <a:pt x="40" y="59"/>
                </a:cubicBezTo>
                <a:cubicBezTo>
                  <a:pt x="22" y="61"/>
                  <a:pt x="22" y="61"/>
                  <a:pt x="22" y="61"/>
                </a:cubicBezTo>
                <a:cubicBezTo>
                  <a:pt x="20" y="61"/>
                  <a:pt x="20" y="61"/>
                  <a:pt x="20" y="61"/>
                </a:cubicBezTo>
                <a:cubicBezTo>
                  <a:pt x="20" y="60"/>
                  <a:pt x="20" y="60"/>
                  <a:pt x="20" y="60"/>
                </a:cubicBezTo>
                <a:cubicBezTo>
                  <a:pt x="20" y="59"/>
                  <a:pt x="19" y="58"/>
                  <a:pt x="19" y="57"/>
                </a:cubicBezTo>
                <a:cubicBezTo>
                  <a:pt x="19" y="56"/>
                  <a:pt x="19" y="55"/>
                  <a:pt x="20" y="54"/>
                </a:cubicBezTo>
                <a:cubicBezTo>
                  <a:pt x="20" y="54"/>
                  <a:pt x="20" y="54"/>
                  <a:pt x="20" y="54"/>
                </a:cubicBezTo>
                <a:cubicBezTo>
                  <a:pt x="20" y="54"/>
                  <a:pt x="20" y="54"/>
                  <a:pt x="20" y="54"/>
                </a:cubicBezTo>
                <a:cubicBezTo>
                  <a:pt x="20" y="53"/>
                  <a:pt x="19" y="52"/>
                  <a:pt x="19" y="51"/>
                </a:cubicBezTo>
                <a:cubicBezTo>
                  <a:pt x="19" y="50"/>
                  <a:pt x="19" y="49"/>
                  <a:pt x="20" y="48"/>
                </a:cubicBezTo>
                <a:cubicBezTo>
                  <a:pt x="20" y="47"/>
                  <a:pt x="20" y="47"/>
                  <a:pt x="20" y="47"/>
                </a:cubicBezTo>
                <a:cubicBezTo>
                  <a:pt x="21" y="47"/>
                  <a:pt x="21" y="47"/>
                  <a:pt x="21" y="47"/>
                </a:cubicBezTo>
                <a:cubicBezTo>
                  <a:pt x="22" y="47"/>
                  <a:pt x="22" y="47"/>
                  <a:pt x="22" y="47"/>
                </a:cubicBezTo>
                <a:cubicBezTo>
                  <a:pt x="22" y="44"/>
                  <a:pt x="22" y="44"/>
                  <a:pt x="22" y="44"/>
                </a:cubicBezTo>
                <a:cubicBezTo>
                  <a:pt x="20" y="43"/>
                  <a:pt x="18" y="41"/>
                  <a:pt x="17" y="39"/>
                </a:cubicBezTo>
                <a:cubicBezTo>
                  <a:pt x="15" y="37"/>
                  <a:pt x="14" y="34"/>
                  <a:pt x="14" y="31"/>
                </a:cubicBezTo>
                <a:cubicBezTo>
                  <a:pt x="14" y="26"/>
                  <a:pt x="16" y="22"/>
                  <a:pt x="19" y="19"/>
                </a:cubicBezTo>
                <a:cubicBezTo>
                  <a:pt x="22" y="17"/>
                  <a:pt x="26" y="15"/>
                  <a:pt x="30" y="15"/>
                </a:cubicBezTo>
                <a:close/>
                <a:moveTo>
                  <a:pt x="35" y="62"/>
                </a:moveTo>
                <a:cubicBezTo>
                  <a:pt x="35" y="62"/>
                  <a:pt x="35" y="62"/>
                  <a:pt x="35" y="62"/>
                </a:cubicBezTo>
                <a:cubicBezTo>
                  <a:pt x="35" y="65"/>
                  <a:pt x="33" y="67"/>
                  <a:pt x="30" y="67"/>
                </a:cubicBezTo>
                <a:cubicBezTo>
                  <a:pt x="28" y="67"/>
                  <a:pt x="26" y="65"/>
                  <a:pt x="26" y="63"/>
                </a:cubicBezTo>
                <a:cubicBezTo>
                  <a:pt x="35" y="62"/>
                  <a:pt x="35" y="62"/>
                  <a:pt x="35" y="62"/>
                </a:cubicBezTo>
                <a:close/>
                <a:moveTo>
                  <a:pt x="38" y="55"/>
                </a:moveTo>
                <a:cubicBezTo>
                  <a:pt x="23" y="57"/>
                  <a:pt x="23" y="57"/>
                  <a:pt x="23" y="57"/>
                </a:cubicBezTo>
                <a:cubicBezTo>
                  <a:pt x="23" y="57"/>
                  <a:pt x="23" y="57"/>
                  <a:pt x="23" y="57"/>
                </a:cubicBezTo>
                <a:cubicBezTo>
                  <a:pt x="23" y="57"/>
                  <a:pt x="23" y="57"/>
                  <a:pt x="23" y="57"/>
                </a:cubicBezTo>
                <a:cubicBezTo>
                  <a:pt x="38" y="56"/>
                  <a:pt x="38" y="56"/>
                  <a:pt x="38" y="56"/>
                </a:cubicBezTo>
                <a:cubicBezTo>
                  <a:pt x="38" y="56"/>
                  <a:pt x="38" y="56"/>
                  <a:pt x="38" y="55"/>
                </a:cubicBezTo>
                <a:cubicBezTo>
                  <a:pt x="38" y="55"/>
                  <a:pt x="38" y="55"/>
                  <a:pt x="38" y="55"/>
                </a:cubicBezTo>
                <a:close/>
                <a:moveTo>
                  <a:pt x="38" y="49"/>
                </a:moveTo>
                <a:cubicBezTo>
                  <a:pt x="23" y="51"/>
                  <a:pt x="23" y="51"/>
                  <a:pt x="23" y="51"/>
                </a:cubicBezTo>
                <a:cubicBezTo>
                  <a:pt x="23" y="51"/>
                  <a:pt x="23" y="51"/>
                  <a:pt x="23" y="51"/>
                </a:cubicBezTo>
                <a:cubicBezTo>
                  <a:pt x="23" y="51"/>
                  <a:pt x="23" y="51"/>
                  <a:pt x="23" y="51"/>
                </a:cubicBezTo>
                <a:cubicBezTo>
                  <a:pt x="38" y="50"/>
                  <a:pt x="38" y="50"/>
                  <a:pt x="38" y="50"/>
                </a:cubicBezTo>
                <a:cubicBezTo>
                  <a:pt x="38" y="50"/>
                  <a:pt x="38" y="50"/>
                  <a:pt x="38" y="50"/>
                </a:cubicBezTo>
                <a:cubicBezTo>
                  <a:pt x="38" y="49"/>
                  <a:pt x="38" y="49"/>
                  <a:pt x="38" y="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58" name="TextBox 8"/>
          <p:cNvSpPr txBox="1">
            <a:spLocks noChangeArrowheads="1"/>
          </p:cNvSpPr>
          <p:nvPr/>
        </p:nvSpPr>
        <p:spPr bwMode="auto">
          <a:xfrm>
            <a:off x="1765300" y="3990975"/>
            <a:ext cx="2217738" cy="133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659" name="TextBox 8"/>
          <p:cNvSpPr txBox="1">
            <a:spLocks noChangeArrowheads="1"/>
          </p:cNvSpPr>
          <p:nvPr/>
        </p:nvSpPr>
        <p:spPr bwMode="auto">
          <a:xfrm>
            <a:off x="4845050" y="3990975"/>
            <a:ext cx="2219325" cy="133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660" name="TextBox 8"/>
          <p:cNvSpPr txBox="1">
            <a:spLocks noChangeArrowheads="1"/>
          </p:cNvSpPr>
          <p:nvPr/>
        </p:nvSpPr>
        <p:spPr bwMode="auto">
          <a:xfrm>
            <a:off x="8105775" y="4037013"/>
            <a:ext cx="2219325" cy="1338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组合 1"/>
          <p:cNvGrpSpPr/>
          <p:nvPr/>
        </p:nvGrpSpPr>
        <p:grpSpPr bwMode="auto">
          <a:xfrm>
            <a:off x="825500" y="1042988"/>
            <a:ext cx="6007100" cy="684212"/>
            <a:chOff x="0" y="0"/>
            <a:chExt cx="10006012" cy="1139825"/>
          </a:xfrm>
        </p:grpSpPr>
        <p:sp>
          <p:nvSpPr>
            <p:cNvPr id="28692" name="Freeform 30"/>
            <p:cNvSpPr/>
            <p:nvPr/>
          </p:nvSpPr>
          <p:spPr bwMode="auto">
            <a:xfrm>
              <a:off x="0" y="0"/>
              <a:ext cx="10006012" cy="1139825"/>
            </a:xfrm>
            <a:custGeom>
              <a:avLst/>
              <a:gdLst>
                <a:gd name="T0" fmla="*/ 2147483647 w 603"/>
                <a:gd name="T1" fmla="*/ 2147483647 h 66"/>
                <a:gd name="T2" fmla="*/ 2147483647 w 603"/>
                <a:gd name="T3" fmla="*/ 2147483647 h 66"/>
                <a:gd name="T4" fmla="*/ 2147483647 w 603"/>
                <a:gd name="T5" fmla="*/ 2147483647 h 66"/>
                <a:gd name="T6" fmla="*/ 0 w 603"/>
                <a:gd name="T7" fmla="*/ 2147483647 h 66"/>
                <a:gd name="T8" fmla="*/ 0 w 603"/>
                <a:gd name="T9" fmla="*/ 2147483647 h 66"/>
                <a:gd name="T10" fmla="*/ 2147483647 w 603"/>
                <a:gd name="T11" fmla="*/ 0 h 66"/>
                <a:gd name="T12" fmla="*/ 2147483647 w 603"/>
                <a:gd name="T13" fmla="*/ 0 h 66"/>
                <a:gd name="T14" fmla="*/ 2147483647 w 603"/>
                <a:gd name="T15" fmla="*/ 2147483647 h 6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03"/>
                <a:gd name="T25" fmla="*/ 0 h 66"/>
                <a:gd name="T26" fmla="*/ 603 w 603"/>
                <a:gd name="T27" fmla="*/ 66 h 6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03" h="66">
                  <a:moveTo>
                    <a:pt x="603" y="33"/>
                  </a:moveTo>
                  <a:cubicBezTo>
                    <a:pt x="603" y="51"/>
                    <a:pt x="589" y="66"/>
                    <a:pt x="570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15" y="66"/>
                    <a:pt x="0" y="51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570" y="0"/>
                    <a:pt x="570" y="0"/>
                    <a:pt x="570" y="0"/>
                  </a:cubicBezTo>
                  <a:cubicBezTo>
                    <a:pt x="589" y="0"/>
                    <a:pt x="603" y="15"/>
                    <a:pt x="603" y="33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693" name="Freeform 31"/>
            <p:cNvSpPr/>
            <p:nvPr/>
          </p:nvSpPr>
          <p:spPr bwMode="auto">
            <a:xfrm>
              <a:off x="8229600" y="0"/>
              <a:ext cx="1776412" cy="1139825"/>
            </a:xfrm>
            <a:custGeom>
              <a:avLst/>
              <a:gdLst>
                <a:gd name="T0" fmla="*/ 2147483647 w 107"/>
                <a:gd name="T1" fmla="*/ 0 h 66"/>
                <a:gd name="T2" fmla="*/ 0 w 107"/>
                <a:gd name="T3" fmla="*/ 0 h 66"/>
                <a:gd name="T4" fmla="*/ 0 w 107"/>
                <a:gd name="T5" fmla="*/ 2147483647 h 66"/>
                <a:gd name="T6" fmla="*/ 2147483647 w 107"/>
                <a:gd name="T7" fmla="*/ 2147483647 h 66"/>
                <a:gd name="T8" fmla="*/ 2147483647 w 107"/>
                <a:gd name="T9" fmla="*/ 2147483647 h 66"/>
                <a:gd name="T10" fmla="*/ 2147483647 w 107"/>
                <a:gd name="T11" fmla="*/ 0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7"/>
                <a:gd name="T19" fmla="*/ 0 h 66"/>
                <a:gd name="T20" fmla="*/ 107 w 107"/>
                <a:gd name="T21" fmla="*/ 66 h 6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7" h="66">
                  <a:moveTo>
                    <a:pt x="7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93" y="66"/>
                    <a:pt x="107" y="51"/>
                    <a:pt x="107" y="33"/>
                  </a:cubicBezTo>
                  <a:cubicBezTo>
                    <a:pt x="107" y="15"/>
                    <a:pt x="93" y="0"/>
                    <a:pt x="74" y="0"/>
                  </a:cubicBezTo>
                  <a:close/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694" name="Freeform 32"/>
            <p:cNvSpPr>
              <a:spLocks noEditPoints="1"/>
            </p:cNvSpPr>
            <p:nvPr/>
          </p:nvSpPr>
          <p:spPr bwMode="auto">
            <a:xfrm>
              <a:off x="8559519" y="96370"/>
              <a:ext cx="928687" cy="984250"/>
            </a:xfrm>
            <a:custGeom>
              <a:avLst/>
              <a:gdLst>
                <a:gd name="T0" fmla="*/ 2147483647 w 56"/>
                <a:gd name="T1" fmla="*/ 2147483647 h 57"/>
                <a:gd name="T2" fmla="*/ 2147483647 w 56"/>
                <a:gd name="T3" fmla="*/ 2147483647 h 57"/>
                <a:gd name="T4" fmla="*/ 2147483647 w 56"/>
                <a:gd name="T5" fmla="*/ 2147483647 h 57"/>
                <a:gd name="T6" fmla="*/ 2147483647 w 56"/>
                <a:gd name="T7" fmla="*/ 2147483647 h 57"/>
                <a:gd name="T8" fmla="*/ 2147483647 w 56"/>
                <a:gd name="T9" fmla="*/ 2147483647 h 57"/>
                <a:gd name="T10" fmla="*/ 2147483647 w 56"/>
                <a:gd name="T11" fmla="*/ 2147483647 h 57"/>
                <a:gd name="T12" fmla="*/ 2147483647 w 56"/>
                <a:gd name="T13" fmla="*/ 2147483647 h 57"/>
                <a:gd name="T14" fmla="*/ 2147483647 w 56"/>
                <a:gd name="T15" fmla="*/ 2147483647 h 57"/>
                <a:gd name="T16" fmla="*/ 2147483647 w 56"/>
                <a:gd name="T17" fmla="*/ 2147483647 h 57"/>
                <a:gd name="T18" fmla="*/ 2147483647 w 56"/>
                <a:gd name="T19" fmla="*/ 2147483647 h 57"/>
                <a:gd name="T20" fmla="*/ 2147483647 w 56"/>
                <a:gd name="T21" fmla="*/ 2147483647 h 57"/>
                <a:gd name="T22" fmla="*/ 2147483647 w 56"/>
                <a:gd name="T23" fmla="*/ 2147483647 h 57"/>
                <a:gd name="T24" fmla="*/ 2147483647 w 56"/>
                <a:gd name="T25" fmla="*/ 2147483647 h 5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56"/>
                <a:gd name="T40" fmla="*/ 0 h 57"/>
                <a:gd name="T41" fmla="*/ 56 w 56"/>
                <a:gd name="T42" fmla="*/ 57 h 5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56" h="57">
                  <a:moveTo>
                    <a:pt x="34" y="8"/>
                  </a:moveTo>
                  <a:cubicBezTo>
                    <a:pt x="26" y="0"/>
                    <a:pt x="14" y="0"/>
                    <a:pt x="7" y="8"/>
                  </a:cubicBezTo>
                  <a:cubicBezTo>
                    <a:pt x="0" y="15"/>
                    <a:pt x="0" y="27"/>
                    <a:pt x="7" y="34"/>
                  </a:cubicBezTo>
                  <a:cubicBezTo>
                    <a:pt x="14" y="41"/>
                    <a:pt x="24" y="42"/>
                    <a:pt x="31" y="3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41" y="25"/>
                    <a:pt x="40" y="14"/>
                    <a:pt x="34" y="8"/>
                  </a:cubicBezTo>
                  <a:close/>
                  <a:moveTo>
                    <a:pt x="30" y="31"/>
                  </a:moveTo>
                  <a:cubicBezTo>
                    <a:pt x="25" y="36"/>
                    <a:pt x="16" y="36"/>
                    <a:pt x="11" y="31"/>
                  </a:cubicBezTo>
                  <a:cubicBezTo>
                    <a:pt x="5" y="26"/>
                    <a:pt x="5" y="17"/>
                    <a:pt x="11" y="11"/>
                  </a:cubicBezTo>
                  <a:cubicBezTo>
                    <a:pt x="16" y="6"/>
                    <a:pt x="25" y="6"/>
                    <a:pt x="30" y="11"/>
                  </a:cubicBezTo>
                  <a:cubicBezTo>
                    <a:pt x="36" y="17"/>
                    <a:pt x="36" y="26"/>
                    <a:pt x="30" y="31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8675" name="文本框 5"/>
          <p:cNvSpPr txBox="1">
            <a:spLocks noChangeArrowheads="1"/>
          </p:cNvSpPr>
          <p:nvPr/>
        </p:nvSpPr>
        <p:spPr bwMode="auto">
          <a:xfrm>
            <a:off x="1765300" y="1117600"/>
            <a:ext cx="3467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20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点击输入标题文字</a:t>
            </a:r>
            <a:endParaRPr lang="zh-CN" altLang="en-US" sz="3200" b="1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8676" name="圆角矩形 6"/>
          <p:cNvGrpSpPr/>
          <p:nvPr/>
        </p:nvGrpSpPr>
        <p:grpSpPr bwMode="auto">
          <a:xfrm>
            <a:off x="1652588" y="2243138"/>
            <a:ext cx="1912937" cy="1908175"/>
            <a:chOff x="0" y="0"/>
            <a:chExt cx="1205" cy="1202"/>
          </a:xfrm>
        </p:grpSpPr>
        <p:pic>
          <p:nvPicPr>
            <p:cNvPr id="28690" name="圆角矩形 6"/>
            <p:cNvPicPr>
              <a:picLocks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205" cy="1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691" name="Text Box 9"/>
            <p:cNvSpPr txBox="1">
              <a:spLocks noChangeArrowheads="1"/>
            </p:cNvSpPr>
            <p:nvPr/>
          </p:nvSpPr>
          <p:spPr bwMode="auto">
            <a:xfrm>
              <a:off x="70" y="68"/>
              <a:ext cx="1064" cy="10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28677" name="椭圆 7"/>
          <p:cNvSpPr>
            <a:spLocks noChangeArrowheads="1"/>
          </p:cNvSpPr>
          <p:nvPr/>
        </p:nvSpPr>
        <p:spPr bwMode="auto">
          <a:xfrm>
            <a:off x="3028950" y="3660775"/>
            <a:ext cx="863600" cy="865188"/>
          </a:xfrm>
          <a:prstGeom prst="ellipse">
            <a:avLst/>
          </a:prstGeom>
          <a:solidFill>
            <a:srgbClr val="E339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2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678" name="Freeform 7"/>
          <p:cNvSpPr>
            <a:spLocks noEditPoints="1"/>
          </p:cNvSpPr>
          <p:nvPr/>
        </p:nvSpPr>
        <p:spPr bwMode="auto">
          <a:xfrm>
            <a:off x="3257550" y="3789363"/>
            <a:ext cx="444500" cy="523875"/>
          </a:xfrm>
          <a:custGeom>
            <a:avLst/>
            <a:gdLst>
              <a:gd name="T0" fmla="*/ 0 w 78"/>
              <a:gd name="T1" fmla="*/ 2147483647 h 92"/>
              <a:gd name="T2" fmla="*/ 2147483647 w 78"/>
              <a:gd name="T3" fmla="*/ 2147483647 h 92"/>
              <a:gd name="T4" fmla="*/ 2147483647 w 78"/>
              <a:gd name="T5" fmla="*/ 2147483647 h 92"/>
              <a:gd name="T6" fmla="*/ 2147483647 w 78"/>
              <a:gd name="T7" fmla="*/ 2147483647 h 92"/>
              <a:gd name="T8" fmla="*/ 2147483647 w 78"/>
              <a:gd name="T9" fmla="*/ 2147483647 h 92"/>
              <a:gd name="T10" fmla="*/ 2147483647 w 78"/>
              <a:gd name="T11" fmla="*/ 2147483647 h 92"/>
              <a:gd name="T12" fmla="*/ 2147483647 w 78"/>
              <a:gd name="T13" fmla="*/ 2147483647 h 92"/>
              <a:gd name="T14" fmla="*/ 2147483647 w 78"/>
              <a:gd name="T15" fmla="*/ 2147483647 h 92"/>
              <a:gd name="T16" fmla="*/ 2147483647 w 78"/>
              <a:gd name="T17" fmla="*/ 2147483647 h 92"/>
              <a:gd name="T18" fmla="*/ 2147483647 w 78"/>
              <a:gd name="T19" fmla="*/ 2147483647 h 92"/>
              <a:gd name="T20" fmla="*/ 2147483647 w 78"/>
              <a:gd name="T21" fmla="*/ 2147483647 h 92"/>
              <a:gd name="T22" fmla="*/ 2147483647 w 78"/>
              <a:gd name="T23" fmla="*/ 2147483647 h 92"/>
              <a:gd name="T24" fmla="*/ 2147483647 w 78"/>
              <a:gd name="T25" fmla="*/ 2147483647 h 92"/>
              <a:gd name="T26" fmla="*/ 2147483647 w 78"/>
              <a:gd name="T27" fmla="*/ 2147483647 h 92"/>
              <a:gd name="T28" fmla="*/ 2147483647 w 78"/>
              <a:gd name="T29" fmla="*/ 2147483647 h 92"/>
              <a:gd name="T30" fmla="*/ 2147483647 w 78"/>
              <a:gd name="T31" fmla="*/ 2147483647 h 92"/>
              <a:gd name="T32" fmla="*/ 2147483647 w 78"/>
              <a:gd name="T33" fmla="*/ 2147483647 h 92"/>
              <a:gd name="T34" fmla="*/ 2147483647 w 78"/>
              <a:gd name="T35" fmla="*/ 2147483647 h 92"/>
              <a:gd name="T36" fmla="*/ 2147483647 w 78"/>
              <a:gd name="T37" fmla="*/ 2147483647 h 92"/>
              <a:gd name="T38" fmla="*/ 2147483647 w 78"/>
              <a:gd name="T39" fmla="*/ 2147483647 h 92"/>
              <a:gd name="T40" fmla="*/ 2147483647 w 78"/>
              <a:gd name="T41" fmla="*/ 2147483647 h 92"/>
              <a:gd name="T42" fmla="*/ 2147483647 w 78"/>
              <a:gd name="T43" fmla="*/ 2147483647 h 92"/>
              <a:gd name="T44" fmla="*/ 2147483647 w 78"/>
              <a:gd name="T45" fmla="*/ 2147483647 h 92"/>
              <a:gd name="T46" fmla="*/ 2147483647 w 78"/>
              <a:gd name="T47" fmla="*/ 2147483647 h 92"/>
              <a:gd name="T48" fmla="*/ 2147483647 w 78"/>
              <a:gd name="T49" fmla="*/ 2147483647 h 92"/>
              <a:gd name="T50" fmla="*/ 2147483647 w 78"/>
              <a:gd name="T51" fmla="*/ 2147483647 h 92"/>
              <a:gd name="T52" fmla="*/ 2147483647 w 78"/>
              <a:gd name="T53" fmla="*/ 2147483647 h 92"/>
              <a:gd name="T54" fmla="*/ 2147483647 w 78"/>
              <a:gd name="T55" fmla="*/ 2147483647 h 92"/>
              <a:gd name="T56" fmla="*/ 2147483647 w 78"/>
              <a:gd name="T57" fmla="*/ 2147483647 h 92"/>
              <a:gd name="T58" fmla="*/ 2147483647 w 78"/>
              <a:gd name="T59" fmla="*/ 2147483647 h 92"/>
              <a:gd name="T60" fmla="*/ 2147483647 w 78"/>
              <a:gd name="T61" fmla="*/ 2147483647 h 92"/>
              <a:gd name="T62" fmla="*/ 2147483647 w 78"/>
              <a:gd name="T63" fmla="*/ 2147483647 h 92"/>
              <a:gd name="T64" fmla="*/ 2147483647 w 78"/>
              <a:gd name="T65" fmla="*/ 2147483647 h 92"/>
              <a:gd name="T66" fmla="*/ 2147483647 w 78"/>
              <a:gd name="T67" fmla="*/ 2147483647 h 92"/>
              <a:gd name="T68" fmla="*/ 2147483647 w 78"/>
              <a:gd name="T69" fmla="*/ 2147483647 h 92"/>
              <a:gd name="T70" fmla="*/ 2147483647 w 78"/>
              <a:gd name="T71" fmla="*/ 2147483647 h 92"/>
              <a:gd name="T72" fmla="*/ 2147483647 w 78"/>
              <a:gd name="T73" fmla="*/ 0 h 92"/>
              <a:gd name="T74" fmla="*/ 2147483647 w 78"/>
              <a:gd name="T75" fmla="*/ 2147483647 h 92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78"/>
              <a:gd name="T115" fmla="*/ 0 h 92"/>
              <a:gd name="T116" fmla="*/ 78 w 78"/>
              <a:gd name="T117" fmla="*/ 92 h 92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78" h="92">
                <a:moveTo>
                  <a:pt x="3" y="87"/>
                </a:moveTo>
                <a:cubicBezTo>
                  <a:pt x="2" y="86"/>
                  <a:pt x="1" y="85"/>
                  <a:pt x="0" y="84"/>
                </a:cubicBezTo>
                <a:cubicBezTo>
                  <a:pt x="0" y="71"/>
                  <a:pt x="0" y="58"/>
                  <a:pt x="1" y="44"/>
                </a:cubicBezTo>
                <a:cubicBezTo>
                  <a:pt x="12" y="40"/>
                  <a:pt x="22" y="31"/>
                  <a:pt x="30" y="19"/>
                </a:cubicBezTo>
                <a:cubicBezTo>
                  <a:pt x="38" y="25"/>
                  <a:pt x="38" y="25"/>
                  <a:pt x="38" y="25"/>
                </a:cubicBezTo>
                <a:cubicBezTo>
                  <a:pt x="39" y="26"/>
                  <a:pt x="39" y="26"/>
                  <a:pt x="39" y="26"/>
                </a:cubicBezTo>
                <a:cubicBezTo>
                  <a:pt x="39" y="26"/>
                  <a:pt x="39" y="26"/>
                  <a:pt x="39" y="26"/>
                </a:cubicBezTo>
                <a:cubicBezTo>
                  <a:pt x="39" y="26"/>
                  <a:pt x="39" y="26"/>
                  <a:pt x="39" y="26"/>
                </a:cubicBezTo>
                <a:cubicBezTo>
                  <a:pt x="39" y="26"/>
                  <a:pt x="39" y="26"/>
                  <a:pt x="39" y="26"/>
                </a:cubicBezTo>
                <a:cubicBezTo>
                  <a:pt x="39" y="26"/>
                  <a:pt x="39" y="26"/>
                  <a:pt x="39" y="26"/>
                </a:cubicBezTo>
                <a:cubicBezTo>
                  <a:pt x="40" y="26"/>
                  <a:pt x="40" y="26"/>
                  <a:pt x="40" y="26"/>
                </a:cubicBezTo>
                <a:cubicBezTo>
                  <a:pt x="40" y="26"/>
                  <a:pt x="40" y="26"/>
                  <a:pt x="40" y="26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8"/>
                  <a:pt x="41" y="28"/>
                  <a:pt x="41" y="28"/>
                </a:cubicBezTo>
                <a:cubicBezTo>
                  <a:pt x="42" y="28"/>
                  <a:pt x="42" y="28"/>
                  <a:pt x="42" y="28"/>
                </a:cubicBezTo>
                <a:cubicBezTo>
                  <a:pt x="42" y="28"/>
                  <a:pt x="42" y="28"/>
                  <a:pt x="42" y="28"/>
                </a:cubicBezTo>
                <a:cubicBezTo>
                  <a:pt x="42" y="28"/>
                  <a:pt x="42" y="28"/>
                  <a:pt x="42" y="28"/>
                </a:cubicBezTo>
                <a:cubicBezTo>
                  <a:pt x="42" y="28"/>
                  <a:pt x="42" y="28"/>
                  <a:pt x="42" y="28"/>
                </a:cubicBezTo>
                <a:cubicBezTo>
                  <a:pt x="43" y="28"/>
                  <a:pt x="43" y="28"/>
                  <a:pt x="43" y="28"/>
                </a:cubicBezTo>
                <a:cubicBezTo>
                  <a:pt x="43" y="28"/>
                  <a:pt x="43" y="28"/>
                  <a:pt x="43" y="28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4" y="29"/>
                  <a:pt x="44" y="29"/>
                  <a:pt x="44" y="29"/>
                </a:cubicBezTo>
                <a:cubicBezTo>
                  <a:pt x="44" y="29"/>
                  <a:pt x="44" y="29"/>
                  <a:pt x="44" y="29"/>
                </a:cubicBezTo>
                <a:cubicBezTo>
                  <a:pt x="44" y="29"/>
                  <a:pt x="44" y="29"/>
                  <a:pt x="44" y="29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9" y="33"/>
                  <a:pt x="49" y="33"/>
                  <a:pt x="49" y="33"/>
                </a:cubicBezTo>
                <a:cubicBezTo>
                  <a:pt x="49" y="33"/>
                  <a:pt x="49" y="33"/>
                  <a:pt x="49" y="33"/>
                </a:cubicBezTo>
                <a:cubicBezTo>
                  <a:pt x="49" y="33"/>
                  <a:pt x="49" y="33"/>
                  <a:pt x="49" y="33"/>
                </a:cubicBezTo>
                <a:cubicBezTo>
                  <a:pt x="49" y="33"/>
                  <a:pt x="49" y="33"/>
                  <a:pt x="49" y="33"/>
                </a:cubicBezTo>
                <a:cubicBezTo>
                  <a:pt x="49" y="33"/>
                  <a:pt x="49" y="33"/>
                  <a:pt x="49" y="33"/>
                </a:cubicBezTo>
                <a:cubicBezTo>
                  <a:pt x="50" y="33"/>
                  <a:pt x="50" y="33"/>
                  <a:pt x="50" y="33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1" y="34"/>
                  <a:pt x="51" y="34"/>
                  <a:pt x="51" y="34"/>
                </a:cubicBezTo>
                <a:cubicBezTo>
                  <a:pt x="51" y="34"/>
                  <a:pt x="51" y="34"/>
                  <a:pt x="51" y="34"/>
                </a:cubicBezTo>
                <a:cubicBezTo>
                  <a:pt x="51" y="34"/>
                  <a:pt x="51" y="34"/>
                  <a:pt x="51" y="34"/>
                </a:cubicBezTo>
                <a:cubicBezTo>
                  <a:pt x="51" y="34"/>
                  <a:pt x="51" y="34"/>
                  <a:pt x="51" y="34"/>
                </a:cubicBezTo>
                <a:cubicBezTo>
                  <a:pt x="51" y="35"/>
                  <a:pt x="51" y="35"/>
                  <a:pt x="51" y="35"/>
                </a:cubicBezTo>
                <a:cubicBezTo>
                  <a:pt x="52" y="35"/>
                  <a:pt x="52" y="35"/>
                  <a:pt x="52" y="35"/>
                </a:cubicBezTo>
                <a:cubicBezTo>
                  <a:pt x="52" y="35"/>
                  <a:pt x="52" y="35"/>
                  <a:pt x="52" y="35"/>
                </a:cubicBezTo>
                <a:cubicBezTo>
                  <a:pt x="52" y="35"/>
                  <a:pt x="52" y="35"/>
                  <a:pt x="52" y="35"/>
                </a:cubicBezTo>
                <a:cubicBezTo>
                  <a:pt x="52" y="35"/>
                  <a:pt x="52" y="35"/>
                  <a:pt x="52" y="35"/>
                </a:cubicBezTo>
                <a:cubicBezTo>
                  <a:pt x="53" y="35"/>
                  <a:pt x="53" y="35"/>
                  <a:pt x="53" y="35"/>
                </a:cubicBezTo>
                <a:cubicBezTo>
                  <a:pt x="53" y="36"/>
                  <a:pt x="53" y="36"/>
                  <a:pt x="53" y="36"/>
                </a:cubicBezTo>
                <a:cubicBezTo>
                  <a:pt x="53" y="36"/>
                  <a:pt x="53" y="36"/>
                  <a:pt x="53" y="36"/>
                </a:cubicBezTo>
                <a:cubicBezTo>
                  <a:pt x="53" y="36"/>
                  <a:pt x="53" y="36"/>
                  <a:pt x="53" y="36"/>
                </a:cubicBezTo>
                <a:cubicBezTo>
                  <a:pt x="53" y="36"/>
                  <a:pt x="53" y="36"/>
                  <a:pt x="53" y="36"/>
                </a:cubicBezTo>
                <a:cubicBezTo>
                  <a:pt x="62" y="42"/>
                  <a:pt x="62" y="42"/>
                  <a:pt x="62" y="42"/>
                </a:cubicBezTo>
                <a:cubicBezTo>
                  <a:pt x="54" y="54"/>
                  <a:pt x="49" y="66"/>
                  <a:pt x="49" y="78"/>
                </a:cubicBezTo>
                <a:cubicBezTo>
                  <a:pt x="36" y="83"/>
                  <a:pt x="24" y="87"/>
                  <a:pt x="11" y="92"/>
                </a:cubicBezTo>
                <a:cubicBezTo>
                  <a:pt x="10" y="91"/>
                  <a:pt x="9" y="91"/>
                  <a:pt x="8" y="90"/>
                </a:cubicBezTo>
                <a:cubicBezTo>
                  <a:pt x="24" y="67"/>
                  <a:pt x="24" y="67"/>
                  <a:pt x="24" y="67"/>
                </a:cubicBezTo>
                <a:cubicBezTo>
                  <a:pt x="28" y="68"/>
                  <a:pt x="32" y="67"/>
                  <a:pt x="35" y="63"/>
                </a:cubicBezTo>
                <a:cubicBezTo>
                  <a:pt x="38" y="59"/>
                  <a:pt x="37" y="53"/>
                  <a:pt x="33" y="50"/>
                </a:cubicBezTo>
                <a:cubicBezTo>
                  <a:pt x="28" y="47"/>
                  <a:pt x="22" y="48"/>
                  <a:pt x="19" y="52"/>
                </a:cubicBezTo>
                <a:cubicBezTo>
                  <a:pt x="16" y="56"/>
                  <a:pt x="17" y="61"/>
                  <a:pt x="20" y="64"/>
                </a:cubicBezTo>
                <a:cubicBezTo>
                  <a:pt x="3" y="87"/>
                  <a:pt x="3" y="87"/>
                  <a:pt x="3" y="87"/>
                </a:cubicBezTo>
                <a:close/>
                <a:moveTo>
                  <a:pt x="27" y="92"/>
                </a:moveTo>
                <a:cubicBezTo>
                  <a:pt x="74" y="92"/>
                  <a:pt x="74" y="92"/>
                  <a:pt x="74" y="92"/>
                </a:cubicBezTo>
                <a:cubicBezTo>
                  <a:pt x="74" y="82"/>
                  <a:pt x="74" y="82"/>
                  <a:pt x="74" y="82"/>
                </a:cubicBezTo>
                <a:cubicBezTo>
                  <a:pt x="54" y="82"/>
                  <a:pt x="54" y="82"/>
                  <a:pt x="54" y="82"/>
                </a:cubicBezTo>
                <a:cubicBezTo>
                  <a:pt x="27" y="92"/>
                  <a:pt x="27" y="92"/>
                  <a:pt x="27" y="92"/>
                </a:cubicBezTo>
                <a:close/>
                <a:moveTo>
                  <a:pt x="69" y="42"/>
                </a:moveTo>
                <a:cubicBezTo>
                  <a:pt x="78" y="30"/>
                  <a:pt x="78" y="30"/>
                  <a:pt x="78" y="30"/>
                </a:cubicBezTo>
                <a:cubicBezTo>
                  <a:pt x="35" y="0"/>
                  <a:pt x="35" y="0"/>
                  <a:pt x="35" y="0"/>
                </a:cubicBezTo>
                <a:cubicBezTo>
                  <a:pt x="26" y="11"/>
                  <a:pt x="26" y="11"/>
                  <a:pt x="26" y="11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79" name="文本框 2"/>
          <p:cNvSpPr txBox="1">
            <a:spLocks noChangeArrowheads="1"/>
          </p:cNvSpPr>
          <p:nvPr/>
        </p:nvSpPr>
        <p:spPr bwMode="auto">
          <a:xfrm>
            <a:off x="6970713" y="2981325"/>
            <a:ext cx="206057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输入标题文字</a:t>
            </a:r>
            <a:endParaRPr lang="en-US" sz="2000" b="1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680" name="文本框 3"/>
          <p:cNvSpPr txBox="1">
            <a:spLocks noChangeArrowheads="1"/>
          </p:cNvSpPr>
          <p:nvPr/>
        </p:nvSpPr>
        <p:spPr bwMode="auto">
          <a:xfrm>
            <a:off x="6940550" y="3487738"/>
            <a:ext cx="4181475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输入需要的文字描述内容输入需要的</a:t>
            </a:r>
            <a:endParaRPr lang="en-US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输入需要的文字描述内容输入需要的</a:t>
            </a:r>
            <a:endParaRPr lang="en-US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输入需要的文字描述内容输入需要的</a:t>
            </a:r>
            <a:endParaRPr lang="en-US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输入需要的文字描述内容输入需要的</a:t>
            </a:r>
            <a:endParaRPr lang="en-US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输入需要的文字描述内容输入需要的</a:t>
            </a:r>
            <a:endParaRPr lang="en-US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8681" name="圆角矩形 22"/>
          <p:cNvGrpSpPr/>
          <p:nvPr/>
        </p:nvGrpSpPr>
        <p:grpSpPr bwMode="auto">
          <a:xfrm>
            <a:off x="4383088" y="2243138"/>
            <a:ext cx="1908175" cy="1908175"/>
            <a:chOff x="0" y="0"/>
            <a:chExt cx="1202" cy="1202"/>
          </a:xfrm>
        </p:grpSpPr>
        <p:pic>
          <p:nvPicPr>
            <p:cNvPr id="28688" name="圆角矩形 22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202" cy="1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689" name="Text Box 16"/>
            <p:cNvSpPr txBox="1">
              <a:spLocks noChangeArrowheads="1"/>
            </p:cNvSpPr>
            <p:nvPr/>
          </p:nvSpPr>
          <p:spPr bwMode="auto">
            <a:xfrm>
              <a:off x="70" y="68"/>
              <a:ext cx="1064" cy="10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28682" name="椭圆 23"/>
          <p:cNvSpPr>
            <a:spLocks noChangeArrowheads="1"/>
          </p:cNvSpPr>
          <p:nvPr/>
        </p:nvSpPr>
        <p:spPr bwMode="auto">
          <a:xfrm>
            <a:off x="5759450" y="3660775"/>
            <a:ext cx="863600" cy="865188"/>
          </a:xfrm>
          <a:prstGeom prst="ellipse">
            <a:avLst/>
          </a:prstGeom>
          <a:solidFill>
            <a:srgbClr val="F49B1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2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683" name="Freeform 30"/>
          <p:cNvSpPr>
            <a:spLocks noEditPoints="1"/>
          </p:cNvSpPr>
          <p:nvPr/>
        </p:nvSpPr>
        <p:spPr bwMode="auto">
          <a:xfrm>
            <a:off x="5927725" y="3822700"/>
            <a:ext cx="542925" cy="541338"/>
          </a:xfrm>
          <a:custGeom>
            <a:avLst/>
            <a:gdLst>
              <a:gd name="T0" fmla="*/ 2147483647 w 60"/>
              <a:gd name="T1" fmla="*/ 0 h 67"/>
              <a:gd name="T2" fmla="*/ 2147483647 w 60"/>
              <a:gd name="T3" fmla="*/ 2147483647 h 67"/>
              <a:gd name="T4" fmla="*/ 2147483647 w 60"/>
              <a:gd name="T5" fmla="*/ 2147483647 h 67"/>
              <a:gd name="T6" fmla="*/ 2147483647 w 60"/>
              <a:gd name="T7" fmla="*/ 2147483647 h 67"/>
              <a:gd name="T8" fmla="*/ 2147483647 w 60"/>
              <a:gd name="T9" fmla="*/ 2147483647 h 67"/>
              <a:gd name="T10" fmla="*/ 2147483647 w 60"/>
              <a:gd name="T11" fmla="*/ 2147483647 h 67"/>
              <a:gd name="T12" fmla="*/ 2147483647 w 60"/>
              <a:gd name="T13" fmla="*/ 2147483647 h 67"/>
              <a:gd name="T14" fmla="*/ 2147483647 w 60"/>
              <a:gd name="T15" fmla="*/ 2147483647 h 67"/>
              <a:gd name="T16" fmla="*/ 2147483647 w 60"/>
              <a:gd name="T17" fmla="*/ 2147483647 h 67"/>
              <a:gd name="T18" fmla="*/ 2147483647 w 60"/>
              <a:gd name="T19" fmla="*/ 2147483647 h 67"/>
              <a:gd name="T20" fmla="*/ 0 w 60"/>
              <a:gd name="T21" fmla="*/ 2147483647 h 67"/>
              <a:gd name="T22" fmla="*/ 2147483647 w 60"/>
              <a:gd name="T23" fmla="*/ 2147483647 h 67"/>
              <a:gd name="T24" fmla="*/ 2147483647 w 60"/>
              <a:gd name="T25" fmla="*/ 2147483647 h 67"/>
              <a:gd name="T26" fmla="*/ 2147483647 w 60"/>
              <a:gd name="T27" fmla="*/ 2147483647 h 67"/>
              <a:gd name="T28" fmla="*/ 2147483647 w 60"/>
              <a:gd name="T29" fmla="*/ 2147483647 h 67"/>
              <a:gd name="T30" fmla="*/ 2147483647 w 60"/>
              <a:gd name="T31" fmla="*/ 2147483647 h 67"/>
              <a:gd name="T32" fmla="*/ 2147483647 w 60"/>
              <a:gd name="T33" fmla="*/ 2147483647 h 67"/>
              <a:gd name="T34" fmla="*/ 2147483647 w 60"/>
              <a:gd name="T35" fmla="*/ 2147483647 h 67"/>
              <a:gd name="T36" fmla="*/ 2147483647 w 60"/>
              <a:gd name="T37" fmla="*/ 2147483647 h 67"/>
              <a:gd name="T38" fmla="*/ 2147483647 w 60"/>
              <a:gd name="T39" fmla="*/ 2147483647 h 67"/>
              <a:gd name="T40" fmla="*/ 2147483647 w 60"/>
              <a:gd name="T41" fmla="*/ 2147483647 h 67"/>
              <a:gd name="T42" fmla="*/ 2147483647 w 60"/>
              <a:gd name="T43" fmla="*/ 2147483647 h 67"/>
              <a:gd name="T44" fmla="*/ 2147483647 w 60"/>
              <a:gd name="T45" fmla="*/ 2147483647 h 67"/>
              <a:gd name="T46" fmla="*/ 2147483647 w 60"/>
              <a:gd name="T47" fmla="*/ 2147483647 h 67"/>
              <a:gd name="T48" fmla="*/ 2147483647 w 60"/>
              <a:gd name="T49" fmla="*/ 2147483647 h 67"/>
              <a:gd name="T50" fmla="*/ 2147483647 w 60"/>
              <a:gd name="T51" fmla="*/ 2147483647 h 67"/>
              <a:gd name="T52" fmla="*/ 2147483647 w 60"/>
              <a:gd name="T53" fmla="*/ 2147483647 h 67"/>
              <a:gd name="T54" fmla="*/ 2147483647 w 60"/>
              <a:gd name="T55" fmla="*/ 2147483647 h 67"/>
              <a:gd name="T56" fmla="*/ 2147483647 w 60"/>
              <a:gd name="T57" fmla="*/ 2147483647 h 67"/>
              <a:gd name="T58" fmla="*/ 2147483647 w 60"/>
              <a:gd name="T59" fmla="*/ 2147483647 h 67"/>
              <a:gd name="T60" fmla="*/ 2147483647 w 60"/>
              <a:gd name="T61" fmla="*/ 2147483647 h 67"/>
              <a:gd name="T62" fmla="*/ 2147483647 w 60"/>
              <a:gd name="T63" fmla="*/ 2147483647 h 67"/>
              <a:gd name="T64" fmla="*/ 2147483647 w 60"/>
              <a:gd name="T65" fmla="*/ 2147483647 h 67"/>
              <a:gd name="T66" fmla="*/ 2147483647 w 60"/>
              <a:gd name="T67" fmla="*/ 2147483647 h 67"/>
              <a:gd name="T68" fmla="*/ 2147483647 w 60"/>
              <a:gd name="T69" fmla="*/ 2147483647 h 67"/>
              <a:gd name="T70" fmla="*/ 2147483647 w 60"/>
              <a:gd name="T71" fmla="*/ 2147483647 h 67"/>
              <a:gd name="T72" fmla="*/ 2147483647 w 60"/>
              <a:gd name="T73" fmla="*/ 2147483647 h 67"/>
              <a:gd name="T74" fmla="*/ 2147483647 w 60"/>
              <a:gd name="T75" fmla="*/ 2147483647 h 67"/>
              <a:gd name="T76" fmla="*/ 2147483647 w 60"/>
              <a:gd name="T77" fmla="*/ 2147483647 h 67"/>
              <a:gd name="T78" fmla="*/ 2147483647 w 60"/>
              <a:gd name="T79" fmla="*/ 2147483647 h 67"/>
              <a:gd name="T80" fmla="*/ 2147483647 w 60"/>
              <a:gd name="T81" fmla="*/ 2147483647 h 67"/>
              <a:gd name="T82" fmla="*/ 2147483647 w 60"/>
              <a:gd name="T83" fmla="*/ 2147483647 h 67"/>
              <a:gd name="T84" fmla="*/ 2147483647 w 60"/>
              <a:gd name="T85" fmla="*/ 2147483647 h 67"/>
              <a:gd name="T86" fmla="*/ 2147483647 w 60"/>
              <a:gd name="T87" fmla="*/ 2147483647 h 6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60"/>
              <a:gd name="T133" fmla="*/ 0 h 67"/>
              <a:gd name="T134" fmla="*/ 60 w 60"/>
              <a:gd name="T135" fmla="*/ 67 h 67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60" h="67">
                <a:moveTo>
                  <a:pt x="28" y="0"/>
                </a:moveTo>
                <a:cubicBezTo>
                  <a:pt x="32" y="0"/>
                  <a:pt x="32" y="0"/>
                  <a:pt x="32" y="0"/>
                </a:cubicBezTo>
                <a:cubicBezTo>
                  <a:pt x="32" y="10"/>
                  <a:pt x="32" y="10"/>
                  <a:pt x="32" y="10"/>
                </a:cubicBezTo>
                <a:cubicBezTo>
                  <a:pt x="28" y="10"/>
                  <a:pt x="28" y="10"/>
                  <a:pt x="28" y="10"/>
                </a:cubicBezTo>
                <a:cubicBezTo>
                  <a:pt x="28" y="0"/>
                  <a:pt x="28" y="0"/>
                  <a:pt x="28" y="0"/>
                </a:cubicBezTo>
                <a:close/>
                <a:moveTo>
                  <a:pt x="60" y="28"/>
                </a:moveTo>
                <a:cubicBezTo>
                  <a:pt x="60" y="32"/>
                  <a:pt x="60" y="32"/>
                  <a:pt x="60" y="32"/>
                </a:cubicBezTo>
                <a:cubicBezTo>
                  <a:pt x="50" y="32"/>
                  <a:pt x="50" y="32"/>
                  <a:pt x="50" y="32"/>
                </a:cubicBezTo>
                <a:cubicBezTo>
                  <a:pt x="50" y="28"/>
                  <a:pt x="50" y="28"/>
                  <a:pt x="50" y="28"/>
                </a:cubicBezTo>
                <a:cubicBezTo>
                  <a:pt x="60" y="28"/>
                  <a:pt x="60" y="28"/>
                  <a:pt x="60" y="28"/>
                </a:cubicBezTo>
                <a:close/>
                <a:moveTo>
                  <a:pt x="55" y="14"/>
                </a:moveTo>
                <a:cubicBezTo>
                  <a:pt x="57" y="17"/>
                  <a:pt x="57" y="17"/>
                  <a:pt x="57" y="17"/>
                </a:cubicBezTo>
                <a:cubicBezTo>
                  <a:pt x="49" y="22"/>
                  <a:pt x="49" y="22"/>
                  <a:pt x="49" y="22"/>
                </a:cubicBezTo>
                <a:cubicBezTo>
                  <a:pt x="47" y="19"/>
                  <a:pt x="47" y="19"/>
                  <a:pt x="47" y="19"/>
                </a:cubicBezTo>
                <a:cubicBezTo>
                  <a:pt x="55" y="14"/>
                  <a:pt x="55" y="14"/>
                  <a:pt x="55" y="14"/>
                </a:cubicBezTo>
                <a:close/>
                <a:moveTo>
                  <a:pt x="44" y="3"/>
                </a:moveTo>
                <a:cubicBezTo>
                  <a:pt x="39" y="12"/>
                  <a:pt x="39" y="12"/>
                  <a:pt x="39" y="12"/>
                </a:cubicBezTo>
                <a:cubicBezTo>
                  <a:pt x="42" y="14"/>
                  <a:pt x="42" y="14"/>
                  <a:pt x="42" y="14"/>
                </a:cubicBezTo>
                <a:cubicBezTo>
                  <a:pt x="47" y="5"/>
                  <a:pt x="47" y="5"/>
                  <a:pt x="47" y="5"/>
                </a:cubicBezTo>
                <a:cubicBezTo>
                  <a:pt x="44" y="3"/>
                  <a:pt x="44" y="3"/>
                  <a:pt x="44" y="3"/>
                </a:cubicBezTo>
                <a:close/>
                <a:moveTo>
                  <a:pt x="0" y="32"/>
                </a:moveTo>
                <a:cubicBezTo>
                  <a:pt x="0" y="28"/>
                  <a:pt x="0" y="28"/>
                  <a:pt x="0" y="28"/>
                </a:cubicBezTo>
                <a:cubicBezTo>
                  <a:pt x="10" y="28"/>
                  <a:pt x="10" y="28"/>
                  <a:pt x="10" y="28"/>
                </a:cubicBezTo>
                <a:cubicBezTo>
                  <a:pt x="10" y="32"/>
                  <a:pt x="10" y="32"/>
                  <a:pt x="10" y="32"/>
                </a:cubicBezTo>
                <a:cubicBezTo>
                  <a:pt x="0" y="32"/>
                  <a:pt x="0" y="32"/>
                  <a:pt x="0" y="32"/>
                </a:cubicBezTo>
                <a:close/>
                <a:moveTo>
                  <a:pt x="3" y="17"/>
                </a:moveTo>
                <a:cubicBezTo>
                  <a:pt x="5" y="14"/>
                  <a:pt x="5" y="14"/>
                  <a:pt x="5" y="14"/>
                </a:cubicBezTo>
                <a:cubicBezTo>
                  <a:pt x="14" y="18"/>
                  <a:pt x="14" y="18"/>
                  <a:pt x="14" y="18"/>
                </a:cubicBezTo>
                <a:cubicBezTo>
                  <a:pt x="12" y="22"/>
                  <a:pt x="12" y="22"/>
                  <a:pt x="12" y="22"/>
                </a:cubicBezTo>
                <a:cubicBezTo>
                  <a:pt x="3" y="17"/>
                  <a:pt x="3" y="17"/>
                  <a:pt x="3" y="17"/>
                </a:cubicBezTo>
                <a:close/>
                <a:moveTo>
                  <a:pt x="14" y="5"/>
                </a:moveTo>
                <a:cubicBezTo>
                  <a:pt x="19" y="14"/>
                  <a:pt x="19" y="14"/>
                  <a:pt x="19" y="14"/>
                </a:cubicBezTo>
                <a:cubicBezTo>
                  <a:pt x="22" y="12"/>
                  <a:pt x="22" y="12"/>
                  <a:pt x="22" y="12"/>
                </a:cubicBezTo>
                <a:cubicBezTo>
                  <a:pt x="17" y="3"/>
                  <a:pt x="17" y="3"/>
                  <a:pt x="17" y="3"/>
                </a:cubicBezTo>
                <a:cubicBezTo>
                  <a:pt x="14" y="5"/>
                  <a:pt x="14" y="5"/>
                  <a:pt x="14" y="5"/>
                </a:cubicBezTo>
                <a:close/>
                <a:moveTo>
                  <a:pt x="30" y="15"/>
                </a:moveTo>
                <a:cubicBezTo>
                  <a:pt x="34" y="15"/>
                  <a:pt x="39" y="17"/>
                  <a:pt x="42" y="19"/>
                </a:cubicBezTo>
                <a:cubicBezTo>
                  <a:pt x="44" y="22"/>
                  <a:pt x="46" y="26"/>
                  <a:pt x="46" y="31"/>
                </a:cubicBezTo>
                <a:cubicBezTo>
                  <a:pt x="46" y="34"/>
                  <a:pt x="45" y="36"/>
                  <a:pt x="44" y="39"/>
                </a:cubicBezTo>
                <a:cubicBezTo>
                  <a:pt x="43" y="41"/>
                  <a:pt x="41" y="43"/>
                  <a:pt x="39" y="44"/>
                </a:cubicBezTo>
                <a:cubicBezTo>
                  <a:pt x="39" y="46"/>
                  <a:pt x="39" y="46"/>
                  <a:pt x="39" y="46"/>
                </a:cubicBezTo>
                <a:cubicBezTo>
                  <a:pt x="39" y="46"/>
                  <a:pt x="39" y="46"/>
                  <a:pt x="39" y="46"/>
                </a:cubicBezTo>
                <a:cubicBezTo>
                  <a:pt x="41" y="46"/>
                  <a:pt x="41" y="46"/>
                  <a:pt x="41" y="46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48"/>
                  <a:pt x="42" y="49"/>
                  <a:pt x="42" y="50"/>
                </a:cubicBezTo>
                <a:cubicBezTo>
                  <a:pt x="42" y="50"/>
                  <a:pt x="41" y="51"/>
                  <a:pt x="41" y="52"/>
                </a:cubicBezTo>
                <a:cubicBezTo>
                  <a:pt x="41" y="52"/>
                  <a:pt x="41" y="52"/>
                  <a:pt x="41" y="52"/>
                </a:cubicBezTo>
                <a:cubicBezTo>
                  <a:pt x="41" y="53"/>
                  <a:pt x="41" y="53"/>
                  <a:pt x="41" y="53"/>
                </a:cubicBezTo>
                <a:cubicBezTo>
                  <a:pt x="41" y="54"/>
                  <a:pt x="42" y="55"/>
                  <a:pt x="42" y="55"/>
                </a:cubicBezTo>
                <a:cubicBezTo>
                  <a:pt x="42" y="56"/>
                  <a:pt x="41" y="57"/>
                  <a:pt x="41" y="58"/>
                </a:cubicBezTo>
                <a:cubicBezTo>
                  <a:pt x="41" y="59"/>
                  <a:pt x="41" y="59"/>
                  <a:pt x="41" y="59"/>
                </a:cubicBezTo>
                <a:cubicBezTo>
                  <a:pt x="40" y="59"/>
                  <a:pt x="40" y="59"/>
                  <a:pt x="40" y="59"/>
                </a:cubicBezTo>
                <a:cubicBezTo>
                  <a:pt x="22" y="61"/>
                  <a:pt x="22" y="61"/>
                  <a:pt x="22" y="61"/>
                </a:cubicBezTo>
                <a:cubicBezTo>
                  <a:pt x="20" y="61"/>
                  <a:pt x="20" y="61"/>
                  <a:pt x="20" y="61"/>
                </a:cubicBezTo>
                <a:cubicBezTo>
                  <a:pt x="20" y="60"/>
                  <a:pt x="20" y="60"/>
                  <a:pt x="20" y="60"/>
                </a:cubicBezTo>
                <a:cubicBezTo>
                  <a:pt x="20" y="59"/>
                  <a:pt x="19" y="58"/>
                  <a:pt x="19" y="57"/>
                </a:cubicBezTo>
                <a:cubicBezTo>
                  <a:pt x="19" y="56"/>
                  <a:pt x="19" y="55"/>
                  <a:pt x="20" y="54"/>
                </a:cubicBezTo>
                <a:cubicBezTo>
                  <a:pt x="20" y="54"/>
                  <a:pt x="20" y="54"/>
                  <a:pt x="20" y="54"/>
                </a:cubicBezTo>
                <a:cubicBezTo>
                  <a:pt x="20" y="54"/>
                  <a:pt x="20" y="54"/>
                  <a:pt x="20" y="54"/>
                </a:cubicBezTo>
                <a:cubicBezTo>
                  <a:pt x="20" y="53"/>
                  <a:pt x="19" y="52"/>
                  <a:pt x="19" y="51"/>
                </a:cubicBezTo>
                <a:cubicBezTo>
                  <a:pt x="19" y="50"/>
                  <a:pt x="19" y="49"/>
                  <a:pt x="20" y="48"/>
                </a:cubicBezTo>
                <a:cubicBezTo>
                  <a:pt x="20" y="47"/>
                  <a:pt x="20" y="47"/>
                  <a:pt x="20" y="47"/>
                </a:cubicBezTo>
                <a:cubicBezTo>
                  <a:pt x="21" y="47"/>
                  <a:pt x="21" y="47"/>
                  <a:pt x="21" y="47"/>
                </a:cubicBezTo>
                <a:cubicBezTo>
                  <a:pt x="22" y="47"/>
                  <a:pt x="22" y="47"/>
                  <a:pt x="22" y="47"/>
                </a:cubicBezTo>
                <a:cubicBezTo>
                  <a:pt x="22" y="44"/>
                  <a:pt x="22" y="44"/>
                  <a:pt x="22" y="44"/>
                </a:cubicBezTo>
                <a:cubicBezTo>
                  <a:pt x="20" y="43"/>
                  <a:pt x="18" y="41"/>
                  <a:pt x="17" y="39"/>
                </a:cubicBezTo>
                <a:cubicBezTo>
                  <a:pt x="15" y="37"/>
                  <a:pt x="14" y="34"/>
                  <a:pt x="14" y="31"/>
                </a:cubicBezTo>
                <a:cubicBezTo>
                  <a:pt x="14" y="26"/>
                  <a:pt x="16" y="22"/>
                  <a:pt x="19" y="19"/>
                </a:cubicBezTo>
                <a:cubicBezTo>
                  <a:pt x="22" y="17"/>
                  <a:pt x="26" y="15"/>
                  <a:pt x="30" y="15"/>
                </a:cubicBezTo>
                <a:close/>
                <a:moveTo>
                  <a:pt x="35" y="62"/>
                </a:moveTo>
                <a:cubicBezTo>
                  <a:pt x="35" y="62"/>
                  <a:pt x="35" y="62"/>
                  <a:pt x="35" y="62"/>
                </a:cubicBezTo>
                <a:cubicBezTo>
                  <a:pt x="35" y="65"/>
                  <a:pt x="33" y="67"/>
                  <a:pt x="30" y="67"/>
                </a:cubicBezTo>
                <a:cubicBezTo>
                  <a:pt x="28" y="67"/>
                  <a:pt x="26" y="65"/>
                  <a:pt x="26" y="63"/>
                </a:cubicBezTo>
                <a:cubicBezTo>
                  <a:pt x="35" y="62"/>
                  <a:pt x="35" y="62"/>
                  <a:pt x="35" y="62"/>
                </a:cubicBezTo>
                <a:close/>
                <a:moveTo>
                  <a:pt x="38" y="55"/>
                </a:moveTo>
                <a:cubicBezTo>
                  <a:pt x="23" y="57"/>
                  <a:pt x="23" y="57"/>
                  <a:pt x="23" y="57"/>
                </a:cubicBezTo>
                <a:cubicBezTo>
                  <a:pt x="23" y="57"/>
                  <a:pt x="23" y="57"/>
                  <a:pt x="23" y="57"/>
                </a:cubicBezTo>
                <a:cubicBezTo>
                  <a:pt x="23" y="57"/>
                  <a:pt x="23" y="57"/>
                  <a:pt x="23" y="57"/>
                </a:cubicBezTo>
                <a:cubicBezTo>
                  <a:pt x="38" y="56"/>
                  <a:pt x="38" y="56"/>
                  <a:pt x="38" y="56"/>
                </a:cubicBezTo>
                <a:cubicBezTo>
                  <a:pt x="38" y="56"/>
                  <a:pt x="38" y="56"/>
                  <a:pt x="38" y="55"/>
                </a:cubicBezTo>
                <a:cubicBezTo>
                  <a:pt x="38" y="55"/>
                  <a:pt x="38" y="55"/>
                  <a:pt x="38" y="55"/>
                </a:cubicBezTo>
                <a:close/>
                <a:moveTo>
                  <a:pt x="38" y="49"/>
                </a:moveTo>
                <a:cubicBezTo>
                  <a:pt x="23" y="51"/>
                  <a:pt x="23" y="51"/>
                  <a:pt x="23" y="51"/>
                </a:cubicBezTo>
                <a:cubicBezTo>
                  <a:pt x="23" y="51"/>
                  <a:pt x="23" y="51"/>
                  <a:pt x="23" y="51"/>
                </a:cubicBezTo>
                <a:cubicBezTo>
                  <a:pt x="23" y="51"/>
                  <a:pt x="23" y="51"/>
                  <a:pt x="23" y="51"/>
                </a:cubicBezTo>
                <a:cubicBezTo>
                  <a:pt x="38" y="50"/>
                  <a:pt x="38" y="50"/>
                  <a:pt x="38" y="50"/>
                </a:cubicBezTo>
                <a:cubicBezTo>
                  <a:pt x="38" y="50"/>
                  <a:pt x="38" y="50"/>
                  <a:pt x="38" y="50"/>
                </a:cubicBezTo>
                <a:cubicBezTo>
                  <a:pt x="38" y="49"/>
                  <a:pt x="38" y="49"/>
                  <a:pt x="38" y="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84" name="TextBox 8"/>
          <p:cNvSpPr txBox="1">
            <a:spLocks noChangeArrowheads="1"/>
          </p:cNvSpPr>
          <p:nvPr/>
        </p:nvSpPr>
        <p:spPr bwMode="auto">
          <a:xfrm>
            <a:off x="1417638" y="4719638"/>
            <a:ext cx="2219325" cy="133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zh-CN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zh-CN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zh-CN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685" name="TextBox 8"/>
          <p:cNvSpPr txBox="1">
            <a:spLocks noChangeArrowheads="1"/>
          </p:cNvSpPr>
          <p:nvPr/>
        </p:nvSpPr>
        <p:spPr bwMode="auto">
          <a:xfrm>
            <a:off x="1781175" y="4222750"/>
            <a:ext cx="149225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sz="2000" b="1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zh-CN" sz="2000" b="1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686" name="TextBox 8"/>
          <p:cNvSpPr txBox="1">
            <a:spLocks noChangeArrowheads="1"/>
          </p:cNvSpPr>
          <p:nvPr/>
        </p:nvSpPr>
        <p:spPr bwMode="auto">
          <a:xfrm>
            <a:off x="4241800" y="4719638"/>
            <a:ext cx="2217738" cy="133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zh-CN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zh-CN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zh-CN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687" name="TextBox 8"/>
          <p:cNvSpPr txBox="1">
            <a:spLocks noChangeArrowheads="1"/>
          </p:cNvSpPr>
          <p:nvPr/>
        </p:nvSpPr>
        <p:spPr bwMode="auto">
          <a:xfrm>
            <a:off x="4605338" y="4222750"/>
            <a:ext cx="1490662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sz="2000" b="1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zh-CN" sz="2000" b="1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8" name="组合 1"/>
          <p:cNvGrpSpPr/>
          <p:nvPr/>
        </p:nvGrpSpPr>
        <p:grpSpPr bwMode="auto">
          <a:xfrm>
            <a:off x="825500" y="1042988"/>
            <a:ext cx="6007100" cy="684212"/>
            <a:chOff x="0" y="0"/>
            <a:chExt cx="10006012" cy="1139825"/>
          </a:xfrm>
        </p:grpSpPr>
        <p:sp>
          <p:nvSpPr>
            <p:cNvPr id="29724" name="Freeform 30"/>
            <p:cNvSpPr/>
            <p:nvPr/>
          </p:nvSpPr>
          <p:spPr bwMode="auto">
            <a:xfrm>
              <a:off x="0" y="0"/>
              <a:ext cx="10006012" cy="1139825"/>
            </a:xfrm>
            <a:custGeom>
              <a:avLst/>
              <a:gdLst>
                <a:gd name="T0" fmla="*/ 2147483647 w 603"/>
                <a:gd name="T1" fmla="*/ 2147483647 h 66"/>
                <a:gd name="T2" fmla="*/ 2147483647 w 603"/>
                <a:gd name="T3" fmla="*/ 2147483647 h 66"/>
                <a:gd name="T4" fmla="*/ 2147483647 w 603"/>
                <a:gd name="T5" fmla="*/ 2147483647 h 66"/>
                <a:gd name="T6" fmla="*/ 0 w 603"/>
                <a:gd name="T7" fmla="*/ 2147483647 h 66"/>
                <a:gd name="T8" fmla="*/ 0 w 603"/>
                <a:gd name="T9" fmla="*/ 2147483647 h 66"/>
                <a:gd name="T10" fmla="*/ 2147483647 w 603"/>
                <a:gd name="T11" fmla="*/ 0 h 66"/>
                <a:gd name="T12" fmla="*/ 2147483647 w 603"/>
                <a:gd name="T13" fmla="*/ 0 h 66"/>
                <a:gd name="T14" fmla="*/ 2147483647 w 603"/>
                <a:gd name="T15" fmla="*/ 2147483647 h 6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03"/>
                <a:gd name="T25" fmla="*/ 0 h 66"/>
                <a:gd name="T26" fmla="*/ 603 w 603"/>
                <a:gd name="T27" fmla="*/ 66 h 6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03" h="66">
                  <a:moveTo>
                    <a:pt x="603" y="33"/>
                  </a:moveTo>
                  <a:cubicBezTo>
                    <a:pt x="603" y="51"/>
                    <a:pt x="589" y="66"/>
                    <a:pt x="570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15" y="66"/>
                    <a:pt x="0" y="51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570" y="0"/>
                    <a:pt x="570" y="0"/>
                    <a:pt x="570" y="0"/>
                  </a:cubicBezTo>
                  <a:cubicBezTo>
                    <a:pt x="589" y="0"/>
                    <a:pt x="603" y="15"/>
                    <a:pt x="603" y="33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25" name="Freeform 31"/>
            <p:cNvSpPr/>
            <p:nvPr/>
          </p:nvSpPr>
          <p:spPr bwMode="auto">
            <a:xfrm>
              <a:off x="8229600" y="0"/>
              <a:ext cx="1776412" cy="1139825"/>
            </a:xfrm>
            <a:custGeom>
              <a:avLst/>
              <a:gdLst>
                <a:gd name="T0" fmla="*/ 2147483647 w 107"/>
                <a:gd name="T1" fmla="*/ 0 h 66"/>
                <a:gd name="T2" fmla="*/ 0 w 107"/>
                <a:gd name="T3" fmla="*/ 0 h 66"/>
                <a:gd name="T4" fmla="*/ 0 w 107"/>
                <a:gd name="T5" fmla="*/ 2147483647 h 66"/>
                <a:gd name="T6" fmla="*/ 2147483647 w 107"/>
                <a:gd name="T7" fmla="*/ 2147483647 h 66"/>
                <a:gd name="T8" fmla="*/ 2147483647 w 107"/>
                <a:gd name="T9" fmla="*/ 2147483647 h 66"/>
                <a:gd name="T10" fmla="*/ 2147483647 w 107"/>
                <a:gd name="T11" fmla="*/ 0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7"/>
                <a:gd name="T19" fmla="*/ 0 h 66"/>
                <a:gd name="T20" fmla="*/ 107 w 107"/>
                <a:gd name="T21" fmla="*/ 66 h 6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7" h="66">
                  <a:moveTo>
                    <a:pt x="7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93" y="66"/>
                    <a:pt x="107" y="51"/>
                    <a:pt x="107" y="33"/>
                  </a:cubicBezTo>
                  <a:cubicBezTo>
                    <a:pt x="107" y="15"/>
                    <a:pt x="93" y="0"/>
                    <a:pt x="74" y="0"/>
                  </a:cubicBezTo>
                  <a:close/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26" name="Freeform 32"/>
            <p:cNvSpPr>
              <a:spLocks noEditPoints="1"/>
            </p:cNvSpPr>
            <p:nvPr/>
          </p:nvSpPr>
          <p:spPr bwMode="auto">
            <a:xfrm>
              <a:off x="8559519" y="96370"/>
              <a:ext cx="928687" cy="984250"/>
            </a:xfrm>
            <a:custGeom>
              <a:avLst/>
              <a:gdLst>
                <a:gd name="T0" fmla="*/ 2147483647 w 56"/>
                <a:gd name="T1" fmla="*/ 2147483647 h 57"/>
                <a:gd name="T2" fmla="*/ 2147483647 w 56"/>
                <a:gd name="T3" fmla="*/ 2147483647 h 57"/>
                <a:gd name="T4" fmla="*/ 2147483647 w 56"/>
                <a:gd name="T5" fmla="*/ 2147483647 h 57"/>
                <a:gd name="T6" fmla="*/ 2147483647 w 56"/>
                <a:gd name="T7" fmla="*/ 2147483647 h 57"/>
                <a:gd name="T8" fmla="*/ 2147483647 w 56"/>
                <a:gd name="T9" fmla="*/ 2147483647 h 57"/>
                <a:gd name="T10" fmla="*/ 2147483647 w 56"/>
                <a:gd name="T11" fmla="*/ 2147483647 h 57"/>
                <a:gd name="T12" fmla="*/ 2147483647 w 56"/>
                <a:gd name="T13" fmla="*/ 2147483647 h 57"/>
                <a:gd name="T14" fmla="*/ 2147483647 w 56"/>
                <a:gd name="T15" fmla="*/ 2147483647 h 57"/>
                <a:gd name="T16" fmla="*/ 2147483647 w 56"/>
                <a:gd name="T17" fmla="*/ 2147483647 h 57"/>
                <a:gd name="T18" fmla="*/ 2147483647 w 56"/>
                <a:gd name="T19" fmla="*/ 2147483647 h 57"/>
                <a:gd name="T20" fmla="*/ 2147483647 w 56"/>
                <a:gd name="T21" fmla="*/ 2147483647 h 57"/>
                <a:gd name="T22" fmla="*/ 2147483647 w 56"/>
                <a:gd name="T23" fmla="*/ 2147483647 h 57"/>
                <a:gd name="T24" fmla="*/ 2147483647 w 56"/>
                <a:gd name="T25" fmla="*/ 2147483647 h 5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56"/>
                <a:gd name="T40" fmla="*/ 0 h 57"/>
                <a:gd name="T41" fmla="*/ 56 w 56"/>
                <a:gd name="T42" fmla="*/ 57 h 5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56" h="57">
                  <a:moveTo>
                    <a:pt x="34" y="8"/>
                  </a:moveTo>
                  <a:cubicBezTo>
                    <a:pt x="26" y="0"/>
                    <a:pt x="14" y="0"/>
                    <a:pt x="7" y="8"/>
                  </a:cubicBezTo>
                  <a:cubicBezTo>
                    <a:pt x="0" y="15"/>
                    <a:pt x="0" y="27"/>
                    <a:pt x="7" y="34"/>
                  </a:cubicBezTo>
                  <a:cubicBezTo>
                    <a:pt x="14" y="41"/>
                    <a:pt x="24" y="42"/>
                    <a:pt x="31" y="3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41" y="25"/>
                    <a:pt x="40" y="14"/>
                    <a:pt x="34" y="8"/>
                  </a:cubicBezTo>
                  <a:close/>
                  <a:moveTo>
                    <a:pt x="30" y="31"/>
                  </a:moveTo>
                  <a:cubicBezTo>
                    <a:pt x="25" y="36"/>
                    <a:pt x="16" y="36"/>
                    <a:pt x="11" y="31"/>
                  </a:cubicBezTo>
                  <a:cubicBezTo>
                    <a:pt x="5" y="26"/>
                    <a:pt x="5" y="17"/>
                    <a:pt x="11" y="11"/>
                  </a:cubicBezTo>
                  <a:cubicBezTo>
                    <a:pt x="16" y="6"/>
                    <a:pt x="25" y="6"/>
                    <a:pt x="30" y="11"/>
                  </a:cubicBezTo>
                  <a:cubicBezTo>
                    <a:pt x="36" y="17"/>
                    <a:pt x="36" y="26"/>
                    <a:pt x="30" y="31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9699" name="文本框 5"/>
          <p:cNvSpPr txBox="1">
            <a:spLocks noChangeArrowheads="1"/>
          </p:cNvSpPr>
          <p:nvPr/>
        </p:nvSpPr>
        <p:spPr bwMode="auto">
          <a:xfrm>
            <a:off x="1765300" y="1117600"/>
            <a:ext cx="3467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20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点击输入标题文字</a:t>
            </a:r>
            <a:endParaRPr lang="zh-CN" altLang="en-US" sz="3200" b="1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9700" name="组合 6"/>
          <p:cNvGrpSpPr/>
          <p:nvPr/>
        </p:nvGrpSpPr>
        <p:grpSpPr bwMode="auto">
          <a:xfrm>
            <a:off x="1241425" y="2005013"/>
            <a:ext cx="2325688" cy="3960812"/>
            <a:chOff x="0" y="0"/>
            <a:chExt cx="2664296" cy="4536504"/>
          </a:xfrm>
        </p:grpSpPr>
        <p:sp>
          <p:nvSpPr>
            <p:cNvPr id="29722" name="矩形 7"/>
            <p:cNvSpPr>
              <a:spLocks noChangeArrowheads="1"/>
            </p:cNvSpPr>
            <p:nvPr/>
          </p:nvSpPr>
          <p:spPr bwMode="auto">
            <a:xfrm>
              <a:off x="0" y="2376437"/>
              <a:ext cx="2664296" cy="2160067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9723" name="任意多边形 8"/>
            <p:cNvSpPr/>
            <p:nvPr/>
          </p:nvSpPr>
          <p:spPr bwMode="auto">
            <a:xfrm flipV="1">
              <a:off x="0" y="0"/>
              <a:ext cx="2664296" cy="2663719"/>
            </a:xfrm>
            <a:custGeom>
              <a:avLst/>
              <a:gdLst>
                <a:gd name="T0" fmla="*/ 0 w 2664296"/>
                <a:gd name="T1" fmla="*/ 2661412 h 2664296"/>
                <a:gd name="T2" fmla="*/ 2664296 w 2664296"/>
                <a:gd name="T3" fmla="*/ 2661412 h 2664296"/>
                <a:gd name="T4" fmla="*/ 2664296 w 2664296"/>
                <a:gd name="T5" fmla="*/ 287722 h 2664296"/>
                <a:gd name="T6" fmla="*/ 1584176 w 2664296"/>
                <a:gd name="T7" fmla="*/ 287722 h 2664296"/>
                <a:gd name="T8" fmla="*/ 1332148 w 2664296"/>
                <a:gd name="T9" fmla="*/ 0 h 2664296"/>
                <a:gd name="T10" fmla="*/ 1080120 w 2664296"/>
                <a:gd name="T11" fmla="*/ 287722 h 2664296"/>
                <a:gd name="T12" fmla="*/ 0 w 2664296"/>
                <a:gd name="T13" fmla="*/ 287722 h 2664296"/>
                <a:gd name="T14" fmla="*/ 0 w 2664296"/>
                <a:gd name="T15" fmla="*/ 2661412 h 266429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664296"/>
                <a:gd name="T25" fmla="*/ 0 h 2664296"/>
                <a:gd name="T26" fmla="*/ 2664296 w 2664296"/>
                <a:gd name="T27" fmla="*/ 2664296 h 266429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664296" h="2664296">
                  <a:moveTo>
                    <a:pt x="0" y="2664296"/>
                  </a:moveTo>
                  <a:lnTo>
                    <a:pt x="2664296" y="2664296"/>
                  </a:lnTo>
                  <a:lnTo>
                    <a:pt x="2664296" y="288032"/>
                  </a:lnTo>
                  <a:lnTo>
                    <a:pt x="1584176" y="288032"/>
                  </a:lnTo>
                  <a:lnTo>
                    <a:pt x="1332148" y="0"/>
                  </a:lnTo>
                  <a:lnTo>
                    <a:pt x="1080120" y="288032"/>
                  </a:lnTo>
                  <a:lnTo>
                    <a:pt x="0" y="288032"/>
                  </a:lnTo>
                  <a:lnTo>
                    <a:pt x="0" y="2664296"/>
                  </a:lnTo>
                  <a:close/>
                </a:path>
              </a:pathLst>
            </a:custGeom>
            <a:solidFill>
              <a:srgbClr val="E339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29701" name="组合 9"/>
          <p:cNvGrpSpPr/>
          <p:nvPr/>
        </p:nvGrpSpPr>
        <p:grpSpPr bwMode="auto">
          <a:xfrm>
            <a:off x="6229350" y="2005013"/>
            <a:ext cx="2325688" cy="3960812"/>
            <a:chOff x="0" y="0"/>
            <a:chExt cx="2664296" cy="4536504"/>
          </a:xfrm>
        </p:grpSpPr>
        <p:sp>
          <p:nvSpPr>
            <p:cNvPr id="29720" name="矩形 10"/>
            <p:cNvSpPr>
              <a:spLocks noChangeArrowheads="1"/>
            </p:cNvSpPr>
            <p:nvPr/>
          </p:nvSpPr>
          <p:spPr bwMode="auto">
            <a:xfrm>
              <a:off x="0" y="2376437"/>
              <a:ext cx="2664296" cy="2160067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9721" name="任意多边形 11"/>
            <p:cNvSpPr/>
            <p:nvPr/>
          </p:nvSpPr>
          <p:spPr bwMode="auto">
            <a:xfrm flipV="1">
              <a:off x="0" y="0"/>
              <a:ext cx="2664296" cy="2663719"/>
            </a:xfrm>
            <a:custGeom>
              <a:avLst/>
              <a:gdLst>
                <a:gd name="T0" fmla="*/ 0 w 2664296"/>
                <a:gd name="T1" fmla="*/ 2661412 h 2664296"/>
                <a:gd name="T2" fmla="*/ 2664296 w 2664296"/>
                <a:gd name="T3" fmla="*/ 2661412 h 2664296"/>
                <a:gd name="T4" fmla="*/ 2664296 w 2664296"/>
                <a:gd name="T5" fmla="*/ 287722 h 2664296"/>
                <a:gd name="T6" fmla="*/ 1584176 w 2664296"/>
                <a:gd name="T7" fmla="*/ 287722 h 2664296"/>
                <a:gd name="T8" fmla="*/ 1332148 w 2664296"/>
                <a:gd name="T9" fmla="*/ 0 h 2664296"/>
                <a:gd name="T10" fmla="*/ 1080120 w 2664296"/>
                <a:gd name="T11" fmla="*/ 287722 h 2664296"/>
                <a:gd name="T12" fmla="*/ 0 w 2664296"/>
                <a:gd name="T13" fmla="*/ 287722 h 2664296"/>
                <a:gd name="T14" fmla="*/ 0 w 2664296"/>
                <a:gd name="T15" fmla="*/ 2661412 h 266429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664296"/>
                <a:gd name="T25" fmla="*/ 0 h 2664296"/>
                <a:gd name="T26" fmla="*/ 2664296 w 2664296"/>
                <a:gd name="T27" fmla="*/ 2664296 h 266429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664296" h="2664296">
                  <a:moveTo>
                    <a:pt x="0" y="2664296"/>
                  </a:moveTo>
                  <a:lnTo>
                    <a:pt x="2664296" y="2664296"/>
                  </a:lnTo>
                  <a:lnTo>
                    <a:pt x="2664296" y="288032"/>
                  </a:lnTo>
                  <a:lnTo>
                    <a:pt x="1584176" y="288032"/>
                  </a:lnTo>
                  <a:lnTo>
                    <a:pt x="1332148" y="0"/>
                  </a:lnTo>
                  <a:lnTo>
                    <a:pt x="1080120" y="288032"/>
                  </a:lnTo>
                  <a:lnTo>
                    <a:pt x="0" y="288032"/>
                  </a:lnTo>
                  <a:lnTo>
                    <a:pt x="0" y="2664296"/>
                  </a:lnTo>
                  <a:close/>
                </a:path>
              </a:pathLst>
            </a:custGeom>
            <a:solidFill>
              <a:srgbClr val="72B7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29702" name="组合 12"/>
          <p:cNvGrpSpPr/>
          <p:nvPr/>
        </p:nvGrpSpPr>
        <p:grpSpPr bwMode="auto">
          <a:xfrm flipV="1">
            <a:off x="3735388" y="2005013"/>
            <a:ext cx="2325687" cy="3960812"/>
            <a:chOff x="0" y="0"/>
            <a:chExt cx="2664296" cy="4536504"/>
          </a:xfrm>
        </p:grpSpPr>
        <p:sp>
          <p:nvSpPr>
            <p:cNvPr id="29718" name="矩形 13"/>
            <p:cNvSpPr>
              <a:spLocks noChangeArrowheads="1"/>
            </p:cNvSpPr>
            <p:nvPr/>
          </p:nvSpPr>
          <p:spPr bwMode="auto">
            <a:xfrm>
              <a:off x="0" y="2376437"/>
              <a:ext cx="2664296" cy="2160067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9719" name="任意多边形 14"/>
            <p:cNvSpPr/>
            <p:nvPr/>
          </p:nvSpPr>
          <p:spPr bwMode="auto">
            <a:xfrm flipV="1">
              <a:off x="0" y="0"/>
              <a:ext cx="2664296" cy="2663719"/>
            </a:xfrm>
            <a:custGeom>
              <a:avLst/>
              <a:gdLst>
                <a:gd name="T0" fmla="*/ 0 w 2664296"/>
                <a:gd name="T1" fmla="*/ 2661412 h 2664296"/>
                <a:gd name="T2" fmla="*/ 2664296 w 2664296"/>
                <a:gd name="T3" fmla="*/ 2661412 h 2664296"/>
                <a:gd name="T4" fmla="*/ 2664296 w 2664296"/>
                <a:gd name="T5" fmla="*/ 287722 h 2664296"/>
                <a:gd name="T6" fmla="*/ 1584176 w 2664296"/>
                <a:gd name="T7" fmla="*/ 287722 h 2664296"/>
                <a:gd name="T8" fmla="*/ 1332148 w 2664296"/>
                <a:gd name="T9" fmla="*/ 0 h 2664296"/>
                <a:gd name="T10" fmla="*/ 1080120 w 2664296"/>
                <a:gd name="T11" fmla="*/ 287722 h 2664296"/>
                <a:gd name="T12" fmla="*/ 0 w 2664296"/>
                <a:gd name="T13" fmla="*/ 287722 h 2664296"/>
                <a:gd name="T14" fmla="*/ 0 w 2664296"/>
                <a:gd name="T15" fmla="*/ 2661412 h 266429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664296"/>
                <a:gd name="T25" fmla="*/ 0 h 2664296"/>
                <a:gd name="T26" fmla="*/ 2664296 w 2664296"/>
                <a:gd name="T27" fmla="*/ 2664296 h 266429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664296" h="2664296">
                  <a:moveTo>
                    <a:pt x="0" y="2664296"/>
                  </a:moveTo>
                  <a:lnTo>
                    <a:pt x="2664296" y="2664296"/>
                  </a:lnTo>
                  <a:lnTo>
                    <a:pt x="2664296" y="288032"/>
                  </a:lnTo>
                  <a:lnTo>
                    <a:pt x="1584176" y="288032"/>
                  </a:lnTo>
                  <a:lnTo>
                    <a:pt x="1332148" y="0"/>
                  </a:lnTo>
                  <a:lnTo>
                    <a:pt x="1080120" y="288032"/>
                  </a:lnTo>
                  <a:lnTo>
                    <a:pt x="0" y="288032"/>
                  </a:lnTo>
                  <a:lnTo>
                    <a:pt x="0" y="2664296"/>
                  </a:lnTo>
                  <a:close/>
                </a:path>
              </a:pathLst>
            </a:custGeom>
            <a:solidFill>
              <a:srgbClr val="F49B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29703" name="组合 15"/>
          <p:cNvGrpSpPr/>
          <p:nvPr/>
        </p:nvGrpSpPr>
        <p:grpSpPr bwMode="auto">
          <a:xfrm flipV="1">
            <a:off x="8723313" y="2005013"/>
            <a:ext cx="2325687" cy="3960812"/>
            <a:chOff x="0" y="0"/>
            <a:chExt cx="2664296" cy="4536504"/>
          </a:xfrm>
        </p:grpSpPr>
        <p:sp>
          <p:nvSpPr>
            <p:cNvPr id="29716" name="矩形 16"/>
            <p:cNvSpPr>
              <a:spLocks noChangeArrowheads="1"/>
            </p:cNvSpPr>
            <p:nvPr/>
          </p:nvSpPr>
          <p:spPr bwMode="auto">
            <a:xfrm>
              <a:off x="0" y="2376437"/>
              <a:ext cx="2664296" cy="2160067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9717" name="任意多边形 17"/>
            <p:cNvSpPr/>
            <p:nvPr/>
          </p:nvSpPr>
          <p:spPr bwMode="auto">
            <a:xfrm flipV="1">
              <a:off x="0" y="0"/>
              <a:ext cx="2664296" cy="2663719"/>
            </a:xfrm>
            <a:custGeom>
              <a:avLst/>
              <a:gdLst>
                <a:gd name="T0" fmla="*/ 0 w 2664296"/>
                <a:gd name="T1" fmla="*/ 2661412 h 2664296"/>
                <a:gd name="T2" fmla="*/ 2664296 w 2664296"/>
                <a:gd name="T3" fmla="*/ 2661412 h 2664296"/>
                <a:gd name="T4" fmla="*/ 2664296 w 2664296"/>
                <a:gd name="T5" fmla="*/ 287722 h 2664296"/>
                <a:gd name="T6" fmla="*/ 1584176 w 2664296"/>
                <a:gd name="T7" fmla="*/ 287722 h 2664296"/>
                <a:gd name="T8" fmla="*/ 1332148 w 2664296"/>
                <a:gd name="T9" fmla="*/ 0 h 2664296"/>
                <a:gd name="T10" fmla="*/ 1080120 w 2664296"/>
                <a:gd name="T11" fmla="*/ 287722 h 2664296"/>
                <a:gd name="T12" fmla="*/ 0 w 2664296"/>
                <a:gd name="T13" fmla="*/ 287722 h 2664296"/>
                <a:gd name="T14" fmla="*/ 0 w 2664296"/>
                <a:gd name="T15" fmla="*/ 2661412 h 266429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664296"/>
                <a:gd name="T25" fmla="*/ 0 h 2664296"/>
                <a:gd name="T26" fmla="*/ 2664296 w 2664296"/>
                <a:gd name="T27" fmla="*/ 2664296 h 266429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664296" h="2664296">
                  <a:moveTo>
                    <a:pt x="0" y="2664296"/>
                  </a:moveTo>
                  <a:lnTo>
                    <a:pt x="2664296" y="2664296"/>
                  </a:lnTo>
                  <a:lnTo>
                    <a:pt x="2664296" y="288032"/>
                  </a:lnTo>
                  <a:lnTo>
                    <a:pt x="1584176" y="288032"/>
                  </a:lnTo>
                  <a:lnTo>
                    <a:pt x="1332148" y="0"/>
                  </a:lnTo>
                  <a:lnTo>
                    <a:pt x="1080120" y="288032"/>
                  </a:lnTo>
                  <a:lnTo>
                    <a:pt x="0" y="288032"/>
                  </a:lnTo>
                  <a:lnTo>
                    <a:pt x="0" y="2664296"/>
                  </a:lnTo>
                  <a:close/>
                </a:path>
              </a:pathLst>
            </a:custGeom>
            <a:solidFill>
              <a:srgbClr val="6498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29704" name="Freeform 20"/>
          <p:cNvSpPr>
            <a:spLocks noEditPoints="1"/>
          </p:cNvSpPr>
          <p:nvPr/>
        </p:nvSpPr>
        <p:spPr bwMode="auto">
          <a:xfrm>
            <a:off x="2051050" y="2640013"/>
            <a:ext cx="758825" cy="814387"/>
          </a:xfrm>
          <a:custGeom>
            <a:avLst/>
            <a:gdLst>
              <a:gd name="T0" fmla="*/ 0 w 56"/>
              <a:gd name="T1" fmla="*/ 2147483647 h 60"/>
              <a:gd name="T2" fmla="*/ 2147483647 w 56"/>
              <a:gd name="T3" fmla="*/ 2147483647 h 60"/>
              <a:gd name="T4" fmla="*/ 2147483647 w 56"/>
              <a:gd name="T5" fmla="*/ 2147483647 h 60"/>
              <a:gd name="T6" fmla="*/ 2147483647 w 56"/>
              <a:gd name="T7" fmla="*/ 2147483647 h 60"/>
              <a:gd name="T8" fmla="*/ 2147483647 w 56"/>
              <a:gd name="T9" fmla="*/ 2147483647 h 60"/>
              <a:gd name="T10" fmla="*/ 2147483647 w 56"/>
              <a:gd name="T11" fmla="*/ 2147483647 h 60"/>
              <a:gd name="T12" fmla="*/ 0 w 56"/>
              <a:gd name="T13" fmla="*/ 2147483647 h 60"/>
              <a:gd name="T14" fmla="*/ 0 w 56"/>
              <a:gd name="T15" fmla="*/ 2147483647 h 60"/>
              <a:gd name="T16" fmla="*/ 0 w 56"/>
              <a:gd name="T17" fmla="*/ 2147483647 h 60"/>
              <a:gd name="T18" fmla="*/ 2147483647 w 56"/>
              <a:gd name="T19" fmla="*/ 2147483647 h 60"/>
              <a:gd name="T20" fmla="*/ 2147483647 w 56"/>
              <a:gd name="T21" fmla="*/ 2147483647 h 60"/>
              <a:gd name="T22" fmla="*/ 2147483647 w 56"/>
              <a:gd name="T23" fmla="*/ 2147483647 h 60"/>
              <a:gd name="T24" fmla="*/ 2147483647 w 56"/>
              <a:gd name="T25" fmla="*/ 2147483647 h 60"/>
              <a:gd name="T26" fmla="*/ 2147483647 w 56"/>
              <a:gd name="T27" fmla="*/ 2147483647 h 60"/>
              <a:gd name="T28" fmla="*/ 2147483647 w 56"/>
              <a:gd name="T29" fmla="*/ 2147483647 h 60"/>
              <a:gd name="T30" fmla="*/ 2147483647 w 56"/>
              <a:gd name="T31" fmla="*/ 2147483647 h 60"/>
              <a:gd name="T32" fmla="*/ 2147483647 w 56"/>
              <a:gd name="T33" fmla="*/ 2147483647 h 60"/>
              <a:gd name="T34" fmla="*/ 2147483647 w 56"/>
              <a:gd name="T35" fmla="*/ 0 h 60"/>
              <a:gd name="T36" fmla="*/ 2147483647 w 56"/>
              <a:gd name="T37" fmla="*/ 2147483647 h 60"/>
              <a:gd name="T38" fmla="*/ 2147483647 w 56"/>
              <a:gd name="T39" fmla="*/ 2147483647 h 60"/>
              <a:gd name="T40" fmla="*/ 2147483647 w 56"/>
              <a:gd name="T41" fmla="*/ 2147483647 h 60"/>
              <a:gd name="T42" fmla="*/ 2147483647 w 56"/>
              <a:gd name="T43" fmla="*/ 2147483647 h 60"/>
              <a:gd name="T44" fmla="*/ 2147483647 w 56"/>
              <a:gd name="T45" fmla="*/ 2147483647 h 60"/>
              <a:gd name="T46" fmla="*/ 2147483647 w 56"/>
              <a:gd name="T47" fmla="*/ 2147483647 h 60"/>
              <a:gd name="T48" fmla="*/ 2147483647 w 56"/>
              <a:gd name="T49" fmla="*/ 2147483647 h 60"/>
              <a:gd name="T50" fmla="*/ 2147483647 w 56"/>
              <a:gd name="T51" fmla="*/ 2147483647 h 60"/>
              <a:gd name="T52" fmla="*/ 2147483647 w 56"/>
              <a:gd name="T53" fmla="*/ 2147483647 h 60"/>
              <a:gd name="T54" fmla="*/ 2147483647 w 56"/>
              <a:gd name="T55" fmla="*/ 2147483647 h 60"/>
              <a:gd name="T56" fmla="*/ 2147483647 w 56"/>
              <a:gd name="T57" fmla="*/ 2147483647 h 60"/>
              <a:gd name="T58" fmla="*/ 2147483647 w 56"/>
              <a:gd name="T59" fmla="*/ 2147483647 h 60"/>
              <a:gd name="T60" fmla="*/ 2147483647 w 56"/>
              <a:gd name="T61" fmla="*/ 2147483647 h 60"/>
              <a:gd name="T62" fmla="*/ 2147483647 w 56"/>
              <a:gd name="T63" fmla="*/ 2147483647 h 60"/>
              <a:gd name="T64" fmla="*/ 2147483647 w 56"/>
              <a:gd name="T65" fmla="*/ 2147483647 h 60"/>
              <a:gd name="T66" fmla="*/ 2147483647 w 56"/>
              <a:gd name="T67" fmla="*/ 2147483647 h 60"/>
              <a:gd name="T68" fmla="*/ 2147483647 w 56"/>
              <a:gd name="T69" fmla="*/ 2147483647 h 60"/>
              <a:gd name="T70" fmla="*/ 2147483647 w 56"/>
              <a:gd name="T71" fmla="*/ 2147483647 h 60"/>
              <a:gd name="T72" fmla="*/ 2147483647 w 56"/>
              <a:gd name="T73" fmla="*/ 2147483647 h 60"/>
              <a:gd name="T74" fmla="*/ 2147483647 w 56"/>
              <a:gd name="T75" fmla="*/ 2147483647 h 60"/>
              <a:gd name="T76" fmla="*/ 2147483647 w 56"/>
              <a:gd name="T77" fmla="*/ 2147483647 h 60"/>
              <a:gd name="T78" fmla="*/ 2147483647 w 56"/>
              <a:gd name="T79" fmla="*/ 2147483647 h 60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56"/>
              <a:gd name="T121" fmla="*/ 0 h 60"/>
              <a:gd name="T122" fmla="*/ 56 w 56"/>
              <a:gd name="T123" fmla="*/ 60 h 60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56" h="60">
                <a:moveTo>
                  <a:pt x="0" y="5"/>
                </a:moveTo>
                <a:cubicBezTo>
                  <a:pt x="5" y="5"/>
                  <a:pt x="5" y="5"/>
                  <a:pt x="5" y="5"/>
                </a:cubicBezTo>
                <a:cubicBezTo>
                  <a:pt x="5" y="54"/>
                  <a:pt x="5" y="54"/>
                  <a:pt x="5" y="54"/>
                </a:cubicBezTo>
                <a:cubicBezTo>
                  <a:pt x="56" y="54"/>
                  <a:pt x="56" y="54"/>
                  <a:pt x="56" y="54"/>
                </a:cubicBezTo>
                <a:cubicBezTo>
                  <a:pt x="56" y="60"/>
                  <a:pt x="56" y="60"/>
                  <a:pt x="56" y="60"/>
                </a:cubicBezTo>
                <a:cubicBezTo>
                  <a:pt x="5" y="60"/>
                  <a:pt x="5" y="60"/>
                  <a:pt x="5" y="60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"/>
                  <a:pt x="0" y="5"/>
                  <a:pt x="0" y="5"/>
                </a:cubicBezTo>
                <a:close/>
                <a:moveTo>
                  <a:pt x="8" y="27"/>
                </a:moveTo>
                <a:cubicBezTo>
                  <a:pt x="11" y="32"/>
                  <a:pt x="11" y="32"/>
                  <a:pt x="11" y="32"/>
                </a:cubicBezTo>
                <a:cubicBezTo>
                  <a:pt x="11" y="32"/>
                  <a:pt x="11" y="32"/>
                  <a:pt x="11" y="32"/>
                </a:cubicBezTo>
                <a:cubicBezTo>
                  <a:pt x="11" y="32"/>
                  <a:pt x="11" y="31"/>
                  <a:pt x="11" y="31"/>
                </a:cubicBezTo>
                <a:cubicBezTo>
                  <a:pt x="15" y="30"/>
                  <a:pt x="18" y="30"/>
                  <a:pt x="22" y="30"/>
                </a:cubicBezTo>
                <a:cubicBezTo>
                  <a:pt x="30" y="30"/>
                  <a:pt x="38" y="30"/>
                  <a:pt x="43" y="12"/>
                </a:cubicBezTo>
                <a:cubicBezTo>
                  <a:pt x="47" y="13"/>
                  <a:pt x="47" y="13"/>
                  <a:pt x="47" y="13"/>
                </a:cubicBezTo>
                <a:cubicBezTo>
                  <a:pt x="45" y="7"/>
                  <a:pt x="45" y="7"/>
                  <a:pt x="45" y="7"/>
                </a:cubicBezTo>
                <a:cubicBezTo>
                  <a:pt x="44" y="0"/>
                  <a:pt x="44" y="0"/>
                  <a:pt x="44" y="0"/>
                </a:cubicBezTo>
                <a:cubicBezTo>
                  <a:pt x="39" y="5"/>
                  <a:pt x="39" y="5"/>
                  <a:pt x="39" y="5"/>
                </a:cubicBezTo>
                <a:cubicBezTo>
                  <a:pt x="34" y="9"/>
                  <a:pt x="34" y="9"/>
                  <a:pt x="34" y="9"/>
                </a:cubicBezTo>
                <a:cubicBezTo>
                  <a:pt x="38" y="11"/>
                  <a:pt x="38" y="11"/>
                  <a:pt x="38" y="11"/>
                </a:cubicBezTo>
                <a:cubicBezTo>
                  <a:pt x="33" y="24"/>
                  <a:pt x="28" y="24"/>
                  <a:pt x="22" y="24"/>
                </a:cubicBezTo>
                <a:cubicBezTo>
                  <a:pt x="18" y="24"/>
                  <a:pt x="13" y="24"/>
                  <a:pt x="9" y="26"/>
                </a:cubicBezTo>
                <a:cubicBezTo>
                  <a:pt x="9" y="26"/>
                  <a:pt x="9" y="27"/>
                  <a:pt x="8" y="27"/>
                </a:cubicBezTo>
                <a:cubicBezTo>
                  <a:pt x="8" y="27"/>
                  <a:pt x="8" y="27"/>
                  <a:pt x="8" y="27"/>
                </a:cubicBezTo>
                <a:close/>
                <a:moveTo>
                  <a:pt x="40" y="52"/>
                </a:moveTo>
                <a:cubicBezTo>
                  <a:pt x="49" y="52"/>
                  <a:pt x="49" y="52"/>
                  <a:pt x="49" y="52"/>
                </a:cubicBezTo>
                <a:cubicBezTo>
                  <a:pt x="49" y="18"/>
                  <a:pt x="49" y="18"/>
                  <a:pt x="49" y="18"/>
                </a:cubicBezTo>
                <a:cubicBezTo>
                  <a:pt x="40" y="29"/>
                  <a:pt x="40" y="29"/>
                  <a:pt x="40" y="29"/>
                </a:cubicBezTo>
                <a:cubicBezTo>
                  <a:pt x="40" y="52"/>
                  <a:pt x="40" y="52"/>
                  <a:pt x="40" y="52"/>
                </a:cubicBezTo>
                <a:close/>
                <a:moveTo>
                  <a:pt x="26" y="52"/>
                </a:moveTo>
                <a:cubicBezTo>
                  <a:pt x="36" y="52"/>
                  <a:pt x="36" y="52"/>
                  <a:pt x="36" y="52"/>
                </a:cubicBezTo>
                <a:cubicBezTo>
                  <a:pt x="36" y="40"/>
                  <a:pt x="36" y="40"/>
                  <a:pt x="3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52"/>
                  <a:pt x="26" y="52"/>
                  <a:pt x="26" y="52"/>
                </a:cubicBezTo>
                <a:close/>
                <a:moveTo>
                  <a:pt x="13" y="52"/>
                </a:moveTo>
                <a:cubicBezTo>
                  <a:pt x="22" y="52"/>
                  <a:pt x="22" y="52"/>
                  <a:pt x="22" y="52"/>
                </a:cubicBezTo>
                <a:cubicBezTo>
                  <a:pt x="22" y="35"/>
                  <a:pt x="22" y="35"/>
                  <a:pt x="22" y="35"/>
                </a:cubicBezTo>
                <a:cubicBezTo>
                  <a:pt x="13" y="35"/>
                  <a:pt x="13" y="35"/>
                  <a:pt x="13" y="35"/>
                </a:cubicBezTo>
                <a:lnTo>
                  <a:pt x="13" y="5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05" name="Freeform 30"/>
          <p:cNvSpPr>
            <a:spLocks noEditPoints="1"/>
          </p:cNvSpPr>
          <p:nvPr/>
        </p:nvSpPr>
        <p:spPr bwMode="auto">
          <a:xfrm>
            <a:off x="6962775" y="2571750"/>
            <a:ext cx="827088" cy="922338"/>
          </a:xfrm>
          <a:custGeom>
            <a:avLst/>
            <a:gdLst>
              <a:gd name="T0" fmla="*/ 2147483647 w 60"/>
              <a:gd name="T1" fmla="*/ 0 h 67"/>
              <a:gd name="T2" fmla="*/ 2147483647 w 60"/>
              <a:gd name="T3" fmla="*/ 2147483647 h 67"/>
              <a:gd name="T4" fmla="*/ 2147483647 w 60"/>
              <a:gd name="T5" fmla="*/ 2147483647 h 67"/>
              <a:gd name="T6" fmla="*/ 2147483647 w 60"/>
              <a:gd name="T7" fmla="*/ 2147483647 h 67"/>
              <a:gd name="T8" fmla="*/ 2147483647 w 60"/>
              <a:gd name="T9" fmla="*/ 2147483647 h 67"/>
              <a:gd name="T10" fmla="*/ 2147483647 w 60"/>
              <a:gd name="T11" fmla="*/ 2147483647 h 67"/>
              <a:gd name="T12" fmla="*/ 2147483647 w 60"/>
              <a:gd name="T13" fmla="*/ 2147483647 h 67"/>
              <a:gd name="T14" fmla="*/ 2147483647 w 60"/>
              <a:gd name="T15" fmla="*/ 2147483647 h 67"/>
              <a:gd name="T16" fmla="*/ 2147483647 w 60"/>
              <a:gd name="T17" fmla="*/ 2147483647 h 67"/>
              <a:gd name="T18" fmla="*/ 2147483647 w 60"/>
              <a:gd name="T19" fmla="*/ 2147483647 h 67"/>
              <a:gd name="T20" fmla="*/ 0 w 60"/>
              <a:gd name="T21" fmla="*/ 2147483647 h 67"/>
              <a:gd name="T22" fmla="*/ 2147483647 w 60"/>
              <a:gd name="T23" fmla="*/ 2147483647 h 67"/>
              <a:gd name="T24" fmla="*/ 2147483647 w 60"/>
              <a:gd name="T25" fmla="*/ 2147483647 h 67"/>
              <a:gd name="T26" fmla="*/ 2147483647 w 60"/>
              <a:gd name="T27" fmla="*/ 2147483647 h 67"/>
              <a:gd name="T28" fmla="*/ 2147483647 w 60"/>
              <a:gd name="T29" fmla="*/ 2147483647 h 67"/>
              <a:gd name="T30" fmla="*/ 2147483647 w 60"/>
              <a:gd name="T31" fmla="*/ 2147483647 h 67"/>
              <a:gd name="T32" fmla="*/ 2147483647 w 60"/>
              <a:gd name="T33" fmla="*/ 2147483647 h 67"/>
              <a:gd name="T34" fmla="*/ 2147483647 w 60"/>
              <a:gd name="T35" fmla="*/ 2147483647 h 67"/>
              <a:gd name="T36" fmla="*/ 2147483647 w 60"/>
              <a:gd name="T37" fmla="*/ 2147483647 h 67"/>
              <a:gd name="T38" fmla="*/ 2147483647 w 60"/>
              <a:gd name="T39" fmla="*/ 2147483647 h 67"/>
              <a:gd name="T40" fmla="*/ 2147483647 w 60"/>
              <a:gd name="T41" fmla="*/ 2147483647 h 67"/>
              <a:gd name="T42" fmla="*/ 2147483647 w 60"/>
              <a:gd name="T43" fmla="*/ 2147483647 h 67"/>
              <a:gd name="T44" fmla="*/ 2147483647 w 60"/>
              <a:gd name="T45" fmla="*/ 2147483647 h 67"/>
              <a:gd name="T46" fmla="*/ 2147483647 w 60"/>
              <a:gd name="T47" fmla="*/ 2147483647 h 67"/>
              <a:gd name="T48" fmla="*/ 2147483647 w 60"/>
              <a:gd name="T49" fmla="*/ 2147483647 h 67"/>
              <a:gd name="T50" fmla="*/ 2147483647 w 60"/>
              <a:gd name="T51" fmla="*/ 2147483647 h 67"/>
              <a:gd name="T52" fmla="*/ 2147483647 w 60"/>
              <a:gd name="T53" fmla="*/ 2147483647 h 67"/>
              <a:gd name="T54" fmla="*/ 2147483647 w 60"/>
              <a:gd name="T55" fmla="*/ 2147483647 h 67"/>
              <a:gd name="T56" fmla="*/ 2147483647 w 60"/>
              <a:gd name="T57" fmla="*/ 2147483647 h 67"/>
              <a:gd name="T58" fmla="*/ 2147483647 w 60"/>
              <a:gd name="T59" fmla="*/ 2147483647 h 67"/>
              <a:gd name="T60" fmla="*/ 2147483647 w 60"/>
              <a:gd name="T61" fmla="*/ 2147483647 h 67"/>
              <a:gd name="T62" fmla="*/ 2147483647 w 60"/>
              <a:gd name="T63" fmla="*/ 2147483647 h 67"/>
              <a:gd name="T64" fmla="*/ 2147483647 w 60"/>
              <a:gd name="T65" fmla="*/ 2147483647 h 67"/>
              <a:gd name="T66" fmla="*/ 2147483647 w 60"/>
              <a:gd name="T67" fmla="*/ 2147483647 h 67"/>
              <a:gd name="T68" fmla="*/ 2147483647 w 60"/>
              <a:gd name="T69" fmla="*/ 2147483647 h 67"/>
              <a:gd name="T70" fmla="*/ 2147483647 w 60"/>
              <a:gd name="T71" fmla="*/ 2147483647 h 67"/>
              <a:gd name="T72" fmla="*/ 2147483647 w 60"/>
              <a:gd name="T73" fmla="*/ 2147483647 h 67"/>
              <a:gd name="T74" fmla="*/ 2147483647 w 60"/>
              <a:gd name="T75" fmla="*/ 2147483647 h 67"/>
              <a:gd name="T76" fmla="*/ 2147483647 w 60"/>
              <a:gd name="T77" fmla="*/ 2147483647 h 67"/>
              <a:gd name="T78" fmla="*/ 2147483647 w 60"/>
              <a:gd name="T79" fmla="*/ 2147483647 h 67"/>
              <a:gd name="T80" fmla="*/ 2147483647 w 60"/>
              <a:gd name="T81" fmla="*/ 2147483647 h 67"/>
              <a:gd name="T82" fmla="*/ 2147483647 w 60"/>
              <a:gd name="T83" fmla="*/ 2147483647 h 67"/>
              <a:gd name="T84" fmla="*/ 2147483647 w 60"/>
              <a:gd name="T85" fmla="*/ 2147483647 h 67"/>
              <a:gd name="T86" fmla="*/ 2147483647 w 60"/>
              <a:gd name="T87" fmla="*/ 2147483647 h 6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60"/>
              <a:gd name="T133" fmla="*/ 0 h 67"/>
              <a:gd name="T134" fmla="*/ 60 w 60"/>
              <a:gd name="T135" fmla="*/ 67 h 67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60" h="67">
                <a:moveTo>
                  <a:pt x="28" y="0"/>
                </a:moveTo>
                <a:cubicBezTo>
                  <a:pt x="32" y="0"/>
                  <a:pt x="32" y="0"/>
                  <a:pt x="32" y="0"/>
                </a:cubicBezTo>
                <a:cubicBezTo>
                  <a:pt x="32" y="10"/>
                  <a:pt x="32" y="10"/>
                  <a:pt x="32" y="10"/>
                </a:cubicBezTo>
                <a:cubicBezTo>
                  <a:pt x="28" y="10"/>
                  <a:pt x="28" y="10"/>
                  <a:pt x="28" y="10"/>
                </a:cubicBezTo>
                <a:cubicBezTo>
                  <a:pt x="28" y="0"/>
                  <a:pt x="28" y="0"/>
                  <a:pt x="28" y="0"/>
                </a:cubicBezTo>
                <a:close/>
                <a:moveTo>
                  <a:pt x="60" y="28"/>
                </a:moveTo>
                <a:cubicBezTo>
                  <a:pt x="60" y="32"/>
                  <a:pt x="60" y="32"/>
                  <a:pt x="60" y="32"/>
                </a:cubicBezTo>
                <a:cubicBezTo>
                  <a:pt x="50" y="32"/>
                  <a:pt x="50" y="32"/>
                  <a:pt x="50" y="32"/>
                </a:cubicBezTo>
                <a:cubicBezTo>
                  <a:pt x="50" y="28"/>
                  <a:pt x="50" y="28"/>
                  <a:pt x="50" y="28"/>
                </a:cubicBezTo>
                <a:cubicBezTo>
                  <a:pt x="60" y="28"/>
                  <a:pt x="60" y="28"/>
                  <a:pt x="60" y="28"/>
                </a:cubicBezTo>
                <a:close/>
                <a:moveTo>
                  <a:pt x="55" y="14"/>
                </a:moveTo>
                <a:cubicBezTo>
                  <a:pt x="57" y="17"/>
                  <a:pt x="57" y="17"/>
                  <a:pt x="57" y="17"/>
                </a:cubicBezTo>
                <a:cubicBezTo>
                  <a:pt x="49" y="22"/>
                  <a:pt x="49" y="22"/>
                  <a:pt x="49" y="22"/>
                </a:cubicBezTo>
                <a:cubicBezTo>
                  <a:pt x="47" y="19"/>
                  <a:pt x="47" y="19"/>
                  <a:pt x="47" y="19"/>
                </a:cubicBezTo>
                <a:cubicBezTo>
                  <a:pt x="55" y="14"/>
                  <a:pt x="55" y="14"/>
                  <a:pt x="55" y="14"/>
                </a:cubicBezTo>
                <a:close/>
                <a:moveTo>
                  <a:pt x="44" y="3"/>
                </a:moveTo>
                <a:cubicBezTo>
                  <a:pt x="39" y="12"/>
                  <a:pt x="39" y="12"/>
                  <a:pt x="39" y="12"/>
                </a:cubicBezTo>
                <a:cubicBezTo>
                  <a:pt x="42" y="14"/>
                  <a:pt x="42" y="14"/>
                  <a:pt x="42" y="14"/>
                </a:cubicBezTo>
                <a:cubicBezTo>
                  <a:pt x="47" y="5"/>
                  <a:pt x="47" y="5"/>
                  <a:pt x="47" y="5"/>
                </a:cubicBezTo>
                <a:cubicBezTo>
                  <a:pt x="44" y="3"/>
                  <a:pt x="44" y="3"/>
                  <a:pt x="44" y="3"/>
                </a:cubicBezTo>
                <a:close/>
                <a:moveTo>
                  <a:pt x="0" y="32"/>
                </a:moveTo>
                <a:cubicBezTo>
                  <a:pt x="0" y="28"/>
                  <a:pt x="0" y="28"/>
                  <a:pt x="0" y="28"/>
                </a:cubicBezTo>
                <a:cubicBezTo>
                  <a:pt x="10" y="28"/>
                  <a:pt x="10" y="28"/>
                  <a:pt x="10" y="28"/>
                </a:cubicBezTo>
                <a:cubicBezTo>
                  <a:pt x="10" y="32"/>
                  <a:pt x="10" y="32"/>
                  <a:pt x="10" y="32"/>
                </a:cubicBezTo>
                <a:cubicBezTo>
                  <a:pt x="0" y="32"/>
                  <a:pt x="0" y="32"/>
                  <a:pt x="0" y="32"/>
                </a:cubicBezTo>
                <a:close/>
                <a:moveTo>
                  <a:pt x="3" y="17"/>
                </a:moveTo>
                <a:cubicBezTo>
                  <a:pt x="5" y="14"/>
                  <a:pt x="5" y="14"/>
                  <a:pt x="5" y="14"/>
                </a:cubicBezTo>
                <a:cubicBezTo>
                  <a:pt x="14" y="18"/>
                  <a:pt x="14" y="18"/>
                  <a:pt x="14" y="18"/>
                </a:cubicBezTo>
                <a:cubicBezTo>
                  <a:pt x="12" y="22"/>
                  <a:pt x="12" y="22"/>
                  <a:pt x="12" y="22"/>
                </a:cubicBezTo>
                <a:cubicBezTo>
                  <a:pt x="3" y="17"/>
                  <a:pt x="3" y="17"/>
                  <a:pt x="3" y="17"/>
                </a:cubicBezTo>
                <a:close/>
                <a:moveTo>
                  <a:pt x="14" y="5"/>
                </a:moveTo>
                <a:cubicBezTo>
                  <a:pt x="19" y="14"/>
                  <a:pt x="19" y="14"/>
                  <a:pt x="19" y="14"/>
                </a:cubicBezTo>
                <a:cubicBezTo>
                  <a:pt x="22" y="12"/>
                  <a:pt x="22" y="12"/>
                  <a:pt x="22" y="12"/>
                </a:cubicBezTo>
                <a:cubicBezTo>
                  <a:pt x="17" y="3"/>
                  <a:pt x="17" y="3"/>
                  <a:pt x="17" y="3"/>
                </a:cubicBezTo>
                <a:cubicBezTo>
                  <a:pt x="14" y="5"/>
                  <a:pt x="14" y="5"/>
                  <a:pt x="14" y="5"/>
                </a:cubicBezTo>
                <a:close/>
                <a:moveTo>
                  <a:pt x="30" y="15"/>
                </a:moveTo>
                <a:cubicBezTo>
                  <a:pt x="34" y="15"/>
                  <a:pt x="39" y="17"/>
                  <a:pt x="42" y="19"/>
                </a:cubicBezTo>
                <a:cubicBezTo>
                  <a:pt x="44" y="22"/>
                  <a:pt x="46" y="26"/>
                  <a:pt x="46" y="31"/>
                </a:cubicBezTo>
                <a:cubicBezTo>
                  <a:pt x="46" y="34"/>
                  <a:pt x="45" y="36"/>
                  <a:pt x="44" y="39"/>
                </a:cubicBezTo>
                <a:cubicBezTo>
                  <a:pt x="43" y="41"/>
                  <a:pt x="41" y="43"/>
                  <a:pt x="39" y="44"/>
                </a:cubicBezTo>
                <a:cubicBezTo>
                  <a:pt x="39" y="46"/>
                  <a:pt x="39" y="46"/>
                  <a:pt x="39" y="46"/>
                </a:cubicBezTo>
                <a:cubicBezTo>
                  <a:pt x="39" y="46"/>
                  <a:pt x="39" y="46"/>
                  <a:pt x="39" y="46"/>
                </a:cubicBezTo>
                <a:cubicBezTo>
                  <a:pt x="41" y="46"/>
                  <a:pt x="41" y="46"/>
                  <a:pt x="41" y="46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48"/>
                  <a:pt x="42" y="49"/>
                  <a:pt x="42" y="50"/>
                </a:cubicBezTo>
                <a:cubicBezTo>
                  <a:pt x="42" y="50"/>
                  <a:pt x="41" y="51"/>
                  <a:pt x="41" y="52"/>
                </a:cubicBezTo>
                <a:cubicBezTo>
                  <a:pt x="41" y="52"/>
                  <a:pt x="41" y="52"/>
                  <a:pt x="41" y="52"/>
                </a:cubicBezTo>
                <a:cubicBezTo>
                  <a:pt x="41" y="53"/>
                  <a:pt x="41" y="53"/>
                  <a:pt x="41" y="53"/>
                </a:cubicBezTo>
                <a:cubicBezTo>
                  <a:pt x="41" y="54"/>
                  <a:pt x="42" y="55"/>
                  <a:pt x="42" y="55"/>
                </a:cubicBezTo>
                <a:cubicBezTo>
                  <a:pt x="42" y="56"/>
                  <a:pt x="41" y="57"/>
                  <a:pt x="41" y="58"/>
                </a:cubicBezTo>
                <a:cubicBezTo>
                  <a:pt x="41" y="59"/>
                  <a:pt x="41" y="59"/>
                  <a:pt x="41" y="59"/>
                </a:cubicBezTo>
                <a:cubicBezTo>
                  <a:pt x="40" y="59"/>
                  <a:pt x="40" y="59"/>
                  <a:pt x="40" y="59"/>
                </a:cubicBezTo>
                <a:cubicBezTo>
                  <a:pt x="22" y="61"/>
                  <a:pt x="22" y="61"/>
                  <a:pt x="22" y="61"/>
                </a:cubicBezTo>
                <a:cubicBezTo>
                  <a:pt x="20" y="61"/>
                  <a:pt x="20" y="61"/>
                  <a:pt x="20" y="61"/>
                </a:cubicBezTo>
                <a:cubicBezTo>
                  <a:pt x="20" y="60"/>
                  <a:pt x="20" y="60"/>
                  <a:pt x="20" y="60"/>
                </a:cubicBezTo>
                <a:cubicBezTo>
                  <a:pt x="20" y="59"/>
                  <a:pt x="19" y="58"/>
                  <a:pt x="19" y="57"/>
                </a:cubicBezTo>
                <a:cubicBezTo>
                  <a:pt x="19" y="56"/>
                  <a:pt x="19" y="55"/>
                  <a:pt x="20" y="54"/>
                </a:cubicBezTo>
                <a:cubicBezTo>
                  <a:pt x="20" y="54"/>
                  <a:pt x="20" y="54"/>
                  <a:pt x="20" y="54"/>
                </a:cubicBezTo>
                <a:cubicBezTo>
                  <a:pt x="20" y="54"/>
                  <a:pt x="20" y="54"/>
                  <a:pt x="20" y="54"/>
                </a:cubicBezTo>
                <a:cubicBezTo>
                  <a:pt x="20" y="53"/>
                  <a:pt x="19" y="52"/>
                  <a:pt x="19" y="51"/>
                </a:cubicBezTo>
                <a:cubicBezTo>
                  <a:pt x="19" y="50"/>
                  <a:pt x="19" y="49"/>
                  <a:pt x="20" y="48"/>
                </a:cubicBezTo>
                <a:cubicBezTo>
                  <a:pt x="20" y="47"/>
                  <a:pt x="20" y="47"/>
                  <a:pt x="20" y="47"/>
                </a:cubicBezTo>
                <a:cubicBezTo>
                  <a:pt x="21" y="47"/>
                  <a:pt x="21" y="47"/>
                  <a:pt x="21" y="47"/>
                </a:cubicBezTo>
                <a:cubicBezTo>
                  <a:pt x="22" y="47"/>
                  <a:pt x="22" y="47"/>
                  <a:pt x="22" y="47"/>
                </a:cubicBezTo>
                <a:cubicBezTo>
                  <a:pt x="22" y="44"/>
                  <a:pt x="22" y="44"/>
                  <a:pt x="22" y="44"/>
                </a:cubicBezTo>
                <a:cubicBezTo>
                  <a:pt x="20" y="43"/>
                  <a:pt x="18" y="41"/>
                  <a:pt x="17" y="39"/>
                </a:cubicBezTo>
                <a:cubicBezTo>
                  <a:pt x="15" y="37"/>
                  <a:pt x="14" y="34"/>
                  <a:pt x="14" y="31"/>
                </a:cubicBezTo>
                <a:cubicBezTo>
                  <a:pt x="14" y="26"/>
                  <a:pt x="16" y="22"/>
                  <a:pt x="19" y="19"/>
                </a:cubicBezTo>
                <a:cubicBezTo>
                  <a:pt x="22" y="17"/>
                  <a:pt x="26" y="15"/>
                  <a:pt x="30" y="15"/>
                </a:cubicBezTo>
                <a:close/>
                <a:moveTo>
                  <a:pt x="35" y="62"/>
                </a:moveTo>
                <a:cubicBezTo>
                  <a:pt x="35" y="62"/>
                  <a:pt x="35" y="62"/>
                  <a:pt x="35" y="62"/>
                </a:cubicBezTo>
                <a:cubicBezTo>
                  <a:pt x="35" y="65"/>
                  <a:pt x="33" y="67"/>
                  <a:pt x="30" y="67"/>
                </a:cubicBezTo>
                <a:cubicBezTo>
                  <a:pt x="28" y="67"/>
                  <a:pt x="26" y="65"/>
                  <a:pt x="26" y="63"/>
                </a:cubicBezTo>
                <a:cubicBezTo>
                  <a:pt x="35" y="62"/>
                  <a:pt x="35" y="62"/>
                  <a:pt x="35" y="62"/>
                </a:cubicBezTo>
                <a:close/>
                <a:moveTo>
                  <a:pt x="38" y="55"/>
                </a:moveTo>
                <a:cubicBezTo>
                  <a:pt x="23" y="57"/>
                  <a:pt x="23" y="57"/>
                  <a:pt x="23" y="57"/>
                </a:cubicBezTo>
                <a:cubicBezTo>
                  <a:pt x="23" y="57"/>
                  <a:pt x="23" y="57"/>
                  <a:pt x="23" y="57"/>
                </a:cubicBezTo>
                <a:cubicBezTo>
                  <a:pt x="23" y="57"/>
                  <a:pt x="23" y="57"/>
                  <a:pt x="23" y="57"/>
                </a:cubicBezTo>
                <a:cubicBezTo>
                  <a:pt x="38" y="56"/>
                  <a:pt x="38" y="56"/>
                  <a:pt x="38" y="56"/>
                </a:cubicBezTo>
                <a:cubicBezTo>
                  <a:pt x="38" y="56"/>
                  <a:pt x="38" y="56"/>
                  <a:pt x="38" y="55"/>
                </a:cubicBezTo>
                <a:cubicBezTo>
                  <a:pt x="38" y="55"/>
                  <a:pt x="38" y="55"/>
                  <a:pt x="38" y="55"/>
                </a:cubicBezTo>
                <a:close/>
                <a:moveTo>
                  <a:pt x="38" y="49"/>
                </a:moveTo>
                <a:cubicBezTo>
                  <a:pt x="23" y="51"/>
                  <a:pt x="23" y="51"/>
                  <a:pt x="23" y="51"/>
                </a:cubicBezTo>
                <a:cubicBezTo>
                  <a:pt x="23" y="51"/>
                  <a:pt x="23" y="51"/>
                  <a:pt x="23" y="51"/>
                </a:cubicBezTo>
                <a:cubicBezTo>
                  <a:pt x="23" y="51"/>
                  <a:pt x="23" y="51"/>
                  <a:pt x="23" y="51"/>
                </a:cubicBezTo>
                <a:cubicBezTo>
                  <a:pt x="38" y="50"/>
                  <a:pt x="38" y="50"/>
                  <a:pt x="38" y="50"/>
                </a:cubicBezTo>
                <a:cubicBezTo>
                  <a:pt x="38" y="50"/>
                  <a:pt x="38" y="50"/>
                  <a:pt x="38" y="50"/>
                </a:cubicBezTo>
                <a:cubicBezTo>
                  <a:pt x="38" y="49"/>
                  <a:pt x="38" y="49"/>
                  <a:pt x="38" y="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06" name="Freeform 82"/>
          <p:cNvSpPr>
            <a:spLocks noEditPoints="1"/>
          </p:cNvSpPr>
          <p:nvPr/>
        </p:nvSpPr>
        <p:spPr bwMode="auto">
          <a:xfrm>
            <a:off x="4573588" y="4583113"/>
            <a:ext cx="615950" cy="765175"/>
          </a:xfrm>
          <a:custGeom>
            <a:avLst/>
            <a:gdLst>
              <a:gd name="T0" fmla="*/ 2147483647 w 50"/>
              <a:gd name="T1" fmla="*/ 2147483647 h 62"/>
              <a:gd name="T2" fmla="*/ 2147483647 w 50"/>
              <a:gd name="T3" fmla="*/ 2147483647 h 62"/>
              <a:gd name="T4" fmla="*/ 2147483647 w 50"/>
              <a:gd name="T5" fmla="*/ 2147483647 h 62"/>
              <a:gd name="T6" fmla="*/ 2147483647 w 50"/>
              <a:gd name="T7" fmla="*/ 2147483647 h 62"/>
              <a:gd name="T8" fmla="*/ 2147483647 w 50"/>
              <a:gd name="T9" fmla="*/ 2147483647 h 62"/>
              <a:gd name="T10" fmla="*/ 2147483647 w 50"/>
              <a:gd name="T11" fmla="*/ 2147483647 h 62"/>
              <a:gd name="T12" fmla="*/ 2147483647 w 50"/>
              <a:gd name="T13" fmla="*/ 2147483647 h 62"/>
              <a:gd name="T14" fmla="*/ 2147483647 w 50"/>
              <a:gd name="T15" fmla="*/ 2147483647 h 62"/>
              <a:gd name="T16" fmla="*/ 2147483647 w 50"/>
              <a:gd name="T17" fmla="*/ 2147483647 h 62"/>
              <a:gd name="T18" fmla="*/ 2147483647 w 50"/>
              <a:gd name="T19" fmla="*/ 2147483647 h 62"/>
              <a:gd name="T20" fmla="*/ 2147483647 w 50"/>
              <a:gd name="T21" fmla="*/ 2147483647 h 62"/>
              <a:gd name="T22" fmla="*/ 2147483647 w 50"/>
              <a:gd name="T23" fmla="*/ 2147483647 h 62"/>
              <a:gd name="T24" fmla="*/ 2147483647 w 50"/>
              <a:gd name="T25" fmla="*/ 2147483647 h 62"/>
              <a:gd name="T26" fmla="*/ 2147483647 w 50"/>
              <a:gd name="T27" fmla="*/ 2147483647 h 62"/>
              <a:gd name="T28" fmla="*/ 2147483647 w 50"/>
              <a:gd name="T29" fmla="*/ 2147483647 h 62"/>
              <a:gd name="T30" fmla="*/ 2147483647 w 50"/>
              <a:gd name="T31" fmla="*/ 2147483647 h 62"/>
              <a:gd name="T32" fmla="*/ 2147483647 w 50"/>
              <a:gd name="T33" fmla="*/ 2147483647 h 62"/>
              <a:gd name="T34" fmla="*/ 2147483647 w 50"/>
              <a:gd name="T35" fmla="*/ 2147483647 h 62"/>
              <a:gd name="T36" fmla="*/ 2147483647 w 50"/>
              <a:gd name="T37" fmla="*/ 2147483647 h 62"/>
              <a:gd name="T38" fmla="*/ 2147483647 w 50"/>
              <a:gd name="T39" fmla="*/ 2147483647 h 62"/>
              <a:gd name="T40" fmla="*/ 2147483647 w 50"/>
              <a:gd name="T41" fmla="*/ 2147483647 h 62"/>
              <a:gd name="T42" fmla="*/ 2147483647 w 50"/>
              <a:gd name="T43" fmla="*/ 2147483647 h 62"/>
              <a:gd name="T44" fmla="*/ 2147483647 w 50"/>
              <a:gd name="T45" fmla="*/ 0 h 62"/>
              <a:gd name="T46" fmla="*/ 2147483647 w 50"/>
              <a:gd name="T47" fmla="*/ 2147483647 h 62"/>
              <a:gd name="T48" fmla="*/ 2147483647 w 50"/>
              <a:gd name="T49" fmla="*/ 2147483647 h 62"/>
              <a:gd name="T50" fmla="*/ 2147483647 w 50"/>
              <a:gd name="T51" fmla="*/ 2147483647 h 62"/>
              <a:gd name="T52" fmla="*/ 2147483647 w 50"/>
              <a:gd name="T53" fmla="*/ 2147483647 h 62"/>
              <a:gd name="T54" fmla="*/ 2147483647 w 50"/>
              <a:gd name="T55" fmla="*/ 2147483647 h 62"/>
              <a:gd name="T56" fmla="*/ 2147483647 w 50"/>
              <a:gd name="T57" fmla="*/ 2147483647 h 62"/>
              <a:gd name="T58" fmla="*/ 2147483647 w 50"/>
              <a:gd name="T59" fmla="*/ 2147483647 h 62"/>
              <a:gd name="T60" fmla="*/ 2147483647 w 50"/>
              <a:gd name="T61" fmla="*/ 2147483647 h 62"/>
              <a:gd name="T62" fmla="*/ 2147483647 w 50"/>
              <a:gd name="T63" fmla="*/ 2147483647 h 62"/>
              <a:gd name="T64" fmla="*/ 2147483647 w 50"/>
              <a:gd name="T65" fmla="*/ 2147483647 h 62"/>
              <a:gd name="T66" fmla="*/ 2147483647 w 50"/>
              <a:gd name="T67" fmla="*/ 2147483647 h 62"/>
              <a:gd name="T68" fmla="*/ 2147483647 w 50"/>
              <a:gd name="T69" fmla="*/ 2147483647 h 62"/>
              <a:gd name="T70" fmla="*/ 2147483647 w 50"/>
              <a:gd name="T71" fmla="*/ 2147483647 h 62"/>
              <a:gd name="T72" fmla="*/ 2147483647 w 50"/>
              <a:gd name="T73" fmla="*/ 2147483647 h 62"/>
              <a:gd name="T74" fmla="*/ 2147483647 w 50"/>
              <a:gd name="T75" fmla="*/ 2147483647 h 62"/>
              <a:gd name="T76" fmla="*/ 2147483647 w 50"/>
              <a:gd name="T77" fmla="*/ 2147483647 h 62"/>
              <a:gd name="T78" fmla="*/ 2147483647 w 50"/>
              <a:gd name="T79" fmla="*/ 2147483647 h 62"/>
              <a:gd name="T80" fmla="*/ 2147483647 w 50"/>
              <a:gd name="T81" fmla="*/ 2147483647 h 62"/>
              <a:gd name="T82" fmla="*/ 2147483647 w 50"/>
              <a:gd name="T83" fmla="*/ 2147483647 h 62"/>
              <a:gd name="T84" fmla="*/ 2147483647 w 50"/>
              <a:gd name="T85" fmla="*/ 2147483647 h 62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50"/>
              <a:gd name="T130" fmla="*/ 0 h 62"/>
              <a:gd name="T131" fmla="*/ 50 w 50"/>
              <a:gd name="T132" fmla="*/ 62 h 62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50" h="62">
                <a:moveTo>
                  <a:pt x="27" y="1"/>
                </a:moveTo>
                <a:cubicBezTo>
                  <a:pt x="32" y="18"/>
                  <a:pt x="32" y="18"/>
                  <a:pt x="32" y="18"/>
                </a:cubicBezTo>
                <a:cubicBezTo>
                  <a:pt x="27" y="21"/>
                  <a:pt x="27" y="21"/>
                  <a:pt x="27" y="21"/>
                </a:cubicBezTo>
                <a:cubicBezTo>
                  <a:pt x="27" y="23"/>
                  <a:pt x="27" y="23"/>
                  <a:pt x="27" y="23"/>
                </a:cubicBezTo>
                <a:cubicBezTo>
                  <a:pt x="28" y="23"/>
                  <a:pt x="28" y="23"/>
                  <a:pt x="29" y="24"/>
                </a:cubicBezTo>
                <a:cubicBezTo>
                  <a:pt x="29" y="25"/>
                  <a:pt x="29" y="25"/>
                  <a:pt x="30" y="26"/>
                </a:cubicBezTo>
                <a:cubicBezTo>
                  <a:pt x="50" y="38"/>
                  <a:pt x="50" y="38"/>
                  <a:pt x="50" y="38"/>
                </a:cubicBezTo>
                <a:cubicBezTo>
                  <a:pt x="46" y="42"/>
                  <a:pt x="46" y="42"/>
                  <a:pt x="46" y="42"/>
                </a:cubicBezTo>
                <a:cubicBezTo>
                  <a:pt x="29" y="38"/>
                  <a:pt x="29" y="38"/>
                  <a:pt x="29" y="38"/>
                </a:cubicBezTo>
                <a:cubicBezTo>
                  <a:pt x="29" y="33"/>
                  <a:pt x="29" y="33"/>
                  <a:pt x="29" y="33"/>
                </a:cubicBezTo>
                <a:cubicBezTo>
                  <a:pt x="27" y="31"/>
                  <a:pt x="27" y="31"/>
                  <a:pt x="27" y="31"/>
                </a:cubicBezTo>
                <a:cubicBezTo>
                  <a:pt x="27" y="32"/>
                  <a:pt x="27" y="32"/>
                  <a:pt x="27" y="32"/>
                </a:cubicBezTo>
                <a:cubicBezTo>
                  <a:pt x="31" y="62"/>
                  <a:pt x="31" y="62"/>
                  <a:pt x="31" y="62"/>
                </a:cubicBezTo>
                <a:cubicBezTo>
                  <a:pt x="18" y="62"/>
                  <a:pt x="18" y="62"/>
                  <a:pt x="18" y="62"/>
                </a:cubicBezTo>
                <a:cubicBezTo>
                  <a:pt x="23" y="32"/>
                  <a:pt x="23" y="32"/>
                  <a:pt x="23" y="32"/>
                </a:cubicBezTo>
                <a:cubicBezTo>
                  <a:pt x="3" y="44"/>
                  <a:pt x="3" y="44"/>
                  <a:pt x="3" y="44"/>
                </a:cubicBezTo>
                <a:cubicBezTo>
                  <a:pt x="1" y="38"/>
                  <a:pt x="1" y="38"/>
                  <a:pt x="1" y="38"/>
                </a:cubicBezTo>
                <a:cubicBezTo>
                  <a:pt x="13" y="25"/>
                  <a:pt x="13" y="25"/>
                  <a:pt x="13" y="25"/>
                </a:cubicBezTo>
                <a:cubicBezTo>
                  <a:pt x="18" y="28"/>
                  <a:pt x="18" y="28"/>
                  <a:pt x="18" y="28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7"/>
                  <a:pt x="20" y="27"/>
                  <a:pt x="20" y="26"/>
                </a:cubicBezTo>
                <a:cubicBezTo>
                  <a:pt x="20" y="25"/>
                  <a:pt x="20" y="24"/>
                  <a:pt x="21" y="23"/>
                </a:cubicBezTo>
                <a:cubicBezTo>
                  <a:pt x="21" y="0"/>
                  <a:pt x="21" y="0"/>
                  <a:pt x="21" y="0"/>
                </a:cubicBezTo>
                <a:cubicBezTo>
                  <a:pt x="27" y="1"/>
                  <a:pt x="27" y="1"/>
                  <a:pt x="27" y="1"/>
                </a:cubicBezTo>
                <a:close/>
                <a:moveTo>
                  <a:pt x="4" y="29"/>
                </a:moveTo>
                <a:cubicBezTo>
                  <a:pt x="9" y="23"/>
                  <a:pt x="9" y="23"/>
                  <a:pt x="9" y="23"/>
                </a:cubicBezTo>
                <a:cubicBezTo>
                  <a:pt x="7" y="18"/>
                  <a:pt x="9" y="12"/>
                  <a:pt x="17" y="9"/>
                </a:cubicBezTo>
                <a:cubicBezTo>
                  <a:pt x="16" y="8"/>
                  <a:pt x="17" y="8"/>
                  <a:pt x="16" y="8"/>
                </a:cubicBezTo>
                <a:cubicBezTo>
                  <a:pt x="5" y="11"/>
                  <a:pt x="0" y="22"/>
                  <a:pt x="4" y="29"/>
                </a:cubicBezTo>
                <a:close/>
                <a:moveTo>
                  <a:pt x="33" y="9"/>
                </a:moveTo>
                <a:cubicBezTo>
                  <a:pt x="36" y="16"/>
                  <a:pt x="36" y="16"/>
                  <a:pt x="36" y="16"/>
                </a:cubicBezTo>
                <a:cubicBezTo>
                  <a:pt x="42" y="16"/>
                  <a:pt x="45" y="21"/>
                  <a:pt x="44" y="29"/>
                </a:cubicBezTo>
                <a:cubicBezTo>
                  <a:pt x="45" y="29"/>
                  <a:pt x="45" y="29"/>
                  <a:pt x="45" y="30"/>
                </a:cubicBezTo>
                <a:cubicBezTo>
                  <a:pt x="49" y="18"/>
                  <a:pt x="41" y="9"/>
                  <a:pt x="33" y="9"/>
                </a:cubicBezTo>
                <a:close/>
                <a:moveTo>
                  <a:pt x="25" y="25"/>
                </a:moveTo>
                <a:cubicBezTo>
                  <a:pt x="24" y="24"/>
                  <a:pt x="24" y="25"/>
                  <a:pt x="23" y="25"/>
                </a:cubicBezTo>
                <a:cubicBezTo>
                  <a:pt x="22" y="25"/>
                  <a:pt x="22" y="26"/>
                  <a:pt x="22" y="27"/>
                </a:cubicBezTo>
                <a:cubicBezTo>
                  <a:pt x="22" y="27"/>
                  <a:pt x="22" y="28"/>
                  <a:pt x="23" y="29"/>
                </a:cubicBezTo>
                <a:cubicBezTo>
                  <a:pt x="23" y="29"/>
                  <a:pt x="24" y="29"/>
                  <a:pt x="24" y="30"/>
                </a:cubicBezTo>
                <a:cubicBezTo>
                  <a:pt x="25" y="30"/>
                  <a:pt x="26" y="29"/>
                  <a:pt x="26" y="29"/>
                </a:cubicBezTo>
                <a:cubicBezTo>
                  <a:pt x="27" y="29"/>
                  <a:pt x="27" y="28"/>
                  <a:pt x="27" y="27"/>
                </a:cubicBezTo>
                <a:cubicBezTo>
                  <a:pt x="27" y="27"/>
                  <a:pt x="27" y="26"/>
                  <a:pt x="27" y="25"/>
                </a:cubicBezTo>
                <a:cubicBezTo>
                  <a:pt x="26" y="25"/>
                  <a:pt x="26" y="25"/>
                  <a:pt x="25" y="2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29707" name="组合 21"/>
          <p:cNvPicPr>
            <a:picLocks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7850" y="4565650"/>
            <a:ext cx="755650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8" name="TextBox 8"/>
          <p:cNvSpPr txBox="1">
            <a:spLocks noChangeArrowheads="1"/>
          </p:cNvSpPr>
          <p:nvPr/>
        </p:nvSpPr>
        <p:spPr bwMode="auto">
          <a:xfrm>
            <a:off x="1296988" y="4806950"/>
            <a:ext cx="22193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zh-CN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zh-CN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709" name="TextBox 8"/>
          <p:cNvSpPr txBox="1">
            <a:spLocks noChangeArrowheads="1"/>
          </p:cNvSpPr>
          <p:nvPr/>
        </p:nvSpPr>
        <p:spPr bwMode="auto">
          <a:xfrm>
            <a:off x="1660525" y="4378325"/>
            <a:ext cx="1490663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b="1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zh-CN" b="1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710" name="TextBox 8"/>
          <p:cNvSpPr txBox="1">
            <a:spLocks noChangeArrowheads="1"/>
          </p:cNvSpPr>
          <p:nvPr/>
        </p:nvSpPr>
        <p:spPr bwMode="auto">
          <a:xfrm>
            <a:off x="6318250" y="4806950"/>
            <a:ext cx="22193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zh-CN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zh-CN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711" name="TextBox 8"/>
          <p:cNvSpPr txBox="1">
            <a:spLocks noChangeArrowheads="1"/>
          </p:cNvSpPr>
          <p:nvPr/>
        </p:nvSpPr>
        <p:spPr bwMode="auto">
          <a:xfrm>
            <a:off x="6681788" y="4378325"/>
            <a:ext cx="149225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b="1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zh-CN" b="1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712" name="TextBox 8"/>
          <p:cNvSpPr txBox="1">
            <a:spLocks noChangeArrowheads="1"/>
          </p:cNvSpPr>
          <p:nvPr/>
        </p:nvSpPr>
        <p:spPr bwMode="auto">
          <a:xfrm>
            <a:off x="8770938" y="2716213"/>
            <a:ext cx="22193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zh-CN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zh-CN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713" name="TextBox 8"/>
          <p:cNvSpPr txBox="1">
            <a:spLocks noChangeArrowheads="1"/>
          </p:cNvSpPr>
          <p:nvPr/>
        </p:nvSpPr>
        <p:spPr bwMode="auto">
          <a:xfrm>
            <a:off x="9134475" y="2287588"/>
            <a:ext cx="149225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b="1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zh-CN" b="1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714" name="TextBox 8"/>
          <p:cNvSpPr txBox="1">
            <a:spLocks noChangeArrowheads="1"/>
          </p:cNvSpPr>
          <p:nvPr/>
        </p:nvSpPr>
        <p:spPr bwMode="auto">
          <a:xfrm>
            <a:off x="3827463" y="2716213"/>
            <a:ext cx="22193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zh-CN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zh-CN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715" name="TextBox 8"/>
          <p:cNvSpPr txBox="1">
            <a:spLocks noChangeArrowheads="1"/>
          </p:cNvSpPr>
          <p:nvPr/>
        </p:nvSpPr>
        <p:spPr bwMode="auto">
          <a:xfrm>
            <a:off x="4191000" y="2287588"/>
            <a:ext cx="149225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b="1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zh-CN" b="1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2" name="组合 1"/>
          <p:cNvGrpSpPr/>
          <p:nvPr/>
        </p:nvGrpSpPr>
        <p:grpSpPr bwMode="auto">
          <a:xfrm>
            <a:off x="825500" y="1042988"/>
            <a:ext cx="6007100" cy="684212"/>
            <a:chOff x="0" y="0"/>
            <a:chExt cx="10006012" cy="1139825"/>
          </a:xfrm>
        </p:grpSpPr>
        <p:sp>
          <p:nvSpPr>
            <p:cNvPr id="30757" name="Freeform 30"/>
            <p:cNvSpPr/>
            <p:nvPr/>
          </p:nvSpPr>
          <p:spPr bwMode="auto">
            <a:xfrm>
              <a:off x="0" y="0"/>
              <a:ext cx="10006012" cy="1139825"/>
            </a:xfrm>
            <a:custGeom>
              <a:avLst/>
              <a:gdLst>
                <a:gd name="T0" fmla="*/ 2147483647 w 603"/>
                <a:gd name="T1" fmla="*/ 2147483647 h 66"/>
                <a:gd name="T2" fmla="*/ 2147483647 w 603"/>
                <a:gd name="T3" fmla="*/ 2147483647 h 66"/>
                <a:gd name="T4" fmla="*/ 2147483647 w 603"/>
                <a:gd name="T5" fmla="*/ 2147483647 h 66"/>
                <a:gd name="T6" fmla="*/ 0 w 603"/>
                <a:gd name="T7" fmla="*/ 2147483647 h 66"/>
                <a:gd name="T8" fmla="*/ 0 w 603"/>
                <a:gd name="T9" fmla="*/ 2147483647 h 66"/>
                <a:gd name="T10" fmla="*/ 2147483647 w 603"/>
                <a:gd name="T11" fmla="*/ 0 h 66"/>
                <a:gd name="T12" fmla="*/ 2147483647 w 603"/>
                <a:gd name="T13" fmla="*/ 0 h 66"/>
                <a:gd name="T14" fmla="*/ 2147483647 w 603"/>
                <a:gd name="T15" fmla="*/ 2147483647 h 6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03"/>
                <a:gd name="T25" fmla="*/ 0 h 66"/>
                <a:gd name="T26" fmla="*/ 603 w 603"/>
                <a:gd name="T27" fmla="*/ 66 h 6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03" h="66">
                  <a:moveTo>
                    <a:pt x="603" y="33"/>
                  </a:moveTo>
                  <a:cubicBezTo>
                    <a:pt x="603" y="51"/>
                    <a:pt x="589" y="66"/>
                    <a:pt x="570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15" y="66"/>
                    <a:pt x="0" y="51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570" y="0"/>
                    <a:pt x="570" y="0"/>
                    <a:pt x="570" y="0"/>
                  </a:cubicBezTo>
                  <a:cubicBezTo>
                    <a:pt x="589" y="0"/>
                    <a:pt x="603" y="15"/>
                    <a:pt x="603" y="33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58" name="Freeform 31"/>
            <p:cNvSpPr/>
            <p:nvPr/>
          </p:nvSpPr>
          <p:spPr bwMode="auto">
            <a:xfrm>
              <a:off x="8229600" y="0"/>
              <a:ext cx="1776412" cy="1139825"/>
            </a:xfrm>
            <a:custGeom>
              <a:avLst/>
              <a:gdLst>
                <a:gd name="T0" fmla="*/ 2147483647 w 107"/>
                <a:gd name="T1" fmla="*/ 0 h 66"/>
                <a:gd name="T2" fmla="*/ 0 w 107"/>
                <a:gd name="T3" fmla="*/ 0 h 66"/>
                <a:gd name="T4" fmla="*/ 0 w 107"/>
                <a:gd name="T5" fmla="*/ 2147483647 h 66"/>
                <a:gd name="T6" fmla="*/ 2147483647 w 107"/>
                <a:gd name="T7" fmla="*/ 2147483647 h 66"/>
                <a:gd name="T8" fmla="*/ 2147483647 w 107"/>
                <a:gd name="T9" fmla="*/ 2147483647 h 66"/>
                <a:gd name="T10" fmla="*/ 2147483647 w 107"/>
                <a:gd name="T11" fmla="*/ 0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7"/>
                <a:gd name="T19" fmla="*/ 0 h 66"/>
                <a:gd name="T20" fmla="*/ 107 w 107"/>
                <a:gd name="T21" fmla="*/ 66 h 6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7" h="66">
                  <a:moveTo>
                    <a:pt x="7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93" y="66"/>
                    <a:pt x="107" y="51"/>
                    <a:pt x="107" y="33"/>
                  </a:cubicBezTo>
                  <a:cubicBezTo>
                    <a:pt x="107" y="15"/>
                    <a:pt x="93" y="0"/>
                    <a:pt x="74" y="0"/>
                  </a:cubicBezTo>
                  <a:close/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59" name="Freeform 32"/>
            <p:cNvSpPr>
              <a:spLocks noEditPoints="1"/>
            </p:cNvSpPr>
            <p:nvPr/>
          </p:nvSpPr>
          <p:spPr bwMode="auto">
            <a:xfrm>
              <a:off x="8559519" y="96370"/>
              <a:ext cx="928687" cy="984250"/>
            </a:xfrm>
            <a:custGeom>
              <a:avLst/>
              <a:gdLst>
                <a:gd name="T0" fmla="*/ 2147483647 w 56"/>
                <a:gd name="T1" fmla="*/ 2147483647 h 57"/>
                <a:gd name="T2" fmla="*/ 2147483647 w 56"/>
                <a:gd name="T3" fmla="*/ 2147483647 h 57"/>
                <a:gd name="T4" fmla="*/ 2147483647 w 56"/>
                <a:gd name="T5" fmla="*/ 2147483647 h 57"/>
                <a:gd name="T6" fmla="*/ 2147483647 w 56"/>
                <a:gd name="T7" fmla="*/ 2147483647 h 57"/>
                <a:gd name="T8" fmla="*/ 2147483647 w 56"/>
                <a:gd name="T9" fmla="*/ 2147483647 h 57"/>
                <a:gd name="T10" fmla="*/ 2147483647 w 56"/>
                <a:gd name="T11" fmla="*/ 2147483647 h 57"/>
                <a:gd name="T12" fmla="*/ 2147483647 w 56"/>
                <a:gd name="T13" fmla="*/ 2147483647 h 57"/>
                <a:gd name="T14" fmla="*/ 2147483647 w 56"/>
                <a:gd name="T15" fmla="*/ 2147483647 h 57"/>
                <a:gd name="T16" fmla="*/ 2147483647 w 56"/>
                <a:gd name="T17" fmla="*/ 2147483647 h 57"/>
                <a:gd name="T18" fmla="*/ 2147483647 w 56"/>
                <a:gd name="T19" fmla="*/ 2147483647 h 57"/>
                <a:gd name="T20" fmla="*/ 2147483647 w 56"/>
                <a:gd name="T21" fmla="*/ 2147483647 h 57"/>
                <a:gd name="T22" fmla="*/ 2147483647 w 56"/>
                <a:gd name="T23" fmla="*/ 2147483647 h 57"/>
                <a:gd name="T24" fmla="*/ 2147483647 w 56"/>
                <a:gd name="T25" fmla="*/ 2147483647 h 5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56"/>
                <a:gd name="T40" fmla="*/ 0 h 57"/>
                <a:gd name="T41" fmla="*/ 56 w 56"/>
                <a:gd name="T42" fmla="*/ 57 h 5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56" h="57">
                  <a:moveTo>
                    <a:pt x="34" y="8"/>
                  </a:moveTo>
                  <a:cubicBezTo>
                    <a:pt x="26" y="0"/>
                    <a:pt x="14" y="0"/>
                    <a:pt x="7" y="8"/>
                  </a:cubicBezTo>
                  <a:cubicBezTo>
                    <a:pt x="0" y="15"/>
                    <a:pt x="0" y="27"/>
                    <a:pt x="7" y="34"/>
                  </a:cubicBezTo>
                  <a:cubicBezTo>
                    <a:pt x="14" y="41"/>
                    <a:pt x="24" y="42"/>
                    <a:pt x="31" y="3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41" y="25"/>
                    <a:pt x="40" y="14"/>
                    <a:pt x="34" y="8"/>
                  </a:cubicBezTo>
                  <a:close/>
                  <a:moveTo>
                    <a:pt x="30" y="31"/>
                  </a:moveTo>
                  <a:cubicBezTo>
                    <a:pt x="25" y="36"/>
                    <a:pt x="16" y="36"/>
                    <a:pt x="11" y="31"/>
                  </a:cubicBezTo>
                  <a:cubicBezTo>
                    <a:pt x="5" y="26"/>
                    <a:pt x="5" y="17"/>
                    <a:pt x="11" y="11"/>
                  </a:cubicBezTo>
                  <a:cubicBezTo>
                    <a:pt x="16" y="6"/>
                    <a:pt x="25" y="6"/>
                    <a:pt x="30" y="11"/>
                  </a:cubicBezTo>
                  <a:cubicBezTo>
                    <a:pt x="36" y="17"/>
                    <a:pt x="36" y="26"/>
                    <a:pt x="30" y="31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0723" name="文本框 5"/>
          <p:cNvSpPr txBox="1">
            <a:spLocks noChangeArrowheads="1"/>
          </p:cNvSpPr>
          <p:nvPr/>
        </p:nvSpPr>
        <p:spPr bwMode="auto">
          <a:xfrm>
            <a:off x="1765300" y="1117600"/>
            <a:ext cx="3467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20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点击输入标题文字</a:t>
            </a:r>
            <a:endParaRPr lang="zh-CN" altLang="en-US" sz="3200" b="1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0724" name="组合 6"/>
          <p:cNvPicPr>
            <a:picLocks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8250" y="2846388"/>
            <a:ext cx="2127250" cy="215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5" name="椭圆 9"/>
          <p:cNvSpPr>
            <a:spLocks noChangeArrowheads="1"/>
          </p:cNvSpPr>
          <p:nvPr/>
        </p:nvSpPr>
        <p:spPr bwMode="auto">
          <a:xfrm>
            <a:off x="930275" y="3357563"/>
            <a:ext cx="1122363" cy="1122362"/>
          </a:xfrm>
          <a:prstGeom prst="ellipse">
            <a:avLst/>
          </a:prstGeom>
          <a:solidFill>
            <a:srgbClr val="6498B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0726" name="椭圆 10"/>
          <p:cNvSpPr>
            <a:spLocks noChangeArrowheads="1"/>
          </p:cNvSpPr>
          <p:nvPr/>
        </p:nvSpPr>
        <p:spPr bwMode="auto">
          <a:xfrm>
            <a:off x="2832100" y="3198813"/>
            <a:ext cx="1439863" cy="1439862"/>
          </a:xfrm>
          <a:prstGeom prst="ellipse">
            <a:avLst/>
          </a:prstGeom>
          <a:solidFill>
            <a:srgbClr val="72B7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2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727" name="椭圆 11"/>
          <p:cNvSpPr>
            <a:spLocks noChangeArrowheads="1"/>
          </p:cNvSpPr>
          <p:nvPr/>
        </p:nvSpPr>
        <p:spPr bwMode="auto">
          <a:xfrm>
            <a:off x="8004175" y="3198813"/>
            <a:ext cx="1439863" cy="1439862"/>
          </a:xfrm>
          <a:prstGeom prst="ellipse">
            <a:avLst/>
          </a:prstGeom>
          <a:solidFill>
            <a:srgbClr val="E339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2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728" name="椭圆 12"/>
          <p:cNvSpPr>
            <a:spLocks noChangeArrowheads="1"/>
          </p:cNvSpPr>
          <p:nvPr/>
        </p:nvSpPr>
        <p:spPr bwMode="auto">
          <a:xfrm>
            <a:off x="9510713" y="4911725"/>
            <a:ext cx="665162" cy="665163"/>
          </a:xfrm>
          <a:prstGeom prst="ellipse">
            <a:avLst/>
          </a:prstGeom>
          <a:solidFill>
            <a:srgbClr val="F49B1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2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729" name="椭圆 13"/>
          <p:cNvSpPr>
            <a:spLocks noChangeArrowheads="1"/>
          </p:cNvSpPr>
          <p:nvPr/>
        </p:nvSpPr>
        <p:spPr bwMode="auto">
          <a:xfrm>
            <a:off x="2060575" y="4910138"/>
            <a:ext cx="665163" cy="665162"/>
          </a:xfrm>
          <a:prstGeom prst="ellipse">
            <a:avLst/>
          </a:prstGeom>
          <a:solidFill>
            <a:srgbClr val="F49B1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2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730" name="椭圆 15"/>
          <p:cNvSpPr>
            <a:spLocks noChangeArrowheads="1"/>
          </p:cNvSpPr>
          <p:nvPr/>
        </p:nvSpPr>
        <p:spPr bwMode="auto">
          <a:xfrm>
            <a:off x="2686050" y="3024188"/>
            <a:ext cx="1727200" cy="1728787"/>
          </a:xfrm>
          <a:prstGeom prst="ellipse">
            <a:avLst/>
          </a:prstGeom>
          <a:noFill/>
          <a:ln w="12700">
            <a:solidFill>
              <a:srgbClr val="7F7F7F"/>
            </a:solidFill>
            <a:prstDash val="sysDash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0731" name="椭圆 16"/>
          <p:cNvSpPr>
            <a:spLocks noChangeArrowheads="1"/>
          </p:cNvSpPr>
          <p:nvPr/>
        </p:nvSpPr>
        <p:spPr bwMode="auto">
          <a:xfrm>
            <a:off x="7842250" y="3024188"/>
            <a:ext cx="1727200" cy="1728787"/>
          </a:xfrm>
          <a:prstGeom prst="ellipse">
            <a:avLst/>
          </a:prstGeom>
          <a:noFill/>
          <a:ln w="12700">
            <a:solidFill>
              <a:srgbClr val="7F7F7F"/>
            </a:solidFill>
            <a:prstDash val="sysDash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0732" name="椭圆 17"/>
          <p:cNvSpPr>
            <a:spLocks noChangeArrowheads="1"/>
          </p:cNvSpPr>
          <p:nvPr/>
        </p:nvSpPr>
        <p:spPr bwMode="auto">
          <a:xfrm>
            <a:off x="10131425" y="3240088"/>
            <a:ext cx="1281113" cy="1282700"/>
          </a:xfrm>
          <a:prstGeom prst="ellipse">
            <a:avLst/>
          </a:prstGeom>
          <a:noFill/>
          <a:ln w="12700">
            <a:solidFill>
              <a:srgbClr val="7F7F7F"/>
            </a:solidFill>
            <a:prstDash val="sysDash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0733" name="椭圆 18"/>
          <p:cNvSpPr>
            <a:spLocks noChangeArrowheads="1"/>
          </p:cNvSpPr>
          <p:nvPr/>
        </p:nvSpPr>
        <p:spPr bwMode="auto">
          <a:xfrm>
            <a:off x="852488" y="3240088"/>
            <a:ext cx="1281112" cy="1282700"/>
          </a:xfrm>
          <a:prstGeom prst="ellipse">
            <a:avLst/>
          </a:prstGeom>
          <a:noFill/>
          <a:ln w="12700">
            <a:solidFill>
              <a:srgbClr val="7F7F7F"/>
            </a:solidFill>
            <a:prstDash val="sysDash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0734" name="椭圆 19"/>
          <p:cNvSpPr>
            <a:spLocks noChangeArrowheads="1"/>
          </p:cNvSpPr>
          <p:nvPr/>
        </p:nvSpPr>
        <p:spPr bwMode="auto">
          <a:xfrm>
            <a:off x="1979613" y="4840288"/>
            <a:ext cx="808037" cy="792162"/>
          </a:xfrm>
          <a:prstGeom prst="ellipse">
            <a:avLst/>
          </a:prstGeom>
          <a:noFill/>
          <a:ln w="12700">
            <a:solidFill>
              <a:srgbClr val="7F7F7F"/>
            </a:solidFill>
            <a:prstDash val="sysDash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0735" name="椭圆 20"/>
          <p:cNvSpPr>
            <a:spLocks noChangeArrowheads="1"/>
          </p:cNvSpPr>
          <p:nvPr/>
        </p:nvSpPr>
        <p:spPr bwMode="auto">
          <a:xfrm>
            <a:off x="7091363" y="2336800"/>
            <a:ext cx="808037" cy="792163"/>
          </a:xfrm>
          <a:prstGeom prst="ellipse">
            <a:avLst/>
          </a:prstGeom>
          <a:noFill/>
          <a:ln w="12700">
            <a:solidFill>
              <a:srgbClr val="7F7F7F"/>
            </a:solidFill>
            <a:prstDash val="sysDash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0736" name="任意多边形 21"/>
          <p:cNvSpPr/>
          <p:nvPr/>
        </p:nvSpPr>
        <p:spPr bwMode="auto">
          <a:xfrm>
            <a:off x="4921250" y="2713038"/>
            <a:ext cx="2374900" cy="2374900"/>
          </a:xfrm>
          <a:custGeom>
            <a:avLst/>
            <a:gdLst>
              <a:gd name="T0" fmla="*/ 2368851 w 2376264"/>
              <a:gd name="T1" fmla="*/ 1172852 h 2376264"/>
              <a:gd name="T2" fmla="*/ 2369451 w 2376264"/>
              <a:gd name="T3" fmla="*/ 1184726 h 2376264"/>
              <a:gd name="T4" fmla="*/ 1184726 w 2376264"/>
              <a:gd name="T5" fmla="*/ 2369451 h 2376264"/>
              <a:gd name="T6" fmla="*/ 0 w 2376264"/>
              <a:gd name="T7" fmla="*/ 1184726 h 2376264"/>
              <a:gd name="T8" fmla="*/ 1184726 w 2376264"/>
              <a:gd name="T9" fmla="*/ 0 h 2376264"/>
              <a:gd name="T10" fmla="*/ 2145914 w 2376264"/>
              <a:gd name="T11" fmla="*/ 18109 h 237626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376264"/>
              <a:gd name="T19" fmla="*/ 0 h 2376264"/>
              <a:gd name="T20" fmla="*/ 2376264 w 2376264"/>
              <a:gd name="T21" fmla="*/ 2376264 h 237626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376264" h="2376264">
                <a:moveTo>
                  <a:pt x="2375663" y="1176224"/>
                </a:moveTo>
                <a:cubicBezTo>
                  <a:pt x="2375863" y="1180193"/>
                  <a:pt x="2376064" y="1184163"/>
                  <a:pt x="2376264" y="1188132"/>
                </a:cubicBezTo>
                <a:cubicBezTo>
                  <a:pt x="2376264" y="1844319"/>
                  <a:pt x="1844319" y="2376264"/>
                  <a:pt x="1188132" y="2376264"/>
                </a:cubicBezTo>
                <a:cubicBezTo>
                  <a:pt x="531945" y="2376264"/>
                  <a:pt x="0" y="1844319"/>
                  <a:pt x="0" y="1188132"/>
                </a:cubicBezTo>
                <a:cubicBezTo>
                  <a:pt x="0" y="531945"/>
                  <a:pt x="531945" y="0"/>
                  <a:pt x="1188132" y="0"/>
                </a:cubicBezTo>
                <a:cubicBezTo>
                  <a:pt x="1199153" y="557"/>
                  <a:pt x="2152083" y="18159"/>
                  <a:pt x="2152083" y="18159"/>
                </a:cubicBezTo>
              </a:path>
            </a:pathLst>
          </a:custGeom>
          <a:noFill/>
          <a:ln w="6350">
            <a:solidFill>
              <a:srgbClr val="7F7F7F"/>
            </a:solidFill>
            <a:prstDash val="dash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0737" name="Freeform 11"/>
          <p:cNvSpPr>
            <a:spLocks noEditPoints="1"/>
          </p:cNvSpPr>
          <p:nvPr/>
        </p:nvSpPr>
        <p:spPr bwMode="auto">
          <a:xfrm>
            <a:off x="3203575" y="3600450"/>
            <a:ext cx="720725" cy="641350"/>
          </a:xfrm>
          <a:custGeom>
            <a:avLst/>
            <a:gdLst>
              <a:gd name="T0" fmla="*/ 2147483647 w 91"/>
              <a:gd name="T1" fmla="*/ 2147483647 h 81"/>
              <a:gd name="T2" fmla="*/ 2147483647 w 91"/>
              <a:gd name="T3" fmla="*/ 2147483647 h 81"/>
              <a:gd name="T4" fmla="*/ 2147483647 w 91"/>
              <a:gd name="T5" fmla="*/ 2147483647 h 81"/>
              <a:gd name="T6" fmla="*/ 2147483647 w 91"/>
              <a:gd name="T7" fmla="*/ 2147483647 h 81"/>
              <a:gd name="T8" fmla="*/ 2147483647 w 91"/>
              <a:gd name="T9" fmla="*/ 2147483647 h 81"/>
              <a:gd name="T10" fmla="*/ 2147483647 w 91"/>
              <a:gd name="T11" fmla="*/ 2147483647 h 81"/>
              <a:gd name="T12" fmla="*/ 0 w 91"/>
              <a:gd name="T13" fmla="*/ 2147483647 h 81"/>
              <a:gd name="T14" fmla="*/ 0 w 91"/>
              <a:gd name="T15" fmla="*/ 2147483647 h 81"/>
              <a:gd name="T16" fmla="*/ 0 w 91"/>
              <a:gd name="T17" fmla="*/ 2147483647 h 81"/>
              <a:gd name="T18" fmla="*/ 2147483647 w 91"/>
              <a:gd name="T19" fmla="*/ 2147483647 h 81"/>
              <a:gd name="T20" fmla="*/ 2147483647 w 91"/>
              <a:gd name="T21" fmla="*/ 2147483647 h 81"/>
              <a:gd name="T22" fmla="*/ 2147483647 w 91"/>
              <a:gd name="T23" fmla="*/ 2147483647 h 81"/>
              <a:gd name="T24" fmla="*/ 2147483647 w 91"/>
              <a:gd name="T25" fmla="*/ 2147483647 h 81"/>
              <a:gd name="T26" fmla="*/ 2147483647 w 91"/>
              <a:gd name="T27" fmla="*/ 2147483647 h 81"/>
              <a:gd name="T28" fmla="*/ 2147483647 w 91"/>
              <a:gd name="T29" fmla="*/ 2147483647 h 81"/>
              <a:gd name="T30" fmla="*/ 2147483647 w 91"/>
              <a:gd name="T31" fmla="*/ 2147483647 h 81"/>
              <a:gd name="T32" fmla="*/ 2147483647 w 91"/>
              <a:gd name="T33" fmla="*/ 2147483647 h 81"/>
              <a:gd name="T34" fmla="*/ 2147483647 w 91"/>
              <a:gd name="T35" fmla="*/ 0 h 81"/>
              <a:gd name="T36" fmla="*/ 2147483647 w 91"/>
              <a:gd name="T37" fmla="*/ 0 h 81"/>
              <a:gd name="T38" fmla="*/ 2147483647 w 91"/>
              <a:gd name="T39" fmla="*/ 2147483647 h 81"/>
              <a:gd name="T40" fmla="*/ 2147483647 w 91"/>
              <a:gd name="T41" fmla="*/ 2147483647 h 81"/>
              <a:gd name="T42" fmla="*/ 2147483647 w 91"/>
              <a:gd name="T43" fmla="*/ 2147483647 h 81"/>
              <a:gd name="T44" fmla="*/ 2147483647 w 91"/>
              <a:gd name="T45" fmla="*/ 2147483647 h 81"/>
              <a:gd name="T46" fmla="*/ 2147483647 w 91"/>
              <a:gd name="T47" fmla="*/ 2147483647 h 81"/>
              <a:gd name="T48" fmla="*/ 2147483647 w 91"/>
              <a:gd name="T49" fmla="*/ 2147483647 h 81"/>
              <a:gd name="T50" fmla="*/ 2147483647 w 91"/>
              <a:gd name="T51" fmla="*/ 2147483647 h 81"/>
              <a:gd name="T52" fmla="*/ 2147483647 w 91"/>
              <a:gd name="T53" fmla="*/ 2147483647 h 81"/>
              <a:gd name="T54" fmla="*/ 2147483647 w 91"/>
              <a:gd name="T55" fmla="*/ 2147483647 h 81"/>
              <a:gd name="T56" fmla="*/ 2147483647 w 91"/>
              <a:gd name="T57" fmla="*/ 0 h 81"/>
              <a:gd name="T58" fmla="*/ 2147483647 w 91"/>
              <a:gd name="T59" fmla="*/ 0 h 81"/>
              <a:gd name="T60" fmla="*/ 2147483647 w 91"/>
              <a:gd name="T61" fmla="*/ 2147483647 h 81"/>
              <a:gd name="T62" fmla="*/ 2147483647 w 91"/>
              <a:gd name="T63" fmla="*/ 2147483647 h 81"/>
              <a:gd name="T64" fmla="*/ 2147483647 w 91"/>
              <a:gd name="T65" fmla="*/ 2147483647 h 81"/>
              <a:gd name="T66" fmla="*/ 2147483647 w 91"/>
              <a:gd name="T67" fmla="*/ 2147483647 h 81"/>
              <a:gd name="T68" fmla="*/ 2147483647 w 91"/>
              <a:gd name="T69" fmla="*/ 2147483647 h 81"/>
              <a:gd name="T70" fmla="*/ 2147483647 w 91"/>
              <a:gd name="T71" fmla="*/ 2147483647 h 81"/>
              <a:gd name="T72" fmla="*/ 2147483647 w 91"/>
              <a:gd name="T73" fmla="*/ 2147483647 h 81"/>
              <a:gd name="T74" fmla="*/ 2147483647 w 91"/>
              <a:gd name="T75" fmla="*/ 2147483647 h 81"/>
              <a:gd name="T76" fmla="*/ 2147483647 w 91"/>
              <a:gd name="T77" fmla="*/ 2147483647 h 81"/>
              <a:gd name="T78" fmla="*/ 2147483647 w 91"/>
              <a:gd name="T79" fmla="*/ 2147483647 h 81"/>
              <a:gd name="T80" fmla="*/ 2147483647 w 91"/>
              <a:gd name="T81" fmla="*/ 2147483647 h 81"/>
              <a:gd name="T82" fmla="*/ 2147483647 w 91"/>
              <a:gd name="T83" fmla="*/ 2147483647 h 81"/>
              <a:gd name="T84" fmla="*/ 2147483647 w 91"/>
              <a:gd name="T85" fmla="*/ 2147483647 h 81"/>
              <a:gd name="T86" fmla="*/ 2147483647 w 91"/>
              <a:gd name="T87" fmla="*/ 2147483647 h 81"/>
              <a:gd name="T88" fmla="*/ 2147483647 w 91"/>
              <a:gd name="T89" fmla="*/ 2147483647 h 81"/>
              <a:gd name="T90" fmla="*/ 2147483647 w 91"/>
              <a:gd name="T91" fmla="*/ 2147483647 h 81"/>
              <a:gd name="T92" fmla="*/ 2147483647 w 91"/>
              <a:gd name="T93" fmla="*/ 2147483647 h 81"/>
              <a:gd name="T94" fmla="*/ 2147483647 w 91"/>
              <a:gd name="T95" fmla="*/ 2147483647 h 81"/>
              <a:gd name="T96" fmla="*/ 2147483647 w 91"/>
              <a:gd name="T97" fmla="*/ 2147483647 h 81"/>
              <a:gd name="T98" fmla="*/ 2147483647 w 91"/>
              <a:gd name="T99" fmla="*/ 2147483647 h 81"/>
              <a:gd name="T100" fmla="*/ 2147483647 w 91"/>
              <a:gd name="T101" fmla="*/ 2147483647 h 81"/>
              <a:gd name="T102" fmla="*/ 2147483647 w 91"/>
              <a:gd name="T103" fmla="*/ 2147483647 h 81"/>
              <a:gd name="T104" fmla="*/ 2147483647 w 91"/>
              <a:gd name="T105" fmla="*/ 2147483647 h 81"/>
              <a:gd name="T106" fmla="*/ 2147483647 w 91"/>
              <a:gd name="T107" fmla="*/ 2147483647 h 81"/>
              <a:gd name="T108" fmla="*/ 2147483647 w 91"/>
              <a:gd name="T109" fmla="*/ 2147483647 h 81"/>
              <a:gd name="T110" fmla="*/ 2147483647 w 91"/>
              <a:gd name="T111" fmla="*/ 2147483647 h 81"/>
              <a:gd name="T112" fmla="*/ 2147483647 w 91"/>
              <a:gd name="T113" fmla="*/ 2147483647 h 81"/>
              <a:gd name="T114" fmla="*/ 2147483647 w 91"/>
              <a:gd name="T115" fmla="*/ 2147483647 h 81"/>
              <a:gd name="T116" fmla="*/ 2147483647 w 91"/>
              <a:gd name="T117" fmla="*/ 2147483647 h 81"/>
              <a:gd name="T118" fmla="*/ 2147483647 w 91"/>
              <a:gd name="T119" fmla="*/ 2147483647 h 81"/>
              <a:gd name="T120" fmla="*/ 2147483647 w 91"/>
              <a:gd name="T121" fmla="*/ 2147483647 h 81"/>
              <a:gd name="T122" fmla="*/ 2147483647 w 91"/>
              <a:gd name="T123" fmla="*/ 2147483647 h 81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91"/>
              <a:gd name="T187" fmla="*/ 0 h 81"/>
              <a:gd name="T188" fmla="*/ 91 w 91"/>
              <a:gd name="T189" fmla="*/ 81 h 81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91" h="81">
                <a:moveTo>
                  <a:pt x="91" y="17"/>
                </a:moveTo>
                <a:cubicBezTo>
                  <a:pt x="91" y="63"/>
                  <a:pt x="91" y="63"/>
                  <a:pt x="91" y="63"/>
                </a:cubicBezTo>
                <a:cubicBezTo>
                  <a:pt x="91" y="68"/>
                  <a:pt x="89" y="72"/>
                  <a:pt x="86" y="76"/>
                </a:cubicBezTo>
                <a:cubicBezTo>
                  <a:pt x="83" y="79"/>
                  <a:pt x="78" y="81"/>
                  <a:pt x="74" y="81"/>
                </a:cubicBezTo>
                <a:cubicBezTo>
                  <a:pt x="17" y="81"/>
                  <a:pt x="17" y="81"/>
                  <a:pt x="17" y="81"/>
                </a:cubicBezTo>
                <a:cubicBezTo>
                  <a:pt x="13" y="81"/>
                  <a:pt x="8" y="79"/>
                  <a:pt x="5" y="76"/>
                </a:cubicBezTo>
                <a:cubicBezTo>
                  <a:pt x="2" y="72"/>
                  <a:pt x="0" y="68"/>
                  <a:pt x="0" y="63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2"/>
                  <a:pt x="0" y="12"/>
                  <a:pt x="0" y="12"/>
                </a:cubicBezTo>
                <a:cubicBezTo>
                  <a:pt x="5" y="12"/>
                  <a:pt x="5" y="12"/>
                  <a:pt x="5" y="12"/>
                </a:cubicBezTo>
                <a:cubicBezTo>
                  <a:pt x="15" y="12"/>
                  <a:pt x="15" y="12"/>
                  <a:pt x="15" y="12"/>
                </a:cubicBezTo>
                <a:cubicBezTo>
                  <a:pt x="15" y="24"/>
                  <a:pt x="15" y="24"/>
                  <a:pt x="15" y="24"/>
                </a:cubicBezTo>
                <a:cubicBezTo>
                  <a:pt x="15" y="28"/>
                  <a:pt x="18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2" y="30"/>
                  <a:pt x="23" y="30"/>
                  <a:pt x="24" y="30"/>
                </a:cubicBezTo>
                <a:cubicBezTo>
                  <a:pt x="22" y="28"/>
                  <a:pt x="21" y="27"/>
                  <a:pt x="21" y="24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3"/>
                  <a:pt x="24" y="0"/>
                  <a:pt x="27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30" y="0"/>
                  <a:pt x="33" y="3"/>
                  <a:pt x="33" y="6"/>
                </a:cubicBezTo>
                <a:cubicBezTo>
                  <a:pt x="33" y="12"/>
                  <a:pt x="33" y="12"/>
                  <a:pt x="33" y="12"/>
                </a:cubicBezTo>
                <a:cubicBezTo>
                  <a:pt x="59" y="12"/>
                  <a:pt x="59" y="12"/>
                  <a:pt x="59" y="12"/>
                </a:cubicBezTo>
                <a:cubicBezTo>
                  <a:pt x="59" y="24"/>
                  <a:pt x="59" y="24"/>
                  <a:pt x="59" y="24"/>
                </a:cubicBezTo>
                <a:cubicBezTo>
                  <a:pt x="59" y="28"/>
                  <a:pt x="61" y="30"/>
                  <a:pt x="64" y="30"/>
                </a:cubicBezTo>
                <a:cubicBezTo>
                  <a:pt x="64" y="30"/>
                  <a:pt x="64" y="30"/>
                  <a:pt x="64" y="30"/>
                </a:cubicBezTo>
                <a:cubicBezTo>
                  <a:pt x="66" y="30"/>
                  <a:pt x="67" y="30"/>
                  <a:pt x="67" y="30"/>
                </a:cubicBezTo>
                <a:cubicBezTo>
                  <a:pt x="66" y="28"/>
                  <a:pt x="64" y="27"/>
                  <a:pt x="64" y="24"/>
                </a:cubicBezTo>
                <a:cubicBezTo>
                  <a:pt x="64" y="6"/>
                  <a:pt x="64" y="6"/>
                  <a:pt x="64" y="6"/>
                </a:cubicBezTo>
                <a:cubicBezTo>
                  <a:pt x="64" y="3"/>
                  <a:pt x="67" y="0"/>
                  <a:pt x="70" y="0"/>
                </a:cubicBezTo>
                <a:cubicBezTo>
                  <a:pt x="70" y="0"/>
                  <a:pt x="70" y="0"/>
                  <a:pt x="70" y="0"/>
                </a:cubicBezTo>
                <a:cubicBezTo>
                  <a:pt x="74" y="0"/>
                  <a:pt x="76" y="3"/>
                  <a:pt x="76" y="6"/>
                </a:cubicBezTo>
                <a:cubicBezTo>
                  <a:pt x="76" y="12"/>
                  <a:pt x="76" y="12"/>
                  <a:pt x="76" y="12"/>
                </a:cubicBezTo>
                <a:cubicBezTo>
                  <a:pt x="86" y="12"/>
                  <a:pt x="86" y="12"/>
                  <a:pt x="86" y="12"/>
                </a:cubicBezTo>
                <a:cubicBezTo>
                  <a:pt x="91" y="12"/>
                  <a:pt x="91" y="12"/>
                  <a:pt x="91" y="12"/>
                </a:cubicBezTo>
                <a:cubicBezTo>
                  <a:pt x="91" y="17"/>
                  <a:pt x="91" y="17"/>
                  <a:pt x="91" y="17"/>
                </a:cubicBezTo>
                <a:close/>
                <a:moveTo>
                  <a:pt x="44" y="68"/>
                </a:moveTo>
                <a:cubicBezTo>
                  <a:pt x="44" y="40"/>
                  <a:pt x="44" y="40"/>
                  <a:pt x="44" y="40"/>
                </a:cubicBezTo>
                <a:cubicBezTo>
                  <a:pt x="39" y="40"/>
                  <a:pt x="39" y="40"/>
                  <a:pt x="39" y="40"/>
                </a:cubicBezTo>
                <a:cubicBezTo>
                  <a:pt x="39" y="40"/>
                  <a:pt x="39" y="41"/>
                  <a:pt x="38" y="42"/>
                </a:cubicBezTo>
                <a:cubicBezTo>
                  <a:pt x="37" y="43"/>
                  <a:pt x="37" y="43"/>
                  <a:pt x="36" y="43"/>
                </a:cubicBezTo>
                <a:cubicBezTo>
                  <a:pt x="36" y="47"/>
                  <a:pt x="36" y="47"/>
                  <a:pt x="36" y="47"/>
                </a:cubicBezTo>
                <a:cubicBezTo>
                  <a:pt x="38" y="47"/>
                  <a:pt x="38" y="47"/>
                  <a:pt x="38" y="47"/>
                </a:cubicBezTo>
                <a:cubicBezTo>
                  <a:pt x="38" y="68"/>
                  <a:pt x="38" y="68"/>
                  <a:pt x="38" y="68"/>
                </a:cubicBezTo>
                <a:cubicBezTo>
                  <a:pt x="44" y="68"/>
                  <a:pt x="44" y="68"/>
                  <a:pt x="44" y="68"/>
                </a:cubicBezTo>
                <a:close/>
                <a:moveTo>
                  <a:pt x="54" y="68"/>
                </a:moveTo>
                <a:cubicBezTo>
                  <a:pt x="54" y="40"/>
                  <a:pt x="54" y="40"/>
                  <a:pt x="54" y="40"/>
                </a:cubicBezTo>
                <a:cubicBezTo>
                  <a:pt x="49" y="40"/>
                  <a:pt x="49" y="40"/>
                  <a:pt x="49" y="40"/>
                </a:cubicBezTo>
                <a:cubicBezTo>
                  <a:pt x="49" y="40"/>
                  <a:pt x="49" y="41"/>
                  <a:pt x="48" y="42"/>
                </a:cubicBezTo>
                <a:cubicBezTo>
                  <a:pt x="47" y="43"/>
                  <a:pt x="47" y="43"/>
                  <a:pt x="46" y="43"/>
                </a:cubicBezTo>
                <a:cubicBezTo>
                  <a:pt x="46" y="47"/>
                  <a:pt x="46" y="47"/>
                  <a:pt x="46" y="47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68"/>
                  <a:pt x="48" y="68"/>
                  <a:pt x="48" y="68"/>
                </a:cubicBezTo>
                <a:cubicBezTo>
                  <a:pt x="54" y="68"/>
                  <a:pt x="54" y="68"/>
                  <a:pt x="54" y="68"/>
                </a:cubicBezTo>
                <a:close/>
                <a:moveTo>
                  <a:pt x="81" y="36"/>
                </a:moveTo>
                <a:cubicBezTo>
                  <a:pt x="10" y="36"/>
                  <a:pt x="10" y="36"/>
                  <a:pt x="10" y="36"/>
                </a:cubicBezTo>
                <a:cubicBezTo>
                  <a:pt x="10" y="63"/>
                  <a:pt x="10" y="63"/>
                  <a:pt x="10" y="63"/>
                </a:cubicBezTo>
                <a:cubicBezTo>
                  <a:pt x="10" y="65"/>
                  <a:pt x="11" y="67"/>
                  <a:pt x="12" y="69"/>
                </a:cubicBezTo>
                <a:cubicBezTo>
                  <a:pt x="13" y="70"/>
                  <a:pt x="15" y="71"/>
                  <a:pt x="17" y="71"/>
                </a:cubicBezTo>
                <a:cubicBezTo>
                  <a:pt x="74" y="71"/>
                  <a:pt x="74" y="71"/>
                  <a:pt x="74" y="71"/>
                </a:cubicBezTo>
                <a:cubicBezTo>
                  <a:pt x="76" y="71"/>
                  <a:pt x="78" y="70"/>
                  <a:pt x="79" y="69"/>
                </a:cubicBezTo>
                <a:cubicBezTo>
                  <a:pt x="80" y="67"/>
                  <a:pt x="81" y="65"/>
                  <a:pt x="81" y="63"/>
                </a:cubicBezTo>
                <a:lnTo>
                  <a:pt x="81" y="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30738" name="组合 23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2788" y="3602038"/>
            <a:ext cx="7874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39" name="组合 29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9988" y="3670300"/>
            <a:ext cx="5667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0" name="椭圆 32"/>
          <p:cNvSpPr>
            <a:spLocks noChangeArrowheads="1"/>
          </p:cNvSpPr>
          <p:nvPr/>
        </p:nvSpPr>
        <p:spPr bwMode="auto">
          <a:xfrm>
            <a:off x="10231438" y="3328988"/>
            <a:ext cx="1122362" cy="1122362"/>
          </a:xfrm>
          <a:prstGeom prst="ellipse">
            <a:avLst/>
          </a:prstGeom>
          <a:solidFill>
            <a:srgbClr val="6498B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0741" name="Freeform 10"/>
          <p:cNvSpPr>
            <a:spLocks noEditPoints="1"/>
          </p:cNvSpPr>
          <p:nvPr/>
        </p:nvSpPr>
        <p:spPr bwMode="auto">
          <a:xfrm>
            <a:off x="10534650" y="3663950"/>
            <a:ext cx="576263" cy="633413"/>
          </a:xfrm>
          <a:custGeom>
            <a:avLst/>
            <a:gdLst>
              <a:gd name="T0" fmla="*/ 2147483647 w 100"/>
              <a:gd name="T1" fmla="*/ 0 h 110"/>
              <a:gd name="T2" fmla="*/ 2147483647 w 100"/>
              <a:gd name="T3" fmla="*/ 2147483647 h 110"/>
              <a:gd name="T4" fmla="*/ 2147483647 w 100"/>
              <a:gd name="T5" fmla="*/ 2147483647 h 110"/>
              <a:gd name="T6" fmla="*/ 2147483647 w 100"/>
              <a:gd name="T7" fmla="*/ 2147483647 h 110"/>
              <a:gd name="T8" fmla="*/ 2147483647 w 100"/>
              <a:gd name="T9" fmla="*/ 2147483647 h 110"/>
              <a:gd name="T10" fmla="*/ 2147483647 w 100"/>
              <a:gd name="T11" fmla="*/ 2147483647 h 110"/>
              <a:gd name="T12" fmla="*/ 2147483647 w 100"/>
              <a:gd name="T13" fmla="*/ 2147483647 h 110"/>
              <a:gd name="T14" fmla="*/ 2147483647 w 100"/>
              <a:gd name="T15" fmla="*/ 2147483647 h 110"/>
              <a:gd name="T16" fmla="*/ 2147483647 w 100"/>
              <a:gd name="T17" fmla="*/ 2147483647 h 110"/>
              <a:gd name="T18" fmla="*/ 2147483647 w 100"/>
              <a:gd name="T19" fmla="*/ 2147483647 h 110"/>
              <a:gd name="T20" fmla="*/ 2147483647 w 100"/>
              <a:gd name="T21" fmla="*/ 2147483647 h 110"/>
              <a:gd name="T22" fmla="*/ 2147483647 w 100"/>
              <a:gd name="T23" fmla="*/ 2147483647 h 110"/>
              <a:gd name="T24" fmla="*/ 2147483647 w 100"/>
              <a:gd name="T25" fmla="*/ 2147483647 h 110"/>
              <a:gd name="T26" fmla="*/ 2147483647 w 100"/>
              <a:gd name="T27" fmla="*/ 2147483647 h 110"/>
              <a:gd name="T28" fmla="*/ 0 w 100"/>
              <a:gd name="T29" fmla="*/ 2147483647 h 110"/>
              <a:gd name="T30" fmla="*/ 2147483647 w 100"/>
              <a:gd name="T31" fmla="*/ 2147483647 h 110"/>
              <a:gd name="T32" fmla="*/ 2147483647 w 100"/>
              <a:gd name="T33" fmla="*/ 0 h 110"/>
              <a:gd name="T34" fmla="*/ 2147483647 w 100"/>
              <a:gd name="T35" fmla="*/ 2147483647 h 110"/>
              <a:gd name="T36" fmla="*/ 2147483647 w 100"/>
              <a:gd name="T37" fmla="*/ 2147483647 h 110"/>
              <a:gd name="T38" fmla="*/ 2147483647 w 100"/>
              <a:gd name="T39" fmla="*/ 2147483647 h 110"/>
              <a:gd name="T40" fmla="*/ 2147483647 w 100"/>
              <a:gd name="T41" fmla="*/ 2147483647 h 110"/>
              <a:gd name="T42" fmla="*/ 2147483647 w 100"/>
              <a:gd name="T43" fmla="*/ 2147483647 h 110"/>
              <a:gd name="T44" fmla="*/ 2147483647 w 100"/>
              <a:gd name="T45" fmla="*/ 2147483647 h 110"/>
              <a:gd name="T46" fmla="*/ 2147483647 w 100"/>
              <a:gd name="T47" fmla="*/ 2147483647 h 110"/>
              <a:gd name="T48" fmla="*/ 2147483647 w 100"/>
              <a:gd name="T49" fmla="*/ 2147483647 h 110"/>
              <a:gd name="T50" fmla="*/ 2147483647 w 100"/>
              <a:gd name="T51" fmla="*/ 2147483647 h 110"/>
              <a:gd name="T52" fmla="*/ 2147483647 w 100"/>
              <a:gd name="T53" fmla="*/ 2147483647 h 110"/>
              <a:gd name="T54" fmla="*/ 2147483647 w 100"/>
              <a:gd name="T55" fmla="*/ 2147483647 h 110"/>
              <a:gd name="T56" fmla="*/ 2147483647 w 100"/>
              <a:gd name="T57" fmla="*/ 2147483647 h 110"/>
              <a:gd name="T58" fmla="*/ 2147483647 w 100"/>
              <a:gd name="T59" fmla="*/ 2147483647 h 110"/>
              <a:gd name="T60" fmla="*/ 2147483647 w 100"/>
              <a:gd name="T61" fmla="*/ 2147483647 h 110"/>
              <a:gd name="T62" fmla="*/ 2147483647 w 100"/>
              <a:gd name="T63" fmla="*/ 2147483647 h 110"/>
              <a:gd name="T64" fmla="*/ 2147483647 w 100"/>
              <a:gd name="T65" fmla="*/ 2147483647 h 110"/>
              <a:gd name="T66" fmla="*/ 2147483647 w 100"/>
              <a:gd name="T67" fmla="*/ 2147483647 h 110"/>
              <a:gd name="T68" fmla="*/ 2147483647 w 100"/>
              <a:gd name="T69" fmla="*/ 2147483647 h 110"/>
              <a:gd name="T70" fmla="*/ 2147483647 w 100"/>
              <a:gd name="T71" fmla="*/ 2147483647 h 110"/>
              <a:gd name="T72" fmla="*/ 2147483647 w 100"/>
              <a:gd name="T73" fmla="*/ 2147483647 h 110"/>
              <a:gd name="T74" fmla="*/ 2147483647 w 100"/>
              <a:gd name="T75" fmla="*/ 2147483647 h 110"/>
              <a:gd name="T76" fmla="*/ 2147483647 w 100"/>
              <a:gd name="T77" fmla="*/ 2147483647 h 110"/>
              <a:gd name="T78" fmla="*/ 2147483647 w 100"/>
              <a:gd name="T79" fmla="*/ 2147483647 h 110"/>
              <a:gd name="T80" fmla="*/ 2147483647 w 100"/>
              <a:gd name="T81" fmla="*/ 2147483647 h 110"/>
              <a:gd name="T82" fmla="*/ 2147483647 w 100"/>
              <a:gd name="T83" fmla="*/ 2147483647 h 110"/>
              <a:gd name="T84" fmla="*/ 2147483647 w 100"/>
              <a:gd name="T85" fmla="*/ 2147483647 h 110"/>
              <a:gd name="T86" fmla="*/ 2147483647 w 100"/>
              <a:gd name="T87" fmla="*/ 2147483647 h 110"/>
              <a:gd name="T88" fmla="*/ 2147483647 w 100"/>
              <a:gd name="T89" fmla="*/ 2147483647 h 110"/>
              <a:gd name="T90" fmla="*/ 2147483647 w 100"/>
              <a:gd name="T91" fmla="*/ 2147483647 h 110"/>
              <a:gd name="T92" fmla="*/ 2147483647 w 100"/>
              <a:gd name="T93" fmla="*/ 2147483647 h 110"/>
              <a:gd name="T94" fmla="*/ 2147483647 w 100"/>
              <a:gd name="T95" fmla="*/ 2147483647 h 110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100"/>
              <a:gd name="T145" fmla="*/ 0 h 110"/>
              <a:gd name="T146" fmla="*/ 100 w 100"/>
              <a:gd name="T147" fmla="*/ 110 h 110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100" h="110">
                <a:moveTo>
                  <a:pt x="23" y="0"/>
                </a:moveTo>
                <a:cubicBezTo>
                  <a:pt x="65" y="0"/>
                  <a:pt x="65" y="0"/>
                  <a:pt x="65" y="0"/>
                </a:cubicBezTo>
                <a:cubicBezTo>
                  <a:pt x="68" y="0"/>
                  <a:pt x="71" y="1"/>
                  <a:pt x="74" y="4"/>
                </a:cubicBezTo>
                <a:cubicBezTo>
                  <a:pt x="76" y="6"/>
                  <a:pt x="77" y="9"/>
                  <a:pt x="77" y="12"/>
                </a:cubicBezTo>
                <a:cubicBezTo>
                  <a:pt x="77" y="35"/>
                  <a:pt x="77" y="35"/>
                  <a:pt x="77" y="35"/>
                </a:cubicBezTo>
                <a:cubicBezTo>
                  <a:pt x="68" y="40"/>
                  <a:pt x="68" y="40"/>
                  <a:pt x="68" y="40"/>
                </a:cubicBezTo>
                <a:cubicBezTo>
                  <a:pt x="68" y="12"/>
                  <a:pt x="68" y="12"/>
                  <a:pt x="68" y="12"/>
                </a:cubicBezTo>
                <a:cubicBezTo>
                  <a:pt x="68" y="11"/>
                  <a:pt x="68" y="11"/>
                  <a:pt x="67" y="10"/>
                </a:cubicBezTo>
                <a:cubicBezTo>
                  <a:pt x="67" y="10"/>
                  <a:pt x="66" y="9"/>
                  <a:pt x="65" y="9"/>
                </a:cubicBezTo>
                <a:cubicBezTo>
                  <a:pt x="28" y="9"/>
                  <a:pt x="28" y="9"/>
                  <a:pt x="28" y="9"/>
                </a:cubicBezTo>
                <a:cubicBezTo>
                  <a:pt x="28" y="12"/>
                  <a:pt x="28" y="12"/>
                  <a:pt x="28" y="12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7"/>
                  <a:pt x="28" y="18"/>
                  <a:pt x="28" y="19"/>
                </a:cubicBezTo>
                <a:cubicBezTo>
                  <a:pt x="28" y="21"/>
                  <a:pt x="27" y="23"/>
                  <a:pt x="25" y="24"/>
                </a:cubicBezTo>
                <a:cubicBezTo>
                  <a:pt x="24" y="25"/>
                  <a:pt x="23" y="26"/>
                  <a:pt x="21" y="26"/>
                </a:cubicBezTo>
                <a:cubicBezTo>
                  <a:pt x="20" y="26"/>
                  <a:pt x="19" y="26"/>
                  <a:pt x="18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9" y="25"/>
                  <a:pt x="9" y="25"/>
                  <a:pt x="9" y="25"/>
                </a:cubicBezTo>
                <a:cubicBezTo>
                  <a:pt x="9" y="85"/>
                  <a:pt x="9" y="85"/>
                  <a:pt x="9" y="85"/>
                </a:cubicBezTo>
                <a:cubicBezTo>
                  <a:pt x="9" y="86"/>
                  <a:pt x="10" y="86"/>
                  <a:pt x="10" y="87"/>
                </a:cubicBezTo>
                <a:cubicBezTo>
                  <a:pt x="10" y="87"/>
                  <a:pt x="10" y="87"/>
                  <a:pt x="10" y="87"/>
                </a:cubicBezTo>
                <a:cubicBezTo>
                  <a:pt x="11" y="87"/>
                  <a:pt x="11" y="88"/>
                  <a:pt x="12" y="88"/>
                </a:cubicBezTo>
                <a:cubicBezTo>
                  <a:pt x="45" y="88"/>
                  <a:pt x="45" y="88"/>
                  <a:pt x="45" y="88"/>
                </a:cubicBezTo>
                <a:cubicBezTo>
                  <a:pt x="44" y="97"/>
                  <a:pt x="44" y="97"/>
                  <a:pt x="44" y="97"/>
                </a:cubicBezTo>
                <a:cubicBezTo>
                  <a:pt x="12" y="97"/>
                  <a:pt x="12" y="97"/>
                  <a:pt x="12" y="97"/>
                </a:cubicBezTo>
                <a:cubicBezTo>
                  <a:pt x="9" y="97"/>
                  <a:pt x="6" y="96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2" y="91"/>
                  <a:pt x="0" y="88"/>
                  <a:pt x="0" y="85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0"/>
                  <a:pt x="0" y="20"/>
                  <a:pt x="0" y="20"/>
                </a:cubicBezTo>
                <a:cubicBezTo>
                  <a:pt x="2" y="19"/>
                  <a:pt x="2" y="19"/>
                  <a:pt x="2" y="19"/>
                </a:cubicBezTo>
                <a:cubicBezTo>
                  <a:pt x="20" y="1"/>
                  <a:pt x="20" y="1"/>
                  <a:pt x="20" y="1"/>
                </a:cubicBezTo>
                <a:cubicBezTo>
                  <a:pt x="21" y="0"/>
                  <a:pt x="21" y="0"/>
                  <a:pt x="21" y="0"/>
                </a:cubicBezTo>
                <a:cubicBezTo>
                  <a:pt x="23" y="0"/>
                  <a:pt x="23" y="0"/>
                  <a:pt x="23" y="0"/>
                </a:cubicBezTo>
                <a:close/>
                <a:moveTo>
                  <a:pt x="90" y="45"/>
                </a:moveTo>
                <a:cubicBezTo>
                  <a:pt x="90" y="43"/>
                  <a:pt x="90" y="43"/>
                  <a:pt x="90" y="43"/>
                </a:cubicBezTo>
                <a:cubicBezTo>
                  <a:pt x="84" y="39"/>
                  <a:pt x="84" y="39"/>
                  <a:pt x="84" y="39"/>
                </a:cubicBezTo>
                <a:cubicBezTo>
                  <a:pt x="75" y="44"/>
                  <a:pt x="75" y="44"/>
                  <a:pt x="75" y="44"/>
                </a:cubicBezTo>
                <a:cubicBezTo>
                  <a:pt x="83" y="47"/>
                  <a:pt x="83" y="47"/>
                  <a:pt x="83" y="47"/>
                </a:cubicBezTo>
                <a:cubicBezTo>
                  <a:pt x="91" y="52"/>
                  <a:pt x="91" y="52"/>
                  <a:pt x="91" y="52"/>
                </a:cubicBezTo>
                <a:cubicBezTo>
                  <a:pt x="94" y="53"/>
                  <a:pt x="94" y="53"/>
                  <a:pt x="94" y="53"/>
                </a:cubicBezTo>
                <a:cubicBezTo>
                  <a:pt x="92" y="62"/>
                  <a:pt x="88" y="70"/>
                  <a:pt x="82" y="77"/>
                </a:cubicBezTo>
                <a:cubicBezTo>
                  <a:pt x="86" y="81"/>
                  <a:pt x="86" y="81"/>
                  <a:pt x="86" y="81"/>
                </a:cubicBezTo>
                <a:cubicBezTo>
                  <a:pt x="93" y="73"/>
                  <a:pt x="98" y="63"/>
                  <a:pt x="100" y="53"/>
                </a:cubicBezTo>
                <a:cubicBezTo>
                  <a:pt x="100" y="51"/>
                  <a:pt x="100" y="51"/>
                  <a:pt x="100" y="51"/>
                </a:cubicBezTo>
                <a:cubicBezTo>
                  <a:pt x="98" y="50"/>
                  <a:pt x="98" y="50"/>
                  <a:pt x="98" y="50"/>
                </a:cubicBezTo>
                <a:cubicBezTo>
                  <a:pt x="90" y="45"/>
                  <a:pt x="90" y="45"/>
                  <a:pt x="90" y="45"/>
                </a:cubicBezTo>
                <a:close/>
                <a:moveTo>
                  <a:pt x="74" y="47"/>
                </a:moveTo>
                <a:cubicBezTo>
                  <a:pt x="64" y="58"/>
                  <a:pt x="58" y="70"/>
                  <a:pt x="54" y="84"/>
                </a:cubicBezTo>
                <a:cubicBezTo>
                  <a:pt x="59" y="86"/>
                  <a:pt x="64" y="89"/>
                  <a:pt x="70" y="92"/>
                </a:cubicBezTo>
                <a:cubicBezTo>
                  <a:pt x="78" y="81"/>
                  <a:pt x="85" y="68"/>
                  <a:pt x="90" y="55"/>
                </a:cubicBezTo>
                <a:cubicBezTo>
                  <a:pt x="84" y="52"/>
                  <a:pt x="79" y="50"/>
                  <a:pt x="74" y="47"/>
                </a:cubicBezTo>
                <a:close/>
                <a:moveTo>
                  <a:pt x="52" y="87"/>
                </a:moveTo>
                <a:cubicBezTo>
                  <a:pt x="50" y="103"/>
                  <a:pt x="50" y="103"/>
                  <a:pt x="50" y="103"/>
                </a:cubicBezTo>
                <a:cubicBezTo>
                  <a:pt x="51" y="103"/>
                  <a:pt x="51" y="103"/>
                  <a:pt x="51" y="103"/>
                </a:cubicBezTo>
                <a:cubicBezTo>
                  <a:pt x="50" y="108"/>
                  <a:pt x="50" y="108"/>
                  <a:pt x="50" y="108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68" y="95"/>
                  <a:pt x="68" y="95"/>
                  <a:pt x="68" y="95"/>
                </a:cubicBezTo>
                <a:cubicBezTo>
                  <a:pt x="52" y="87"/>
                  <a:pt x="52" y="87"/>
                  <a:pt x="52" y="87"/>
                </a:cubicBezTo>
                <a:close/>
                <a:moveTo>
                  <a:pt x="18" y="56"/>
                </a:moveTo>
                <a:cubicBezTo>
                  <a:pt x="18" y="60"/>
                  <a:pt x="18" y="60"/>
                  <a:pt x="18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0" y="56"/>
                  <a:pt x="30" y="56"/>
                  <a:pt x="30" y="56"/>
                </a:cubicBezTo>
                <a:cubicBezTo>
                  <a:pt x="18" y="56"/>
                  <a:pt x="18" y="56"/>
                  <a:pt x="18" y="56"/>
                </a:cubicBezTo>
                <a:close/>
                <a:moveTo>
                  <a:pt x="18" y="43"/>
                </a:moveTo>
                <a:cubicBezTo>
                  <a:pt x="18" y="48"/>
                  <a:pt x="18" y="48"/>
                  <a:pt x="18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60" y="43"/>
                  <a:pt x="60" y="43"/>
                  <a:pt x="60" y="43"/>
                </a:cubicBezTo>
                <a:cubicBezTo>
                  <a:pt x="18" y="43"/>
                  <a:pt x="18" y="43"/>
                  <a:pt x="18" y="43"/>
                </a:cubicBezTo>
                <a:close/>
                <a:moveTo>
                  <a:pt x="18" y="31"/>
                </a:moveTo>
                <a:cubicBezTo>
                  <a:pt x="18" y="36"/>
                  <a:pt x="18" y="36"/>
                  <a:pt x="18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1"/>
                  <a:pt x="60" y="31"/>
                  <a:pt x="60" y="31"/>
                </a:cubicBezTo>
                <a:cubicBezTo>
                  <a:pt x="18" y="31"/>
                  <a:pt x="18" y="31"/>
                  <a:pt x="18" y="31"/>
                </a:cubicBezTo>
                <a:close/>
                <a:moveTo>
                  <a:pt x="37" y="19"/>
                </a:moveTo>
                <a:cubicBezTo>
                  <a:pt x="37" y="24"/>
                  <a:pt x="37" y="24"/>
                  <a:pt x="37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19"/>
                  <a:pt x="60" y="19"/>
                  <a:pt x="60" y="19"/>
                </a:cubicBezTo>
                <a:cubicBezTo>
                  <a:pt x="37" y="19"/>
                  <a:pt x="37" y="19"/>
                  <a:pt x="37" y="19"/>
                </a:cubicBezTo>
                <a:close/>
                <a:moveTo>
                  <a:pt x="12" y="21"/>
                </a:moveTo>
                <a:cubicBezTo>
                  <a:pt x="14" y="21"/>
                  <a:pt x="14" y="21"/>
                  <a:pt x="14" y="21"/>
                </a:cubicBezTo>
                <a:cubicBezTo>
                  <a:pt x="18" y="22"/>
                  <a:pt x="18" y="22"/>
                  <a:pt x="18" y="22"/>
                </a:cubicBezTo>
                <a:cubicBezTo>
                  <a:pt x="18" y="22"/>
                  <a:pt x="18" y="22"/>
                  <a:pt x="18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20" y="22"/>
                </a:cubicBezTo>
                <a:cubicBezTo>
                  <a:pt x="21" y="22"/>
                  <a:pt x="22" y="21"/>
                  <a:pt x="22" y="20"/>
                </a:cubicBezTo>
                <a:cubicBezTo>
                  <a:pt x="23" y="20"/>
                  <a:pt x="24" y="19"/>
                  <a:pt x="24" y="18"/>
                </a:cubicBezTo>
                <a:cubicBezTo>
                  <a:pt x="24" y="18"/>
                  <a:pt x="24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6"/>
                  <a:pt x="24" y="16"/>
                  <a:pt x="24" y="16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1"/>
                  <a:pt x="23" y="11"/>
                  <a:pt x="23" y="11"/>
                </a:cubicBezTo>
                <a:lnTo>
                  <a:pt x="12" y="2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42" name="Freeform 12"/>
          <p:cNvSpPr>
            <a:spLocks noEditPoints="1"/>
          </p:cNvSpPr>
          <p:nvPr/>
        </p:nvSpPr>
        <p:spPr bwMode="auto">
          <a:xfrm>
            <a:off x="2152650" y="5054600"/>
            <a:ext cx="465138" cy="350838"/>
          </a:xfrm>
          <a:custGeom>
            <a:avLst/>
            <a:gdLst>
              <a:gd name="T0" fmla="*/ 2147483647 w 108"/>
              <a:gd name="T1" fmla="*/ 2147483647 h 81"/>
              <a:gd name="T2" fmla="*/ 2147483647 w 108"/>
              <a:gd name="T3" fmla="*/ 2147483647 h 81"/>
              <a:gd name="T4" fmla="*/ 2147483647 w 108"/>
              <a:gd name="T5" fmla="*/ 2147483647 h 81"/>
              <a:gd name="T6" fmla="*/ 2147483647 w 108"/>
              <a:gd name="T7" fmla="*/ 2147483647 h 81"/>
              <a:gd name="T8" fmla="*/ 2147483647 w 108"/>
              <a:gd name="T9" fmla="*/ 2147483647 h 81"/>
              <a:gd name="T10" fmla="*/ 2147483647 w 108"/>
              <a:gd name="T11" fmla="*/ 2147483647 h 81"/>
              <a:gd name="T12" fmla="*/ 2147483647 w 108"/>
              <a:gd name="T13" fmla="*/ 2147483647 h 81"/>
              <a:gd name="T14" fmla="*/ 2147483647 w 108"/>
              <a:gd name="T15" fmla="*/ 2147483647 h 81"/>
              <a:gd name="T16" fmla="*/ 2147483647 w 108"/>
              <a:gd name="T17" fmla="*/ 2147483647 h 81"/>
              <a:gd name="T18" fmla="*/ 2147483647 w 108"/>
              <a:gd name="T19" fmla="*/ 2147483647 h 81"/>
              <a:gd name="T20" fmla="*/ 2147483647 w 108"/>
              <a:gd name="T21" fmla="*/ 2147483647 h 81"/>
              <a:gd name="T22" fmla="*/ 2147483647 w 108"/>
              <a:gd name="T23" fmla="*/ 2147483647 h 81"/>
              <a:gd name="T24" fmla="*/ 2147483647 w 108"/>
              <a:gd name="T25" fmla="*/ 2147483647 h 81"/>
              <a:gd name="T26" fmla="*/ 2147483647 w 108"/>
              <a:gd name="T27" fmla="*/ 2147483647 h 81"/>
              <a:gd name="T28" fmla="*/ 2147483647 w 108"/>
              <a:gd name="T29" fmla="*/ 2147483647 h 81"/>
              <a:gd name="T30" fmla="*/ 0 w 108"/>
              <a:gd name="T31" fmla="*/ 2147483647 h 81"/>
              <a:gd name="T32" fmla="*/ 2147483647 w 108"/>
              <a:gd name="T33" fmla="*/ 2147483647 h 81"/>
              <a:gd name="T34" fmla="*/ 2147483647 w 108"/>
              <a:gd name="T35" fmla="*/ 2147483647 h 81"/>
              <a:gd name="T36" fmla="*/ 2147483647 w 108"/>
              <a:gd name="T37" fmla="*/ 2147483647 h 81"/>
              <a:gd name="T38" fmla="*/ 2147483647 w 108"/>
              <a:gd name="T39" fmla="*/ 2147483647 h 81"/>
              <a:gd name="T40" fmla="*/ 2147483647 w 108"/>
              <a:gd name="T41" fmla="*/ 2147483647 h 81"/>
              <a:gd name="T42" fmla="*/ 2147483647 w 108"/>
              <a:gd name="T43" fmla="*/ 2147483647 h 81"/>
              <a:gd name="T44" fmla="*/ 2147483647 w 108"/>
              <a:gd name="T45" fmla="*/ 2147483647 h 81"/>
              <a:gd name="T46" fmla="*/ 2147483647 w 108"/>
              <a:gd name="T47" fmla="*/ 2147483647 h 81"/>
              <a:gd name="T48" fmla="*/ 2147483647 w 108"/>
              <a:gd name="T49" fmla="*/ 2147483647 h 81"/>
              <a:gd name="T50" fmla="*/ 2147483647 w 108"/>
              <a:gd name="T51" fmla="*/ 2147483647 h 81"/>
              <a:gd name="T52" fmla="*/ 2147483647 w 108"/>
              <a:gd name="T53" fmla="*/ 2147483647 h 81"/>
              <a:gd name="T54" fmla="*/ 2147483647 w 108"/>
              <a:gd name="T55" fmla="*/ 2147483647 h 81"/>
              <a:gd name="T56" fmla="*/ 2147483647 w 108"/>
              <a:gd name="T57" fmla="*/ 2147483647 h 81"/>
              <a:gd name="T58" fmla="*/ 2147483647 w 108"/>
              <a:gd name="T59" fmla="*/ 2147483647 h 81"/>
              <a:gd name="T60" fmla="*/ 2147483647 w 108"/>
              <a:gd name="T61" fmla="*/ 2147483647 h 81"/>
              <a:gd name="T62" fmla="*/ 2147483647 w 108"/>
              <a:gd name="T63" fmla="*/ 2147483647 h 81"/>
              <a:gd name="T64" fmla="*/ 2147483647 w 108"/>
              <a:gd name="T65" fmla="*/ 2147483647 h 81"/>
              <a:gd name="T66" fmla="*/ 2147483647 w 108"/>
              <a:gd name="T67" fmla="*/ 2147483647 h 81"/>
              <a:gd name="T68" fmla="*/ 2147483647 w 108"/>
              <a:gd name="T69" fmla="*/ 2147483647 h 81"/>
              <a:gd name="T70" fmla="*/ 2147483647 w 108"/>
              <a:gd name="T71" fmla="*/ 2147483647 h 81"/>
              <a:gd name="T72" fmla="*/ 2147483647 w 108"/>
              <a:gd name="T73" fmla="*/ 2147483647 h 81"/>
              <a:gd name="T74" fmla="*/ 2147483647 w 108"/>
              <a:gd name="T75" fmla="*/ 2147483647 h 81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108"/>
              <a:gd name="T115" fmla="*/ 0 h 81"/>
              <a:gd name="T116" fmla="*/ 108 w 108"/>
              <a:gd name="T117" fmla="*/ 81 h 81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108" h="81">
                <a:moveTo>
                  <a:pt x="3" y="54"/>
                </a:moveTo>
                <a:cubicBezTo>
                  <a:pt x="9" y="52"/>
                  <a:pt x="15" y="49"/>
                  <a:pt x="21" y="47"/>
                </a:cubicBezTo>
                <a:cubicBezTo>
                  <a:pt x="22" y="46"/>
                  <a:pt x="24" y="45"/>
                  <a:pt x="25" y="44"/>
                </a:cubicBezTo>
                <a:cubicBezTo>
                  <a:pt x="35" y="62"/>
                  <a:pt x="35" y="62"/>
                  <a:pt x="35" y="62"/>
                </a:cubicBezTo>
                <a:cubicBezTo>
                  <a:pt x="43" y="44"/>
                  <a:pt x="43" y="44"/>
                  <a:pt x="43" y="44"/>
                </a:cubicBezTo>
                <a:cubicBezTo>
                  <a:pt x="45" y="45"/>
                  <a:pt x="46" y="46"/>
                  <a:pt x="48" y="47"/>
                </a:cubicBezTo>
                <a:cubicBezTo>
                  <a:pt x="60" y="52"/>
                  <a:pt x="60" y="52"/>
                  <a:pt x="60" y="52"/>
                </a:cubicBezTo>
                <a:cubicBezTo>
                  <a:pt x="60" y="51"/>
                  <a:pt x="60" y="51"/>
                  <a:pt x="60" y="51"/>
                </a:cubicBezTo>
                <a:cubicBezTo>
                  <a:pt x="65" y="49"/>
                  <a:pt x="69" y="47"/>
                  <a:pt x="72" y="47"/>
                </a:cubicBezTo>
                <a:cubicBezTo>
                  <a:pt x="74" y="53"/>
                  <a:pt x="78" y="57"/>
                  <a:pt x="83" y="61"/>
                </a:cubicBezTo>
                <a:cubicBezTo>
                  <a:pt x="89" y="57"/>
                  <a:pt x="93" y="52"/>
                  <a:pt x="96" y="47"/>
                </a:cubicBezTo>
                <a:cubicBezTo>
                  <a:pt x="98" y="47"/>
                  <a:pt x="102" y="48"/>
                  <a:pt x="105" y="49"/>
                </a:cubicBezTo>
                <a:cubicBezTo>
                  <a:pt x="108" y="54"/>
                  <a:pt x="108" y="65"/>
                  <a:pt x="108" y="72"/>
                </a:cubicBezTo>
                <a:cubicBezTo>
                  <a:pt x="69" y="72"/>
                  <a:pt x="69" y="72"/>
                  <a:pt x="69" y="72"/>
                </a:cubicBezTo>
                <a:cubicBezTo>
                  <a:pt x="70" y="75"/>
                  <a:pt x="70" y="78"/>
                  <a:pt x="69" y="81"/>
                </a:cubicBezTo>
                <a:cubicBezTo>
                  <a:pt x="46" y="81"/>
                  <a:pt x="23" y="81"/>
                  <a:pt x="0" y="81"/>
                </a:cubicBezTo>
                <a:cubicBezTo>
                  <a:pt x="0" y="68"/>
                  <a:pt x="0" y="59"/>
                  <a:pt x="3" y="54"/>
                </a:cubicBezTo>
                <a:close/>
                <a:moveTo>
                  <a:pt x="73" y="27"/>
                </a:moveTo>
                <a:cubicBezTo>
                  <a:pt x="79" y="28"/>
                  <a:pt x="89" y="27"/>
                  <a:pt x="93" y="25"/>
                </a:cubicBezTo>
                <a:cubicBezTo>
                  <a:pt x="93" y="27"/>
                  <a:pt x="93" y="33"/>
                  <a:pt x="92" y="37"/>
                </a:cubicBezTo>
                <a:cubicBezTo>
                  <a:pt x="91" y="39"/>
                  <a:pt x="90" y="41"/>
                  <a:pt x="88" y="42"/>
                </a:cubicBezTo>
                <a:cubicBezTo>
                  <a:pt x="99" y="42"/>
                  <a:pt x="99" y="42"/>
                  <a:pt x="99" y="42"/>
                </a:cubicBezTo>
                <a:cubicBezTo>
                  <a:pt x="99" y="42"/>
                  <a:pt x="98" y="34"/>
                  <a:pt x="98" y="32"/>
                </a:cubicBezTo>
                <a:cubicBezTo>
                  <a:pt x="102" y="3"/>
                  <a:pt x="64" y="3"/>
                  <a:pt x="69" y="32"/>
                </a:cubicBezTo>
                <a:cubicBezTo>
                  <a:pt x="69" y="34"/>
                  <a:pt x="68" y="42"/>
                  <a:pt x="68" y="42"/>
                </a:cubicBezTo>
                <a:cubicBezTo>
                  <a:pt x="78" y="42"/>
                  <a:pt x="78" y="42"/>
                  <a:pt x="78" y="42"/>
                </a:cubicBezTo>
                <a:cubicBezTo>
                  <a:pt x="77" y="41"/>
                  <a:pt x="76" y="39"/>
                  <a:pt x="75" y="37"/>
                </a:cubicBezTo>
                <a:cubicBezTo>
                  <a:pt x="73" y="34"/>
                  <a:pt x="73" y="30"/>
                  <a:pt x="73" y="27"/>
                </a:cubicBezTo>
                <a:cubicBezTo>
                  <a:pt x="73" y="27"/>
                  <a:pt x="73" y="27"/>
                  <a:pt x="73" y="27"/>
                </a:cubicBezTo>
                <a:close/>
                <a:moveTo>
                  <a:pt x="21" y="31"/>
                </a:moveTo>
                <a:cubicBezTo>
                  <a:pt x="21" y="25"/>
                  <a:pt x="21" y="21"/>
                  <a:pt x="22" y="16"/>
                </a:cubicBezTo>
                <a:cubicBezTo>
                  <a:pt x="29" y="12"/>
                  <a:pt x="37" y="18"/>
                  <a:pt x="46" y="16"/>
                </a:cubicBezTo>
                <a:cubicBezTo>
                  <a:pt x="47" y="20"/>
                  <a:pt x="48" y="25"/>
                  <a:pt x="47" y="31"/>
                </a:cubicBezTo>
                <a:cubicBezTo>
                  <a:pt x="47" y="31"/>
                  <a:pt x="51" y="28"/>
                  <a:pt x="52" y="25"/>
                </a:cubicBezTo>
                <a:cubicBezTo>
                  <a:pt x="52" y="22"/>
                  <a:pt x="51" y="10"/>
                  <a:pt x="50" y="8"/>
                </a:cubicBezTo>
                <a:cubicBezTo>
                  <a:pt x="45" y="0"/>
                  <a:pt x="25" y="0"/>
                  <a:pt x="19" y="7"/>
                </a:cubicBezTo>
                <a:cubicBezTo>
                  <a:pt x="18" y="9"/>
                  <a:pt x="16" y="25"/>
                  <a:pt x="18" y="28"/>
                </a:cubicBezTo>
                <a:cubicBezTo>
                  <a:pt x="19" y="30"/>
                  <a:pt x="21" y="31"/>
                  <a:pt x="21" y="3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43" name="Freeform 16"/>
          <p:cNvSpPr>
            <a:spLocks noEditPoints="1"/>
          </p:cNvSpPr>
          <p:nvPr/>
        </p:nvSpPr>
        <p:spPr bwMode="auto">
          <a:xfrm>
            <a:off x="9612313" y="5026025"/>
            <a:ext cx="433387" cy="431800"/>
          </a:xfrm>
          <a:custGeom>
            <a:avLst/>
            <a:gdLst>
              <a:gd name="T0" fmla="*/ 2147483647 w 83"/>
              <a:gd name="T1" fmla="*/ 0 h 83"/>
              <a:gd name="T2" fmla="*/ 2147483647 w 83"/>
              <a:gd name="T3" fmla="*/ 2147483647 h 83"/>
              <a:gd name="T4" fmla="*/ 2147483647 w 83"/>
              <a:gd name="T5" fmla="*/ 2147483647 h 83"/>
              <a:gd name="T6" fmla="*/ 2147483647 w 83"/>
              <a:gd name="T7" fmla="*/ 2147483647 h 83"/>
              <a:gd name="T8" fmla="*/ 2147483647 w 83"/>
              <a:gd name="T9" fmla="*/ 2147483647 h 83"/>
              <a:gd name="T10" fmla="*/ 2147483647 w 83"/>
              <a:gd name="T11" fmla="*/ 2147483647 h 83"/>
              <a:gd name="T12" fmla="*/ 0 w 83"/>
              <a:gd name="T13" fmla="*/ 2147483647 h 83"/>
              <a:gd name="T14" fmla="*/ 2147483647 w 83"/>
              <a:gd name="T15" fmla="*/ 2147483647 h 83"/>
              <a:gd name="T16" fmla="*/ 2147483647 w 83"/>
              <a:gd name="T17" fmla="*/ 0 h 83"/>
              <a:gd name="T18" fmla="*/ 2147483647 w 83"/>
              <a:gd name="T19" fmla="*/ 2147483647 h 83"/>
              <a:gd name="T20" fmla="*/ 2147483647 w 83"/>
              <a:gd name="T21" fmla="*/ 2147483647 h 83"/>
              <a:gd name="T22" fmla="*/ 2147483647 w 83"/>
              <a:gd name="T23" fmla="*/ 2147483647 h 83"/>
              <a:gd name="T24" fmla="*/ 2147483647 w 83"/>
              <a:gd name="T25" fmla="*/ 2147483647 h 83"/>
              <a:gd name="T26" fmla="*/ 2147483647 w 83"/>
              <a:gd name="T27" fmla="*/ 2147483647 h 83"/>
              <a:gd name="T28" fmla="*/ 2147483647 w 83"/>
              <a:gd name="T29" fmla="*/ 2147483647 h 83"/>
              <a:gd name="T30" fmla="*/ 2147483647 w 83"/>
              <a:gd name="T31" fmla="*/ 2147483647 h 83"/>
              <a:gd name="T32" fmla="*/ 2147483647 w 83"/>
              <a:gd name="T33" fmla="*/ 2147483647 h 83"/>
              <a:gd name="T34" fmla="*/ 2147483647 w 83"/>
              <a:gd name="T35" fmla="*/ 2147483647 h 83"/>
              <a:gd name="T36" fmla="*/ 2147483647 w 83"/>
              <a:gd name="T37" fmla="*/ 2147483647 h 83"/>
              <a:gd name="T38" fmla="*/ 2147483647 w 83"/>
              <a:gd name="T39" fmla="*/ 2147483647 h 83"/>
              <a:gd name="T40" fmla="*/ 2147483647 w 83"/>
              <a:gd name="T41" fmla="*/ 2147483647 h 83"/>
              <a:gd name="T42" fmla="*/ 2147483647 w 83"/>
              <a:gd name="T43" fmla="*/ 2147483647 h 83"/>
              <a:gd name="T44" fmla="*/ 2147483647 w 83"/>
              <a:gd name="T45" fmla="*/ 2147483647 h 83"/>
              <a:gd name="T46" fmla="*/ 2147483647 w 83"/>
              <a:gd name="T47" fmla="*/ 2147483647 h 83"/>
              <a:gd name="T48" fmla="*/ 2147483647 w 83"/>
              <a:gd name="T49" fmla="*/ 2147483647 h 83"/>
              <a:gd name="T50" fmla="*/ 2147483647 w 83"/>
              <a:gd name="T51" fmla="*/ 2147483647 h 83"/>
              <a:gd name="T52" fmla="*/ 2147483647 w 83"/>
              <a:gd name="T53" fmla="*/ 2147483647 h 83"/>
              <a:gd name="T54" fmla="*/ 2147483647 w 83"/>
              <a:gd name="T55" fmla="*/ 2147483647 h 83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83"/>
              <a:gd name="T85" fmla="*/ 0 h 83"/>
              <a:gd name="T86" fmla="*/ 83 w 83"/>
              <a:gd name="T87" fmla="*/ 83 h 83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83" h="83">
                <a:moveTo>
                  <a:pt x="42" y="0"/>
                </a:moveTo>
                <a:cubicBezTo>
                  <a:pt x="53" y="0"/>
                  <a:pt x="64" y="5"/>
                  <a:pt x="71" y="12"/>
                </a:cubicBezTo>
                <a:cubicBezTo>
                  <a:pt x="79" y="20"/>
                  <a:pt x="83" y="30"/>
                  <a:pt x="83" y="41"/>
                </a:cubicBezTo>
                <a:cubicBezTo>
                  <a:pt x="83" y="53"/>
                  <a:pt x="79" y="63"/>
                  <a:pt x="71" y="71"/>
                </a:cubicBezTo>
                <a:cubicBezTo>
                  <a:pt x="64" y="78"/>
                  <a:pt x="53" y="83"/>
                  <a:pt x="42" y="83"/>
                </a:cubicBezTo>
                <a:cubicBezTo>
                  <a:pt x="30" y="83"/>
                  <a:pt x="20" y="78"/>
                  <a:pt x="12" y="71"/>
                </a:cubicBezTo>
                <a:cubicBezTo>
                  <a:pt x="5" y="63"/>
                  <a:pt x="0" y="53"/>
                  <a:pt x="0" y="41"/>
                </a:cubicBezTo>
                <a:cubicBezTo>
                  <a:pt x="0" y="30"/>
                  <a:pt x="5" y="20"/>
                  <a:pt x="12" y="12"/>
                </a:cubicBezTo>
                <a:cubicBezTo>
                  <a:pt x="20" y="5"/>
                  <a:pt x="30" y="0"/>
                  <a:pt x="42" y="0"/>
                </a:cubicBezTo>
                <a:close/>
                <a:moveTo>
                  <a:pt x="58" y="46"/>
                </a:moveTo>
                <a:cubicBezTo>
                  <a:pt x="62" y="44"/>
                  <a:pt x="63" y="40"/>
                  <a:pt x="59" y="37"/>
                </a:cubicBezTo>
                <a:cubicBezTo>
                  <a:pt x="55" y="35"/>
                  <a:pt x="51" y="33"/>
                  <a:pt x="48" y="31"/>
                </a:cubicBezTo>
                <a:cubicBezTo>
                  <a:pt x="44" y="29"/>
                  <a:pt x="41" y="27"/>
                  <a:pt x="37" y="25"/>
                </a:cubicBezTo>
                <a:cubicBezTo>
                  <a:pt x="33" y="22"/>
                  <a:pt x="29" y="24"/>
                  <a:pt x="29" y="29"/>
                </a:cubicBezTo>
                <a:cubicBezTo>
                  <a:pt x="29" y="33"/>
                  <a:pt x="29" y="37"/>
                  <a:pt x="29" y="41"/>
                </a:cubicBezTo>
                <a:cubicBezTo>
                  <a:pt x="29" y="45"/>
                  <a:pt x="29" y="49"/>
                  <a:pt x="29" y="53"/>
                </a:cubicBezTo>
                <a:cubicBezTo>
                  <a:pt x="29" y="58"/>
                  <a:pt x="32" y="61"/>
                  <a:pt x="36" y="59"/>
                </a:cubicBezTo>
                <a:cubicBezTo>
                  <a:pt x="40" y="56"/>
                  <a:pt x="44" y="54"/>
                  <a:pt x="48" y="52"/>
                </a:cubicBezTo>
                <a:cubicBezTo>
                  <a:pt x="51" y="50"/>
                  <a:pt x="55" y="48"/>
                  <a:pt x="58" y="46"/>
                </a:cubicBezTo>
                <a:close/>
                <a:moveTo>
                  <a:pt x="61" y="23"/>
                </a:moveTo>
                <a:cubicBezTo>
                  <a:pt x="56" y="18"/>
                  <a:pt x="49" y="15"/>
                  <a:pt x="42" y="15"/>
                </a:cubicBezTo>
                <a:cubicBezTo>
                  <a:pt x="34" y="15"/>
                  <a:pt x="28" y="18"/>
                  <a:pt x="23" y="23"/>
                </a:cubicBezTo>
                <a:cubicBezTo>
                  <a:pt x="18" y="27"/>
                  <a:pt x="15" y="34"/>
                  <a:pt x="15" y="41"/>
                </a:cubicBezTo>
                <a:cubicBezTo>
                  <a:pt x="15" y="49"/>
                  <a:pt x="18" y="56"/>
                  <a:pt x="23" y="60"/>
                </a:cubicBezTo>
                <a:cubicBezTo>
                  <a:pt x="28" y="65"/>
                  <a:pt x="34" y="68"/>
                  <a:pt x="42" y="68"/>
                </a:cubicBezTo>
                <a:cubicBezTo>
                  <a:pt x="49" y="68"/>
                  <a:pt x="56" y="65"/>
                  <a:pt x="61" y="60"/>
                </a:cubicBezTo>
                <a:cubicBezTo>
                  <a:pt x="66" y="56"/>
                  <a:pt x="69" y="49"/>
                  <a:pt x="69" y="41"/>
                </a:cubicBezTo>
                <a:cubicBezTo>
                  <a:pt x="69" y="34"/>
                  <a:pt x="66" y="27"/>
                  <a:pt x="61" y="2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30744" name="组合 64"/>
          <p:cNvGrpSpPr/>
          <p:nvPr/>
        </p:nvGrpSpPr>
        <p:grpSpPr bwMode="auto">
          <a:xfrm>
            <a:off x="7173913" y="2411413"/>
            <a:ext cx="665162" cy="666750"/>
            <a:chOff x="0" y="0"/>
            <a:chExt cx="665278" cy="665278"/>
          </a:xfrm>
        </p:grpSpPr>
        <p:sp>
          <p:nvSpPr>
            <p:cNvPr id="30755" name="椭圆 14"/>
            <p:cNvSpPr>
              <a:spLocks noChangeArrowheads="1"/>
            </p:cNvSpPr>
            <p:nvPr/>
          </p:nvSpPr>
          <p:spPr bwMode="auto">
            <a:xfrm>
              <a:off x="0" y="0"/>
              <a:ext cx="665278" cy="665278"/>
            </a:xfrm>
            <a:prstGeom prst="ellipse">
              <a:avLst/>
            </a:prstGeom>
            <a:solidFill>
              <a:srgbClr val="F49B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756" name="Freeform 19"/>
            <p:cNvSpPr>
              <a:spLocks noEditPoints="1"/>
            </p:cNvSpPr>
            <p:nvPr/>
          </p:nvSpPr>
          <p:spPr bwMode="auto">
            <a:xfrm>
              <a:off x="64191" y="83797"/>
              <a:ext cx="527336" cy="504056"/>
            </a:xfrm>
            <a:custGeom>
              <a:avLst/>
              <a:gdLst>
                <a:gd name="T0" fmla="*/ 2147483647 w 113"/>
                <a:gd name="T1" fmla="*/ 2147483647 h 108"/>
                <a:gd name="T2" fmla="*/ 2147483647 w 113"/>
                <a:gd name="T3" fmla="*/ 2147483647 h 108"/>
                <a:gd name="T4" fmla="*/ 2147483647 w 113"/>
                <a:gd name="T5" fmla="*/ 2147483647 h 108"/>
                <a:gd name="T6" fmla="*/ 0 w 113"/>
                <a:gd name="T7" fmla="*/ 2147483647 h 108"/>
                <a:gd name="T8" fmla="*/ 2147483647 w 113"/>
                <a:gd name="T9" fmla="*/ 2147483647 h 108"/>
                <a:gd name="T10" fmla="*/ 2147483647 w 113"/>
                <a:gd name="T11" fmla="*/ 2147483647 h 108"/>
                <a:gd name="T12" fmla="*/ 2147483647 w 113"/>
                <a:gd name="T13" fmla="*/ 2147483647 h 108"/>
                <a:gd name="T14" fmla="*/ 2147483647 w 113"/>
                <a:gd name="T15" fmla="*/ 2147483647 h 108"/>
                <a:gd name="T16" fmla="*/ 2147483647 w 113"/>
                <a:gd name="T17" fmla="*/ 2147483647 h 108"/>
                <a:gd name="T18" fmla="*/ 2147483647 w 113"/>
                <a:gd name="T19" fmla="*/ 2147483647 h 108"/>
                <a:gd name="T20" fmla="*/ 2147483647 w 113"/>
                <a:gd name="T21" fmla="*/ 2147483647 h 108"/>
                <a:gd name="T22" fmla="*/ 2147483647 w 113"/>
                <a:gd name="T23" fmla="*/ 2147483647 h 108"/>
                <a:gd name="T24" fmla="*/ 2147483647 w 113"/>
                <a:gd name="T25" fmla="*/ 2147483647 h 108"/>
                <a:gd name="T26" fmla="*/ 2147483647 w 113"/>
                <a:gd name="T27" fmla="*/ 2147483647 h 108"/>
                <a:gd name="T28" fmla="*/ 2147483647 w 113"/>
                <a:gd name="T29" fmla="*/ 2147483647 h 108"/>
                <a:gd name="T30" fmla="*/ 2147483647 w 113"/>
                <a:gd name="T31" fmla="*/ 2147483647 h 108"/>
                <a:gd name="T32" fmla="*/ 2147483647 w 113"/>
                <a:gd name="T33" fmla="*/ 2147483647 h 108"/>
                <a:gd name="T34" fmla="*/ 2147483647 w 113"/>
                <a:gd name="T35" fmla="*/ 2147483647 h 108"/>
                <a:gd name="T36" fmla="*/ 2147483647 w 113"/>
                <a:gd name="T37" fmla="*/ 2147483647 h 108"/>
                <a:gd name="T38" fmla="*/ 2147483647 w 113"/>
                <a:gd name="T39" fmla="*/ 2147483647 h 108"/>
                <a:gd name="T40" fmla="*/ 2147483647 w 113"/>
                <a:gd name="T41" fmla="*/ 2147483647 h 108"/>
                <a:gd name="T42" fmla="*/ 2147483647 w 113"/>
                <a:gd name="T43" fmla="*/ 2147483647 h 108"/>
                <a:gd name="T44" fmla="*/ 2147483647 w 113"/>
                <a:gd name="T45" fmla="*/ 2147483647 h 108"/>
                <a:gd name="T46" fmla="*/ 2147483647 w 113"/>
                <a:gd name="T47" fmla="*/ 2147483647 h 108"/>
                <a:gd name="T48" fmla="*/ 2147483647 w 113"/>
                <a:gd name="T49" fmla="*/ 2147483647 h 108"/>
                <a:gd name="T50" fmla="*/ 2147483647 w 113"/>
                <a:gd name="T51" fmla="*/ 2147483647 h 108"/>
                <a:gd name="T52" fmla="*/ 2147483647 w 113"/>
                <a:gd name="T53" fmla="*/ 2147483647 h 108"/>
                <a:gd name="T54" fmla="*/ 2147483647 w 113"/>
                <a:gd name="T55" fmla="*/ 2147483647 h 108"/>
                <a:gd name="T56" fmla="*/ 2147483647 w 113"/>
                <a:gd name="T57" fmla="*/ 2147483647 h 108"/>
                <a:gd name="T58" fmla="*/ 2147483647 w 113"/>
                <a:gd name="T59" fmla="*/ 2147483647 h 108"/>
                <a:gd name="T60" fmla="*/ 2147483647 w 113"/>
                <a:gd name="T61" fmla="*/ 2147483647 h 108"/>
                <a:gd name="T62" fmla="*/ 2147483647 w 113"/>
                <a:gd name="T63" fmla="*/ 2147483647 h 108"/>
                <a:gd name="T64" fmla="*/ 2147483647 w 113"/>
                <a:gd name="T65" fmla="*/ 2147483647 h 108"/>
                <a:gd name="T66" fmla="*/ 2147483647 w 113"/>
                <a:gd name="T67" fmla="*/ 2147483647 h 108"/>
                <a:gd name="T68" fmla="*/ 2147483647 w 113"/>
                <a:gd name="T69" fmla="*/ 2147483647 h 108"/>
                <a:gd name="T70" fmla="*/ 2147483647 w 113"/>
                <a:gd name="T71" fmla="*/ 2147483647 h 108"/>
                <a:gd name="T72" fmla="*/ 2147483647 w 113"/>
                <a:gd name="T73" fmla="*/ 2147483647 h 108"/>
                <a:gd name="T74" fmla="*/ 2147483647 w 113"/>
                <a:gd name="T75" fmla="*/ 2147483647 h 108"/>
                <a:gd name="T76" fmla="*/ 2147483647 w 113"/>
                <a:gd name="T77" fmla="*/ 2147483647 h 108"/>
                <a:gd name="T78" fmla="*/ 2147483647 w 113"/>
                <a:gd name="T79" fmla="*/ 2147483647 h 108"/>
                <a:gd name="T80" fmla="*/ 2147483647 w 113"/>
                <a:gd name="T81" fmla="*/ 2147483647 h 108"/>
                <a:gd name="T82" fmla="*/ 2147483647 w 113"/>
                <a:gd name="T83" fmla="*/ 2147483647 h 108"/>
                <a:gd name="T84" fmla="*/ 2147483647 w 113"/>
                <a:gd name="T85" fmla="*/ 2147483647 h 108"/>
                <a:gd name="T86" fmla="*/ 2147483647 w 113"/>
                <a:gd name="T87" fmla="*/ 2147483647 h 108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13"/>
                <a:gd name="T133" fmla="*/ 0 h 108"/>
                <a:gd name="T134" fmla="*/ 113 w 113"/>
                <a:gd name="T135" fmla="*/ 108 h 108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13" h="108">
                  <a:moveTo>
                    <a:pt x="57" y="42"/>
                  </a:moveTo>
                  <a:cubicBezTo>
                    <a:pt x="63" y="42"/>
                    <a:pt x="68" y="47"/>
                    <a:pt x="68" y="54"/>
                  </a:cubicBezTo>
                  <a:cubicBezTo>
                    <a:pt x="68" y="60"/>
                    <a:pt x="63" y="65"/>
                    <a:pt x="57" y="65"/>
                  </a:cubicBezTo>
                  <a:cubicBezTo>
                    <a:pt x="50" y="65"/>
                    <a:pt x="45" y="60"/>
                    <a:pt x="45" y="54"/>
                  </a:cubicBezTo>
                  <a:cubicBezTo>
                    <a:pt x="45" y="47"/>
                    <a:pt x="50" y="42"/>
                    <a:pt x="57" y="42"/>
                  </a:cubicBezTo>
                  <a:close/>
                  <a:moveTo>
                    <a:pt x="48" y="32"/>
                  </a:moveTo>
                  <a:cubicBezTo>
                    <a:pt x="36" y="32"/>
                    <a:pt x="26" y="34"/>
                    <a:pt x="19" y="37"/>
                  </a:cubicBezTo>
                  <a:cubicBezTo>
                    <a:pt x="7" y="41"/>
                    <a:pt x="0" y="47"/>
                    <a:pt x="0" y="54"/>
                  </a:cubicBezTo>
                  <a:cubicBezTo>
                    <a:pt x="0" y="60"/>
                    <a:pt x="7" y="66"/>
                    <a:pt x="17" y="70"/>
                  </a:cubicBezTo>
                  <a:cubicBezTo>
                    <a:pt x="13" y="80"/>
                    <a:pt x="12" y="89"/>
                    <a:pt x="17" y="93"/>
                  </a:cubicBezTo>
                  <a:cubicBezTo>
                    <a:pt x="22" y="98"/>
                    <a:pt x="31" y="98"/>
                    <a:pt x="42" y="92"/>
                  </a:cubicBezTo>
                  <a:cubicBezTo>
                    <a:pt x="48" y="89"/>
                    <a:pt x="55" y="84"/>
                    <a:pt x="62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4" y="81"/>
                    <a:pt x="41" y="83"/>
                    <a:pt x="38" y="84"/>
                  </a:cubicBezTo>
                  <a:cubicBezTo>
                    <a:pt x="31" y="88"/>
                    <a:pt x="25" y="89"/>
                    <a:pt x="23" y="87"/>
                  </a:cubicBezTo>
                  <a:cubicBezTo>
                    <a:pt x="21" y="85"/>
                    <a:pt x="23" y="80"/>
                    <a:pt x="26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35" y="75"/>
                    <a:pt x="45" y="76"/>
                    <a:pt x="57" y="76"/>
                  </a:cubicBezTo>
                  <a:cubicBezTo>
                    <a:pt x="64" y="76"/>
                    <a:pt x="71" y="75"/>
                    <a:pt x="77" y="74"/>
                  </a:cubicBezTo>
                  <a:cubicBezTo>
                    <a:pt x="78" y="77"/>
                    <a:pt x="78" y="80"/>
                    <a:pt x="79" y="82"/>
                  </a:cubicBezTo>
                  <a:cubicBezTo>
                    <a:pt x="79" y="90"/>
                    <a:pt x="79" y="95"/>
                    <a:pt x="76" y="96"/>
                  </a:cubicBezTo>
                  <a:cubicBezTo>
                    <a:pt x="74" y="98"/>
                    <a:pt x="69" y="95"/>
                    <a:pt x="64" y="89"/>
                  </a:cubicBezTo>
                  <a:cubicBezTo>
                    <a:pt x="62" y="88"/>
                    <a:pt x="61" y="86"/>
                    <a:pt x="60" y="84"/>
                  </a:cubicBezTo>
                  <a:cubicBezTo>
                    <a:pt x="52" y="89"/>
                    <a:pt x="52" y="89"/>
                    <a:pt x="52" y="89"/>
                  </a:cubicBezTo>
                  <a:cubicBezTo>
                    <a:pt x="54" y="91"/>
                    <a:pt x="56" y="93"/>
                    <a:pt x="57" y="95"/>
                  </a:cubicBezTo>
                  <a:cubicBezTo>
                    <a:pt x="65" y="104"/>
                    <a:pt x="74" y="108"/>
                    <a:pt x="80" y="105"/>
                  </a:cubicBezTo>
                  <a:cubicBezTo>
                    <a:pt x="86" y="102"/>
                    <a:pt x="89" y="93"/>
                    <a:pt x="88" y="81"/>
                  </a:cubicBezTo>
                  <a:cubicBezTo>
                    <a:pt x="87" y="79"/>
                    <a:pt x="87" y="76"/>
                    <a:pt x="86" y="73"/>
                  </a:cubicBezTo>
                  <a:cubicBezTo>
                    <a:pt x="89" y="72"/>
                    <a:pt x="92" y="71"/>
                    <a:pt x="95" y="70"/>
                  </a:cubicBezTo>
                  <a:cubicBezTo>
                    <a:pt x="106" y="67"/>
                    <a:pt x="113" y="61"/>
                    <a:pt x="113" y="54"/>
                  </a:cubicBezTo>
                  <a:cubicBezTo>
                    <a:pt x="113" y="47"/>
                    <a:pt x="106" y="41"/>
                    <a:pt x="95" y="37"/>
                  </a:cubicBezTo>
                  <a:cubicBezTo>
                    <a:pt x="88" y="35"/>
                    <a:pt x="80" y="33"/>
                    <a:pt x="70" y="32"/>
                  </a:cubicBezTo>
                  <a:cubicBezTo>
                    <a:pt x="69" y="31"/>
                    <a:pt x="69" y="29"/>
                    <a:pt x="68" y="28"/>
                  </a:cubicBezTo>
                  <a:cubicBezTo>
                    <a:pt x="70" y="26"/>
                    <a:pt x="73" y="24"/>
                    <a:pt x="76" y="23"/>
                  </a:cubicBezTo>
                  <a:cubicBezTo>
                    <a:pt x="83" y="20"/>
                    <a:pt x="88" y="18"/>
                    <a:pt x="90" y="20"/>
                  </a:cubicBezTo>
                  <a:cubicBezTo>
                    <a:pt x="92" y="22"/>
                    <a:pt x="91" y="27"/>
                    <a:pt x="88" y="33"/>
                  </a:cubicBezTo>
                  <a:cubicBezTo>
                    <a:pt x="97" y="35"/>
                    <a:pt x="97" y="35"/>
                    <a:pt x="97" y="35"/>
                  </a:cubicBezTo>
                  <a:cubicBezTo>
                    <a:pt x="101" y="26"/>
                    <a:pt x="101" y="18"/>
                    <a:pt x="96" y="14"/>
                  </a:cubicBezTo>
                  <a:cubicBezTo>
                    <a:pt x="91" y="9"/>
                    <a:pt x="82" y="10"/>
                    <a:pt x="72" y="15"/>
                  </a:cubicBezTo>
                  <a:cubicBezTo>
                    <a:pt x="69" y="16"/>
                    <a:pt x="66" y="18"/>
                    <a:pt x="63" y="20"/>
                  </a:cubicBezTo>
                  <a:cubicBezTo>
                    <a:pt x="60" y="17"/>
                    <a:pt x="58" y="15"/>
                    <a:pt x="56" y="12"/>
                  </a:cubicBezTo>
                  <a:cubicBezTo>
                    <a:pt x="48" y="4"/>
                    <a:pt x="39" y="0"/>
                    <a:pt x="33" y="3"/>
                  </a:cubicBezTo>
                  <a:cubicBezTo>
                    <a:pt x="27" y="6"/>
                    <a:pt x="24" y="14"/>
                    <a:pt x="26" y="26"/>
                  </a:cubicBezTo>
                  <a:cubicBezTo>
                    <a:pt x="26" y="27"/>
                    <a:pt x="26" y="28"/>
                    <a:pt x="26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5" y="27"/>
                    <a:pt x="35" y="26"/>
                    <a:pt x="34" y="25"/>
                  </a:cubicBezTo>
                  <a:cubicBezTo>
                    <a:pt x="34" y="17"/>
                    <a:pt x="34" y="12"/>
                    <a:pt x="37" y="11"/>
                  </a:cubicBezTo>
                  <a:cubicBezTo>
                    <a:pt x="39" y="10"/>
                    <a:pt x="44" y="13"/>
                    <a:pt x="49" y="18"/>
                  </a:cubicBezTo>
                  <a:cubicBezTo>
                    <a:pt x="51" y="20"/>
                    <a:pt x="53" y="23"/>
                    <a:pt x="55" y="25"/>
                  </a:cubicBezTo>
                  <a:cubicBezTo>
                    <a:pt x="53" y="27"/>
                    <a:pt x="50" y="30"/>
                    <a:pt x="48" y="32"/>
                  </a:cubicBezTo>
                  <a:close/>
                  <a:moveTo>
                    <a:pt x="75" y="42"/>
                  </a:moveTo>
                  <a:cubicBezTo>
                    <a:pt x="82" y="43"/>
                    <a:pt x="87" y="44"/>
                    <a:pt x="92" y="45"/>
                  </a:cubicBezTo>
                  <a:cubicBezTo>
                    <a:pt x="99" y="48"/>
                    <a:pt x="104" y="51"/>
                    <a:pt x="104" y="54"/>
                  </a:cubicBezTo>
                  <a:cubicBezTo>
                    <a:pt x="104" y="56"/>
                    <a:pt x="99" y="59"/>
                    <a:pt x="92" y="62"/>
                  </a:cubicBezTo>
                  <a:cubicBezTo>
                    <a:pt x="89" y="63"/>
                    <a:pt x="87" y="63"/>
                    <a:pt x="84" y="64"/>
                  </a:cubicBezTo>
                  <a:cubicBezTo>
                    <a:pt x="82" y="58"/>
                    <a:pt x="80" y="51"/>
                    <a:pt x="77" y="44"/>
                  </a:cubicBezTo>
                  <a:cubicBezTo>
                    <a:pt x="76" y="44"/>
                    <a:pt x="76" y="43"/>
                    <a:pt x="75" y="42"/>
                  </a:cubicBezTo>
                  <a:close/>
                  <a:moveTo>
                    <a:pt x="75" y="66"/>
                  </a:moveTo>
                  <a:cubicBezTo>
                    <a:pt x="73" y="60"/>
                    <a:pt x="71" y="54"/>
                    <a:pt x="69" y="48"/>
                  </a:cubicBezTo>
                  <a:cubicBezTo>
                    <a:pt x="67" y="46"/>
                    <a:pt x="66" y="43"/>
                    <a:pt x="65" y="41"/>
                  </a:cubicBezTo>
                  <a:cubicBezTo>
                    <a:pt x="62" y="41"/>
                    <a:pt x="59" y="41"/>
                    <a:pt x="57" y="41"/>
                  </a:cubicBezTo>
                  <a:cubicBezTo>
                    <a:pt x="55" y="41"/>
                    <a:pt x="53" y="41"/>
                    <a:pt x="51" y="41"/>
                  </a:cubicBezTo>
                  <a:cubicBezTo>
                    <a:pt x="50" y="42"/>
                    <a:pt x="49" y="43"/>
                    <a:pt x="47" y="44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1" y="51"/>
                    <a:pt x="35" y="58"/>
                    <a:pt x="31" y="64"/>
                  </a:cubicBezTo>
                  <a:cubicBezTo>
                    <a:pt x="38" y="66"/>
                    <a:pt x="47" y="67"/>
                    <a:pt x="57" y="67"/>
                  </a:cubicBezTo>
                  <a:cubicBezTo>
                    <a:pt x="63" y="67"/>
                    <a:pt x="69" y="66"/>
                    <a:pt x="75" y="66"/>
                  </a:cubicBezTo>
                  <a:close/>
                  <a:moveTo>
                    <a:pt x="22" y="62"/>
                  </a:moveTo>
                  <a:cubicBezTo>
                    <a:pt x="22" y="62"/>
                    <a:pt x="22" y="62"/>
                    <a:pt x="22" y="62"/>
                  </a:cubicBezTo>
                  <a:cubicBezTo>
                    <a:pt x="14" y="59"/>
                    <a:pt x="9" y="56"/>
                    <a:pt x="9" y="54"/>
                  </a:cubicBezTo>
                  <a:cubicBezTo>
                    <a:pt x="9" y="51"/>
                    <a:pt x="14" y="48"/>
                    <a:pt x="22" y="45"/>
                  </a:cubicBezTo>
                  <a:cubicBezTo>
                    <a:pt x="26" y="44"/>
                    <a:pt x="31" y="43"/>
                    <a:pt x="37" y="42"/>
                  </a:cubicBezTo>
                  <a:cubicBezTo>
                    <a:pt x="31" y="49"/>
                    <a:pt x="26" y="56"/>
                    <a:pt x="22" y="62"/>
                  </a:cubicBezTo>
                  <a:close/>
                  <a:moveTo>
                    <a:pt x="64" y="50"/>
                  </a:moveTo>
                  <a:cubicBezTo>
                    <a:pt x="63" y="55"/>
                    <a:pt x="61" y="59"/>
                    <a:pt x="57" y="62"/>
                  </a:cubicBezTo>
                  <a:cubicBezTo>
                    <a:pt x="63" y="62"/>
                    <a:pt x="66" y="55"/>
                    <a:pt x="64" y="50"/>
                  </a:cubicBezTo>
                  <a:close/>
                  <a:moveTo>
                    <a:pt x="49" y="57"/>
                  </a:moveTo>
                  <a:cubicBezTo>
                    <a:pt x="49" y="55"/>
                    <a:pt x="50" y="54"/>
                    <a:pt x="50" y="53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8" y="54"/>
                    <a:pt x="48" y="55"/>
                    <a:pt x="49" y="57"/>
                  </a:cubicBezTo>
                  <a:close/>
                  <a:moveTo>
                    <a:pt x="49" y="50"/>
                  </a:moveTo>
                  <a:cubicBezTo>
                    <a:pt x="51" y="52"/>
                    <a:pt x="51" y="52"/>
                    <a:pt x="51" y="52"/>
                  </a:cubicBezTo>
                  <a:cubicBezTo>
                    <a:pt x="53" y="50"/>
                    <a:pt x="55" y="49"/>
                    <a:pt x="57" y="47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3" y="45"/>
                    <a:pt x="50" y="47"/>
                    <a:pt x="49" y="50"/>
                  </a:cubicBezTo>
                  <a:close/>
                  <a:moveTo>
                    <a:pt x="58" y="45"/>
                  </a:moveTo>
                  <a:cubicBezTo>
                    <a:pt x="58" y="47"/>
                    <a:pt x="58" y="47"/>
                    <a:pt x="58" y="47"/>
                  </a:cubicBezTo>
                  <a:cubicBezTo>
                    <a:pt x="59" y="46"/>
                    <a:pt x="59" y="46"/>
                    <a:pt x="60" y="46"/>
                  </a:cubicBezTo>
                  <a:cubicBezTo>
                    <a:pt x="59" y="45"/>
                    <a:pt x="58" y="45"/>
                    <a:pt x="58" y="4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0745" name="任意多边形 40"/>
          <p:cNvSpPr/>
          <p:nvPr/>
        </p:nvSpPr>
        <p:spPr bwMode="auto">
          <a:xfrm>
            <a:off x="2132013" y="3892550"/>
            <a:ext cx="585787" cy="0"/>
          </a:xfrm>
          <a:custGeom>
            <a:avLst/>
            <a:gdLst>
              <a:gd name="T0" fmla="*/ 0 w 585787"/>
              <a:gd name="T1" fmla="*/ 585787 w 585787"/>
              <a:gd name="T2" fmla="*/ 0 60000 65536"/>
              <a:gd name="T3" fmla="*/ 0 60000 65536"/>
              <a:gd name="T4" fmla="*/ 0 w 585787"/>
              <a:gd name="T5" fmla="*/ 585787 w 585787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585787">
                <a:moveTo>
                  <a:pt x="0" y="0"/>
                </a:moveTo>
                <a:lnTo>
                  <a:pt x="585787" y="0"/>
                </a:lnTo>
              </a:path>
            </a:pathLst>
          </a:custGeom>
          <a:noFill/>
          <a:ln w="6350">
            <a:solidFill>
              <a:srgbClr val="7F7F7F"/>
            </a:solidFill>
            <a:prstDash val="dash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0746" name="任意多边形 41"/>
          <p:cNvSpPr/>
          <p:nvPr/>
        </p:nvSpPr>
        <p:spPr bwMode="auto">
          <a:xfrm>
            <a:off x="4398963" y="3892550"/>
            <a:ext cx="539750" cy="0"/>
          </a:xfrm>
          <a:custGeom>
            <a:avLst/>
            <a:gdLst>
              <a:gd name="T0" fmla="*/ 0 w 585787"/>
              <a:gd name="T1" fmla="*/ 389049 w 585787"/>
              <a:gd name="T2" fmla="*/ 0 60000 65536"/>
              <a:gd name="T3" fmla="*/ 0 60000 65536"/>
              <a:gd name="T4" fmla="*/ 0 w 585787"/>
              <a:gd name="T5" fmla="*/ 585787 w 585787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585787">
                <a:moveTo>
                  <a:pt x="0" y="0"/>
                </a:moveTo>
                <a:lnTo>
                  <a:pt x="585787" y="0"/>
                </a:lnTo>
              </a:path>
            </a:pathLst>
          </a:custGeom>
          <a:noFill/>
          <a:ln w="6350">
            <a:solidFill>
              <a:srgbClr val="7F7F7F"/>
            </a:solidFill>
            <a:prstDash val="dash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0747" name="任意多边形 42"/>
          <p:cNvSpPr/>
          <p:nvPr/>
        </p:nvSpPr>
        <p:spPr bwMode="auto">
          <a:xfrm>
            <a:off x="7294563" y="3892550"/>
            <a:ext cx="585787" cy="0"/>
          </a:xfrm>
          <a:custGeom>
            <a:avLst/>
            <a:gdLst>
              <a:gd name="T0" fmla="*/ 0 w 585787"/>
              <a:gd name="T1" fmla="*/ 585787 w 585787"/>
              <a:gd name="T2" fmla="*/ 0 60000 65536"/>
              <a:gd name="T3" fmla="*/ 0 60000 65536"/>
              <a:gd name="T4" fmla="*/ 0 w 585787"/>
              <a:gd name="T5" fmla="*/ 585787 w 585787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585787">
                <a:moveTo>
                  <a:pt x="0" y="0"/>
                </a:moveTo>
                <a:lnTo>
                  <a:pt x="585787" y="0"/>
                </a:lnTo>
              </a:path>
            </a:pathLst>
          </a:custGeom>
          <a:noFill/>
          <a:ln w="6350">
            <a:solidFill>
              <a:srgbClr val="7F7F7F"/>
            </a:solidFill>
            <a:prstDash val="dash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0748" name="任意多边形 43"/>
          <p:cNvSpPr/>
          <p:nvPr/>
        </p:nvSpPr>
        <p:spPr bwMode="auto">
          <a:xfrm>
            <a:off x="9555163" y="3892550"/>
            <a:ext cx="585787" cy="0"/>
          </a:xfrm>
          <a:custGeom>
            <a:avLst/>
            <a:gdLst>
              <a:gd name="T0" fmla="*/ 0 w 585787"/>
              <a:gd name="T1" fmla="*/ 585787 w 585787"/>
              <a:gd name="T2" fmla="*/ 0 60000 65536"/>
              <a:gd name="T3" fmla="*/ 0 60000 65536"/>
              <a:gd name="T4" fmla="*/ 0 w 585787"/>
              <a:gd name="T5" fmla="*/ 585787 w 585787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585787">
                <a:moveTo>
                  <a:pt x="0" y="0"/>
                </a:moveTo>
                <a:lnTo>
                  <a:pt x="585787" y="0"/>
                </a:lnTo>
              </a:path>
            </a:pathLst>
          </a:custGeom>
          <a:noFill/>
          <a:ln w="6350">
            <a:solidFill>
              <a:srgbClr val="7F7F7F"/>
            </a:solidFill>
            <a:prstDash val="dash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0749" name="任意多边形 44"/>
          <p:cNvSpPr/>
          <p:nvPr/>
        </p:nvSpPr>
        <p:spPr bwMode="auto">
          <a:xfrm>
            <a:off x="9832975" y="3892550"/>
            <a:ext cx="0" cy="928688"/>
          </a:xfrm>
          <a:custGeom>
            <a:avLst/>
            <a:gdLst>
              <a:gd name="T0" fmla="*/ 0 h 928688"/>
              <a:gd name="T1" fmla="*/ 928688 h 928688"/>
              <a:gd name="T2" fmla="*/ 0 60000 65536"/>
              <a:gd name="T3" fmla="*/ 0 60000 65536"/>
              <a:gd name="T4" fmla="*/ 0 h 928688"/>
              <a:gd name="T5" fmla="*/ 928688 h 928688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928688">
                <a:moveTo>
                  <a:pt x="0" y="0"/>
                </a:moveTo>
                <a:lnTo>
                  <a:pt x="0" y="928688"/>
                </a:lnTo>
              </a:path>
            </a:pathLst>
          </a:custGeom>
          <a:noFill/>
          <a:ln w="6350">
            <a:solidFill>
              <a:srgbClr val="7F7F7F"/>
            </a:solidFill>
            <a:prstDash val="dash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0750" name="任意多边形 45"/>
          <p:cNvSpPr/>
          <p:nvPr/>
        </p:nvSpPr>
        <p:spPr bwMode="auto">
          <a:xfrm>
            <a:off x="2397125" y="3892550"/>
            <a:ext cx="0" cy="928688"/>
          </a:xfrm>
          <a:custGeom>
            <a:avLst/>
            <a:gdLst>
              <a:gd name="T0" fmla="*/ 0 h 928688"/>
              <a:gd name="T1" fmla="*/ 928688 h 928688"/>
              <a:gd name="T2" fmla="*/ 0 60000 65536"/>
              <a:gd name="T3" fmla="*/ 0 60000 65536"/>
              <a:gd name="T4" fmla="*/ 0 h 928688"/>
              <a:gd name="T5" fmla="*/ 928688 h 928688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928688">
                <a:moveTo>
                  <a:pt x="0" y="0"/>
                </a:moveTo>
                <a:lnTo>
                  <a:pt x="0" y="928688"/>
                </a:lnTo>
              </a:path>
            </a:pathLst>
          </a:custGeom>
          <a:noFill/>
          <a:ln w="6350">
            <a:solidFill>
              <a:srgbClr val="7F7F7F"/>
            </a:solidFill>
            <a:prstDash val="dash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0751" name="椭圆 46"/>
          <p:cNvSpPr>
            <a:spLocks noChangeArrowheads="1"/>
          </p:cNvSpPr>
          <p:nvPr/>
        </p:nvSpPr>
        <p:spPr bwMode="auto">
          <a:xfrm>
            <a:off x="9424988" y="4840288"/>
            <a:ext cx="808037" cy="792162"/>
          </a:xfrm>
          <a:prstGeom prst="ellipse">
            <a:avLst/>
          </a:prstGeom>
          <a:noFill/>
          <a:ln w="12700">
            <a:solidFill>
              <a:srgbClr val="7F7F7F"/>
            </a:solidFill>
            <a:prstDash val="sysDash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0752" name="TextBox 8"/>
          <p:cNvSpPr txBox="1">
            <a:spLocks noChangeArrowheads="1"/>
          </p:cNvSpPr>
          <p:nvPr/>
        </p:nvSpPr>
        <p:spPr bwMode="auto">
          <a:xfrm>
            <a:off x="2681288" y="4827588"/>
            <a:ext cx="221932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sz="160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zh-CN" sz="160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sz="160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zh-CN" sz="160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753" name="TextBox 8"/>
          <p:cNvSpPr txBox="1">
            <a:spLocks noChangeArrowheads="1"/>
          </p:cNvSpPr>
          <p:nvPr/>
        </p:nvSpPr>
        <p:spPr bwMode="auto">
          <a:xfrm>
            <a:off x="7337425" y="4827588"/>
            <a:ext cx="221932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sz="160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zh-CN" sz="160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sz="160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zh-CN" sz="160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754" name="TextBox 8"/>
          <p:cNvSpPr txBox="1">
            <a:spLocks noChangeArrowheads="1"/>
          </p:cNvSpPr>
          <p:nvPr/>
        </p:nvSpPr>
        <p:spPr bwMode="auto">
          <a:xfrm>
            <a:off x="7956550" y="2136775"/>
            <a:ext cx="22193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sz="160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zh-CN" sz="160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sz="160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zh-CN" sz="160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TextBox 39"/>
          <p:cNvSpPr txBox="1"/>
          <p:nvPr>
            <p:custDataLst>
              <p:tags r:id="rId4"/>
            </p:custDataLst>
          </p:nvPr>
        </p:nvSpPr>
        <p:spPr>
          <a:xfrm>
            <a:off x="0" y="6550223"/>
            <a:ext cx="154305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6" name="组合 1"/>
          <p:cNvGrpSpPr/>
          <p:nvPr/>
        </p:nvGrpSpPr>
        <p:grpSpPr bwMode="auto">
          <a:xfrm>
            <a:off x="825500" y="1042988"/>
            <a:ext cx="6007100" cy="684212"/>
            <a:chOff x="0" y="0"/>
            <a:chExt cx="10006012" cy="1139825"/>
          </a:xfrm>
        </p:grpSpPr>
        <p:sp>
          <p:nvSpPr>
            <p:cNvPr id="31764" name="Freeform 30"/>
            <p:cNvSpPr/>
            <p:nvPr/>
          </p:nvSpPr>
          <p:spPr bwMode="auto">
            <a:xfrm>
              <a:off x="0" y="0"/>
              <a:ext cx="10006012" cy="1139825"/>
            </a:xfrm>
            <a:custGeom>
              <a:avLst/>
              <a:gdLst>
                <a:gd name="T0" fmla="*/ 2147483647 w 603"/>
                <a:gd name="T1" fmla="*/ 2147483647 h 66"/>
                <a:gd name="T2" fmla="*/ 2147483647 w 603"/>
                <a:gd name="T3" fmla="*/ 2147483647 h 66"/>
                <a:gd name="T4" fmla="*/ 2147483647 w 603"/>
                <a:gd name="T5" fmla="*/ 2147483647 h 66"/>
                <a:gd name="T6" fmla="*/ 0 w 603"/>
                <a:gd name="T7" fmla="*/ 2147483647 h 66"/>
                <a:gd name="T8" fmla="*/ 0 w 603"/>
                <a:gd name="T9" fmla="*/ 2147483647 h 66"/>
                <a:gd name="T10" fmla="*/ 2147483647 w 603"/>
                <a:gd name="T11" fmla="*/ 0 h 66"/>
                <a:gd name="T12" fmla="*/ 2147483647 w 603"/>
                <a:gd name="T13" fmla="*/ 0 h 66"/>
                <a:gd name="T14" fmla="*/ 2147483647 w 603"/>
                <a:gd name="T15" fmla="*/ 2147483647 h 6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03"/>
                <a:gd name="T25" fmla="*/ 0 h 66"/>
                <a:gd name="T26" fmla="*/ 603 w 603"/>
                <a:gd name="T27" fmla="*/ 66 h 6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03" h="66">
                  <a:moveTo>
                    <a:pt x="603" y="33"/>
                  </a:moveTo>
                  <a:cubicBezTo>
                    <a:pt x="603" y="51"/>
                    <a:pt x="589" y="66"/>
                    <a:pt x="570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15" y="66"/>
                    <a:pt x="0" y="51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570" y="0"/>
                    <a:pt x="570" y="0"/>
                    <a:pt x="570" y="0"/>
                  </a:cubicBezTo>
                  <a:cubicBezTo>
                    <a:pt x="589" y="0"/>
                    <a:pt x="603" y="15"/>
                    <a:pt x="603" y="33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65" name="Freeform 31"/>
            <p:cNvSpPr/>
            <p:nvPr/>
          </p:nvSpPr>
          <p:spPr bwMode="auto">
            <a:xfrm>
              <a:off x="8229600" y="0"/>
              <a:ext cx="1776412" cy="1139825"/>
            </a:xfrm>
            <a:custGeom>
              <a:avLst/>
              <a:gdLst>
                <a:gd name="T0" fmla="*/ 2147483647 w 107"/>
                <a:gd name="T1" fmla="*/ 0 h 66"/>
                <a:gd name="T2" fmla="*/ 0 w 107"/>
                <a:gd name="T3" fmla="*/ 0 h 66"/>
                <a:gd name="T4" fmla="*/ 0 w 107"/>
                <a:gd name="T5" fmla="*/ 2147483647 h 66"/>
                <a:gd name="T6" fmla="*/ 2147483647 w 107"/>
                <a:gd name="T7" fmla="*/ 2147483647 h 66"/>
                <a:gd name="T8" fmla="*/ 2147483647 w 107"/>
                <a:gd name="T9" fmla="*/ 2147483647 h 66"/>
                <a:gd name="T10" fmla="*/ 2147483647 w 107"/>
                <a:gd name="T11" fmla="*/ 0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7"/>
                <a:gd name="T19" fmla="*/ 0 h 66"/>
                <a:gd name="T20" fmla="*/ 107 w 107"/>
                <a:gd name="T21" fmla="*/ 66 h 6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7" h="66">
                  <a:moveTo>
                    <a:pt x="7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93" y="66"/>
                    <a:pt x="107" y="51"/>
                    <a:pt x="107" y="33"/>
                  </a:cubicBezTo>
                  <a:cubicBezTo>
                    <a:pt x="107" y="15"/>
                    <a:pt x="93" y="0"/>
                    <a:pt x="74" y="0"/>
                  </a:cubicBezTo>
                  <a:close/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66" name="Freeform 32"/>
            <p:cNvSpPr>
              <a:spLocks noEditPoints="1"/>
            </p:cNvSpPr>
            <p:nvPr/>
          </p:nvSpPr>
          <p:spPr bwMode="auto">
            <a:xfrm>
              <a:off x="8559519" y="96370"/>
              <a:ext cx="928687" cy="984250"/>
            </a:xfrm>
            <a:custGeom>
              <a:avLst/>
              <a:gdLst>
                <a:gd name="T0" fmla="*/ 2147483647 w 56"/>
                <a:gd name="T1" fmla="*/ 2147483647 h 57"/>
                <a:gd name="T2" fmla="*/ 2147483647 w 56"/>
                <a:gd name="T3" fmla="*/ 2147483647 h 57"/>
                <a:gd name="T4" fmla="*/ 2147483647 w 56"/>
                <a:gd name="T5" fmla="*/ 2147483647 h 57"/>
                <a:gd name="T6" fmla="*/ 2147483647 w 56"/>
                <a:gd name="T7" fmla="*/ 2147483647 h 57"/>
                <a:gd name="T8" fmla="*/ 2147483647 w 56"/>
                <a:gd name="T9" fmla="*/ 2147483647 h 57"/>
                <a:gd name="T10" fmla="*/ 2147483647 w 56"/>
                <a:gd name="T11" fmla="*/ 2147483647 h 57"/>
                <a:gd name="T12" fmla="*/ 2147483647 w 56"/>
                <a:gd name="T13" fmla="*/ 2147483647 h 57"/>
                <a:gd name="T14" fmla="*/ 2147483647 w 56"/>
                <a:gd name="T15" fmla="*/ 2147483647 h 57"/>
                <a:gd name="T16" fmla="*/ 2147483647 w 56"/>
                <a:gd name="T17" fmla="*/ 2147483647 h 57"/>
                <a:gd name="T18" fmla="*/ 2147483647 w 56"/>
                <a:gd name="T19" fmla="*/ 2147483647 h 57"/>
                <a:gd name="T20" fmla="*/ 2147483647 w 56"/>
                <a:gd name="T21" fmla="*/ 2147483647 h 57"/>
                <a:gd name="T22" fmla="*/ 2147483647 w 56"/>
                <a:gd name="T23" fmla="*/ 2147483647 h 57"/>
                <a:gd name="T24" fmla="*/ 2147483647 w 56"/>
                <a:gd name="T25" fmla="*/ 2147483647 h 5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56"/>
                <a:gd name="T40" fmla="*/ 0 h 57"/>
                <a:gd name="T41" fmla="*/ 56 w 56"/>
                <a:gd name="T42" fmla="*/ 57 h 5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56" h="57">
                  <a:moveTo>
                    <a:pt x="34" y="8"/>
                  </a:moveTo>
                  <a:cubicBezTo>
                    <a:pt x="26" y="0"/>
                    <a:pt x="14" y="0"/>
                    <a:pt x="7" y="8"/>
                  </a:cubicBezTo>
                  <a:cubicBezTo>
                    <a:pt x="0" y="15"/>
                    <a:pt x="0" y="27"/>
                    <a:pt x="7" y="34"/>
                  </a:cubicBezTo>
                  <a:cubicBezTo>
                    <a:pt x="14" y="41"/>
                    <a:pt x="24" y="42"/>
                    <a:pt x="31" y="3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41" y="25"/>
                    <a:pt x="40" y="14"/>
                    <a:pt x="34" y="8"/>
                  </a:cubicBezTo>
                  <a:close/>
                  <a:moveTo>
                    <a:pt x="30" y="31"/>
                  </a:moveTo>
                  <a:cubicBezTo>
                    <a:pt x="25" y="36"/>
                    <a:pt x="16" y="36"/>
                    <a:pt x="11" y="31"/>
                  </a:cubicBezTo>
                  <a:cubicBezTo>
                    <a:pt x="5" y="26"/>
                    <a:pt x="5" y="17"/>
                    <a:pt x="11" y="11"/>
                  </a:cubicBezTo>
                  <a:cubicBezTo>
                    <a:pt x="16" y="6"/>
                    <a:pt x="25" y="6"/>
                    <a:pt x="30" y="11"/>
                  </a:cubicBezTo>
                  <a:cubicBezTo>
                    <a:pt x="36" y="17"/>
                    <a:pt x="36" y="26"/>
                    <a:pt x="30" y="31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1747" name="文本框 5"/>
          <p:cNvSpPr txBox="1">
            <a:spLocks noChangeArrowheads="1"/>
          </p:cNvSpPr>
          <p:nvPr/>
        </p:nvSpPr>
        <p:spPr bwMode="auto">
          <a:xfrm>
            <a:off x="1765300" y="1117600"/>
            <a:ext cx="3467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20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点击输入标题文字</a:t>
            </a:r>
            <a:endParaRPr lang="zh-CN" altLang="en-US" sz="3200" b="1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748" name="Freeform 17"/>
          <p:cNvSpPr>
            <a:spLocks noChangeArrowheads="1"/>
          </p:cNvSpPr>
          <p:nvPr/>
        </p:nvSpPr>
        <p:spPr bwMode="auto">
          <a:xfrm>
            <a:off x="5764213" y="3371850"/>
            <a:ext cx="1657350" cy="1630363"/>
          </a:xfrm>
          <a:custGeom>
            <a:avLst/>
            <a:gdLst>
              <a:gd name="T0" fmla="*/ 2147483647 w 145"/>
              <a:gd name="T1" fmla="*/ 2147483647 h 143"/>
              <a:gd name="T2" fmla="*/ 2147483647 w 145"/>
              <a:gd name="T3" fmla="*/ 2147483647 h 143"/>
              <a:gd name="T4" fmla="*/ 2147483647 w 145"/>
              <a:gd name="T5" fmla="*/ 2147483647 h 143"/>
              <a:gd name="T6" fmla="*/ 2147483647 w 145"/>
              <a:gd name="T7" fmla="*/ 2147483647 h 143"/>
              <a:gd name="T8" fmla="*/ 0 w 145"/>
              <a:gd name="T9" fmla="*/ 2147483647 h 143"/>
              <a:gd name="T10" fmla="*/ 2147483647 w 145"/>
              <a:gd name="T11" fmla="*/ 2147483647 h 143"/>
              <a:gd name="T12" fmla="*/ 2147483647 w 145"/>
              <a:gd name="T13" fmla="*/ 2147483647 h 143"/>
              <a:gd name="T14" fmla="*/ 2147483647 w 145"/>
              <a:gd name="T15" fmla="*/ 2147483647 h 143"/>
              <a:gd name="T16" fmla="*/ 2147483647 w 145"/>
              <a:gd name="T17" fmla="*/ 2147483647 h 143"/>
              <a:gd name="T18" fmla="*/ 2147483647 w 145"/>
              <a:gd name="T19" fmla="*/ 2147483647 h 143"/>
              <a:gd name="T20" fmla="*/ 2147483647 w 145"/>
              <a:gd name="T21" fmla="*/ 2147483647 h 143"/>
              <a:gd name="T22" fmla="*/ 2147483647 w 145"/>
              <a:gd name="T23" fmla="*/ 2147483647 h 143"/>
              <a:gd name="T24" fmla="*/ 2147483647 w 145"/>
              <a:gd name="T25" fmla="*/ 2147483647 h 143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45"/>
              <a:gd name="T40" fmla="*/ 0 h 143"/>
              <a:gd name="T41" fmla="*/ 145 w 145"/>
              <a:gd name="T42" fmla="*/ 143 h 143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45" h="143">
                <a:moveTo>
                  <a:pt x="145" y="74"/>
                </a:moveTo>
                <a:cubicBezTo>
                  <a:pt x="145" y="82"/>
                  <a:pt x="133" y="88"/>
                  <a:pt x="133" y="88"/>
                </a:cubicBezTo>
                <a:cubicBezTo>
                  <a:pt x="8" y="143"/>
                  <a:pt x="8" y="143"/>
                  <a:pt x="8" y="143"/>
                </a:cubicBezTo>
                <a:cubicBezTo>
                  <a:pt x="8" y="143"/>
                  <a:pt x="4" y="143"/>
                  <a:pt x="2" y="141"/>
                </a:cubicBezTo>
                <a:cubicBezTo>
                  <a:pt x="0" y="139"/>
                  <a:pt x="0" y="135"/>
                  <a:pt x="0" y="135"/>
                </a:cubicBezTo>
                <a:cubicBezTo>
                  <a:pt x="6" y="108"/>
                  <a:pt x="6" y="108"/>
                  <a:pt x="6" y="108"/>
                </a:cubicBezTo>
                <a:cubicBezTo>
                  <a:pt x="6" y="108"/>
                  <a:pt x="50" y="92"/>
                  <a:pt x="50" y="73"/>
                </a:cubicBezTo>
                <a:cubicBezTo>
                  <a:pt x="49" y="57"/>
                  <a:pt x="21" y="44"/>
                  <a:pt x="21" y="44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8"/>
                  <a:pt x="31" y="3"/>
                  <a:pt x="36" y="1"/>
                </a:cubicBezTo>
                <a:cubicBezTo>
                  <a:pt x="40" y="0"/>
                  <a:pt x="44" y="3"/>
                  <a:pt x="44" y="3"/>
                </a:cubicBezTo>
                <a:cubicBezTo>
                  <a:pt x="138" y="61"/>
                  <a:pt x="138" y="61"/>
                  <a:pt x="138" y="61"/>
                </a:cubicBezTo>
                <a:cubicBezTo>
                  <a:pt x="138" y="61"/>
                  <a:pt x="145" y="65"/>
                  <a:pt x="145" y="74"/>
                </a:cubicBezTo>
                <a:close/>
              </a:path>
            </a:pathLst>
          </a:custGeom>
          <a:solidFill>
            <a:srgbClr val="72B7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28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749" name="Freeform 18"/>
          <p:cNvSpPr>
            <a:spLocks noChangeArrowheads="1"/>
          </p:cNvSpPr>
          <p:nvPr/>
        </p:nvSpPr>
        <p:spPr bwMode="auto">
          <a:xfrm>
            <a:off x="4252913" y="3478213"/>
            <a:ext cx="1449387" cy="1416050"/>
          </a:xfrm>
          <a:custGeom>
            <a:avLst/>
            <a:gdLst>
              <a:gd name="T0" fmla="*/ 2147483647 w 127"/>
              <a:gd name="T1" fmla="*/ 2147483647 h 124"/>
              <a:gd name="T2" fmla="*/ 2147483647 w 127"/>
              <a:gd name="T3" fmla="*/ 2147483647 h 124"/>
              <a:gd name="T4" fmla="*/ 2147483647 w 127"/>
              <a:gd name="T5" fmla="*/ 2147483647 h 124"/>
              <a:gd name="T6" fmla="*/ 2147483647 w 127"/>
              <a:gd name="T7" fmla="*/ 2147483647 h 124"/>
              <a:gd name="T8" fmla="*/ 2147483647 w 127"/>
              <a:gd name="T9" fmla="*/ 2147483647 h 124"/>
              <a:gd name="T10" fmla="*/ 2147483647 w 127"/>
              <a:gd name="T11" fmla="*/ 2147483647 h 124"/>
              <a:gd name="T12" fmla="*/ 2147483647 w 127"/>
              <a:gd name="T13" fmla="*/ 2147483647 h 124"/>
              <a:gd name="T14" fmla="*/ 2147483647 w 127"/>
              <a:gd name="T15" fmla="*/ 2147483647 h 124"/>
              <a:gd name="T16" fmla="*/ 2147483647 w 127"/>
              <a:gd name="T17" fmla="*/ 2147483647 h 124"/>
              <a:gd name="T18" fmla="*/ 2147483647 w 127"/>
              <a:gd name="T19" fmla="*/ 2147483647 h 124"/>
              <a:gd name="T20" fmla="*/ 2147483647 w 127"/>
              <a:gd name="T21" fmla="*/ 2147483647 h 124"/>
              <a:gd name="T22" fmla="*/ 2147483647 w 127"/>
              <a:gd name="T23" fmla="*/ 2147483647 h 124"/>
              <a:gd name="T24" fmla="*/ 2147483647 w 127"/>
              <a:gd name="T25" fmla="*/ 2147483647 h 124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27"/>
              <a:gd name="T40" fmla="*/ 0 h 124"/>
              <a:gd name="T41" fmla="*/ 127 w 127"/>
              <a:gd name="T42" fmla="*/ 124 h 124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27" h="124">
                <a:moveTo>
                  <a:pt x="127" y="64"/>
                </a:moveTo>
                <a:cubicBezTo>
                  <a:pt x="127" y="71"/>
                  <a:pt x="117" y="76"/>
                  <a:pt x="117" y="76"/>
                </a:cubicBezTo>
                <a:cubicBezTo>
                  <a:pt x="8" y="124"/>
                  <a:pt x="8" y="124"/>
                  <a:pt x="8" y="124"/>
                </a:cubicBezTo>
                <a:cubicBezTo>
                  <a:pt x="8" y="124"/>
                  <a:pt x="4" y="124"/>
                  <a:pt x="2" y="123"/>
                </a:cubicBezTo>
                <a:cubicBezTo>
                  <a:pt x="0" y="121"/>
                  <a:pt x="1" y="118"/>
                  <a:pt x="1" y="118"/>
                </a:cubicBezTo>
                <a:cubicBezTo>
                  <a:pt x="6" y="94"/>
                  <a:pt x="6" y="94"/>
                  <a:pt x="6" y="94"/>
                </a:cubicBezTo>
                <a:cubicBezTo>
                  <a:pt x="6" y="94"/>
                  <a:pt x="39" y="81"/>
                  <a:pt x="39" y="62"/>
                </a:cubicBezTo>
                <a:cubicBezTo>
                  <a:pt x="40" y="48"/>
                  <a:pt x="19" y="38"/>
                  <a:pt x="19" y="38"/>
                </a:cubicBezTo>
                <a:cubicBezTo>
                  <a:pt x="26" y="6"/>
                  <a:pt x="26" y="6"/>
                  <a:pt x="26" y="6"/>
                </a:cubicBezTo>
                <a:cubicBezTo>
                  <a:pt x="26" y="6"/>
                  <a:pt x="28" y="2"/>
                  <a:pt x="32" y="1"/>
                </a:cubicBezTo>
                <a:cubicBezTo>
                  <a:pt x="36" y="0"/>
                  <a:pt x="39" y="2"/>
                  <a:pt x="39" y="2"/>
                </a:cubicBezTo>
                <a:cubicBezTo>
                  <a:pt x="121" y="52"/>
                  <a:pt x="121" y="52"/>
                  <a:pt x="121" y="52"/>
                </a:cubicBezTo>
                <a:cubicBezTo>
                  <a:pt x="121" y="52"/>
                  <a:pt x="127" y="57"/>
                  <a:pt x="127" y="64"/>
                </a:cubicBezTo>
                <a:close/>
              </a:path>
            </a:pathLst>
          </a:custGeom>
          <a:solidFill>
            <a:srgbClr val="F49B1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28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750" name="Freeform 19"/>
          <p:cNvSpPr>
            <a:spLocks noChangeArrowheads="1"/>
          </p:cNvSpPr>
          <p:nvPr/>
        </p:nvSpPr>
        <p:spPr bwMode="auto">
          <a:xfrm>
            <a:off x="3054350" y="3603625"/>
            <a:ext cx="1149350" cy="1165225"/>
          </a:xfrm>
          <a:custGeom>
            <a:avLst/>
            <a:gdLst>
              <a:gd name="T0" fmla="*/ 2147483647 w 101"/>
              <a:gd name="T1" fmla="*/ 2147483647 h 102"/>
              <a:gd name="T2" fmla="*/ 2147483647 w 101"/>
              <a:gd name="T3" fmla="*/ 2147483647 h 102"/>
              <a:gd name="T4" fmla="*/ 2147483647 w 101"/>
              <a:gd name="T5" fmla="*/ 2147483647 h 102"/>
              <a:gd name="T6" fmla="*/ 2147483647 w 101"/>
              <a:gd name="T7" fmla="*/ 2147483647 h 102"/>
              <a:gd name="T8" fmla="*/ 2147483647 w 101"/>
              <a:gd name="T9" fmla="*/ 2147483647 h 102"/>
              <a:gd name="T10" fmla="*/ 2147483647 w 101"/>
              <a:gd name="T11" fmla="*/ 2147483647 h 102"/>
              <a:gd name="T12" fmla="*/ 2147483647 w 101"/>
              <a:gd name="T13" fmla="*/ 2147483647 h 102"/>
              <a:gd name="T14" fmla="*/ 2147483647 w 101"/>
              <a:gd name="T15" fmla="*/ 2147483647 h 102"/>
              <a:gd name="T16" fmla="*/ 2147483647 w 101"/>
              <a:gd name="T17" fmla="*/ 2147483647 h 102"/>
              <a:gd name="T18" fmla="*/ 0 w 101"/>
              <a:gd name="T19" fmla="*/ 2147483647 h 102"/>
              <a:gd name="T20" fmla="*/ 2147483647 w 101"/>
              <a:gd name="T21" fmla="*/ 2147483647 h 102"/>
              <a:gd name="T22" fmla="*/ 2147483647 w 101"/>
              <a:gd name="T23" fmla="*/ 2147483647 h 10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1"/>
              <a:gd name="T37" fmla="*/ 0 h 102"/>
              <a:gd name="T38" fmla="*/ 101 w 101"/>
              <a:gd name="T39" fmla="*/ 102 h 102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1" h="102">
                <a:moveTo>
                  <a:pt x="15" y="31"/>
                </a:moveTo>
                <a:cubicBezTo>
                  <a:pt x="21" y="5"/>
                  <a:pt x="21" y="5"/>
                  <a:pt x="21" y="5"/>
                </a:cubicBezTo>
                <a:cubicBezTo>
                  <a:pt x="21" y="5"/>
                  <a:pt x="22" y="2"/>
                  <a:pt x="26" y="1"/>
                </a:cubicBezTo>
                <a:cubicBezTo>
                  <a:pt x="29" y="0"/>
                  <a:pt x="32" y="2"/>
                  <a:pt x="32" y="2"/>
                </a:cubicBezTo>
                <a:cubicBezTo>
                  <a:pt x="95" y="41"/>
                  <a:pt x="95" y="41"/>
                  <a:pt x="95" y="41"/>
                </a:cubicBezTo>
                <a:cubicBezTo>
                  <a:pt x="95" y="41"/>
                  <a:pt x="101" y="46"/>
                  <a:pt x="101" y="51"/>
                </a:cubicBezTo>
                <a:cubicBezTo>
                  <a:pt x="101" y="60"/>
                  <a:pt x="94" y="63"/>
                  <a:pt x="94" y="63"/>
                </a:cubicBezTo>
                <a:cubicBezTo>
                  <a:pt x="6" y="102"/>
                  <a:pt x="6" y="102"/>
                  <a:pt x="6" y="102"/>
                </a:cubicBezTo>
                <a:cubicBezTo>
                  <a:pt x="6" y="102"/>
                  <a:pt x="3" y="102"/>
                  <a:pt x="2" y="101"/>
                </a:cubicBezTo>
                <a:cubicBezTo>
                  <a:pt x="0" y="99"/>
                  <a:pt x="0" y="97"/>
                  <a:pt x="0" y="97"/>
                </a:cubicBezTo>
                <a:cubicBezTo>
                  <a:pt x="5" y="77"/>
                  <a:pt x="5" y="77"/>
                  <a:pt x="5" y="77"/>
                </a:cubicBezTo>
                <a:lnTo>
                  <a:pt x="15" y="31"/>
                </a:lnTo>
                <a:close/>
              </a:path>
            </a:pathLst>
          </a:custGeom>
          <a:solidFill>
            <a:srgbClr val="E339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28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751" name="TextBox 11"/>
          <p:cNvSpPr txBox="1">
            <a:spLocks noChangeArrowheads="1"/>
          </p:cNvSpPr>
          <p:nvPr/>
        </p:nvSpPr>
        <p:spPr bwMode="auto">
          <a:xfrm>
            <a:off x="2079625" y="2097088"/>
            <a:ext cx="26543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6572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6572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572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572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572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57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57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57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57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  <a:endParaRPr lang="en-US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  <a:endParaRPr lang="en-US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752" name="Freeform 17"/>
          <p:cNvSpPr>
            <a:spLocks noChangeArrowheads="1"/>
          </p:cNvSpPr>
          <p:nvPr/>
        </p:nvSpPr>
        <p:spPr bwMode="auto">
          <a:xfrm>
            <a:off x="7191375" y="3159125"/>
            <a:ext cx="2084388" cy="2052638"/>
          </a:xfrm>
          <a:custGeom>
            <a:avLst/>
            <a:gdLst>
              <a:gd name="T0" fmla="*/ 2147483647 w 145"/>
              <a:gd name="T1" fmla="*/ 2147483647 h 143"/>
              <a:gd name="T2" fmla="*/ 2147483647 w 145"/>
              <a:gd name="T3" fmla="*/ 2147483647 h 143"/>
              <a:gd name="T4" fmla="*/ 2147483647 w 145"/>
              <a:gd name="T5" fmla="*/ 2147483647 h 143"/>
              <a:gd name="T6" fmla="*/ 2147483647 w 145"/>
              <a:gd name="T7" fmla="*/ 2147483647 h 143"/>
              <a:gd name="T8" fmla="*/ 0 w 145"/>
              <a:gd name="T9" fmla="*/ 2147483647 h 143"/>
              <a:gd name="T10" fmla="*/ 2147483647 w 145"/>
              <a:gd name="T11" fmla="*/ 2147483647 h 143"/>
              <a:gd name="T12" fmla="*/ 2147483647 w 145"/>
              <a:gd name="T13" fmla="*/ 2147483647 h 143"/>
              <a:gd name="T14" fmla="*/ 2147483647 w 145"/>
              <a:gd name="T15" fmla="*/ 2147483647 h 143"/>
              <a:gd name="T16" fmla="*/ 2147483647 w 145"/>
              <a:gd name="T17" fmla="*/ 2147483647 h 143"/>
              <a:gd name="T18" fmla="*/ 2147483647 w 145"/>
              <a:gd name="T19" fmla="*/ 2147483647 h 143"/>
              <a:gd name="T20" fmla="*/ 2147483647 w 145"/>
              <a:gd name="T21" fmla="*/ 2147483647 h 143"/>
              <a:gd name="T22" fmla="*/ 2147483647 w 145"/>
              <a:gd name="T23" fmla="*/ 2147483647 h 143"/>
              <a:gd name="T24" fmla="*/ 2147483647 w 145"/>
              <a:gd name="T25" fmla="*/ 2147483647 h 143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45"/>
              <a:gd name="T40" fmla="*/ 0 h 143"/>
              <a:gd name="T41" fmla="*/ 145 w 145"/>
              <a:gd name="T42" fmla="*/ 143 h 143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45" h="143">
                <a:moveTo>
                  <a:pt x="145" y="74"/>
                </a:moveTo>
                <a:cubicBezTo>
                  <a:pt x="145" y="82"/>
                  <a:pt x="133" y="88"/>
                  <a:pt x="133" y="88"/>
                </a:cubicBezTo>
                <a:cubicBezTo>
                  <a:pt x="8" y="143"/>
                  <a:pt x="8" y="143"/>
                  <a:pt x="8" y="143"/>
                </a:cubicBezTo>
                <a:cubicBezTo>
                  <a:pt x="8" y="143"/>
                  <a:pt x="4" y="143"/>
                  <a:pt x="2" y="141"/>
                </a:cubicBezTo>
                <a:cubicBezTo>
                  <a:pt x="0" y="139"/>
                  <a:pt x="0" y="135"/>
                  <a:pt x="0" y="135"/>
                </a:cubicBezTo>
                <a:cubicBezTo>
                  <a:pt x="6" y="108"/>
                  <a:pt x="6" y="108"/>
                  <a:pt x="6" y="108"/>
                </a:cubicBezTo>
                <a:cubicBezTo>
                  <a:pt x="6" y="108"/>
                  <a:pt x="50" y="92"/>
                  <a:pt x="50" y="73"/>
                </a:cubicBezTo>
                <a:cubicBezTo>
                  <a:pt x="49" y="57"/>
                  <a:pt x="21" y="44"/>
                  <a:pt x="21" y="44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8"/>
                  <a:pt x="31" y="3"/>
                  <a:pt x="36" y="1"/>
                </a:cubicBezTo>
                <a:cubicBezTo>
                  <a:pt x="40" y="0"/>
                  <a:pt x="44" y="3"/>
                  <a:pt x="44" y="3"/>
                </a:cubicBezTo>
                <a:cubicBezTo>
                  <a:pt x="138" y="61"/>
                  <a:pt x="138" y="61"/>
                  <a:pt x="138" y="61"/>
                </a:cubicBezTo>
                <a:cubicBezTo>
                  <a:pt x="138" y="61"/>
                  <a:pt x="145" y="65"/>
                  <a:pt x="145" y="74"/>
                </a:cubicBezTo>
                <a:close/>
              </a:path>
            </a:pathLst>
          </a:custGeom>
          <a:solidFill>
            <a:srgbClr val="6498B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rgbClr val="FFFFFF"/>
                </a:solidFill>
              </a:rPr>
              <a:t>04</a:t>
            </a:r>
            <a:endParaRPr lang="zh-CN" altLang="en-US" sz="2400">
              <a:solidFill>
                <a:srgbClr val="FFFFFF"/>
              </a:solidFill>
            </a:endParaRPr>
          </a:p>
        </p:txBody>
      </p:sp>
      <p:sp>
        <p:nvSpPr>
          <p:cNvPr id="31753" name="TextBox 11"/>
          <p:cNvSpPr txBox="1">
            <a:spLocks noChangeArrowheads="1"/>
          </p:cNvSpPr>
          <p:nvPr/>
        </p:nvSpPr>
        <p:spPr bwMode="auto">
          <a:xfrm>
            <a:off x="3068638" y="5405438"/>
            <a:ext cx="2655887" cy="985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6572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6572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572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572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572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57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57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57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57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  <a:endParaRPr lang="en-US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  <a:endParaRPr lang="en-US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754" name="TextBox 11"/>
          <p:cNvSpPr txBox="1">
            <a:spLocks noChangeArrowheads="1"/>
          </p:cNvSpPr>
          <p:nvPr/>
        </p:nvSpPr>
        <p:spPr bwMode="auto">
          <a:xfrm>
            <a:off x="4894263" y="2097088"/>
            <a:ext cx="2655887" cy="85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6572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6572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572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572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572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57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57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57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57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  <a:endParaRPr lang="en-US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  <a:endParaRPr lang="en-US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1755" name="直接箭头连接符 14"/>
          <p:cNvCxnSpPr>
            <a:cxnSpLocks noChangeShapeType="1"/>
          </p:cNvCxnSpPr>
          <p:nvPr/>
        </p:nvCxnSpPr>
        <p:spPr bwMode="auto">
          <a:xfrm flipV="1">
            <a:off x="3392488" y="3052763"/>
            <a:ext cx="0" cy="647700"/>
          </a:xfrm>
          <a:prstGeom prst="straightConnector1">
            <a:avLst/>
          </a:prstGeom>
          <a:noFill/>
          <a:ln w="12700">
            <a:solidFill>
              <a:srgbClr val="3A4F62"/>
            </a:solidFill>
            <a:prstDash val="sysDash"/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756" name="直接箭头连接符 15"/>
          <p:cNvCxnSpPr>
            <a:cxnSpLocks noChangeShapeType="1"/>
          </p:cNvCxnSpPr>
          <p:nvPr/>
        </p:nvCxnSpPr>
        <p:spPr bwMode="auto">
          <a:xfrm flipV="1">
            <a:off x="6223000" y="2863850"/>
            <a:ext cx="0" cy="646113"/>
          </a:xfrm>
          <a:prstGeom prst="straightConnector1">
            <a:avLst/>
          </a:prstGeom>
          <a:noFill/>
          <a:ln w="12700">
            <a:solidFill>
              <a:srgbClr val="3A4F62"/>
            </a:solidFill>
            <a:prstDash val="sysDash"/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757" name="直接箭头连接符 16"/>
          <p:cNvCxnSpPr>
            <a:cxnSpLocks noChangeShapeType="1"/>
          </p:cNvCxnSpPr>
          <p:nvPr/>
        </p:nvCxnSpPr>
        <p:spPr bwMode="auto">
          <a:xfrm>
            <a:off x="4395788" y="4762500"/>
            <a:ext cx="0" cy="646113"/>
          </a:xfrm>
          <a:prstGeom prst="straightConnector1">
            <a:avLst/>
          </a:prstGeom>
          <a:noFill/>
          <a:ln w="12700">
            <a:solidFill>
              <a:srgbClr val="3A4F62"/>
            </a:solidFill>
            <a:prstDash val="sysDash"/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758" name="直接箭头连接符 17"/>
          <p:cNvCxnSpPr>
            <a:cxnSpLocks noChangeShapeType="1"/>
          </p:cNvCxnSpPr>
          <p:nvPr/>
        </p:nvCxnSpPr>
        <p:spPr bwMode="auto">
          <a:xfrm>
            <a:off x="7335838" y="5046663"/>
            <a:ext cx="0" cy="644525"/>
          </a:xfrm>
          <a:prstGeom prst="straightConnector1">
            <a:avLst/>
          </a:prstGeom>
          <a:noFill/>
          <a:ln w="12700">
            <a:solidFill>
              <a:srgbClr val="3A4F62"/>
            </a:solidFill>
            <a:prstDash val="sysDash"/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759" name="椭圆 18"/>
          <p:cNvSpPr>
            <a:spLocks noChangeArrowheads="1"/>
          </p:cNvSpPr>
          <p:nvPr/>
        </p:nvSpPr>
        <p:spPr bwMode="auto">
          <a:xfrm>
            <a:off x="3336925" y="3700463"/>
            <a:ext cx="125413" cy="123825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0" tIns="0" rIns="0" bIns="0" anchor="ctr"/>
          <a:lstStyle/>
          <a:p>
            <a:pPr algn="ctr" defTabSz="657225">
              <a:buFont typeface="Arial" panose="020B0604020202020204" pitchFamily="34" charset="0"/>
              <a:buNone/>
            </a:pPr>
            <a:endParaRPr lang="zh-CN" altLang="en-US" sz="320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sp>
        <p:nvSpPr>
          <p:cNvPr id="31760" name="椭圆 19"/>
          <p:cNvSpPr>
            <a:spLocks noChangeArrowheads="1"/>
          </p:cNvSpPr>
          <p:nvPr/>
        </p:nvSpPr>
        <p:spPr bwMode="auto">
          <a:xfrm>
            <a:off x="4333875" y="4668838"/>
            <a:ext cx="125413" cy="12541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0" tIns="0" rIns="0" bIns="0" anchor="ctr"/>
          <a:lstStyle/>
          <a:p>
            <a:pPr algn="ctr" defTabSz="657225">
              <a:buFont typeface="Arial" panose="020B0604020202020204" pitchFamily="34" charset="0"/>
              <a:buNone/>
            </a:pPr>
            <a:endParaRPr lang="zh-CN" altLang="en-US" sz="320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sp>
        <p:nvSpPr>
          <p:cNvPr id="31761" name="椭圆 20"/>
          <p:cNvSpPr>
            <a:spLocks noChangeArrowheads="1"/>
          </p:cNvSpPr>
          <p:nvPr/>
        </p:nvSpPr>
        <p:spPr bwMode="auto">
          <a:xfrm>
            <a:off x="6161088" y="3482975"/>
            <a:ext cx="125412" cy="123825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0" tIns="0" rIns="0" bIns="0" anchor="ctr"/>
          <a:lstStyle/>
          <a:p>
            <a:pPr algn="ctr" defTabSz="657225">
              <a:buFont typeface="Arial" panose="020B0604020202020204" pitchFamily="34" charset="0"/>
              <a:buNone/>
            </a:pPr>
            <a:endParaRPr lang="zh-CN" altLang="en-US" sz="320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sp>
        <p:nvSpPr>
          <p:cNvPr id="31762" name="椭圆 21"/>
          <p:cNvSpPr>
            <a:spLocks noChangeArrowheads="1"/>
          </p:cNvSpPr>
          <p:nvPr/>
        </p:nvSpPr>
        <p:spPr bwMode="auto">
          <a:xfrm>
            <a:off x="7275513" y="5003800"/>
            <a:ext cx="125412" cy="125413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0" tIns="0" rIns="0" bIns="0" anchor="ctr"/>
          <a:lstStyle/>
          <a:p>
            <a:pPr algn="ctr" defTabSz="657225">
              <a:buFont typeface="Arial" panose="020B0604020202020204" pitchFamily="34" charset="0"/>
              <a:buNone/>
            </a:pPr>
            <a:endParaRPr lang="zh-CN" altLang="en-US" sz="320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sp>
        <p:nvSpPr>
          <p:cNvPr id="31763" name="TextBox 11"/>
          <p:cNvSpPr txBox="1">
            <a:spLocks noChangeArrowheads="1"/>
          </p:cNvSpPr>
          <p:nvPr/>
        </p:nvSpPr>
        <p:spPr bwMode="auto">
          <a:xfrm>
            <a:off x="6022975" y="5405438"/>
            <a:ext cx="2655888" cy="985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6572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6572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572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572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572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57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57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57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57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  <a:endParaRPr lang="en-US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  <a:endParaRPr lang="en-US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组合 42"/>
          <p:cNvGrpSpPr/>
          <p:nvPr/>
        </p:nvGrpSpPr>
        <p:grpSpPr bwMode="auto">
          <a:xfrm>
            <a:off x="1030288" y="908050"/>
            <a:ext cx="1847850" cy="1758950"/>
            <a:chOff x="0" y="0"/>
            <a:chExt cx="1897838" cy="2107541"/>
          </a:xfrm>
        </p:grpSpPr>
        <p:sp>
          <p:nvSpPr>
            <p:cNvPr id="5149" name="Freeform 5"/>
            <p:cNvSpPr/>
            <p:nvPr/>
          </p:nvSpPr>
          <p:spPr bwMode="auto">
            <a:xfrm>
              <a:off x="194837" y="0"/>
              <a:ext cx="1563688" cy="1893888"/>
            </a:xfrm>
            <a:custGeom>
              <a:avLst/>
              <a:gdLst>
                <a:gd name="T0" fmla="*/ 2147483647 w 532"/>
                <a:gd name="T1" fmla="*/ 2147483647 h 645"/>
                <a:gd name="T2" fmla="*/ 2147483647 w 532"/>
                <a:gd name="T3" fmla="*/ 2147483647 h 645"/>
                <a:gd name="T4" fmla="*/ 2147483647 w 532"/>
                <a:gd name="T5" fmla="*/ 2147483647 h 645"/>
                <a:gd name="T6" fmla="*/ 2147483647 w 532"/>
                <a:gd name="T7" fmla="*/ 2147483647 h 645"/>
                <a:gd name="T8" fmla="*/ 2147483647 w 532"/>
                <a:gd name="T9" fmla="*/ 2147483647 h 645"/>
                <a:gd name="T10" fmla="*/ 2147483647 w 532"/>
                <a:gd name="T11" fmla="*/ 2147483647 h 645"/>
                <a:gd name="T12" fmla="*/ 2147483647 w 532"/>
                <a:gd name="T13" fmla="*/ 2147483647 h 645"/>
                <a:gd name="T14" fmla="*/ 2147483647 w 532"/>
                <a:gd name="T15" fmla="*/ 2147483647 h 645"/>
                <a:gd name="T16" fmla="*/ 2147483647 w 532"/>
                <a:gd name="T17" fmla="*/ 2147483647 h 645"/>
                <a:gd name="T18" fmla="*/ 2147483647 w 532"/>
                <a:gd name="T19" fmla="*/ 2147483647 h 645"/>
                <a:gd name="T20" fmla="*/ 2147483647 w 532"/>
                <a:gd name="T21" fmla="*/ 2147483647 h 645"/>
                <a:gd name="T22" fmla="*/ 2147483647 w 532"/>
                <a:gd name="T23" fmla="*/ 2147483647 h 645"/>
                <a:gd name="T24" fmla="*/ 2147483647 w 532"/>
                <a:gd name="T25" fmla="*/ 2147483647 h 645"/>
                <a:gd name="T26" fmla="*/ 2147483647 w 532"/>
                <a:gd name="T27" fmla="*/ 2147483647 h 645"/>
                <a:gd name="T28" fmla="*/ 2147483647 w 532"/>
                <a:gd name="T29" fmla="*/ 2147483647 h 645"/>
                <a:gd name="T30" fmla="*/ 2147483647 w 532"/>
                <a:gd name="T31" fmla="*/ 2147483647 h 645"/>
                <a:gd name="T32" fmla="*/ 2147483647 w 532"/>
                <a:gd name="T33" fmla="*/ 2147483647 h 645"/>
                <a:gd name="T34" fmla="*/ 2147483647 w 532"/>
                <a:gd name="T35" fmla="*/ 2147483647 h 645"/>
                <a:gd name="T36" fmla="*/ 2147483647 w 532"/>
                <a:gd name="T37" fmla="*/ 2147483647 h 645"/>
                <a:gd name="T38" fmla="*/ 2147483647 w 532"/>
                <a:gd name="T39" fmla="*/ 2147483647 h 645"/>
                <a:gd name="T40" fmla="*/ 2147483647 w 532"/>
                <a:gd name="T41" fmla="*/ 2147483647 h 645"/>
                <a:gd name="T42" fmla="*/ 2147483647 w 532"/>
                <a:gd name="T43" fmla="*/ 2147483647 h 645"/>
                <a:gd name="T44" fmla="*/ 2147483647 w 532"/>
                <a:gd name="T45" fmla="*/ 2147483647 h 645"/>
                <a:gd name="T46" fmla="*/ 2147483647 w 532"/>
                <a:gd name="T47" fmla="*/ 2147483647 h 645"/>
                <a:gd name="T48" fmla="*/ 2147483647 w 532"/>
                <a:gd name="T49" fmla="*/ 2147483647 h 645"/>
                <a:gd name="T50" fmla="*/ 2147483647 w 532"/>
                <a:gd name="T51" fmla="*/ 2147483647 h 645"/>
                <a:gd name="T52" fmla="*/ 2147483647 w 532"/>
                <a:gd name="T53" fmla="*/ 2147483647 h 645"/>
                <a:gd name="T54" fmla="*/ 2147483647 w 532"/>
                <a:gd name="T55" fmla="*/ 2147483647 h 645"/>
                <a:gd name="T56" fmla="*/ 2147483647 w 532"/>
                <a:gd name="T57" fmla="*/ 2147483647 h 645"/>
                <a:gd name="T58" fmla="*/ 2147483647 w 532"/>
                <a:gd name="T59" fmla="*/ 2147483647 h 645"/>
                <a:gd name="T60" fmla="*/ 2147483647 w 532"/>
                <a:gd name="T61" fmla="*/ 2147483647 h 645"/>
                <a:gd name="T62" fmla="*/ 2147483647 w 532"/>
                <a:gd name="T63" fmla="*/ 2147483647 h 645"/>
                <a:gd name="T64" fmla="*/ 2147483647 w 532"/>
                <a:gd name="T65" fmla="*/ 2147483647 h 645"/>
                <a:gd name="T66" fmla="*/ 2147483647 w 532"/>
                <a:gd name="T67" fmla="*/ 2147483647 h 645"/>
                <a:gd name="T68" fmla="*/ 2147483647 w 532"/>
                <a:gd name="T69" fmla="*/ 2147483647 h 645"/>
                <a:gd name="T70" fmla="*/ 2147483647 w 532"/>
                <a:gd name="T71" fmla="*/ 2147483647 h 645"/>
                <a:gd name="T72" fmla="*/ 2147483647 w 532"/>
                <a:gd name="T73" fmla="*/ 0 h 645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532"/>
                <a:gd name="T112" fmla="*/ 0 h 645"/>
                <a:gd name="T113" fmla="*/ 532 w 532"/>
                <a:gd name="T114" fmla="*/ 645 h 645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532" h="645">
                  <a:moveTo>
                    <a:pt x="0" y="96"/>
                  </a:moveTo>
                  <a:cubicBezTo>
                    <a:pt x="5" y="116"/>
                    <a:pt x="5" y="116"/>
                    <a:pt x="5" y="116"/>
                  </a:cubicBezTo>
                  <a:cubicBezTo>
                    <a:pt x="18" y="113"/>
                    <a:pt x="18" y="113"/>
                    <a:pt x="18" y="113"/>
                  </a:cubicBezTo>
                  <a:cubicBezTo>
                    <a:pt x="19" y="107"/>
                    <a:pt x="22" y="103"/>
                    <a:pt x="28" y="101"/>
                  </a:cubicBezTo>
                  <a:cubicBezTo>
                    <a:pt x="35" y="100"/>
                    <a:pt x="42" y="104"/>
                    <a:pt x="43" y="111"/>
                  </a:cubicBezTo>
                  <a:cubicBezTo>
                    <a:pt x="45" y="118"/>
                    <a:pt x="41" y="125"/>
                    <a:pt x="34" y="126"/>
                  </a:cubicBezTo>
                  <a:cubicBezTo>
                    <a:pt x="28" y="128"/>
                    <a:pt x="23" y="125"/>
                    <a:pt x="20" y="121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18" y="171"/>
                    <a:pt x="18" y="171"/>
                    <a:pt x="18" y="171"/>
                  </a:cubicBezTo>
                  <a:cubicBezTo>
                    <a:pt x="31" y="168"/>
                    <a:pt x="31" y="168"/>
                    <a:pt x="31" y="168"/>
                  </a:cubicBezTo>
                  <a:cubicBezTo>
                    <a:pt x="32" y="163"/>
                    <a:pt x="36" y="158"/>
                    <a:pt x="41" y="157"/>
                  </a:cubicBezTo>
                  <a:cubicBezTo>
                    <a:pt x="48" y="155"/>
                    <a:pt x="55" y="160"/>
                    <a:pt x="57" y="167"/>
                  </a:cubicBezTo>
                  <a:cubicBezTo>
                    <a:pt x="58" y="173"/>
                    <a:pt x="54" y="180"/>
                    <a:pt x="47" y="182"/>
                  </a:cubicBezTo>
                  <a:cubicBezTo>
                    <a:pt x="42" y="183"/>
                    <a:pt x="36" y="181"/>
                    <a:pt x="33" y="177"/>
                  </a:cubicBezTo>
                  <a:cubicBezTo>
                    <a:pt x="20" y="180"/>
                    <a:pt x="20" y="180"/>
                    <a:pt x="20" y="180"/>
                  </a:cubicBezTo>
                  <a:cubicBezTo>
                    <a:pt x="31" y="227"/>
                    <a:pt x="31" y="227"/>
                    <a:pt x="31" y="227"/>
                  </a:cubicBezTo>
                  <a:cubicBezTo>
                    <a:pt x="45" y="224"/>
                    <a:pt x="45" y="224"/>
                    <a:pt x="45" y="224"/>
                  </a:cubicBezTo>
                  <a:cubicBezTo>
                    <a:pt x="45" y="219"/>
                    <a:pt x="49" y="214"/>
                    <a:pt x="55" y="213"/>
                  </a:cubicBezTo>
                  <a:cubicBezTo>
                    <a:pt x="61" y="211"/>
                    <a:pt x="68" y="215"/>
                    <a:pt x="70" y="222"/>
                  </a:cubicBezTo>
                  <a:cubicBezTo>
                    <a:pt x="72" y="229"/>
                    <a:pt x="67" y="236"/>
                    <a:pt x="61" y="238"/>
                  </a:cubicBezTo>
                  <a:cubicBezTo>
                    <a:pt x="55" y="239"/>
                    <a:pt x="50" y="237"/>
                    <a:pt x="47" y="232"/>
                  </a:cubicBezTo>
                  <a:cubicBezTo>
                    <a:pt x="33" y="235"/>
                    <a:pt x="33" y="235"/>
                    <a:pt x="33" y="235"/>
                  </a:cubicBezTo>
                  <a:cubicBezTo>
                    <a:pt x="45" y="283"/>
                    <a:pt x="45" y="283"/>
                    <a:pt x="45" y="283"/>
                  </a:cubicBezTo>
                  <a:cubicBezTo>
                    <a:pt x="58" y="280"/>
                    <a:pt x="58" y="280"/>
                    <a:pt x="58" y="280"/>
                  </a:cubicBezTo>
                  <a:cubicBezTo>
                    <a:pt x="59" y="274"/>
                    <a:pt x="62" y="270"/>
                    <a:pt x="68" y="268"/>
                  </a:cubicBezTo>
                  <a:cubicBezTo>
                    <a:pt x="75" y="267"/>
                    <a:pt x="82" y="271"/>
                    <a:pt x="83" y="278"/>
                  </a:cubicBezTo>
                  <a:cubicBezTo>
                    <a:pt x="85" y="285"/>
                    <a:pt x="81" y="292"/>
                    <a:pt x="74" y="293"/>
                  </a:cubicBezTo>
                  <a:cubicBezTo>
                    <a:pt x="68" y="295"/>
                    <a:pt x="63" y="292"/>
                    <a:pt x="60" y="288"/>
                  </a:cubicBezTo>
                  <a:cubicBezTo>
                    <a:pt x="47" y="291"/>
                    <a:pt x="47" y="291"/>
                    <a:pt x="47" y="291"/>
                  </a:cubicBezTo>
                  <a:cubicBezTo>
                    <a:pt x="58" y="338"/>
                    <a:pt x="58" y="338"/>
                    <a:pt x="58" y="338"/>
                  </a:cubicBezTo>
                  <a:cubicBezTo>
                    <a:pt x="71" y="335"/>
                    <a:pt x="71" y="335"/>
                    <a:pt x="71" y="335"/>
                  </a:cubicBezTo>
                  <a:cubicBezTo>
                    <a:pt x="72" y="330"/>
                    <a:pt x="76" y="325"/>
                    <a:pt x="81" y="324"/>
                  </a:cubicBezTo>
                  <a:cubicBezTo>
                    <a:pt x="88" y="322"/>
                    <a:pt x="95" y="327"/>
                    <a:pt x="97" y="334"/>
                  </a:cubicBezTo>
                  <a:cubicBezTo>
                    <a:pt x="98" y="340"/>
                    <a:pt x="94" y="347"/>
                    <a:pt x="87" y="349"/>
                  </a:cubicBezTo>
                  <a:cubicBezTo>
                    <a:pt x="82" y="350"/>
                    <a:pt x="76" y="348"/>
                    <a:pt x="73" y="344"/>
                  </a:cubicBezTo>
                  <a:cubicBezTo>
                    <a:pt x="60" y="347"/>
                    <a:pt x="60" y="347"/>
                    <a:pt x="60" y="347"/>
                  </a:cubicBezTo>
                  <a:cubicBezTo>
                    <a:pt x="71" y="394"/>
                    <a:pt x="71" y="394"/>
                    <a:pt x="71" y="394"/>
                  </a:cubicBezTo>
                  <a:cubicBezTo>
                    <a:pt x="85" y="391"/>
                    <a:pt x="85" y="391"/>
                    <a:pt x="85" y="391"/>
                  </a:cubicBezTo>
                  <a:cubicBezTo>
                    <a:pt x="85" y="386"/>
                    <a:pt x="89" y="381"/>
                    <a:pt x="95" y="380"/>
                  </a:cubicBezTo>
                  <a:cubicBezTo>
                    <a:pt x="101" y="378"/>
                    <a:pt x="108" y="382"/>
                    <a:pt x="110" y="389"/>
                  </a:cubicBezTo>
                  <a:cubicBezTo>
                    <a:pt x="112" y="396"/>
                    <a:pt x="107" y="403"/>
                    <a:pt x="101" y="405"/>
                  </a:cubicBezTo>
                  <a:cubicBezTo>
                    <a:pt x="95" y="406"/>
                    <a:pt x="90" y="404"/>
                    <a:pt x="87" y="399"/>
                  </a:cubicBezTo>
                  <a:cubicBezTo>
                    <a:pt x="73" y="402"/>
                    <a:pt x="73" y="402"/>
                    <a:pt x="73" y="402"/>
                  </a:cubicBezTo>
                  <a:cubicBezTo>
                    <a:pt x="85" y="450"/>
                    <a:pt x="85" y="450"/>
                    <a:pt x="85" y="450"/>
                  </a:cubicBezTo>
                  <a:cubicBezTo>
                    <a:pt x="98" y="446"/>
                    <a:pt x="98" y="446"/>
                    <a:pt x="98" y="446"/>
                  </a:cubicBezTo>
                  <a:cubicBezTo>
                    <a:pt x="99" y="441"/>
                    <a:pt x="102" y="437"/>
                    <a:pt x="108" y="435"/>
                  </a:cubicBezTo>
                  <a:cubicBezTo>
                    <a:pt x="115" y="434"/>
                    <a:pt x="122" y="438"/>
                    <a:pt x="123" y="445"/>
                  </a:cubicBezTo>
                  <a:cubicBezTo>
                    <a:pt x="125" y="452"/>
                    <a:pt x="121" y="459"/>
                    <a:pt x="114" y="460"/>
                  </a:cubicBezTo>
                  <a:cubicBezTo>
                    <a:pt x="108" y="462"/>
                    <a:pt x="103" y="459"/>
                    <a:pt x="100" y="455"/>
                  </a:cubicBezTo>
                  <a:cubicBezTo>
                    <a:pt x="87" y="458"/>
                    <a:pt x="87" y="458"/>
                    <a:pt x="87" y="458"/>
                  </a:cubicBezTo>
                  <a:cubicBezTo>
                    <a:pt x="98" y="505"/>
                    <a:pt x="98" y="505"/>
                    <a:pt x="98" y="505"/>
                  </a:cubicBezTo>
                  <a:cubicBezTo>
                    <a:pt x="111" y="502"/>
                    <a:pt x="111" y="502"/>
                    <a:pt x="111" y="502"/>
                  </a:cubicBezTo>
                  <a:cubicBezTo>
                    <a:pt x="112" y="497"/>
                    <a:pt x="116" y="492"/>
                    <a:pt x="121" y="491"/>
                  </a:cubicBezTo>
                  <a:cubicBezTo>
                    <a:pt x="128" y="489"/>
                    <a:pt x="135" y="494"/>
                    <a:pt x="137" y="501"/>
                  </a:cubicBezTo>
                  <a:cubicBezTo>
                    <a:pt x="138" y="507"/>
                    <a:pt x="134" y="514"/>
                    <a:pt x="127" y="516"/>
                  </a:cubicBezTo>
                  <a:cubicBezTo>
                    <a:pt x="122" y="517"/>
                    <a:pt x="116" y="515"/>
                    <a:pt x="113" y="511"/>
                  </a:cubicBezTo>
                  <a:cubicBezTo>
                    <a:pt x="100" y="514"/>
                    <a:pt x="100" y="514"/>
                    <a:pt x="100" y="514"/>
                  </a:cubicBezTo>
                  <a:cubicBezTo>
                    <a:pt x="111" y="561"/>
                    <a:pt x="111" y="561"/>
                    <a:pt x="111" y="561"/>
                  </a:cubicBezTo>
                  <a:cubicBezTo>
                    <a:pt x="125" y="558"/>
                    <a:pt x="125" y="558"/>
                    <a:pt x="125" y="558"/>
                  </a:cubicBezTo>
                  <a:cubicBezTo>
                    <a:pt x="125" y="553"/>
                    <a:pt x="129" y="548"/>
                    <a:pt x="135" y="547"/>
                  </a:cubicBezTo>
                  <a:cubicBezTo>
                    <a:pt x="141" y="545"/>
                    <a:pt x="148" y="549"/>
                    <a:pt x="150" y="556"/>
                  </a:cubicBezTo>
                  <a:cubicBezTo>
                    <a:pt x="152" y="563"/>
                    <a:pt x="147" y="570"/>
                    <a:pt x="141" y="572"/>
                  </a:cubicBezTo>
                  <a:cubicBezTo>
                    <a:pt x="135" y="573"/>
                    <a:pt x="130" y="571"/>
                    <a:pt x="127" y="566"/>
                  </a:cubicBezTo>
                  <a:cubicBezTo>
                    <a:pt x="113" y="569"/>
                    <a:pt x="113" y="569"/>
                    <a:pt x="113" y="569"/>
                  </a:cubicBezTo>
                  <a:cubicBezTo>
                    <a:pt x="125" y="617"/>
                    <a:pt x="125" y="617"/>
                    <a:pt x="125" y="617"/>
                  </a:cubicBezTo>
                  <a:cubicBezTo>
                    <a:pt x="138" y="613"/>
                    <a:pt x="138" y="613"/>
                    <a:pt x="138" y="613"/>
                  </a:cubicBezTo>
                  <a:cubicBezTo>
                    <a:pt x="139" y="608"/>
                    <a:pt x="142" y="604"/>
                    <a:pt x="148" y="602"/>
                  </a:cubicBezTo>
                  <a:cubicBezTo>
                    <a:pt x="155" y="601"/>
                    <a:pt x="162" y="605"/>
                    <a:pt x="163" y="612"/>
                  </a:cubicBezTo>
                  <a:cubicBezTo>
                    <a:pt x="165" y="619"/>
                    <a:pt x="161" y="626"/>
                    <a:pt x="154" y="627"/>
                  </a:cubicBezTo>
                  <a:cubicBezTo>
                    <a:pt x="148" y="629"/>
                    <a:pt x="143" y="626"/>
                    <a:pt x="140" y="622"/>
                  </a:cubicBezTo>
                  <a:cubicBezTo>
                    <a:pt x="127" y="625"/>
                    <a:pt x="127" y="625"/>
                    <a:pt x="127" y="625"/>
                  </a:cubicBezTo>
                  <a:cubicBezTo>
                    <a:pt x="131" y="645"/>
                    <a:pt x="131" y="645"/>
                    <a:pt x="131" y="645"/>
                  </a:cubicBezTo>
                  <a:cubicBezTo>
                    <a:pt x="532" y="549"/>
                    <a:pt x="532" y="549"/>
                    <a:pt x="532" y="549"/>
                  </a:cubicBezTo>
                  <a:cubicBezTo>
                    <a:pt x="400" y="0"/>
                    <a:pt x="400" y="0"/>
                    <a:pt x="400" y="0"/>
                  </a:cubicBezTo>
                  <a:lnTo>
                    <a:pt x="0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5150" name="组合 44"/>
            <p:cNvGrpSpPr/>
            <p:nvPr/>
          </p:nvGrpSpPr>
          <p:grpSpPr bwMode="auto">
            <a:xfrm>
              <a:off x="0" y="175321"/>
              <a:ext cx="1563688" cy="1890713"/>
              <a:chOff x="0" y="0"/>
              <a:chExt cx="1563688" cy="1890713"/>
            </a:xfrm>
          </p:grpSpPr>
          <p:sp>
            <p:nvSpPr>
              <p:cNvPr id="5165" name="Freeform 6"/>
              <p:cNvSpPr/>
              <p:nvPr/>
            </p:nvSpPr>
            <p:spPr bwMode="auto">
              <a:xfrm>
                <a:off x="0" y="0"/>
                <a:ext cx="1563688" cy="1890713"/>
              </a:xfrm>
              <a:custGeom>
                <a:avLst/>
                <a:gdLst>
                  <a:gd name="T0" fmla="*/ 2147483647 w 532"/>
                  <a:gd name="T1" fmla="*/ 2147483647 h 644"/>
                  <a:gd name="T2" fmla="*/ 2147483647 w 532"/>
                  <a:gd name="T3" fmla="*/ 2147483647 h 644"/>
                  <a:gd name="T4" fmla="*/ 2147483647 w 532"/>
                  <a:gd name="T5" fmla="*/ 2147483647 h 644"/>
                  <a:gd name="T6" fmla="*/ 2147483647 w 532"/>
                  <a:gd name="T7" fmla="*/ 2147483647 h 644"/>
                  <a:gd name="T8" fmla="*/ 2147483647 w 532"/>
                  <a:gd name="T9" fmla="*/ 2147483647 h 644"/>
                  <a:gd name="T10" fmla="*/ 2147483647 w 532"/>
                  <a:gd name="T11" fmla="*/ 2147483647 h 644"/>
                  <a:gd name="T12" fmla="*/ 2147483647 w 532"/>
                  <a:gd name="T13" fmla="*/ 2147483647 h 644"/>
                  <a:gd name="T14" fmla="*/ 2147483647 w 532"/>
                  <a:gd name="T15" fmla="*/ 2147483647 h 644"/>
                  <a:gd name="T16" fmla="*/ 2147483647 w 532"/>
                  <a:gd name="T17" fmla="*/ 2147483647 h 644"/>
                  <a:gd name="T18" fmla="*/ 2147483647 w 532"/>
                  <a:gd name="T19" fmla="*/ 2147483647 h 644"/>
                  <a:gd name="T20" fmla="*/ 2147483647 w 532"/>
                  <a:gd name="T21" fmla="*/ 2147483647 h 644"/>
                  <a:gd name="T22" fmla="*/ 2147483647 w 532"/>
                  <a:gd name="T23" fmla="*/ 2147483647 h 644"/>
                  <a:gd name="T24" fmla="*/ 2147483647 w 532"/>
                  <a:gd name="T25" fmla="*/ 2147483647 h 644"/>
                  <a:gd name="T26" fmla="*/ 2147483647 w 532"/>
                  <a:gd name="T27" fmla="*/ 2147483647 h 644"/>
                  <a:gd name="T28" fmla="*/ 2147483647 w 532"/>
                  <a:gd name="T29" fmla="*/ 2147483647 h 644"/>
                  <a:gd name="T30" fmla="*/ 2147483647 w 532"/>
                  <a:gd name="T31" fmla="*/ 2147483647 h 644"/>
                  <a:gd name="T32" fmla="*/ 2147483647 w 532"/>
                  <a:gd name="T33" fmla="*/ 2147483647 h 644"/>
                  <a:gd name="T34" fmla="*/ 2147483647 w 532"/>
                  <a:gd name="T35" fmla="*/ 2147483647 h 644"/>
                  <a:gd name="T36" fmla="*/ 2147483647 w 532"/>
                  <a:gd name="T37" fmla="*/ 2147483647 h 644"/>
                  <a:gd name="T38" fmla="*/ 2147483647 w 532"/>
                  <a:gd name="T39" fmla="*/ 2147483647 h 644"/>
                  <a:gd name="T40" fmla="*/ 2147483647 w 532"/>
                  <a:gd name="T41" fmla="*/ 2147483647 h 644"/>
                  <a:gd name="T42" fmla="*/ 2147483647 w 532"/>
                  <a:gd name="T43" fmla="*/ 2147483647 h 644"/>
                  <a:gd name="T44" fmla="*/ 2147483647 w 532"/>
                  <a:gd name="T45" fmla="*/ 2147483647 h 644"/>
                  <a:gd name="T46" fmla="*/ 2147483647 w 532"/>
                  <a:gd name="T47" fmla="*/ 2147483647 h 644"/>
                  <a:gd name="T48" fmla="*/ 2147483647 w 532"/>
                  <a:gd name="T49" fmla="*/ 2147483647 h 644"/>
                  <a:gd name="T50" fmla="*/ 2147483647 w 532"/>
                  <a:gd name="T51" fmla="*/ 2147483647 h 644"/>
                  <a:gd name="T52" fmla="*/ 2147483647 w 532"/>
                  <a:gd name="T53" fmla="*/ 2147483647 h 644"/>
                  <a:gd name="T54" fmla="*/ 2147483647 w 532"/>
                  <a:gd name="T55" fmla="*/ 2147483647 h 644"/>
                  <a:gd name="T56" fmla="*/ 2147483647 w 532"/>
                  <a:gd name="T57" fmla="*/ 2147483647 h 644"/>
                  <a:gd name="T58" fmla="*/ 2147483647 w 532"/>
                  <a:gd name="T59" fmla="*/ 2147483647 h 644"/>
                  <a:gd name="T60" fmla="*/ 2147483647 w 532"/>
                  <a:gd name="T61" fmla="*/ 2147483647 h 644"/>
                  <a:gd name="T62" fmla="*/ 2147483647 w 532"/>
                  <a:gd name="T63" fmla="*/ 2147483647 h 644"/>
                  <a:gd name="T64" fmla="*/ 2147483647 w 532"/>
                  <a:gd name="T65" fmla="*/ 2147483647 h 644"/>
                  <a:gd name="T66" fmla="*/ 2147483647 w 532"/>
                  <a:gd name="T67" fmla="*/ 2147483647 h 644"/>
                  <a:gd name="T68" fmla="*/ 2147483647 w 532"/>
                  <a:gd name="T69" fmla="*/ 2147483647 h 644"/>
                  <a:gd name="T70" fmla="*/ 2147483647 w 532"/>
                  <a:gd name="T71" fmla="*/ 2147483647 h 644"/>
                  <a:gd name="T72" fmla="*/ 2147483647 w 532"/>
                  <a:gd name="T73" fmla="*/ 0 h 644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532"/>
                  <a:gd name="T112" fmla="*/ 0 h 644"/>
                  <a:gd name="T113" fmla="*/ 532 w 532"/>
                  <a:gd name="T114" fmla="*/ 644 h 644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532" h="644">
                    <a:moveTo>
                      <a:pt x="0" y="96"/>
                    </a:moveTo>
                    <a:cubicBezTo>
                      <a:pt x="4" y="115"/>
                      <a:pt x="4" y="115"/>
                      <a:pt x="4" y="115"/>
                    </a:cubicBezTo>
                    <a:cubicBezTo>
                      <a:pt x="18" y="112"/>
                      <a:pt x="18" y="112"/>
                      <a:pt x="18" y="112"/>
                    </a:cubicBezTo>
                    <a:cubicBezTo>
                      <a:pt x="18" y="107"/>
                      <a:pt x="22" y="102"/>
                      <a:pt x="28" y="101"/>
                    </a:cubicBezTo>
                    <a:cubicBezTo>
                      <a:pt x="35" y="99"/>
                      <a:pt x="41" y="103"/>
                      <a:pt x="43" y="110"/>
                    </a:cubicBezTo>
                    <a:cubicBezTo>
                      <a:pt x="45" y="117"/>
                      <a:pt x="41" y="124"/>
                      <a:pt x="34" y="126"/>
                    </a:cubicBezTo>
                    <a:cubicBezTo>
                      <a:pt x="28" y="127"/>
                      <a:pt x="23" y="125"/>
                      <a:pt x="20" y="120"/>
                    </a:cubicBezTo>
                    <a:cubicBezTo>
                      <a:pt x="6" y="123"/>
                      <a:pt x="6" y="123"/>
                      <a:pt x="6" y="123"/>
                    </a:cubicBezTo>
                    <a:cubicBezTo>
                      <a:pt x="18" y="171"/>
                      <a:pt x="18" y="171"/>
                      <a:pt x="18" y="171"/>
                    </a:cubicBezTo>
                    <a:cubicBezTo>
                      <a:pt x="31" y="168"/>
                      <a:pt x="31" y="168"/>
                      <a:pt x="31" y="168"/>
                    </a:cubicBezTo>
                    <a:cubicBezTo>
                      <a:pt x="32" y="162"/>
                      <a:pt x="36" y="158"/>
                      <a:pt x="41" y="156"/>
                    </a:cubicBezTo>
                    <a:cubicBezTo>
                      <a:pt x="48" y="155"/>
                      <a:pt x="55" y="159"/>
                      <a:pt x="56" y="166"/>
                    </a:cubicBezTo>
                    <a:cubicBezTo>
                      <a:pt x="58" y="173"/>
                      <a:pt x="54" y="180"/>
                      <a:pt x="47" y="181"/>
                    </a:cubicBezTo>
                    <a:cubicBezTo>
                      <a:pt x="42" y="183"/>
                      <a:pt x="36" y="180"/>
                      <a:pt x="33" y="176"/>
                    </a:cubicBezTo>
                    <a:cubicBezTo>
                      <a:pt x="20" y="179"/>
                      <a:pt x="20" y="179"/>
                      <a:pt x="20" y="179"/>
                    </a:cubicBezTo>
                    <a:cubicBezTo>
                      <a:pt x="31" y="226"/>
                      <a:pt x="31" y="226"/>
                      <a:pt x="31" y="226"/>
                    </a:cubicBezTo>
                    <a:cubicBezTo>
                      <a:pt x="45" y="223"/>
                      <a:pt x="45" y="223"/>
                      <a:pt x="45" y="223"/>
                    </a:cubicBezTo>
                    <a:cubicBezTo>
                      <a:pt x="45" y="218"/>
                      <a:pt x="49" y="213"/>
                      <a:pt x="54" y="212"/>
                    </a:cubicBezTo>
                    <a:cubicBezTo>
                      <a:pt x="61" y="210"/>
                      <a:pt x="68" y="215"/>
                      <a:pt x="70" y="222"/>
                    </a:cubicBezTo>
                    <a:cubicBezTo>
                      <a:pt x="71" y="228"/>
                      <a:pt x="67" y="235"/>
                      <a:pt x="60" y="237"/>
                    </a:cubicBezTo>
                    <a:cubicBezTo>
                      <a:pt x="55" y="238"/>
                      <a:pt x="49" y="236"/>
                      <a:pt x="47" y="232"/>
                    </a:cubicBezTo>
                    <a:cubicBezTo>
                      <a:pt x="33" y="235"/>
                      <a:pt x="33" y="235"/>
                      <a:pt x="33" y="235"/>
                    </a:cubicBezTo>
                    <a:cubicBezTo>
                      <a:pt x="44" y="282"/>
                      <a:pt x="44" y="282"/>
                      <a:pt x="44" y="282"/>
                    </a:cubicBezTo>
                    <a:cubicBezTo>
                      <a:pt x="58" y="279"/>
                      <a:pt x="58" y="279"/>
                      <a:pt x="58" y="279"/>
                    </a:cubicBezTo>
                    <a:cubicBezTo>
                      <a:pt x="58" y="274"/>
                      <a:pt x="62" y="269"/>
                      <a:pt x="68" y="268"/>
                    </a:cubicBezTo>
                    <a:cubicBezTo>
                      <a:pt x="75" y="266"/>
                      <a:pt x="81" y="270"/>
                      <a:pt x="83" y="277"/>
                    </a:cubicBezTo>
                    <a:cubicBezTo>
                      <a:pt x="85" y="284"/>
                      <a:pt x="81" y="291"/>
                      <a:pt x="74" y="293"/>
                    </a:cubicBezTo>
                    <a:cubicBezTo>
                      <a:pt x="68" y="294"/>
                      <a:pt x="63" y="292"/>
                      <a:pt x="60" y="287"/>
                    </a:cubicBezTo>
                    <a:cubicBezTo>
                      <a:pt x="46" y="290"/>
                      <a:pt x="46" y="290"/>
                      <a:pt x="46" y="290"/>
                    </a:cubicBezTo>
                    <a:cubicBezTo>
                      <a:pt x="58" y="338"/>
                      <a:pt x="58" y="338"/>
                      <a:pt x="58" y="338"/>
                    </a:cubicBezTo>
                    <a:cubicBezTo>
                      <a:pt x="71" y="335"/>
                      <a:pt x="71" y="335"/>
                      <a:pt x="71" y="335"/>
                    </a:cubicBezTo>
                    <a:cubicBezTo>
                      <a:pt x="72" y="329"/>
                      <a:pt x="76" y="325"/>
                      <a:pt x="81" y="323"/>
                    </a:cubicBezTo>
                    <a:cubicBezTo>
                      <a:pt x="88" y="322"/>
                      <a:pt x="95" y="326"/>
                      <a:pt x="96" y="333"/>
                    </a:cubicBezTo>
                    <a:cubicBezTo>
                      <a:pt x="98" y="340"/>
                      <a:pt x="94" y="347"/>
                      <a:pt x="87" y="348"/>
                    </a:cubicBezTo>
                    <a:cubicBezTo>
                      <a:pt x="82" y="350"/>
                      <a:pt x="76" y="347"/>
                      <a:pt x="73" y="343"/>
                    </a:cubicBezTo>
                    <a:cubicBezTo>
                      <a:pt x="60" y="346"/>
                      <a:pt x="60" y="346"/>
                      <a:pt x="60" y="346"/>
                    </a:cubicBezTo>
                    <a:cubicBezTo>
                      <a:pt x="71" y="393"/>
                      <a:pt x="71" y="393"/>
                      <a:pt x="71" y="393"/>
                    </a:cubicBezTo>
                    <a:cubicBezTo>
                      <a:pt x="85" y="390"/>
                      <a:pt x="85" y="390"/>
                      <a:pt x="85" y="390"/>
                    </a:cubicBezTo>
                    <a:cubicBezTo>
                      <a:pt x="85" y="385"/>
                      <a:pt x="89" y="380"/>
                      <a:pt x="94" y="379"/>
                    </a:cubicBezTo>
                    <a:cubicBezTo>
                      <a:pt x="101" y="377"/>
                      <a:pt x="108" y="382"/>
                      <a:pt x="110" y="389"/>
                    </a:cubicBezTo>
                    <a:cubicBezTo>
                      <a:pt x="111" y="395"/>
                      <a:pt x="107" y="402"/>
                      <a:pt x="100" y="404"/>
                    </a:cubicBezTo>
                    <a:cubicBezTo>
                      <a:pt x="95" y="405"/>
                      <a:pt x="89" y="403"/>
                      <a:pt x="87" y="399"/>
                    </a:cubicBezTo>
                    <a:cubicBezTo>
                      <a:pt x="73" y="402"/>
                      <a:pt x="73" y="402"/>
                      <a:pt x="73" y="402"/>
                    </a:cubicBezTo>
                    <a:cubicBezTo>
                      <a:pt x="84" y="449"/>
                      <a:pt x="84" y="449"/>
                      <a:pt x="84" y="449"/>
                    </a:cubicBezTo>
                    <a:cubicBezTo>
                      <a:pt x="98" y="446"/>
                      <a:pt x="98" y="446"/>
                      <a:pt x="98" y="446"/>
                    </a:cubicBezTo>
                    <a:cubicBezTo>
                      <a:pt x="98" y="441"/>
                      <a:pt x="102" y="436"/>
                      <a:pt x="108" y="435"/>
                    </a:cubicBezTo>
                    <a:cubicBezTo>
                      <a:pt x="115" y="433"/>
                      <a:pt x="122" y="437"/>
                      <a:pt x="123" y="444"/>
                    </a:cubicBezTo>
                    <a:cubicBezTo>
                      <a:pt x="125" y="451"/>
                      <a:pt x="121" y="458"/>
                      <a:pt x="114" y="460"/>
                    </a:cubicBezTo>
                    <a:cubicBezTo>
                      <a:pt x="108" y="461"/>
                      <a:pt x="103" y="459"/>
                      <a:pt x="100" y="454"/>
                    </a:cubicBezTo>
                    <a:cubicBezTo>
                      <a:pt x="86" y="457"/>
                      <a:pt x="86" y="457"/>
                      <a:pt x="86" y="457"/>
                    </a:cubicBezTo>
                    <a:cubicBezTo>
                      <a:pt x="98" y="505"/>
                      <a:pt x="98" y="505"/>
                      <a:pt x="98" y="505"/>
                    </a:cubicBezTo>
                    <a:cubicBezTo>
                      <a:pt x="111" y="502"/>
                      <a:pt x="111" y="502"/>
                      <a:pt x="111" y="502"/>
                    </a:cubicBezTo>
                    <a:cubicBezTo>
                      <a:pt x="112" y="496"/>
                      <a:pt x="116" y="492"/>
                      <a:pt x="121" y="490"/>
                    </a:cubicBezTo>
                    <a:cubicBezTo>
                      <a:pt x="128" y="489"/>
                      <a:pt x="135" y="493"/>
                      <a:pt x="136" y="500"/>
                    </a:cubicBezTo>
                    <a:cubicBezTo>
                      <a:pt x="138" y="507"/>
                      <a:pt x="134" y="514"/>
                      <a:pt x="127" y="515"/>
                    </a:cubicBezTo>
                    <a:cubicBezTo>
                      <a:pt x="122" y="517"/>
                      <a:pt x="116" y="514"/>
                      <a:pt x="113" y="510"/>
                    </a:cubicBezTo>
                    <a:cubicBezTo>
                      <a:pt x="100" y="513"/>
                      <a:pt x="100" y="513"/>
                      <a:pt x="100" y="513"/>
                    </a:cubicBezTo>
                    <a:cubicBezTo>
                      <a:pt x="111" y="560"/>
                      <a:pt x="111" y="560"/>
                      <a:pt x="111" y="560"/>
                    </a:cubicBezTo>
                    <a:cubicBezTo>
                      <a:pt x="125" y="557"/>
                      <a:pt x="125" y="557"/>
                      <a:pt x="125" y="557"/>
                    </a:cubicBezTo>
                    <a:cubicBezTo>
                      <a:pt x="125" y="552"/>
                      <a:pt x="129" y="547"/>
                      <a:pt x="134" y="546"/>
                    </a:cubicBezTo>
                    <a:cubicBezTo>
                      <a:pt x="141" y="544"/>
                      <a:pt x="148" y="549"/>
                      <a:pt x="150" y="556"/>
                    </a:cubicBezTo>
                    <a:cubicBezTo>
                      <a:pt x="151" y="562"/>
                      <a:pt x="147" y="569"/>
                      <a:pt x="140" y="571"/>
                    </a:cubicBezTo>
                    <a:cubicBezTo>
                      <a:pt x="135" y="572"/>
                      <a:pt x="129" y="570"/>
                      <a:pt x="127" y="566"/>
                    </a:cubicBezTo>
                    <a:cubicBezTo>
                      <a:pt x="113" y="569"/>
                      <a:pt x="113" y="569"/>
                      <a:pt x="113" y="569"/>
                    </a:cubicBezTo>
                    <a:cubicBezTo>
                      <a:pt x="124" y="616"/>
                      <a:pt x="124" y="616"/>
                      <a:pt x="124" y="616"/>
                    </a:cubicBezTo>
                    <a:cubicBezTo>
                      <a:pt x="138" y="613"/>
                      <a:pt x="138" y="613"/>
                      <a:pt x="138" y="613"/>
                    </a:cubicBezTo>
                    <a:cubicBezTo>
                      <a:pt x="138" y="608"/>
                      <a:pt x="142" y="603"/>
                      <a:pt x="148" y="602"/>
                    </a:cubicBezTo>
                    <a:cubicBezTo>
                      <a:pt x="155" y="600"/>
                      <a:pt x="162" y="604"/>
                      <a:pt x="163" y="611"/>
                    </a:cubicBezTo>
                    <a:cubicBezTo>
                      <a:pt x="165" y="618"/>
                      <a:pt x="161" y="625"/>
                      <a:pt x="154" y="627"/>
                    </a:cubicBezTo>
                    <a:cubicBezTo>
                      <a:pt x="148" y="628"/>
                      <a:pt x="143" y="626"/>
                      <a:pt x="140" y="621"/>
                    </a:cubicBezTo>
                    <a:cubicBezTo>
                      <a:pt x="126" y="624"/>
                      <a:pt x="126" y="624"/>
                      <a:pt x="126" y="624"/>
                    </a:cubicBezTo>
                    <a:cubicBezTo>
                      <a:pt x="131" y="644"/>
                      <a:pt x="131" y="644"/>
                      <a:pt x="131" y="644"/>
                    </a:cubicBezTo>
                    <a:cubicBezTo>
                      <a:pt x="532" y="548"/>
                      <a:pt x="532" y="548"/>
                      <a:pt x="532" y="548"/>
                    </a:cubicBezTo>
                    <a:cubicBezTo>
                      <a:pt x="400" y="0"/>
                      <a:pt x="400" y="0"/>
                      <a:pt x="400" y="0"/>
                    </a:cubicBezTo>
                    <a:lnTo>
                      <a:pt x="0" y="9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6" name="Freeform 7"/>
              <p:cNvSpPr/>
              <p:nvPr/>
            </p:nvSpPr>
            <p:spPr bwMode="auto">
              <a:xfrm>
                <a:off x="555625" y="1558925"/>
                <a:ext cx="996950" cy="247650"/>
              </a:xfrm>
              <a:custGeom>
                <a:avLst/>
                <a:gdLst>
                  <a:gd name="T0" fmla="*/ 0 w 628"/>
                  <a:gd name="T1" fmla="*/ 2147483647 h 156"/>
                  <a:gd name="T2" fmla="*/ 2147483647 w 628"/>
                  <a:gd name="T3" fmla="*/ 0 h 156"/>
                  <a:gd name="T4" fmla="*/ 2147483647 w 628"/>
                  <a:gd name="T5" fmla="*/ 2147483647 h 156"/>
                  <a:gd name="T6" fmla="*/ 0 w 628"/>
                  <a:gd name="T7" fmla="*/ 2147483647 h 156"/>
                  <a:gd name="T8" fmla="*/ 0 w 628"/>
                  <a:gd name="T9" fmla="*/ 2147483647 h 1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28"/>
                  <a:gd name="T16" fmla="*/ 0 h 156"/>
                  <a:gd name="T17" fmla="*/ 628 w 628"/>
                  <a:gd name="T18" fmla="*/ 156 h 1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28" h="156">
                    <a:moveTo>
                      <a:pt x="0" y="152"/>
                    </a:moveTo>
                    <a:lnTo>
                      <a:pt x="628" y="0"/>
                    </a:lnTo>
                    <a:lnTo>
                      <a:pt x="628" y="6"/>
                    </a:lnTo>
                    <a:lnTo>
                      <a:pt x="0" y="156"/>
                    </a:lnTo>
                    <a:lnTo>
                      <a:pt x="0" y="152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7" name="Freeform 8"/>
              <p:cNvSpPr/>
              <p:nvPr/>
            </p:nvSpPr>
            <p:spPr bwMode="auto">
              <a:xfrm>
                <a:off x="534988" y="1476375"/>
                <a:ext cx="996950" cy="244475"/>
              </a:xfrm>
              <a:custGeom>
                <a:avLst/>
                <a:gdLst>
                  <a:gd name="T0" fmla="*/ 0 w 628"/>
                  <a:gd name="T1" fmla="*/ 2147483647 h 154"/>
                  <a:gd name="T2" fmla="*/ 2147483647 w 628"/>
                  <a:gd name="T3" fmla="*/ 0 h 154"/>
                  <a:gd name="T4" fmla="*/ 2147483647 w 628"/>
                  <a:gd name="T5" fmla="*/ 2147483647 h 154"/>
                  <a:gd name="T6" fmla="*/ 0 w 628"/>
                  <a:gd name="T7" fmla="*/ 2147483647 h 154"/>
                  <a:gd name="T8" fmla="*/ 0 w 628"/>
                  <a:gd name="T9" fmla="*/ 2147483647 h 1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28"/>
                  <a:gd name="T16" fmla="*/ 0 h 154"/>
                  <a:gd name="T17" fmla="*/ 628 w 628"/>
                  <a:gd name="T18" fmla="*/ 154 h 15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28" h="154">
                    <a:moveTo>
                      <a:pt x="0" y="150"/>
                    </a:moveTo>
                    <a:lnTo>
                      <a:pt x="628" y="0"/>
                    </a:lnTo>
                    <a:lnTo>
                      <a:pt x="628" y="4"/>
                    </a:lnTo>
                    <a:lnTo>
                      <a:pt x="0" y="154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8" name="Freeform 9"/>
              <p:cNvSpPr/>
              <p:nvPr/>
            </p:nvSpPr>
            <p:spPr bwMode="auto">
              <a:xfrm>
                <a:off x="514350" y="1392238"/>
                <a:ext cx="996950" cy="242888"/>
              </a:xfrm>
              <a:custGeom>
                <a:avLst/>
                <a:gdLst>
                  <a:gd name="T0" fmla="*/ 0 w 628"/>
                  <a:gd name="T1" fmla="*/ 2147483647 h 153"/>
                  <a:gd name="T2" fmla="*/ 2147483647 w 628"/>
                  <a:gd name="T3" fmla="*/ 0 h 153"/>
                  <a:gd name="T4" fmla="*/ 2147483647 w 628"/>
                  <a:gd name="T5" fmla="*/ 2147483647 h 153"/>
                  <a:gd name="T6" fmla="*/ 0 w 628"/>
                  <a:gd name="T7" fmla="*/ 2147483647 h 153"/>
                  <a:gd name="T8" fmla="*/ 0 w 628"/>
                  <a:gd name="T9" fmla="*/ 2147483647 h 15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28"/>
                  <a:gd name="T16" fmla="*/ 0 h 153"/>
                  <a:gd name="T17" fmla="*/ 628 w 628"/>
                  <a:gd name="T18" fmla="*/ 153 h 15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28" h="153">
                    <a:moveTo>
                      <a:pt x="0" y="150"/>
                    </a:moveTo>
                    <a:lnTo>
                      <a:pt x="628" y="0"/>
                    </a:lnTo>
                    <a:lnTo>
                      <a:pt x="628" y="3"/>
                    </a:lnTo>
                    <a:lnTo>
                      <a:pt x="0" y="153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9" name="Freeform 10"/>
              <p:cNvSpPr/>
              <p:nvPr/>
            </p:nvSpPr>
            <p:spPr bwMode="auto">
              <a:xfrm>
                <a:off x="493713" y="1306513"/>
                <a:ext cx="996950" cy="246063"/>
              </a:xfrm>
              <a:custGeom>
                <a:avLst/>
                <a:gdLst>
                  <a:gd name="T0" fmla="*/ 0 w 628"/>
                  <a:gd name="T1" fmla="*/ 2147483647 h 155"/>
                  <a:gd name="T2" fmla="*/ 2147483647 w 628"/>
                  <a:gd name="T3" fmla="*/ 0 h 155"/>
                  <a:gd name="T4" fmla="*/ 2147483647 w 628"/>
                  <a:gd name="T5" fmla="*/ 2147483647 h 155"/>
                  <a:gd name="T6" fmla="*/ 2147483647 w 628"/>
                  <a:gd name="T7" fmla="*/ 2147483647 h 155"/>
                  <a:gd name="T8" fmla="*/ 0 w 628"/>
                  <a:gd name="T9" fmla="*/ 2147483647 h 1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28"/>
                  <a:gd name="T16" fmla="*/ 0 h 155"/>
                  <a:gd name="T17" fmla="*/ 628 w 628"/>
                  <a:gd name="T18" fmla="*/ 155 h 1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28" h="155">
                    <a:moveTo>
                      <a:pt x="0" y="150"/>
                    </a:moveTo>
                    <a:lnTo>
                      <a:pt x="628" y="0"/>
                    </a:lnTo>
                    <a:lnTo>
                      <a:pt x="628" y="4"/>
                    </a:lnTo>
                    <a:lnTo>
                      <a:pt x="2" y="155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0" name="Freeform 11"/>
              <p:cNvSpPr/>
              <p:nvPr/>
            </p:nvSpPr>
            <p:spPr bwMode="auto">
              <a:xfrm>
                <a:off x="473075" y="1220788"/>
                <a:ext cx="1000125" cy="247650"/>
              </a:xfrm>
              <a:custGeom>
                <a:avLst/>
                <a:gdLst>
                  <a:gd name="T0" fmla="*/ 0 w 630"/>
                  <a:gd name="T1" fmla="*/ 2147483647 h 156"/>
                  <a:gd name="T2" fmla="*/ 2147483647 w 630"/>
                  <a:gd name="T3" fmla="*/ 0 h 156"/>
                  <a:gd name="T4" fmla="*/ 2147483647 w 630"/>
                  <a:gd name="T5" fmla="*/ 2147483647 h 156"/>
                  <a:gd name="T6" fmla="*/ 2147483647 w 630"/>
                  <a:gd name="T7" fmla="*/ 2147483647 h 156"/>
                  <a:gd name="T8" fmla="*/ 0 w 630"/>
                  <a:gd name="T9" fmla="*/ 2147483647 h 1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30"/>
                  <a:gd name="T16" fmla="*/ 0 h 156"/>
                  <a:gd name="T17" fmla="*/ 630 w 630"/>
                  <a:gd name="T18" fmla="*/ 156 h 1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30" h="156">
                    <a:moveTo>
                      <a:pt x="0" y="152"/>
                    </a:moveTo>
                    <a:lnTo>
                      <a:pt x="628" y="0"/>
                    </a:lnTo>
                    <a:lnTo>
                      <a:pt x="630" y="6"/>
                    </a:lnTo>
                    <a:lnTo>
                      <a:pt x="2" y="156"/>
                    </a:lnTo>
                    <a:lnTo>
                      <a:pt x="0" y="152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1" name="Freeform 12"/>
              <p:cNvSpPr/>
              <p:nvPr/>
            </p:nvSpPr>
            <p:spPr bwMode="auto">
              <a:xfrm>
                <a:off x="452438" y="1139825"/>
                <a:ext cx="1000125" cy="242888"/>
              </a:xfrm>
              <a:custGeom>
                <a:avLst/>
                <a:gdLst>
                  <a:gd name="T0" fmla="*/ 0 w 630"/>
                  <a:gd name="T1" fmla="*/ 2147483647 h 153"/>
                  <a:gd name="T2" fmla="*/ 2147483647 w 630"/>
                  <a:gd name="T3" fmla="*/ 0 h 153"/>
                  <a:gd name="T4" fmla="*/ 2147483647 w 630"/>
                  <a:gd name="T5" fmla="*/ 2147483647 h 153"/>
                  <a:gd name="T6" fmla="*/ 2147483647 w 630"/>
                  <a:gd name="T7" fmla="*/ 2147483647 h 153"/>
                  <a:gd name="T8" fmla="*/ 0 w 630"/>
                  <a:gd name="T9" fmla="*/ 2147483647 h 15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30"/>
                  <a:gd name="T16" fmla="*/ 0 h 153"/>
                  <a:gd name="T17" fmla="*/ 630 w 630"/>
                  <a:gd name="T18" fmla="*/ 153 h 15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30" h="153">
                    <a:moveTo>
                      <a:pt x="0" y="150"/>
                    </a:moveTo>
                    <a:lnTo>
                      <a:pt x="628" y="0"/>
                    </a:lnTo>
                    <a:lnTo>
                      <a:pt x="630" y="3"/>
                    </a:lnTo>
                    <a:lnTo>
                      <a:pt x="2" y="153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2" name="Freeform 13"/>
              <p:cNvSpPr/>
              <p:nvPr/>
            </p:nvSpPr>
            <p:spPr bwMode="auto">
              <a:xfrm>
                <a:off x="431800" y="1054100"/>
                <a:ext cx="1000125" cy="244475"/>
              </a:xfrm>
              <a:custGeom>
                <a:avLst/>
                <a:gdLst>
                  <a:gd name="T0" fmla="*/ 0 w 630"/>
                  <a:gd name="T1" fmla="*/ 2147483647 h 154"/>
                  <a:gd name="T2" fmla="*/ 2147483647 w 630"/>
                  <a:gd name="T3" fmla="*/ 0 h 154"/>
                  <a:gd name="T4" fmla="*/ 2147483647 w 630"/>
                  <a:gd name="T5" fmla="*/ 2147483647 h 154"/>
                  <a:gd name="T6" fmla="*/ 2147483647 w 630"/>
                  <a:gd name="T7" fmla="*/ 2147483647 h 154"/>
                  <a:gd name="T8" fmla="*/ 0 w 630"/>
                  <a:gd name="T9" fmla="*/ 2147483647 h 1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30"/>
                  <a:gd name="T16" fmla="*/ 0 h 154"/>
                  <a:gd name="T17" fmla="*/ 630 w 630"/>
                  <a:gd name="T18" fmla="*/ 154 h 15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30" h="154">
                    <a:moveTo>
                      <a:pt x="0" y="150"/>
                    </a:moveTo>
                    <a:lnTo>
                      <a:pt x="628" y="0"/>
                    </a:lnTo>
                    <a:lnTo>
                      <a:pt x="630" y="4"/>
                    </a:lnTo>
                    <a:lnTo>
                      <a:pt x="2" y="154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3" name="Freeform 14"/>
              <p:cNvSpPr/>
              <p:nvPr/>
            </p:nvSpPr>
            <p:spPr bwMode="auto">
              <a:xfrm>
                <a:off x="411163" y="968375"/>
                <a:ext cx="1000125" cy="247650"/>
              </a:xfrm>
              <a:custGeom>
                <a:avLst/>
                <a:gdLst>
                  <a:gd name="T0" fmla="*/ 0 w 630"/>
                  <a:gd name="T1" fmla="*/ 2147483647 h 156"/>
                  <a:gd name="T2" fmla="*/ 2147483647 w 630"/>
                  <a:gd name="T3" fmla="*/ 0 h 156"/>
                  <a:gd name="T4" fmla="*/ 2147483647 w 630"/>
                  <a:gd name="T5" fmla="*/ 2147483647 h 156"/>
                  <a:gd name="T6" fmla="*/ 2147483647 w 630"/>
                  <a:gd name="T7" fmla="*/ 2147483647 h 156"/>
                  <a:gd name="T8" fmla="*/ 0 w 630"/>
                  <a:gd name="T9" fmla="*/ 2147483647 h 1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30"/>
                  <a:gd name="T16" fmla="*/ 0 h 156"/>
                  <a:gd name="T17" fmla="*/ 630 w 630"/>
                  <a:gd name="T18" fmla="*/ 156 h 1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30" h="156">
                    <a:moveTo>
                      <a:pt x="0" y="150"/>
                    </a:moveTo>
                    <a:lnTo>
                      <a:pt x="628" y="0"/>
                    </a:lnTo>
                    <a:lnTo>
                      <a:pt x="630" y="4"/>
                    </a:lnTo>
                    <a:lnTo>
                      <a:pt x="2" y="156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4" name="Freeform 15"/>
              <p:cNvSpPr/>
              <p:nvPr/>
            </p:nvSpPr>
            <p:spPr bwMode="auto">
              <a:xfrm>
                <a:off x="393700" y="884238"/>
                <a:ext cx="996950" cy="246063"/>
              </a:xfrm>
              <a:custGeom>
                <a:avLst/>
                <a:gdLst>
                  <a:gd name="T0" fmla="*/ 0 w 628"/>
                  <a:gd name="T1" fmla="*/ 2147483647 h 155"/>
                  <a:gd name="T2" fmla="*/ 2147483647 w 628"/>
                  <a:gd name="T3" fmla="*/ 0 h 155"/>
                  <a:gd name="T4" fmla="*/ 2147483647 w 628"/>
                  <a:gd name="T5" fmla="*/ 2147483647 h 155"/>
                  <a:gd name="T6" fmla="*/ 0 w 628"/>
                  <a:gd name="T7" fmla="*/ 2147483647 h 155"/>
                  <a:gd name="T8" fmla="*/ 0 w 628"/>
                  <a:gd name="T9" fmla="*/ 2147483647 h 1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28"/>
                  <a:gd name="T16" fmla="*/ 0 h 155"/>
                  <a:gd name="T17" fmla="*/ 628 w 628"/>
                  <a:gd name="T18" fmla="*/ 155 h 1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28" h="155">
                    <a:moveTo>
                      <a:pt x="0" y="151"/>
                    </a:moveTo>
                    <a:lnTo>
                      <a:pt x="626" y="0"/>
                    </a:lnTo>
                    <a:lnTo>
                      <a:pt x="628" y="5"/>
                    </a:lnTo>
                    <a:lnTo>
                      <a:pt x="0" y="155"/>
                    </a:lnTo>
                    <a:lnTo>
                      <a:pt x="0" y="151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5" name="Freeform 16"/>
              <p:cNvSpPr/>
              <p:nvPr/>
            </p:nvSpPr>
            <p:spPr bwMode="auto">
              <a:xfrm>
                <a:off x="373063" y="801688"/>
                <a:ext cx="996950" cy="242888"/>
              </a:xfrm>
              <a:custGeom>
                <a:avLst/>
                <a:gdLst>
                  <a:gd name="T0" fmla="*/ 0 w 628"/>
                  <a:gd name="T1" fmla="*/ 2147483647 h 153"/>
                  <a:gd name="T2" fmla="*/ 2147483647 w 628"/>
                  <a:gd name="T3" fmla="*/ 0 h 153"/>
                  <a:gd name="T4" fmla="*/ 2147483647 w 628"/>
                  <a:gd name="T5" fmla="*/ 2147483647 h 153"/>
                  <a:gd name="T6" fmla="*/ 0 w 628"/>
                  <a:gd name="T7" fmla="*/ 2147483647 h 153"/>
                  <a:gd name="T8" fmla="*/ 0 w 628"/>
                  <a:gd name="T9" fmla="*/ 2147483647 h 15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28"/>
                  <a:gd name="T16" fmla="*/ 0 h 153"/>
                  <a:gd name="T17" fmla="*/ 628 w 628"/>
                  <a:gd name="T18" fmla="*/ 153 h 15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28" h="153">
                    <a:moveTo>
                      <a:pt x="0" y="150"/>
                    </a:moveTo>
                    <a:lnTo>
                      <a:pt x="628" y="0"/>
                    </a:lnTo>
                    <a:lnTo>
                      <a:pt x="628" y="4"/>
                    </a:lnTo>
                    <a:lnTo>
                      <a:pt x="0" y="153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6" name="Freeform 17"/>
              <p:cNvSpPr/>
              <p:nvPr/>
            </p:nvSpPr>
            <p:spPr bwMode="auto">
              <a:xfrm>
                <a:off x="352425" y="715963"/>
                <a:ext cx="996950" cy="244475"/>
              </a:xfrm>
              <a:custGeom>
                <a:avLst/>
                <a:gdLst>
                  <a:gd name="T0" fmla="*/ 0 w 628"/>
                  <a:gd name="T1" fmla="*/ 2147483647 h 154"/>
                  <a:gd name="T2" fmla="*/ 2147483647 w 628"/>
                  <a:gd name="T3" fmla="*/ 0 h 154"/>
                  <a:gd name="T4" fmla="*/ 2147483647 w 628"/>
                  <a:gd name="T5" fmla="*/ 2147483647 h 154"/>
                  <a:gd name="T6" fmla="*/ 0 w 628"/>
                  <a:gd name="T7" fmla="*/ 2147483647 h 154"/>
                  <a:gd name="T8" fmla="*/ 0 w 628"/>
                  <a:gd name="T9" fmla="*/ 2147483647 h 1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28"/>
                  <a:gd name="T16" fmla="*/ 0 h 154"/>
                  <a:gd name="T17" fmla="*/ 628 w 628"/>
                  <a:gd name="T18" fmla="*/ 154 h 15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28" h="154">
                    <a:moveTo>
                      <a:pt x="0" y="150"/>
                    </a:moveTo>
                    <a:lnTo>
                      <a:pt x="628" y="0"/>
                    </a:lnTo>
                    <a:lnTo>
                      <a:pt x="628" y="4"/>
                    </a:lnTo>
                    <a:lnTo>
                      <a:pt x="0" y="154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7" name="Freeform 18"/>
              <p:cNvSpPr/>
              <p:nvPr/>
            </p:nvSpPr>
            <p:spPr bwMode="auto">
              <a:xfrm>
                <a:off x="331788" y="631825"/>
                <a:ext cx="996950" cy="246063"/>
              </a:xfrm>
              <a:custGeom>
                <a:avLst/>
                <a:gdLst>
                  <a:gd name="T0" fmla="*/ 0 w 628"/>
                  <a:gd name="T1" fmla="*/ 2147483647 h 155"/>
                  <a:gd name="T2" fmla="*/ 2147483647 w 628"/>
                  <a:gd name="T3" fmla="*/ 0 h 155"/>
                  <a:gd name="T4" fmla="*/ 2147483647 w 628"/>
                  <a:gd name="T5" fmla="*/ 2147483647 h 155"/>
                  <a:gd name="T6" fmla="*/ 0 w 628"/>
                  <a:gd name="T7" fmla="*/ 2147483647 h 155"/>
                  <a:gd name="T8" fmla="*/ 0 w 628"/>
                  <a:gd name="T9" fmla="*/ 2147483647 h 1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28"/>
                  <a:gd name="T16" fmla="*/ 0 h 155"/>
                  <a:gd name="T17" fmla="*/ 628 w 628"/>
                  <a:gd name="T18" fmla="*/ 155 h 1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28" h="155">
                    <a:moveTo>
                      <a:pt x="0" y="149"/>
                    </a:moveTo>
                    <a:lnTo>
                      <a:pt x="628" y="0"/>
                    </a:lnTo>
                    <a:lnTo>
                      <a:pt x="628" y="3"/>
                    </a:lnTo>
                    <a:lnTo>
                      <a:pt x="0" y="155"/>
                    </a:lnTo>
                    <a:lnTo>
                      <a:pt x="0" y="149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8" name="Freeform 19"/>
              <p:cNvSpPr/>
              <p:nvPr/>
            </p:nvSpPr>
            <p:spPr bwMode="auto">
              <a:xfrm>
                <a:off x="311150" y="546100"/>
                <a:ext cx="996950" cy="246063"/>
              </a:xfrm>
              <a:custGeom>
                <a:avLst/>
                <a:gdLst>
                  <a:gd name="T0" fmla="*/ 0 w 628"/>
                  <a:gd name="T1" fmla="*/ 2147483647 h 155"/>
                  <a:gd name="T2" fmla="*/ 2147483647 w 628"/>
                  <a:gd name="T3" fmla="*/ 0 h 155"/>
                  <a:gd name="T4" fmla="*/ 2147483647 w 628"/>
                  <a:gd name="T5" fmla="*/ 2147483647 h 155"/>
                  <a:gd name="T6" fmla="*/ 2147483647 w 628"/>
                  <a:gd name="T7" fmla="*/ 2147483647 h 155"/>
                  <a:gd name="T8" fmla="*/ 0 w 628"/>
                  <a:gd name="T9" fmla="*/ 2147483647 h 1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28"/>
                  <a:gd name="T16" fmla="*/ 0 h 155"/>
                  <a:gd name="T17" fmla="*/ 628 w 628"/>
                  <a:gd name="T18" fmla="*/ 155 h 1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28" h="155">
                    <a:moveTo>
                      <a:pt x="0" y="152"/>
                    </a:moveTo>
                    <a:lnTo>
                      <a:pt x="628" y="0"/>
                    </a:lnTo>
                    <a:lnTo>
                      <a:pt x="628" y="6"/>
                    </a:lnTo>
                    <a:lnTo>
                      <a:pt x="2" y="155"/>
                    </a:lnTo>
                    <a:lnTo>
                      <a:pt x="0" y="152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9" name="Freeform 20"/>
              <p:cNvSpPr/>
              <p:nvPr/>
            </p:nvSpPr>
            <p:spPr bwMode="auto">
              <a:xfrm>
                <a:off x="290513" y="463550"/>
                <a:ext cx="1000125" cy="244475"/>
              </a:xfrm>
              <a:custGeom>
                <a:avLst/>
                <a:gdLst>
                  <a:gd name="T0" fmla="*/ 0 w 630"/>
                  <a:gd name="T1" fmla="*/ 2147483647 h 154"/>
                  <a:gd name="T2" fmla="*/ 2147483647 w 630"/>
                  <a:gd name="T3" fmla="*/ 0 h 154"/>
                  <a:gd name="T4" fmla="*/ 2147483647 w 630"/>
                  <a:gd name="T5" fmla="*/ 2147483647 h 154"/>
                  <a:gd name="T6" fmla="*/ 2147483647 w 630"/>
                  <a:gd name="T7" fmla="*/ 2147483647 h 154"/>
                  <a:gd name="T8" fmla="*/ 0 w 630"/>
                  <a:gd name="T9" fmla="*/ 2147483647 h 1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30"/>
                  <a:gd name="T16" fmla="*/ 0 h 154"/>
                  <a:gd name="T17" fmla="*/ 630 w 630"/>
                  <a:gd name="T18" fmla="*/ 154 h 15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30" h="154">
                    <a:moveTo>
                      <a:pt x="0" y="150"/>
                    </a:moveTo>
                    <a:lnTo>
                      <a:pt x="628" y="0"/>
                    </a:lnTo>
                    <a:lnTo>
                      <a:pt x="630" y="4"/>
                    </a:lnTo>
                    <a:lnTo>
                      <a:pt x="2" y="154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80" name="Freeform 21"/>
              <p:cNvSpPr/>
              <p:nvPr/>
            </p:nvSpPr>
            <p:spPr bwMode="auto">
              <a:xfrm>
                <a:off x="269875" y="379413"/>
                <a:ext cx="1000125" cy="242888"/>
              </a:xfrm>
              <a:custGeom>
                <a:avLst/>
                <a:gdLst>
                  <a:gd name="T0" fmla="*/ 0 w 630"/>
                  <a:gd name="T1" fmla="*/ 2147483647 h 153"/>
                  <a:gd name="T2" fmla="*/ 2147483647 w 630"/>
                  <a:gd name="T3" fmla="*/ 0 h 153"/>
                  <a:gd name="T4" fmla="*/ 2147483647 w 630"/>
                  <a:gd name="T5" fmla="*/ 2147483647 h 153"/>
                  <a:gd name="T6" fmla="*/ 2147483647 w 630"/>
                  <a:gd name="T7" fmla="*/ 2147483647 h 153"/>
                  <a:gd name="T8" fmla="*/ 0 w 630"/>
                  <a:gd name="T9" fmla="*/ 2147483647 h 15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30"/>
                  <a:gd name="T16" fmla="*/ 0 h 153"/>
                  <a:gd name="T17" fmla="*/ 630 w 630"/>
                  <a:gd name="T18" fmla="*/ 153 h 15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30" h="153">
                    <a:moveTo>
                      <a:pt x="0" y="149"/>
                    </a:moveTo>
                    <a:lnTo>
                      <a:pt x="628" y="0"/>
                    </a:lnTo>
                    <a:lnTo>
                      <a:pt x="630" y="3"/>
                    </a:lnTo>
                    <a:lnTo>
                      <a:pt x="2" y="153"/>
                    </a:lnTo>
                    <a:lnTo>
                      <a:pt x="0" y="149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81" name="Freeform 22"/>
              <p:cNvSpPr/>
              <p:nvPr/>
            </p:nvSpPr>
            <p:spPr bwMode="auto">
              <a:xfrm>
                <a:off x="249238" y="293688"/>
                <a:ext cx="1000125" cy="246063"/>
              </a:xfrm>
              <a:custGeom>
                <a:avLst/>
                <a:gdLst>
                  <a:gd name="T0" fmla="*/ 0 w 630"/>
                  <a:gd name="T1" fmla="*/ 2147483647 h 155"/>
                  <a:gd name="T2" fmla="*/ 2147483647 w 630"/>
                  <a:gd name="T3" fmla="*/ 0 h 155"/>
                  <a:gd name="T4" fmla="*/ 2147483647 w 630"/>
                  <a:gd name="T5" fmla="*/ 2147483647 h 155"/>
                  <a:gd name="T6" fmla="*/ 2147483647 w 630"/>
                  <a:gd name="T7" fmla="*/ 2147483647 h 155"/>
                  <a:gd name="T8" fmla="*/ 0 w 630"/>
                  <a:gd name="T9" fmla="*/ 2147483647 h 1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30"/>
                  <a:gd name="T16" fmla="*/ 0 h 155"/>
                  <a:gd name="T17" fmla="*/ 630 w 630"/>
                  <a:gd name="T18" fmla="*/ 155 h 1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30" h="155">
                    <a:moveTo>
                      <a:pt x="0" y="150"/>
                    </a:moveTo>
                    <a:lnTo>
                      <a:pt x="628" y="0"/>
                    </a:lnTo>
                    <a:lnTo>
                      <a:pt x="630" y="4"/>
                    </a:lnTo>
                    <a:lnTo>
                      <a:pt x="2" y="155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82" name="Freeform 23"/>
              <p:cNvSpPr/>
              <p:nvPr/>
            </p:nvSpPr>
            <p:spPr bwMode="auto">
              <a:xfrm>
                <a:off x="228600" y="207963"/>
                <a:ext cx="1000125" cy="247650"/>
              </a:xfrm>
              <a:custGeom>
                <a:avLst/>
                <a:gdLst>
                  <a:gd name="T0" fmla="*/ 0 w 630"/>
                  <a:gd name="T1" fmla="*/ 2147483647 h 156"/>
                  <a:gd name="T2" fmla="*/ 2147483647 w 630"/>
                  <a:gd name="T3" fmla="*/ 0 h 156"/>
                  <a:gd name="T4" fmla="*/ 2147483647 w 630"/>
                  <a:gd name="T5" fmla="*/ 2147483647 h 156"/>
                  <a:gd name="T6" fmla="*/ 2147483647 w 630"/>
                  <a:gd name="T7" fmla="*/ 2147483647 h 156"/>
                  <a:gd name="T8" fmla="*/ 0 w 630"/>
                  <a:gd name="T9" fmla="*/ 2147483647 h 1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30"/>
                  <a:gd name="T16" fmla="*/ 0 h 156"/>
                  <a:gd name="T17" fmla="*/ 630 w 630"/>
                  <a:gd name="T18" fmla="*/ 156 h 1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30" h="156">
                    <a:moveTo>
                      <a:pt x="0" y="152"/>
                    </a:moveTo>
                    <a:lnTo>
                      <a:pt x="628" y="0"/>
                    </a:lnTo>
                    <a:lnTo>
                      <a:pt x="630" y="6"/>
                    </a:lnTo>
                    <a:lnTo>
                      <a:pt x="2" y="156"/>
                    </a:lnTo>
                    <a:lnTo>
                      <a:pt x="0" y="152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83" name="Freeform 24"/>
              <p:cNvSpPr/>
              <p:nvPr/>
            </p:nvSpPr>
            <p:spPr bwMode="auto">
              <a:xfrm>
                <a:off x="211138" y="127000"/>
                <a:ext cx="996950" cy="242888"/>
              </a:xfrm>
              <a:custGeom>
                <a:avLst/>
                <a:gdLst>
                  <a:gd name="T0" fmla="*/ 0 w 628"/>
                  <a:gd name="T1" fmla="*/ 2147483647 h 153"/>
                  <a:gd name="T2" fmla="*/ 2147483647 w 628"/>
                  <a:gd name="T3" fmla="*/ 0 h 153"/>
                  <a:gd name="T4" fmla="*/ 2147483647 w 628"/>
                  <a:gd name="T5" fmla="*/ 2147483647 h 153"/>
                  <a:gd name="T6" fmla="*/ 0 w 628"/>
                  <a:gd name="T7" fmla="*/ 2147483647 h 153"/>
                  <a:gd name="T8" fmla="*/ 0 w 628"/>
                  <a:gd name="T9" fmla="*/ 2147483647 h 15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28"/>
                  <a:gd name="T16" fmla="*/ 0 h 153"/>
                  <a:gd name="T17" fmla="*/ 628 w 628"/>
                  <a:gd name="T18" fmla="*/ 153 h 15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28" h="153">
                    <a:moveTo>
                      <a:pt x="0" y="149"/>
                    </a:moveTo>
                    <a:lnTo>
                      <a:pt x="626" y="0"/>
                    </a:lnTo>
                    <a:lnTo>
                      <a:pt x="628" y="3"/>
                    </a:lnTo>
                    <a:lnTo>
                      <a:pt x="0" y="153"/>
                    </a:lnTo>
                    <a:lnTo>
                      <a:pt x="0" y="149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84" name="Freeform 25"/>
              <p:cNvSpPr/>
              <p:nvPr/>
            </p:nvSpPr>
            <p:spPr bwMode="auto">
              <a:xfrm>
                <a:off x="190500" y="41275"/>
                <a:ext cx="996950" cy="242888"/>
              </a:xfrm>
              <a:custGeom>
                <a:avLst/>
                <a:gdLst>
                  <a:gd name="T0" fmla="*/ 0 w 628"/>
                  <a:gd name="T1" fmla="*/ 2147483647 h 153"/>
                  <a:gd name="T2" fmla="*/ 2147483647 w 628"/>
                  <a:gd name="T3" fmla="*/ 0 h 153"/>
                  <a:gd name="T4" fmla="*/ 2147483647 w 628"/>
                  <a:gd name="T5" fmla="*/ 2147483647 h 153"/>
                  <a:gd name="T6" fmla="*/ 0 w 628"/>
                  <a:gd name="T7" fmla="*/ 2147483647 h 153"/>
                  <a:gd name="T8" fmla="*/ 0 w 628"/>
                  <a:gd name="T9" fmla="*/ 2147483647 h 15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28"/>
                  <a:gd name="T16" fmla="*/ 0 h 153"/>
                  <a:gd name="T17" fmla="*/ 628 w 628"/>
                  <a:gd name="T18" fmla="*/ 153 h 15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28" h="153">
                    <a:moveTo>
                      <a:pt x="0" y="150"/>
                    </a:moveTo>
                    <a:lnTo>
                      <a:pt x="628" y="0"/>
                    </a:lnTo>
                    <a:lnTo>
                      <a:pt x="628" y="4"/>
                    </a:lnTo>
                    <a:lnTo>
                      <a:pt x="0" y="153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85" name="Freeform 26"/>
              <p:cNvSpPr/>
              <p:nvPr/>
            </p:nvSpPr>
            <p:spPr bwMode="auto">
              <a:xfrm>
                <a:off x="173038" y="238125"/>
                <a:ext cx="393700" cy="1611313"/>
              </a:xfrm>
              <a:custGeom>
                <a:avLst/>
                <a:gdLst>
                  <a:gd name="T0" fmla="*/ 2147483647 w 248"/>
                  <a:gd name="T1" fmla="*/ 2147483647 h 1015"/>
                  <a:gd name="T2" fmla="*/ 2147483647 w 248"/>
                  <a:gd name="T3" fmla="*/ 2147483647 h 1015"/>
                  <a:gd name="T4" fmla="*/ 2147483647 w 248"/>
                  <a:gd name="T5" fmla="*/ 0 h 1015"/>
                  <a:gd name="T6" fmla="*/ 0 w 248"/>
                  <a:gd name="T7" fmla="*/ 0 h 1015"/>
                  <a:gd name="T8" fmla="*/ 2147483647 w 248"/>
                  <a:gd name="T9" fmla="*/ 2147483647 h 10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8"/>
                  <a:gd name="T16" fmla="*/ 0 h 1015"/>
                  <a:gd name="T17" fmla="*/ 248 w 248"/>
                  <a:gd name="T18" fmla="*/ 1015 h 10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8" h="1015">
                    <a:moveTo>
                      <a:pt x="243" y="1015"/>
                    </a:moveTo>
                    <a:lnTo>
                      <a:pt x="248" y="1013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243" y="1015"/>
                    </a:lnTo>
                    <a:close/>
                  </a:path>
                </a:pathLst>
              </a:custGeom>
              <a:solidFill>
                <a:srgbClr val="2D68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5151" name="组合 45"/>
            <p:cNvGrpSpPr/>
            <p:nvPr/>
          </p:nvGrpSpPr>
          <p:grpSpPr bwMode="auto">
            <a:xfrm>
              <a:off x="1283475" y="383516"/>
              <a:ext cx="614363" cy="1724025"/>
              <a:chOff x="0" y="0"/>
              <a:chExt cx="614363" cy="1724025"/>
            </a:xfrm>
          </p:grpSpPr>
          <p:sp>
            <p:nvSpPr>
              <p:cNvPr id="5153" name="Freeform 27"/>
              <p:cNvSpPr/>
              <p:nvPr/>
            </p:nvSpPr>
            <p:spPr bwMode="auto">
              <a:xfrm>
                <a:off x="358775" y="0"/>
                <a:ext cx="255588" cy="398463"/>
              </a:xfrm>
              <a:custGeom>
                <a:avLst/>
                <a:gdLst>
                  <a:gd name="T0" fmla="*/ 2147483647 w 87"/>
                  <a:gd name="T1" fmla="*/ 2147483647 h 136"/>
                  <a:gd name="T2" fmla="*/ 2147483647 w 87"/>
                  <a:gd name="T3" fmla="*/ 2147483647 h 136"/>
                  <a:gd name="T4" fmla="*/ 2147483647 w 87"/>
                  <a:gd name="T5" fmla="*/ 2147483647 h 136"/>
                  <a:gd name="T6" fmla="*/ 2147483647 w 87"/>
                  <a:gd name="T7" fmla="*/ 2147483647 h 136"/>
                  <a:gd name="T8" fmla="*/ 2147483647 w 87"/>
                  <a:gd name="T9" fmla="*/ 2147483647 h 136"/>
                  <a:gd name="T10" fmla="*/ 2147483647 w 87"/>
                  <a:gd name="T11" fmla="*/ 2147483647 h 136"/>
                  <a:gd name="T12" fmla="*/ 2147483647 w 87"/>
                  <a:gd name="T13" fmla="*/ 2147483647 h 136"/>
                  <a:gd name="T14" fmla="*/ 2147483647 w 87"/>
                  <a:gd name="T15" fmla="*/ 2147483647 h 136"/>
                  <a:gd name="T16" fmla="*/ 2147483647 w 87"/>
                  <a:gd name="T17" fmla="*/ 2147483647 h 1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87"/>
                  <a:gd name="T28" fmla="*/ 0 h 136"/>
                  <a:gd name="T29" fmla="*/ 87 w 87"/>
                  <a:gd name="T30" fmla="*/ 136 h 1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87" h="136">
                    <a:moveTo>
                      <a:pt x="61" y="111"/>
                    </a:moveTo>
                    <a:cubicBezTo>
                      <a:pt x="56" y="127"/>
                      <a:pt x="40" y="136"/>
                      <a:pt x="24" y="131"/>
                    </a:cubicBezTo>
                    <a:cubicBezTo>
                      <a:pt x="24" y="131"/>
                      <a:pt x="24" y="131"/>
                      <a:pt x="24" y="131"/>
                    </a:cubicBezTo>
                    <a:cubicBezTo>
                      <a:pt x="9" y="126"/>
                      <a:pt x="0" y="109"/>
                      <a:pt x="5" y="94"/>
                    </a:cubicBezTo>
                    <a:cubicBezTo>
                      <a:pt x="26" y="25"/>
                      <a:pt x="26" y="25"/>
                      <a:pt x="26" y="25"/>
                    </a:cubicBezTo>
                    <a:cubicBezTo>
                      <a:pt x="31" y="9"/>
                      <a:pt x="47" y="0"/>
                      <a:pt x="63" y="5"/>
                    </a:cubicBezTo>
                    <a:cubicBezTo>
                      <a:pt x="63" y="5"/>
                      <a:pt x="63" y="5"/>
                      <a:pt x="63" y="5"/>
                    </a:cubicBezTo>
                    <a:cubicBezTo>
                      <a:pt x="78" y="10"/>
                      <a:pt x="87" y="27"/>
                      <a:pt x="82" y="42"/>
                    </a:cubicBezTo>
                    <a:lnTo>
                      <a:pt x="61" y="111"/>
                    </a:lnTo>
                    <a:close/>
                  </a:path>
                </a:pathLst>
              </a:custGeom>
              <a:solidFill>
                <a:srgbClr val="BF27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4" name="Freeform 28"/>
              <p:cNvSpPr/>
              <p:nvPr/>
            </p:nvSpPr>
            <p:spPr bwMode="auto">
              <a:xfrm>
                <a:off x="412750" y="11112"/>
                <a:ext cx="201613" cy="387350"/>
              </a:xfrm>
              <a:custGeom>
                <a:avLst/>
                <a:gdLst>
                  <a:gd name="T0" fmla="*/ 2147483647 w 69"/>
                  <a:gd name="T1" fmla="*/ 2147483647 h 132"/>
                  <a:gd name="T2" fmla="*/ 2147483647 w 69"/>
                  <a:gd name="T3" fmla="*/ 0 h 132"/>
                  <a:gd name="T4" fmla="*/ 0 w 69"/>
                  <a:gd name="T5" fmla="*/ 2147483647 h 132"/>
                  <a:gd name="T6" fmla="*/ 2147483647 w 69"/>
                  <a:gd name="T7" fmla="*/ 2147483647 h 132"/>
                  <a:gd name="T8" fmla="*/ 2147483647 w 69"/>
                  <a:gd name="T9" fmla="*/ 2147483647 h 132"/>
                  <a:gd name="T10" fmla="*/ 2147483647 w 69"/>
                  <a:gd name="T11" fmla="*/ 2147483647 h 132"/>
                  <a:gd name="T12" fmla="*/ 2147483647 w 69"/>
                  <a:gd name="T13" fmla="*/ 2147483647 h 13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9"/>
                  <a:gd name="T22" fmla="*/ 0 h 132"/>
                  <a:gd name="T23" fmla="*/ 69 w 69"/>
                  <a:gd name="T24" fmla="*/ 132 h 13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9" h="132">
                    <a:moveTo>
                      <a:pt x="45" y="1"/>
                    </a:moveTo>
                    <a:cubicBezTo>
                      <a:pt x="43" y="1"/>
                      <a:pt x="41" y="0"/>
                      <a:pt x="39" y="0"/>
                    </a:cubicBezTo>
                    <a:cubicBezTo>
                      <a:pt x="0" y="124"/>
                      <a:pt x="0" y="124"/>
                      <a:pt x="0" y="124"/>
                    </a:cubicBezTo>
                    <a:cubicBezTo>
                      <a:pt x="2" y="125"/>
                      <a:pt x="4" y="126"/>
                      <a:pt x="6" y="127"/>
                    </a:cubicBezTo>
                    <a:cubicBezTo>
                      <a:pt x="22" y="132"/>
                      <a:pt x="38" y="123"/>
                      <a:pt x="43" y="107"/>
                    </a:cubicBezTo>
                    <a:cubicBezTo>
                      <a:pt x="64" y="38"/>
                      <a:pt x="64" y="38"/>
                      <a:pt x="64" y="38"/>
                    </a:cubicBezTo>
                    <a:cubicBezTo>
                      <a:pt x="69" y="23"/>
                      <a:pt x="60" y="6"/>
                      <a:pt x="45" y="1"/>
                    </a:cubicBezTo>
                    <a:close/>
                  </a:path>
                </a:pathLst>
              </a:custGeom>
              <a:solidFill>
                <a:srgbClr val="A321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5" name="Freeform 29"/>
              <p:cNvSpPr/>
              <p:nvPr/>
            </p:nvSpPr>
            <p:spPr bwMode="auto">
              <a:xfrm>
                <a:off x="482600" y="44450"/>
                <a:ext cx="127000" cy="339725"/>
              </a:xfrm>
              <a:custGeom>
                <a:avLst/>
                <a:gdLst>
                  <a:gd name="T0" fmla="*/ 2147483647 w 43"/>
                  <a:gd name="T1" fmla="*/ 0 h 116"/>
                  <a:gd name="T2" fmla="*/ 0 w 43"/>
                  <a:gd name="T3" fmla="*/ 2147483647 h 116"/>
                  <a:gd name="T4" fmla="*/ 2147483647 w 43"/>
                  <a:gd name="T5" fmla="*/ 2147483647 h 116"/>
                  <a:gd name="T6" fmla="*/ 2147483647 w 43"/>
                  <a:gd name="T7" fmla="*/ 2147483647 h 116"/>
                  <a:gd name="T8" fmla="*/ 2147483647 w 43"/>
                  <a:gd name="T9" fmla="*/ 0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3"/>
                  <a:gd name="T16" fmla="*/ 0 h 116"/>
                  <a:gd name="T17" fmla="*/ 43 w 43"/>
                  <a:gd name="T18" fmla="*/ 116 h 1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3" h="116">
                    <a:moveTo>
                      <a:pt x="35" y="0"/>
                    </a:moveTo>
                    <a:cubicBezTo>
                      <a:pt x="0" y="116"/>
                      <a:pt x="0" y="116"/>
                      <a:pt x="0" y="116"/>
                    </a:cubicBezTo>
                    <a:cubicBezTo>
                      <a:pt x="9" y="113"/>
                      <a:pt x="16" y="106"/>
                      <a:pt x="19" y="96"/>
                    </a:cubicBezTo>
                    <a:cubicBezTo>
                      <a:pt x="40" y="27"/>
                      <a:pt x="40" y="27"/>
                      <a:pt x="40" y="27"/>
                    </a:cubicBezTo>
                    <a:cubicBezTo>
                      <a:pt x="43" y="17"/>
                      <a:pt x="41" y="7"/>
                      <a:pt x="35" y="0"/>
                    </a:cubicBezTo>
                    <a:close/>
                  </a:path>
                </a:pathLst>
              </a:custGeom>
              <a:solidFill>
                <a:srgbClr val="8A1C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6" name="Freeform 30"/>
              <p:cNvSpPr/>
              <p:nvPr/>
            </p:nvSpPr>
            <p:spPr bwMode="auto">
              <a:xfrm>
                <a:off x="0" y="222250"/>
                <a:ext cx="555625" cy="1316038"/>
              </a:xfrm>
              <a:custGeom>
                <a:avLst/>
                <a:gdLst>
                  <a:gd name="T0" fmla="*/ 2147483647 w 350"/>
                  <a:gd name="T1" fmla="*/ 2147483647 h 829"/>
                  <a:gd name="T2" fmla="*/ 0 w 350"/>
                  <a:gd name="T3" fmla="*/ 2147483647 h 829"/>
                  <a:gd name="T4" fmla="*/ 2147483647 w 350"/>
                  <a:gd name="T5" fmla="*/ 0 h 829"/>
                  <a:gd name="T6" fmla="*/ 2147483647 w 350"/>
                  <a:gd name="T7" fmla="*/ 2147483647 h 829"/>
                  <a:gd name="T8" fmla="*/ 2147483647 w 350"/>
                  <a:gd name="T9" fmla="*/ 2147483647 h 8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0"/>
                  <a:gd name="T16" fmla="*/ 0 h 829"/>
                  <a:gd name="T17" fmla="*/ 350 w 350"/>
                  <a:gd name="T18" fmla="*/ 829 h 8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0" h="829">
                    <a:moveTo>
                      <a:pt x="104" y="829"/>
                    </a:moveTo>
                    <a:lnTo>
                      <a:pt x="0" y="798"/>
                    </a:lnTo>
                    <a:lnTo>
                      <a:pt x="245" y="0"/>
                    </a:lnTo>
                    <a:lnTo>
                      <a:pt x="350" y="32"/>
                    </a:lnTo>
                    <a:lnTo>
                      <a:pt x="104" y="829"/>
                    </a:lnTo>
                    <a:close/>
                  </a:path>
                </a:pathLst>
              </a:custGeom>
              <a:solidFill>
                <a:srgbClr val="00C5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7" name="Freeform 31"/>
              <p:cNvSpPr/>
              <p:nvPr/>
            </p:nvSpPr>
            <p:spPr bwMode="auto">
              <a:xfrm>
                <a:off x="65088" y="242887"/>
                <a:ext cx="490538" cy="1295400"/>
              </a:xfrm>
              <a:custGeom>
                <a:avLst/>
                <a:gdLst>
                  <a:gd name="T0" fmla="*/ 2147483647 w 309"/>
                  <a:gd name="T1" fmla="*/ 0 h 816"/>
                  <a:gd name="T2" fmla="*/ 0 w 309"/>
                  <a:gd name="T3" fmla="*/ 2147483647 h 816"/>
                  <a:gd name="T4" fmla="*/ 2147483647 w 309"/>
                  <a:gd name="T5" fmla="*/ 2147483647 h 816"/>
                  <a:gd name="T6" fmla="*/ 2147483647 w 309"/>
                  <a:gd name="T7" fmla="*/ 2147483647 h 816"/>
                  <a:gd name="T8" fmla="*/ 2147483647 w 309"/>
                  <a:gd name="T9" fmla="*/ 0 h 8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9"/>
                  <a:gd name="T16" fmla="*/ 0 h 816"/>
                  <a:gd name="T17" fmla="*/ 309 w 309"/>
                  <a:gd name="T18" fmla="*/ 816 h 8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9" h="816">
                    <a:moveTo>
                      <a:pt x="245" y="0"/>
                    </a:moveTo>
                    <a:lnTo>
                      <a:pt x="0" y="796"/>
                    </a:lnTo>
                    <a:lnTo>
                      <a:pt x="63" y="816"/>
                    </a:lnTo>
                    <a:lnTo>
                      <a:pt x="309" y="19"/>
                    </a:lnTo>
                    <a:lnTo>
                      <a:pt x="245" y="0"/>
                    </a:lnTo>
                    <a:close/>
                  </a:path>
                </a:pathLst>
              </a:custGeom>
              <a:solidFill>
                <a:srgbClr val="00AB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8" name="Freeform 32"/>
              <p:cNvSpPr/>
              <p:nvPr/>
            </p:nvSpPr>
            <p:spPr bwMode="auto">
              <a:xfrm>
                <a:off x="130175" y="260350"/>
                <a:ext cx="425450" cy="1277938"/>
              </a:xfrm>
              <a:custGeom>
                <a:avLst/>
                <a:gdLst>
                  <a:gd name="T0" fmla="*/ 2147483647 w 268"/>
                  <a:gd name="T1" fmla="*/ 0 h 805"/>
                  <a:gd name="T2" fmla="*/ 0 w 268"/>
                  <a:gd name="T3" fmla="*/ 2147483647 h 805"/>
                  <a:gd name="T4" fmla="*/ 2147483647 w 268"/>
                  <a:gd name="T5" fmla="*/ 2147483647 h 805"/>
                  <a:gd name="T6" fmla="*/ 2147483647 w 268"/>
                  <a:gd name="T7" fmla="*/ 2147483647 h 805"/>
                  <a:gd name="T8" fmla="*/ 2147483647 w 268"/>
                  <a:gd name="T9" fmla="*/ 0 h 80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68"/>
                  <a:gd name="T16" fmla="*/ 0 h 805"/>
                  <a:gd name="T17" fmla="*/ 268 w 268"/>
                  <a:gd name="T18" fmla="*/ 805 h 80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68" h="805">
                    <a:moveTo>
                      <a:pt x="244" y="0"/>
                    </a:moveTo>
                    <a:lnTo>
                      <a:pt x="0" y="798"/>
                    </a:lnTo>
                    <a:lnTo>
                      <a:pt x="22" y="805"/>
                    </a:lnTo>
                    <a:lnTo>
                      <a:pt x="268" y="8"/>
                    </a:lnTo>
                    <a:lnTo>
                      <a:pt x="244" y="0"/>
                    </a:lnTo>
                    <a:close/>
                  </a:path>
                </a:pathLst>
              </a:custGeom>
              <a:solidFill>
                <a:srgbClr val="0091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9" name="Freeform 33"/>
              <p:cNvSpPr/>
              <p:nvPr/>
            </p:nvSpPr>
            <p:spPr bwMode="auto">
              <a:xfrm>
                <a:off x="0" y="1489075"/>
                <a:ext cx="165100" cy="234950"/>
              </a:xfrm>
              <a:custGeom>
                <a:avLst/>
                <a:gdLst>
                  <a:gd name="T0" fmla="*/ 2147483647 w 104"/>
                  <a:gd name="T1" fmla="*/ 2147483647 h 148"/>
                  <a:gd name="T2" fmla="*/ 2147483647 w 104"/>
                  <a:gd name="T3" fmla="*/ 2147483647 h 148"/>
                  <a:gd name="T4" fmla="*/ 0 w 104"/>
                  <a:gd name="T5" fmla="*/ 0 h 148"/>
                  <a:gd name="T6" fmla="*/ 2147483647 w 104"/>
                  <a:gd name="T7" fmla="*/ 2147483647 h 14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4"/>
                  <a:gd name="T13" fmla="*/ 0 h 148"/>
                  <a:gd name="T14" fmla="*/ 104 w 104"/>
                  <a:gd name="T15" fmla="*/ 148 h 14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4" h="148">
                    <a:moveTo>
                      <a:pt x="104" y="31"/>
                    </a:moveTo>
                    <a:lnTo>
                      <a:pt x="11" y="148"/>
                    </a:lnTo>
                    <a:lnTo>
                      <a:pt x="0" y="0"/>
                    </a:lnTo>
                    <a:lnTo>
                      <a:pt x="104" y="31"/>
                    </a:lnTo>
                    <a:close/>
                  </a:path>
                </a:pathLst>
              </a:custGeom>
              <a:solidFill>
                <a:srgbClr val="F9D5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0" name="Freeform 34"/>
              <p:cNvSpPr/>
              <p:nvPr/>
            </p:nvSpPr>
            <p:spPr bwMode="auto">
              <a:xfrm>
                <a:off x="12700" y="1662112"/>
                <a:ext cx="44450" cy="61913"/>
              </a:xfrm>
              <a:custGeom>
                <a:avLst/>
                <a:gdLst>
                  <a:gd name="T0" fmla="*/ 0 w 28"/>
                  <a:gd name="T1" fmla="*/ 0 h 39"/>
                  <a:gd name="T2" fmla="*/ 2147483647 w 28"/>
                  <a:gd name="T3" fmla="*/ 2147483647 h 39"/>
                  <a:gd name="T4" fmla="*/ 2147483647 w 28"/>
                  <a:gd name="T5" fmla="*/ 2147483647 h 39"/>
                  <a:gd name="T6" fmla="*/ 0 w 28"/>
                  <a:gd name="T7" fmla="*/ 0 h 3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"/>
                  <a:gd name="T13" fmla="*/ 0 h 39"/>
                  <a:gd name="T14" fmla="*/ 28 w 28"/>
                  <a:gd name="T15" fmla="*/ 39 h 3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" h="39">
                    <a:moveTo>
                      <a:pt x="0" y="0"/>
                    </a:moveTo>
                    <a:lnTo>
                      <a:pt x="3" y="39"/>
                    </a:lnTo>
                    <a:lnTo>
                      <a:pt x="28" y="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1" name="Freeform 35"/>
              <p:cNvSpPr/>
              <p:nvPr/>
            </p:nvSpPr>
            <p:spPr bwMode="auto">
              <a:xfrm>
                <a:off x="376238" y="200025"/>
                <a:ext cx="192088" cy="96838"/>
              </a:xfrm>
              <a:custGeom>
                <a:avLst/>
                <a:gdLst>
                  <a:gd name="T0" fmla="*/ 2147483647 w 65"/>
                  <a:gd name="T1" fmla="*/ 2147483647 h 33"/>
                  <a:gd name="T2" fmla="*/ 2147483647 w 65"/>
                  <a:gd name="T3" fmla="*/ 2147483647 h 33"/>
                  <a:gd name="T4" fmla="*/ 2147483647 w 65"/>
                  <a:gd name="T5" fmla="*/ 2147483647 h 33"/>
                  <a:gd name="T6" fmla="*/ 0 w 65"/>
                  <a:gd name="T7" fmla="*/ 2147483647 h 33"/>
                  <a:gd name="T8" fmla="*/ 2147483647 w 65"/>
                  <a:gd name="T9" fmla="*/ 2147483647 h 33"/>
                  <a:gd name="T10" fmla="*/ 2147483647 w 65"/>
                  <a:gd name="T11" fmla="*/ 0 h 33"/>
                  <a:gd name="T12" fmla="*/ 2147483647 w 65"/>
                  <a:gd name="T13" fmla="*/ 2147483647 h 33"/>
                  <a:gd name="T14" fmla="*/ 2147483647 w 65"/>
                  <a:gd name="T15" fmla="*/ 2147483647 h 33"/>
                  <a:gd name="T16" fmla="*/ 2147483647 w 65"/>
                  <a:gd name="T17" fmla="*/ 2147483647 h 3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5"/>
                  <a:gd name="T28" fmla="*/ 0 h 33"/>
                  <a:gd name="T29" fmla="*/ 65 w 65"/>
                  <a:gd name="T30" fmla="*/ 33 h 3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5" h="33">
                    <a:moveTo>
                      <a:pt x="62" y="30"/>
                    </a:moveTo>
                    <a:cubicBezTo>
                      <a:pt x="61" y="32"/>
                      <a:pt x="59" y="33"/>
                      <a:pt x="58" y="33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1" y="15"/>
                      <a:pt x="0" y="13"/>
                      <a:pt x="0" y="11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4" y="1"/>
                      <a:pt x="6" y="0"/>
                      <a:pt x="7" y="0"/>
                    </a:cubicBezTo>
                    <a:cubicBezTo>
                      <a:pt x="62" y="17"/>
                      <a:pt x="62" y="17"/>
                      <a:pt x="62" y="17"/>
                    </a:cubicBezTo>
                    <a:cubicBezTo>
                      <a:pt x="64" y="18"/>
                      <a:pt x="65" y="20"/>
                      <a:pt x="65" y="22"/>
                    </a:cubicBezTo>
                    <a:lnTo>
                      <a:pt x="62" y="30"/>
                    </a:lnTo>
                    <a:close/>
                  </a:path>
                </a:pathLst>
              </a:custGeom>
              <a:solidFill>
                <a:srgbClr val="FAEC2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2" name="Freeform 36"/>
              <p:cNvSpPr/>
              <p:nvPr/>
            </p:nvSpPr>
            <p:spPr bwMode="auto">
              <a:xfrm>
                <a:off x="447675" y="219075"/>
                <a:ext cx="120650" cy="77788"/>
              </a:xfrm>
              <a:custGeom>
                <a:avLst/>
                <a:gdLst>
                  <a:gd name="T0" fmla="*/ 2147483647 w 41"/>
                  <a:gd name="T1" fmla="*/ 2147483647 h 26"/>
                  <a:gd name="T2" fmla="*/ 2147483647 w 41"/>
                  <a:gd name="T3" fmla="*/ 0 h 26"/>
                  <a:gd name="T4" fmla="*/ 0 w 41"/>
                  <a:gd name="T5" fmla="*/ 2147483647 h 26"/>
                  <a:gd name="T6" fmla="*/ 2147483647 w 41"/>
                  <a:gd name="T7" fmla="*/ 2147483647 h 26"/>
                  <a:gd name="T8" fmla="*/ 2147483647 w 41"/>
                  <a:gd name="T9" fmla="*/ 2147483647 h 26"/>
                  <a:gd name="T10" fmla="*/ 2147483647 w 41"/>
                  <a:gd name="T11" fmla="*/ 2147483647 h 26"/>
                  <a:gd name="T12" fmla="*/ 2147483647 w 41"/>
                  <a:gd name="T13" fmla="*/ 2147483647 h 2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1"/>
                  <a:gd name="T22" fmla="*/ 0 h 26"/>
                  <a:gd name="T23" fmla="*/ 41 w 41"/>
                  <a:gd name="T24" fmla="*/ 26 h 2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1" h="26">
                    <a:moveTo>
                      <a:pt x="38" y="1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4" y="26"/>
                      <a:pt x="34" y="26"/>
                      <a:pt x="34" y="26"/>
                    </a:cubicBezTo>
                    <a:cubicBezTo>
                      <a:pt x="35" y="26"/>
                      <a:pt x="37" y="25"/>
                      <a:pt x="38" y="23"/>
                    </a:cubicBezTo>
                    <a:cubicBezTo>
                      <a:pt x="41" y="15"/>
                      <a:pt x="41" y="15"/>
                      <a:pt x="41" y="15"/>
                    </a:cubicBezTo>
                    <a:cubicBezTo>
                      <a:pt x="41" y="13"/>
                      <a:pt x="40" y="11"/>
                      <a:pt x="38" y="10"/>
                    </a:cubicBezTo>
                    <a:close/>
                  </a:path>
                </a:pathLst>
              </a:custGeom>
              <a:solidFill>
                <a:srgbClr val="E0D4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3" name="Freeform 37"/>
              <p:cNvSpPr/>
              <p:nvPr/>
            </p:nvSpPr>
            <p:spPr bwMode="auto">
              <a:xfrm>
                <a:off x="376238" y="200025"/>
                <a:ext cx="36513" cy="49213"/>
              </a:xfrm>
              <a:custGeom>
                <a:avLst/>
                <a:gdLst>
                  <a:gd name="T0" fmla="*/ 2147483647 w 12"/>
                  <a:gd name="T1" fmla="*/ 2147483647 h 17"/>
                  <a:gd name="T2" fmla="*/ 2147483647 w 12"/>
                  <a:gd name="T3" fmla="*/ 0 h 17"/>
                  <a:gd name="T4" fmla="*/ 2147483647 w 12"/>
                  <a:gd name="T5" fmla="*/ 2147483647 h 17"/>
                  <a:gd name="T6" fmla="*/ 0 w 12"/>
                  <a:gd name="T7" fmla="*/ 2147483647 h 17"/>
                  <a:gd name="T8" fmla="*/ 2147483647 w 12"/>
                  <a:gd name="T9" fmla="*/ 2147483647 h 17"/>
                  <a:gd name="T10" fmla="*/ 2147483647 w 12"/>
                  <a:gd name="T11" fmla="*/ 2147483647 h 17"/>
                  <a:gd name="T12" fmla="*/ 2147483647 w 12"/>
                  <a:gd name="T13" fmla="*/ 2147483647 h 1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2"/>
                  <a:gd name="T22" fmla="*/ 0 h 17"/>
                  <a:gd name="T23" fmla="*/ 12 w 12"/>
                  <a:gd name="T24" fmla="*/ 17 h 1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2" h="17">
                    <a:moveTo>
                      <a:pt x="12" y="2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6" y="0"/>
                      <a:pt x="4" y="1"/>
                      <a:pt x="3" y="3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3"/>
                      <a:pt x="1" y="15"/>
                      <a:pt x="3" y="16"/>
                    </a:cubicBezTo>
                    <a:cubicBezTo>
                      <a:pt x="7" y="17"/>
                      <a:pt x="7" y="17"/>
                      <a:pt x="7" y="17"/>
                    </a:cubicBezTo>
                    <a:lnTo>
                      <a:pt x="12" y="2"/>
                    </a:lnTo>
                    <a:close/>
                  </a:path>
                </a:pathLst>
              </a:custGeom>
              <a:solidFill>
                <a:srgbClr val="E0D4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4" name="Freeform 38"/>
              <p:cNvSpPr/>
              <p:nvPr/>
            </p:nvSpPr>
            <p:spPr bwMode="auto">
              <a:xfrm>
                <a:off x="512763" y="239712"/>
                <a:ext cx="55563" cy="57150"/>
              </a:xfrm>
              <a:custGeom>
                <a:avLst/>
                <a:gdLst>
                  <a:gd name="T0" fmla="*/ 2147483647 w 19"/>
                  <a:gd name="T1" fmla="*/ 2147483647 h 19"/>
                  <a:gd name="T2" fmla="*/ 2147483647 w 19"/>
                  <a:gd name="T3" fmla="*/ 0 h 19"/>
                  <a:gd name="T4" fmla="*/ 0 w 19"/>
                  <a:gd name="T5" fmla="*/ 2147483647 h 19"/>
                  <a:gd name="T6" fmla="*/ 2147483647 w 19"/>
                  <a:gd name="T7" fmla="*/ 2147483647 h 19"/>
                  <a:gd name="T8" fmla="*/ 2147483647 w 19"/>
                  <a:gd name="T9" fmla="*/ 2147483647 h 19"/>
                  <a:gd name="T10" fmla="*/ 2147483647 w 19"/>
                  <a:gd name="T11" fmla="*/ 2147483647 h 19"/>
                  <a:gd name="T12" fmla="*/ 2147483647 w 19"/>
                  <a:gd name="T13" fmla="*/ 2147483647 h 1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9"/>
                  <a:gd name="T22" fmla="*/ 0 h 19"/>
                  <a:gd name="T23" fmla="*/ 19 w 19"/>
                  <a:gd name="T24" fmla="*/ 19 h 1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9" h="19">
                    <a:moveTo>
                      <a:pt x="16" y="3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2" y="19"/>
                      <a:pt x="12" y="19"/>
                      <a:pt x="12" y="19"/>
                    </a:cubicBezTo>
                    <a:cubicBezTo>
                      <a:pt x="13" y="19"/>
                      <a:pt x="15" y="18"/>
                      <a:pt x="16" y="16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6"/>
                      <a:pt x="18" y="4"/>
                      <a:pt x="16" y="3"/>
                    </a:cubicBezTo>
                    <a:close/>
                  </a:path>
                </a:pathLst>
              </a:custGeom>
              <a:solidFill>
                <a:srgbClr val="C4BA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5152" name="文本框 46"/>
            <p:cNvSpPr txBox="1">
              <a:spLocks noChangeArrowheads="1"/>
            </p:cNvSpPr>
            <p:nvPr/>
          </p:nvSpPr>
          <p:spPr bwMode="auto">
            <a:xfrm>
              <a:off x="244475" y="501805"/>
              <a:ext cx="1371600" cy="769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sz="44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目录</a:t>
              </a:r>
              <a:endParaRPr lang="zh-CN" sz="44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123" name="组合 84"/>
          <p:cNvGrpSpPr/>
          <p:nvPr/>
        </p:nvGrpSpPr>
        <p:grpSpPr bwMode="auto">
          <a:xfrm>
            <a:off x="3328988" y="2413000"/>
            <a:ext cx="5467350" cy="668338"/>
            <a:chOff x="0" y="0"/>
            <a:chExt cx="5467144" cy="668621"/>
          </a:xfrm>
        </p:grpSpPr>
        <p:grpSp>
          <p:nvGrpSpPr>
            <p:cNvPr id="5144" name="组合 26"/>
            <p:cNvGrpSpPr/>
            <p:nvPr/>
          </p:nvGrpSpPr>
          <p:grpSpPr bwMode="auto">
            <a:xfrm>
              <a:off x="0" y="0"/>
              <a:ext cx="5467144" cy="668621"/>
              <a:chOff x="0" y="0"/>
              <a:chExt cx="10006012" cy="1139825"/>
            </a:xfrm>
          </p:grpSpPr>
          <p:sp>
            <p:nvSpPr>
              <p:cNvPr id="5146" name="Freeform 30"/>
              <p:cNvSpPr/>
              <p:nvPr/>
            </p:nvSpPr>
            <p:spPr bwMode="auto">
              <a:xfrm>
                <a:off x="0" y="0"/>
                <a:ext cx="10006012" cy="1139825"/>
              </a:xfrm>
              <a:custGeom>
                <a:avLst/>
                <a:gdLst>
                  <a:gd name="T0" fmla="*/ 2147483647 w 603"/>
                  <a:gd name="T1" fmla="*/ 2147483647 h 66"/>
                  <a:gd name="T2" fmla="*/ 2147483647 w 603"/>
                  <a:gd name="T3" fmla="*/ 2147483647 h 66"/>
                  <a:gd name="T4" fmla="*/ 2147483647 w 603"/>
                  <a:gd name="T5" fmla="*/ 2147483647 h 66"/>
                  <a:gd name="T6" fmla="*/ 0 w 603"/>
                  <a:gd name="T7" fmla="*/ 2147483647 h 66"/>
                  <a:gd name="T8" fmla="*/ 0 w 603"/>
                  <a:gd name="T9" fmla="*/ 2147483647 h 66"/>
                  <a:gd name="T10" fmla="*/ 2147483647 w 603"/>
                  <a:gd name="T11" fmla="*/ 0 h 66"/>
                  <a:gd name="T12" fmla="*/ 2147483647 w 603"/>
                  <a:gd name="T13" fmla="*/ 0 h 66"/>
                  <a:gd name="T14" fmla="*/ 2147483647 w 603"/>
                  <a:gd name="T15" fmla="*/ 2147483647 h 6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03"/>
                  <a:gd name="T25" fmla="*/ 0 h 66"/>
                  <a:gd name="T26" fmla="*/ 603 w 603"/>
                  <a:gd name="T27" fmla="*/ 66 h 6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03" h="66">
                    <a:moveTo>
                      <a:pt x="603" y="33"/>
                    </a:moveTo>
                    <a:cubicBezTo>
                      <a:pt x="603" y="51"/>
                      <a:pt x="589" y="66"/>
                      <a:pt x="570" y="66"/>
                    </a:cubicBezTo>
                    <a:cubicBezTo>
                      <a:pt x="33" y="66"/>
                      <a:pt x="33" y="66"/>
                      <a:pt x="33" y="66"/>
                    </a:cubicBezTo>
                    <a:cubicBezTo>
                      <a:pt x="15" y="66"/>
                      <a:pt x="0" y="51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15"/>
                      <a:pt x="15" y="0"/>
                      <a:pt x="33" y="0"/>
                    </a:cubicBezTo>
                    <a:cubicBezTo>
                      <a:pt x="570" y="0"/>
                      <a:pt x="570" y="0"/>
                      <a:pt x="570" y="0"/>
                    </a:cubicBezTo>
                    <a:cubicBezTo>
                      <a:pt x="589" y="0"/>
                      <a:pt x="603" y="15"/>
                      <a:pt x="603" y="33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7" name="Freeform 31"/>
              <p:cNvSpPr/>
              <p:nvPr/>
            </p:nvSpPr>
            <p:spPr bwMode="auto">
              <a:xfrm>
                <a:off x="8229600" y="0"/>
                <a:ext cx="1776412" cy="1139825"/>
              </a:xfrm>
              <a:custGeom>
                <a:avLst/>
                <a:gdLst>
                  <a:gd name="T0" fmla="*/ 2147483647 w 107"/>
                  <a:gd name="T1" fmla="*/ 0 h 66"/>
                  <a:gd name="T2" fmla="*/ 0 w 107"/>
                  <a:gd name="T3" fmla="*/ 0 h 66"/>
                  <a:gd name="T4" fmla="*/ 0 w 107"/>
                  <a:gd name="T5" fmla="*/ 2147483647 h 66"/>
                  <a:gd name="T6" fmla="*/ 2147483647 w 107"/>
                  <a:gd name="T7" fmla="*/ 2147483647 h 66"/>
                  <a:gd name="T8" fmla="*/ 2147483647 w 107"/>
                  <a:gd name="T9" fmla="*/ 2147483647 h 66"/>
                  <a:gd name="T10" fmla="*/ 2147483647 w 107"/>
                  <a:gd name="T11" fmla="*/ 0 h 6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7"/>
                  <a:gd name="T19" fmla="*/ 0 h 66"/>
                  <a:gd name="T20" fmla="*/ 107 w 107"/>
                  <a:gd name="T21" fmla="*/ 66 h 6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7" h="66">
                    <a:moveTo>
                      <a:pt x="7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74" y="66"/>
                      <a:pt x="74" y="66"/>
                      <a:pt x="74" y="66"/>
                    </a:cubicBezTo>
                    <a:cubicBezTo>
                      <a:pt x="93" y="66"/>
                      <a:pt x="107" y="51"/>
                      <a:pt x="107" y="33"/>
                    </a:cubicBezTo>
                    <a:cubicBezTo>
                      <a:pt x="107" y="15"/>
                      <a:pt x="93" y="0"/>
                      <a:pt x="74" y="0"/>
                    </a:cubicBezTo>
                    <a:close/>
                  </a:path>
                </a:pathLst>
              </a:custGeom>
              <a:solidFill>
                <a:srgbClr val="2D68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8" name="Freeform 32"/>
              <p:cNvSpPr>
                <a:spLocks noEditPoints="1"/>
              </p:cNvSpPr>
              <p:nvPr/>
            </p:nvSpPr>
            <p:spPr bwMode="auto">
              <a:xfrm>
                <a:off x="8559519" y="96370"/>
                <a:ext cx="928687" cy="984250"/>
              </a:xfrm>
              <a:custGeom>
                <a:avLst/>
                <a:gdLst>
                  <a:gd name="T0" fmla="*/ 2147483647 w 56"/>
                  <a:gd name="T1" fmla="*/ 2147483647 h 57"/>
                  <a:gd name="T2" fmla="*/ 2147483647 w 56"/>
                  <a:gd name="T3" fmla="*/ 2147483647 h 57"/>
                  <a:gd name="T4" fmla="*/ 2147483647 w 56"/>
                  <a:gd name="T5" fmla="*/ 2147483647 h 57"/>
                  <a:gd name="T6" fmla="*/ 2147483647 w 56"/>
                  <a:gd name="T7" fmla="*/ 2147483647 h 57"/>
                  <a:gd name="T8" fmla="*/ 2147483647 w 56"/>
                  <a:gd name="T9" fmla="*/ 2147483647 h 57"/>
                  <a:gd name="T10" fmla="*/ 2147483647 w 56"/>
                  <a:gd name="T11" fmla="*/ 2147483647 h 57"/>
                  <a:gd name="T12" fmla="*/ 2147483647 w 56"/>
                  <a:gd name="T13" fmla="*/ 2147483647 h 57"/>
                  <a:gd name="T14" fmla="*/ 2147483647 w 56"/>
                  <a:gd name="T15" fmla="*/ 2147483647 h 57"/>
                  <a:gd name="T16" fmla="*/ 2147483647 w 56"/>
                  <a:gd name="T17" fmla="*/ 2147483647 h 57"/>
                  <a:gd name="T18" fmla="*/ 2147483647 w 56"/>
                  <a:gd name="T19" fmla="*/ 2147483647 h 57"/>
                  <a:gd name="T20" fmla="*/ 2147483647 w 56"/>
                  <a:gd name="T21" fmla="*/ 2147483647 h 57"/>
                  <a:gd name="T22" fmla="*/ 2147483647 w 56"/>
                  <a:gd name="T23" fmla="*/ 2147483647 h 57"/>
                  <a:gd name="T24" fmla="*/ 2147483647 w 56"/>
                  <a:gd name="T25" fmla="*/ 2147483647 h 5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56"/>
                  <a:gd name="T40" fmla="*/ 0 h 57"/>
                  <a:gd name="T41" fmla="*/ 56 w 56"/>
                  <a:gd name="T42" fmla="*/ 57 h 57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56" h="57">
                    <a:moveTo>
                      <a:pt x="34" y="8"/>
                    </a:moveTo>
                    <a:cubicBezTo>
                      <a:pt x="26" y="0"/>
                      <a:pt x="14" y="0"/>
                      <a:pt x="7" y="8"/>
                    </a:cubicBezTo>
                    <a:cubicBezTo>
                      <a:pt x="0" y="15"/>
                      <a:pt x="0" y="27"/>
                      <a:pt x="7" y="34"/>
                    </a:cubicBezTo>
                    <a:cubicBezTo>
                      <a:pt x="14" y="41"/>
                      <a:pt x="24" y="42"/>
                      <a:pt x="31" y="37"/>
                    </a:cubicBezTo>
                    <a:cubicBezTo>
                      <a:pt x="51" y="57"/>
                      <a:pt x="51" y="57"/>
                      <a:pt x="51" y="57"/>
                    </a:cubicBezTo>
                    <a:cubicBezTo>
                      <a:pt x="56" y="52"/>
                      <a:pt x="56" y="52"/>
                      <a:pt x="56" y="52"/>
                    </a:cubicBezTo>
                    <a:cubicBezTo>
                      <a:pt x="36" y="32"/>
                      <a:pt x="36" y="32"/>
                      <a:pt x="36" y="32"/>
                    </a:cubicBezTo>
                    <a:cubicBezTo>
                      <a:pt x="41" y="25"/>
                      <a:pt x="40" y="14"/>
                      <a:pt x="34" y="8"/>
                    </a:cubicBezTo>
                    <a:close/>
                    <a:moveTo>
                      <a:pt x="30" y="31"/>
                    </a:moveTo>
                    <a:cubicBezTo>
                      <a:pt x="25" y="36"/>
                      <a:pt x="16" y="36"/>
                      <a:pt x="11" y="31"/>
                    </a:cubicBezTo>
                    <a:cubicBezTo>
                      <a:pt x="5" y="26"/>
                      <a:pt x="5" y="17"/>
                      <a:pt x="11" y="11"/>
                    </a:cubicBezTo>
                    <a:cubicBezTo>
                      <a:pt x="16" y="6"/>
                      <a:pt x="25" y="6"/>
                      <a:pt x="30" y="11"/>
                    </a:cubicBezTo>
                    <a:cubicBezTo>
                      <a:pt x="36" y="17"/>
                      <a:pt x="36" y="26"/>
                      <a:pt x="30" y="31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5145" name="文本框 80"/>
            <p:cNvSpPr txBox="1">
              <a:spLocks noChangeArrowheads="1"/>
            </p:cNvSpPr>
            <p:nvPr/>
          </p:nvSpPr>
          <p:spPr bwMode="auto">
            <a:xfrm>
              <a:off x="923890" y="50822"/>
              <a:ext cx="2646262" cy="5844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3200" b="1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一、工作回顾</a:t>
              </a:r>
              <a:endParaRPr lang="zh-CN" altLang="en-US" sz="320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124" name="组合 85"/>
          <p:cNvGrpSpPr/>
          <p:nvPr/>
        </p:nvGrpSpPr>
        <p:grpSpPr bwMode="auto">
          <a:xfrm>
            <a:off x="3328988" y="3424238"/>
            <a:ext cx="5467350" cy="668337"/>
            <a:chOff x="0" y="0"/>
            <a:chExt cx="5467144" cy="668621"/>
          </a:xfrm>
        </p:grpSpPr>
        <p:grpSp>
          <p:nvGrpSpPr>
            <p:cNvPr id="5139" name="组合 30"/>
            <p:cNvGrpSpPr/>
            <p:nvPr/>
          </p:nvGrpSpPr>
          <p:grpSpPr bwMode="auto">
            <a:xfrm>
              <a:off x="0" y="0"/>
              <a:ext cx="5467144" cy="668621"/>
              <a:chOff x="0" y="0"/>
              <a:chExt cx="10006012" cy="1139825"/>
            </a:xfrm>
          </p:grpSpPr>
          <p:sp>
            <p:nvSpPr>
              <p:cNvPr id="5141" name="Freeform 30"/>
              <p:cNvSpPr/>
              <p:nvPr/>
            </p:nvSpPr>
            <p:spPr bwMode="auto">
              <a:xfrm>
                <a:off x="0" y="0"/>
                <a:ext cx="10006012" cy="1139825"/>
              </a:xfrm>
              <a:custGeom>
                <a:avLst/>
                <a:gdLst>
                  <a:gd name="T0" fmla="*/ 2147483647 w 603"/>
                  <a:gd name="T1" fmla="*/ 2147483647 h 66"/>
                  <a:gd name="T2" fmla="*/ 2147483647 w 603"/>
                  <a:gd name="T3" fmla="*/ 2147483647 h 66"/>
                  <a:gd name="T4" fmla="*/ 2147483647 w 603"/>
                  <a:gd name="T5" fmla="*/ 2147483647 h 66"/>
                  <a:gd name="T6" fmla="*/ 0 w 603"/>
                  <a:gd name="T7" fmla="*/ 2147483647 h 66"/>
                  <a:gd name="T8" fmla="*/ 0 w 603"/>
                  <a:gd name="T9" fmla="*/ 2147483647 h 66"/>
                  <a:gd name="T10" fmla="*/ 2147483647 w 603"/>
                  <a:gd name="T11" fmla="*/ 0 h 66"/>
                  <a:gd name="T12" fmla="*/ 2147483647 w 603"/>
                  <a:gd name="T13" fmla="*/ 0 h 66"/>
                  <a:gd name="T14" fmla="*/ 2147483647 w 603"/>
                  <a:gd name="T15" fmla="*/ 2147483647 h 6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03"/>
                  <a:gd name="T25" fmla="*/ 0 h 66"/>
                  <a:gd name="T26" fmla="*/ 603 w 603"/>
                  <a:gd name="T27" fmla="*/ 66 h 6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03" h="66">
                    <a:moveTo>
                      <a:pt x="603" y="33"/>
                    </a:moveTo>
                    <a:cubicBezTo>
                      <a:pt x="603" y="51"/>
                      <a:pt x="589" y="66"/>
                      <a:pt x="570" y="66"/>
                    </a:cubicBezTo>
                    <a:cubicBezTo>
                      <a:pt x="33" y="66"/>
                      <a:pt x="33" y="66"/>
                      <a:pt x="33" y="66"/>
                    </a:cubicBezTo>
                    <a:cubicBezTo>
                      <a:pt x="15" y="66"/>
                      <a:pt x="0" y="51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15"/>
                      <a:pt x="15" y="0"/>
                      <a:pt x="33" y="0"/>
                    </a:cubicBezTo>
                    <a:cubicBezTo>
                      <a:pt x="570" y="0"/>
                      <a:pt x="570" y="0"/>
                      <a:pt x="570" y="0"/>
                    </a:cubicBezTo>
                    <a:cubicBezTo>
                      <a:pt x="589" y="0"/>
                      <a:pt x="603" y="15"/>
                      <a:pt x="603" y="33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2" name="Freeform 31"/>
              <p:cNvSpPr/>
              <p:nvPr/>
            </p:nvSpPr>
            <p:spPr bwMode="auto">
              <a:xfrm>
                <a:off x="8229600" y="0"/>
                <a:ext cx="1776412" cy="1139825"/>
              </a:xfrm>
              <a:custGeom>
                <a:avLst/>
                <a:gdLst>
                  <a:gd name="T0" fmla="*/ 2147483647 w 107"/>
                  <a:gd name="T1" fmla="*/ 0 h 66"/>
                  <a:gd name="T2" fmla="*/ 0 w 107"/>
                  <a:gd name="T3" fmla="*/ 0 h 66"/>
                  <a:gd name="T4" fmla="*/ 0 w 107"/>
                  <a:gd name="T5" fmla="*/ 2147483647 h 66"/>
                  <a:gd name="T6" fmla="*/ 2147483647 w 107"/>
                  <a:gd name="T7" fmla="*/ 2147483647 h 66"/>
                  <a:gd name="T8" fmla="*/ 2147483647 w 107"/>
                  <a:gd name="T9" fmla="*/ 2147483647 h 66"/>
                  <a:gd name="T10" fmla="*/ 2147483647 w 107"/>
                  <a:gd name="T11" fmla="*/ 0 h 6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7"/>
                  <a:gd name="T19" fmla="*/ 0 h 66"/>
                  <a:gd name="T20" fmla="*/ 107 w 107"/>
                  <a:gd name="T21" fmla="*/ 66 h 6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7" h="66">
                    <a:moveTo>
                      <a:pt x="7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74" y="66"/>
                      <a:pt x="74" y="66"/>
                      <a:pt x="74" y="66"/>
                    </a:cubicBezTo>
                    <a:cubicBezTo>
                      <a:pt x="93" y="66"/>
                      <a:pt x="107" y="51"/>
                      <a:pt x="107" y="33"/>
                    </a:cubicBezTo>
                    <a:cubicBezTo>
                      <a:pt x="107" y="15"/>
                      <a:pt x="93" y="0"/>
                      <a:pt x="74" y="0"/>
                    </a:cubicBezTo>
                    <a:close/>
                  </a:path>
                </a:pathLst>
              </a:custGeom>
              <a:solidFill>
                <a:srgbClr val="2D68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3" name="Freeform 32"/>
              <p:cNvSpPr>
                <a:spLocks noEditPoints="1"/>
              </p:cNvSpPr>
              <p:nvPr/>
            </p:nvSpPr>
            <p:spPr bwMode="auto">
              <a:xfrm>
                <a:off x="8559519" y="96370"/>
                <a:ext cx="928687" cy="984250"/>
              </a:xfrm>
              <a:custGeom>
                <a:avLst/>
                <a:gdLst>
                  <a:gd name="T0" fmla="*/ 2147483647 w 56"/>
                  <a:gd name="T1" fmla="*/ 2147483647 h 57"/>
                  <a:gd name="T2" fmla="*/ 2147483647 w 56"/>
                  <a:gd name="T3" fmla="*/ 2147483647 h 57"/>
                  <a:gd name="T4" fmla="*/ 2147483647 w 56"/>
                  <a:gd name="T5" fmla="*/ 2147483647 h 57"/>
                  <a:gd name="T6" fmla="*/ 2147483647 w 56"/>
                  <a:gd name="T7" fmla="*/ 2147483647 h 57"/>
                  <a:gd name="T8" fmla="*/ 2147483647 w 56"/>
                  <a:gd name="T9" fmla="*/ 2147483647 h 57"/>
                  <a:gd name="T10" fmla="*/ 2147483647 w 56"/>
                  <a:gd name="T11" fmla="*/ 2147483647 h 57"/>
                  <a:gd name="T12" fmla="*/ 2147483647 w 56"/>
                  <a:gd name="T13" fmla="*/ 2147483647 h 57"/>
                  <a:gd name="T14" fmla="*/ 2147483647 w 56"/>
                  <a:gd name="T15" fmla="*/ 2147483647 h 57"/>
                  <a:gd name="T16" fmla="*/ 2147483647 w 56"/>
                  <a:gd name="T17" fmla="*/ 2147483647 h 57"/>
                  <a:gd name="T18" fmla="*/ 2147483647 w 56"/>
                  <a:gd name="T19" fmla="*/ 2147483647 h 57"/>
                  <a:gd name="T20" fmla="*/ 2147483647 w 56"/>
                  <a:gd name="T21" fmla="*/ 2147483647 h 57"/>
                  <a:gd name="T22" fmla="*/ 2147483647 w 56"/>
                  <a:gd name="T23" fmla="*/ 2147483647 h 57"/>
                  <a:gd name="T24" fmla="*/ 2147483647 w 56"/>
                  <a:gd name="T25" fmla="*/ 2147483647 h 5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56"/>
                  <a:gd name="T40" fmla="*/ 0 h 57"/>
                  <a:gd name="T41" fmla="*/ 56 w 56"/>
                  <a:gd name="T42" fmla="*/ 57 h 57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56" h="57">
                    <a:moveTo>
                      <a:pt x="34" y="8"/>
                    </a:moveTo>
                    <a:cubicBezTo>
                      <a:pt x="26" y="0"/>
                      <a:pt x="14" y="0"/>
                      <a:pt x="7" y="8"/>
                    </a:cubicBezTo>
                    <a:cubicBezTo>
                      <a:pt x="0" y="15"/>
                      <a:pt x="0" y="27"/>
                      <a:pt x="7" y="34"/>
                    </a:cubicBezTo>
                    <a:cubicBezTo>
                      <a:pt x="14" y="41"/>
                      <a:pt x="24" y="42"/>
                      <a:pt x="31" y="37"/>
                    </a:cubicBezTo>
                    <a:cubicBezTo>
                      <a:pt x="51" y="57"/>
                      <a:pt x="51" y="57"/>
                      <a:pt x="51" y="57"/>
                    </a:cubicBezTo>
                    <a:cubicBezTo>
                      <a:pt x="56" y="52"/>
                      <a:pt x="56" y="52"/>
                      <a:pt x="56" y="52"/>
                    </a:cubicBezTo>
                    <a:cubicBezTo>
                      <a:pt x="36" y="32"/>
                      <a:pt x="36" y="32"/>
                      <a:pt x="36" y="32"/>
                    </a:cubicBezTo>
                    <a:cubicBezTo>
                      <a:pt x="41" y="25"/>
                      <a:pt x="40" y="14"/>
                      <a:pt x="34" y="8"/>
                    </a:cubicBezTo>
                    <a:close/>
                    <a:moveTo>
                      <a:pt x="30" y="31"/>
                    </a:moveTo>
                    <a:cubicBezTo>
                      <a:pt x="25" y="36"/>
                      <a:pt x="16" y="36"/>
                      <a:pt x="11" y="31"/>
                    </a:cubicBezTo>
                    <a:cubicBezTo>
                      <a:pt x="5" y="26"/>
                      <a:pt x="5" y="17"/>
                      <a:pt x="11" y="11"/>
                    </a:cubicBezTo>
                    <a:cubicBezTo>
                      <a:pt x="16" y="6"/>
                      <a:pt x="25" y="6"/>
                      <a:pt x="30" y="11"/>
                    </a:cubicBezTo>
                    <a:cubicBezTo>
                      <a:pt x="36" y="17"/>
                      <a:pt x="36" y="26"/>
                      <a:pt x="30" y="31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5140" name="文本框 81"/>
            <p:cNvSpPr txBox="1">
              <a:spLocks noChangeArrowheads="1"/>
            </p:cNvSpPr>
            <p:nvPr/>
          </p:nvSpPr>
          <p:spPr bwMode="auto">
            <a:xfrm>
              <a:off x="923890" y="50822"/>
              <a:ext cx="2646262" cy="584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3200" b="1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二、工作态度</a:t>
              </a:r>
              <a:endParaRPr lang="zh-CN" altLang="en-US" sz="320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125" name="组合 86"/>
          <p:cNvGrpSpPr/>
          <p:nvPr/>
        </p:nvGrpSpPr>
        <p:grpSpPr bwMode="auto">
          <a:xfrm>
            <a:off x="3328988" y="4433888"/>
            <a:ext cx="5467350" cy="669925"/>
            <a:chOff x="0" y="0"/>
            <a:chExt cx="5467144" cy="668621"/>
          </a:xfrm>
        </p:grpSpPr>
        <p:grpSp>
          <p:nvGrpSpPr>
            <p:cNvPr id="5134" name="组合 34"/>
            <p:cNvGrpSpPr/>
            <p:nvPr/>
          </p:nvGrpSpPr>
          <p:grpSpPr bwMode="auto">
            <a:xfrm>
              <a:off x="0" y="0"/>
              <a:ext cx="5467144" cy="668621"/>
              <a:chOff x="0" y="0"/>
              <a:chExt cx="10006012" cy="1139825"/>
            </a:xfrm>
          </p:grpSpPr>
          <p:sp>
            <p:nvSpPr>
              <p:cNvPr id="5136" name="Freeform 30"/>
              <p:cNvSpPr/>
              <p:nvPr/>
            </p:nvSpPr>
            <p:spPr bwMode="auto">
              <a:xfrm>
                <a:off x="0" y="0"/>
                <a:ext cx="10006012" cy="1139825"/>
              </a:xfrm>
              <a:custGeom>
                <a:avLst/>
                <a:gdLst>
                  <a:gd name="T0" fmla="*/ 2147483647 w 603"/>
                  <a:gd name="T1" fmla="*/ 2147483647 h 66"/>
                  <a:gd name="T2" fmla="*/ 2147483647 w 603"/>
                  <a:gd name="T3" fmla="*/ 2147483647 h 66"/>
                  <a:gd name="T4" fmla="*/ 2147483647 w 603"/>
                  <a:gd name="T5" fmla="*/ 2147483647 h 66"/>
                  <a:gd name="T6" fmla="*/ 0 w 603"/>
                  <a:gd name="T7" fmla="*/ 2147483647 h 66"/>
                  <a:gd name="T8" fmla="*/ 0 w 603"/>
                  <a:gd name="T9" fmla="*/ 2147483647 h 66"/>
                  <a:gd name="T10" fmla="*/ 2147483647 w 603"/>
                  <a:gd name="T11" fmla="*/ 0 h 66"/>
                  <a:gd name="T12" fmla="*/ 2147483647 w 603"/>
                  <a:gd name="T13" fmla="*/ 0 h 66"/>
                  <a:gd name="T14" fmla="*/ 2147483647 w 603"/>
                  <a:gd name="T15" fmla="*/ 2147483647 h 6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03"/>
                  <a:gd name="T25" fmla="*/ 0 h 66"/>
                  <a:gd name="T26" fmla="*/ 603 w 603"/>
                  <a:gd name="T27" fmla="*/ 66 h 6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03" h="66">
                    <a:moveTo>
                      <a:pt x="603" y="33"/>
                    </a:moveTo>
                    <a:cubicBezTo>
                      <a:pt x="603" y="51"/>
                      <a:pt x="589" y="66"/>
                      <a:pt x="570" y="66"/>
                    </a:cubicBezTo>
                    <a:cubicBezTo>
                      <a:pt x="33" y="66"/>
                      <a:pt x="33" y="66"/>
                      <a:pt x="33" y="66"/>
                    </a:cubicBezTo>
                    <a:cubicBezTo>
                      <a:pt x="15" y="66"/>
                      <a:pt x="0" y="51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15"/>
                      <a:pt x="15" y="0"/>
                      <a:pt x="33" y="0"/>
                    </a:cubicBezTo>
                    <a:cubicBezTo>
                      <a:pt x="570" y="0"/>
                      <a:pt x="570" y="0"/>
                      <a:pt x="570" y="0"/>
                    </a:cubicBezTo>
                    <a:cubicBezTo>
                      <a:pt x="589" y="0"/>
                      <a:pt x="603" y="15"/>
                      <a:pt x="603" y="33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7" name="Freeform 31"/>
              <p:cNvSpPr/>
              <p:nvPr/>
            </p:nvSpPr>
            <p:spPr bwMode="auto">
              <a:xfrm>
                <a:off x="8229600" y="0"/>
                <a:ext cx="1776412" cy="1139825"/>
              </a:xfrm>
              <a:custGeom>
                <a:avLst/>
                <a:gdLst>
                  <a:gd name="T0" fmla="*/ 2147483647 w 107"/>
                  <a:gd name="T1" fmla="*/ 0 h 66"/>
                  <a:gd name="T2" fmla="*/ 0 w 107"/>
                  <a:gd name="T3" fmla="*/ 0 h 66"/>
                  <a:gd name="T4" fmla="*/ 0 w 107"/>
                  <a:gd name="T5" fmla="*/ 2147483647 h 66"/>
                  <a:gd name="T6" fmla="*/ 2147483647 w 107"/>
                  <a:gd name="T7" fmla="*/ 2147483647 h 66"/>
                  <a:gd name="T8" fmla="*/ 2147483647 w 107"/>
                  <a:gd name="T9" fmla="*/ 2147483647 h 66"/>
                  <a:gd name="T10" fmla="*/ 2147483647 w 107"/>
                  <a:gd name="T11" fmla="*/ 0 h 6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7"/>
                  <a:gd name="T19" fmla="*/ 0 h 66"/>
                  <a:gd name="T20" fmla="*/ 107 w 107"/>
                  <a:gd name="T21" fmla="*/ 66 h 6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7" h="66">
                    <a:moveTo>
                      <a:pt x="7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74" y="66"/>
                      <a:pt x="74" y="66"/>
                      <a:pt x="74" y="66"/>
                    </a:cubicBezTo>
                    <a:cubicBezTo>
                      <a:pt x="93" y="66"/>
                      <a:pt x="107" y="51"/>
                      <a:pt x="107" y="33"/>
                    </a:cubicBezTo>
                    <a:cubicBezTo>
                      <a:pt x="107" y="15"/>
                      <a:pt x="93" y="0"/>
                      <a:pt x="74" y="0"/>
                    </a:cubicBezTo>
                    <a:close/>
                  </a:path>
                </a:pathLst>
              </a:custGeom>
              <a:solidFill>
                <a:srgbClr val="2D68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8" name="Freeform 32"/>
              <p:cNvSpPr>
                <a:spLocks noEditPoints="1"/>
              </p:cNvSpPr>
              <p:nvPr/>
            </p:nvSpPr>
            <p:spPr bwMode="auto">
              <a:xfrm>
                <a:off x="8559519" y="96370"/>
                <a:ext cx="928687" cy="984250"/>
              </a:xfrm>
              <a:custGeom>
                <a:avLst/>
                <a:gdLst>
                  <a:gd name="T0" fmla="*/ 2147483647 w 56"/>
                  <a:gd name="T1" fmla="*/ 2147483647 h 57"/>
                  <a:gd name="T2" fmla="*/ 2147483647 w 56"/>
                  <a:gd name="T3" fmla="*/ 2147483647 h 57"/>
                  <a:gd name="T4" fmla="*/ 2147483647 w 56"/>
                  <a:gd name="T5" fmla="*/ 2147483647 h 57"/>
                  <a:gd name="T6" fmla="*/ 2147483647 w 56"/>
                  <a:gd name="T7" fmla="*/ 2147483647 h 57"/>
                  <a:gd name="T8" fmla="*/ 2147483647 w 56"/>
                  <a:gd name="T9" fmla="*/ 2147483647 h 57"/>
                  <a:gd name="T10" fmla="*/ 2147483647 w 56"/>
                  <a:gd name="T11" fmla="*/ 2147483647 h 57"/>
                  <a:gd name="T12" fmla="*/ 2147483647 w 56"/>
                  <a:gd name="T13" fmla="*/ 2147483647 h 57"/>
                  <a:gd name="T14" fmla="*/ 2147483647 w 56"/>
                  <a:gd name="T15" fmla="*/ 2147483647 h 57"/>
                  <a:gd name="T16" fmla="*/ 2147483647 w 56"/>
                  <a:gd name="T17" fmla="*/ 2147483647 h 57"/>
                  <a:gd name="T18" fmla="*/ 2147483647 w 56"/>
                  <a:gd name="T19" fmla="*/ 2147483647 h 57"/>
                  <a:gd name="T20" fmla="*/ 2147483647 w 56"/>
                  <a:gd name="T21" fmla="*/ 2147483647 h 57"/>
                  <a:gd name="T22" fmla="*/ 2147483647 w 56"/>
                  <a:gd name="T23" fmla="*/ 2147483647 h 57"/>
                  <a:gd name="T24" fmla="*/ 2147483647 w 56"/>
                  <a:gd name="T25" fmla="*/ 2147483647 h 5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56"/>
                  <a:gd name="T40" fmla="*/ 0 h 57"/>
                  <a:gd name="T41" fmla="*/ 56 w 56"/>
                  <a:gd name="T42" fmla="*/ 57 h 57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56" h="57">
                    <a:moveTo>
                      <a:pt x="34" y="8"/>
                    </a:moveTo>
                    <a:cubicBezTo>
                      <a:pt x="26" y="0"/>
                      <a:pt x="14" y="0"/>
                      <a:pt x="7" y="8"/>
                    </a:cubicBezTo>
                    <a:cubicBezTo>
                      <a:pt x="0" y="15"/>
                      <a:pt x="0" y="27"/>
                      <a:pt x="7" y="34"/>
                    </a:cubicBezTo>
                    <a:cubicBezTo>
                      <a:pt x="14" y="41"/>
                      <a:pt x="24" y="42"/>
                      <a:pt x="31" y="37"/>
                    </a:cubicBezTo>
                    <a:cubicBezTo>
                      <a:pt x="51" y="57"/>
                      <a:pt x="51" y="57"/>
                      <a:pt x="51" y="57"/>
                    </a:cubicBezTo>
                    <a:cubicBezTo>
                      <a:pt x="56" y="52"/>
                      <a:pt x="56" y="52"/>
                      <a:pt x="56" y="52"/>
                    </a:cubicBezTo>
                    <a:cubicBezTo>
                      <a:pt x="36" y="32"/>
                      <a:pt x="36" y="32"/>
                      <a:pt x="36" y="32"/>
                    </a:cubicBezTo>
                    <a:cubicBezTo>
                      <a:pt x="41" y="25"/>
                      <a:pt x="40" y="14"/>
                      <a:pt x="34" y="8"/>
                    </a:cubicBezTo>
                    <a:close/>
                    <a:moveTo>
                      <a:pt x="30" y="31"/>
                    </a:moveTo>
                    <a:cubicBezTo>
                      <a:pt x="25" y="36"/>
                      <a:pt x="16" y="36"/>
                      <a:pt x="11" y="31"/>
                    </a:cubicBezTo>
                    <a:cubicBezTo>
                      <a:pt x="5" y="26"/>
                      <a:pt x="5" y="17"/>
                      <a:pt x="11" y="11"/>
                    </a:cubicBezTo>
                    <a:cubicBezTo>
                      <a:pt x="16" y="6"/>
                      <a:pt x="25" y="6"/>
                      <a:pt x="30" y="11"/>
                    </a:cubicBezTo>
                    <a:cubicBezTo>
                      <a:pt x="36" y="17"/>
                      <a:pt x="36" y="26"/>
                      <a:pt x="30" y="31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5135" name="文本框 82"/>
            <p:cNvSpPr txBox="1">
              <a:spLocks noChangeArrowheads="1"/>
            </p:cNvSpPr>
            <p:nvPr/>
          </p:nvSpPr>
          <p:spPr bwMode="auto">
            <a:xfrm>
              <a:off x="923890" y="50701"/>
              <a:ext cx="2646262" cy="5846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3200" b="1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三、工作成果</a:t>
              </a:r>
              <a:endParaRPr lang="zh-CN" altLang="en-US" sz="320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126" name="组合 87"/>
          <p:cNvGrpSpPr/>
          <p:nvPr/>
        </p:nvGrpSpPr>
        <p:grpSpPr bwMode="auto">
          <a:xfrm>
            <a:off x="3328988" y="5445125"/>
            <a:ext cx="5467350" cy="668338"/>
            <a:chOff x="0" y="0"/>
            <a:chExt cx="5467144" cy="668621"/>
          </a:xfrm>
        </p:grpSpPr>
        <p:grpSp>
          <p:nvGrpSpPr>
            <p:cNvPr id="5129" name="组合 38"/>
            <p:cNvGrpSpPr/>
            <p:nvPr/>
          </p:nvGrpSpPr>
          <p:grpSpPr bwMode="auto">
            <a:xfrm>
              <a:off x="0" y="0"/>
              <a:ext cx="5467144" cy="668621"/>
              <a:chOff x="0" y="0"/>
              <a:chExt cx="10006012" cy="1139825"/>
            </a:xfrm>
          </p:grpSpPr>
          <p:sp>
            <p:nvSpPr>
              <p:cNvPr id="5131" name="Freeform 30"/>
              <p:cNvSpPr/>
              <p:nvPr/>
            </p:nvSpPr>
            <p:spPr bwMode="auto">
              <a:xfrm>
                <a:off x="0" y="0"/>
                <a:ext cx="10006012" cy="1139825"/>
              </a:xfrm>
              <a:custGeom>
                <a:avLst/>
                <a:gdLst>
                  <a:gd name="T0" fmla="*/ 2147483647 w 603"/>
                  <a:gd name="T1" fmla="*/ 2147483647 h 66"/>
                  <a:gd name="T2" fmla="*/ 2147483647 w 603"/>
                  <a:gd name="T3" fmla="*/ 2147483647 h 66"/>
                  <a:gd name="T4" fmla="*/ 2147483647 w 603"/>
                  <a:gd name="T5" fmla="*/ 2147483647 h 66"/>
                  <a:gd name="T6" fmla="*/ 0 w 603"/>
                  <a:gd name="T7" fmla="*/ 2147483647 h 66"/>
                  <a:gd name="T8" fmla="*/ 0 w 603"/>
                  <a:gd name="T9" fmla="*/ 2147483647 h 66"/>
                  <a:gd name="T10" fmla="*/ 2147483647 w 603"/>
                  <a:gd name="T11" fmla="*/ 0 h 66"/>
                  <a:gd name="T12" fmla="*/ 2147483647 w 603"/>
                  <a:gd name="T13" fmla="*/ 0 h 66"/>
                  <a:gd name="T14" fmla="*/ 2147483647 w 603"/>
                  <a:gd name="T15" fmla="*/ 2147483647 h 6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03"/>
                  <a:gd name="T25" fmla="*/ 0 h 66"/>
                  <a:gd name="T26" fmla="*/ 603 w 603"/>
                  <a:gd name="T27" fmla="*/ 66 h 6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03" h="66">
                    <a:moveTo>
                      <a:pt x="603" y="33"/>
                    </a:moveTo>
                    <a:cubicBezTo>
                      <a:pt x="603" y="51"/>
                      <a:pt x="589" y="66"/>
                      <a:pt x="570" y="66"/>
                    </a:cubicBezTo>
                    <a:cubicBezTo>
                      <a:pt x="33" y="66"/>
                      <a:pt x="33" y="66"/>
                      <a:pt x="33" y="66"/>
                    </a:cubicBezTo>
                    <a:cubicBezTo>
                      <a:pt x="15" y="66"/>
                      <a:pt x="0" y="51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15"/>
                      <a:pt x="15" y="0"/>
                      <a:pt x="33" y="0"/>
                    </a:cubicBezTo>
                    <a:cubicBezTo>
                      <a:pt x="570" y="0"/>
                      <a:pt x="570" y="0"/>
                      <a:pt x="570" y="0"/>
                    </a:cubicBezTo>
                    <a:cubicBezTo>
                      <a:pt x="589" y="0"/>
                      <a:pt x="603" y="15"/>
                      <a:pt x="603" y="33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2" name="Freeform 31"/>
              <p:cNvSpPr/>
              <p:nvPr/>
            </p:nvSpPr>
            <p:spPr bwMode="auto">
              <a:xfrm>
                <a:off x="8229600" y="0"/>
                <a:ext cx="1776412" cy="1139825"/>
              </a:xfrm>
              <a:custGeom>
                <a:avLst/>
                <a:gdLst>
                  <a:gd name="T0" fmla="*/ 2147483647 w 107"/>
                  <a:gd name="T1" fmla="*/ 0 h 66"/>
                  <a:gd name="T2" fmla="*/ 0 w 107"/>
                  <a:gd name="T3" fmla="*/ 0 h 66"/>
                  <a:gd name="T4" fmla="*/ 0 w 107"/>
                  <a:gd name="T5" fmla="*/ 2147483647 h 66"/>
                  <a:gd name="T6" fmla="*/ 2147483647 w 107"/>
                  <a:gd name="T7" fmla="*/ 2147483647 h 66"/>
                  <a:gd name="T8" fmla="*/ 2147483647 w 107"/>
                  <a:gd name="T9" fmla="*/ 2147483647 h 66"/>
                  <a:gd name="T10" fmla="*/ 2147483647 w 107"/>
                  <a:gd name="T11" fmla="*/ 0 h 6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7"/>
                  <a:gd name="T19" fmla="*/ 0 h 66"/>
                  <a:gd name="T20" fmla="*/ 107 w 107"/>
                  <a:gd name="T21" fmla="*/ 66 h 6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7" h="66">
                    <a:moveTo>
                      <a:pt x="7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74" y="66"/>
                      <a:pt x="74" y="66"/>
                      <a:pt x="74" y="66"/>
                    </a:cubicBezTo>
                    <a:cubicBezTo>
                      <a:pt x="93" y="66"/>
                      <a:pt x="107" y="51"/>
                      <a:pt x="107" y="33"/>
                    </a:cubicBezTo>
                    <a:cubicBezTo>
                      <a:pt x="107" y="15"/>
                      <a:pt x="93" y="0"/>
                      <a:pt x="74" y="0"/>
                    </a:cubicBezTo>
                    <a:close/>
                  </a:path>
                </a:pathLst>
              </a:custGeom>
              <a:solidFill>
                <a:srgbClr val="2D68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3" name="Freeform 32"/>
              <p:cNvSpPr>
                <a:spLocks noEditPoints="1"/>
              </p:cNvSpPr>
              <p:nvPr/>
            </p:nvSpPr>
            <p:spPr bwMode="auto">
              <a:xfrm>
                <a:off x="8559519" y="96370"/>
                <a:ext cx="928687" cy="984250"/>
              </a:xfrm>
              <a:custGeom>
                <a:avLst/>
                <a:gdLst>
                  <a:gd name="T0" fmla="*/ 2147483647 w 56"/>
                  <a:gd name="T1" fmla="*/ 2147483647 h 57"/>
                  <a:gd name="T2" fmla="*/ 2147483647 w 56"/>
                  <a:gd name="T3" fmla="*/ 2147483647 h 57"/>
                  <a:gd name="T4" fmla="*/ 2147483647 w 56"/>
                  <a:gd name="T5" fmla="*/ 2147483647 h 57"/>
                  <a:gd name="T6" fmla="*/ 2147483647 w 56"/>
                  <a:gd name="T7" fmla="*/ 2147483647 h 57"/>
                  <a:gd name="T8" fmla="*/ 2147483647 w 56"/>
                  <a:gd name="T9" fmla="*/ 2147483647 h 57"/>
                  <a:gd name="T10" fmla="*/ 2147483647 w 56"/>
                  <a:gd name="T11" fmla="*/ 2147483647 h 57"/>
                  <a:gd name="T12" fmla="*/ 2147483647 w 56"/>
                  <a:gd name="T13" fmla="*/ 2147483647 h 57"/>
                  <a:gd name="T14" fmla="*/ 2147483647 w 56"/>
                  <a:gd name="T15" fmla="*/ 2147483647 h 57"/>
                  <a:gd name="T16" fmla="*/ 2147483647 w 56"/>
                  <a:gd name="T17" fmla="*/ 2147483647 h 57"/>
                  <a:gd name="T18" fmla="*/ 2147483647 w 56"/>
                  <a:gd name="T19" fmla="*/ 2147483647 h 57"/>
                  <a:gd name="T20" fmla="*/ 2147483647 w 56"/>
                  <a:gd name="T21" fmla="*/ 2147483647 h 57"/>
                  <a:gd name="T22" fmla="*/ 2147483647 w 56"/>
                  <a:gd name="T23" fmla="*/ 2147483647 h 57"/>
                  <a:gd name="T24" fmla="*/ 2147483647 w 56"/>
                  <a:gd name="T25" fmla="*/ 2147483647 h 5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56"/>
                  <a:gd name="T40" fmla="*/ 0 h 57"/>
                  <a:gd name="T41" fmla="*/ 56 w 56"/>
                  <a:gd name="T42" fmla="*/ 57 h 57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56" h="57">
                    <a:moveTo>
                      <a:pt x="34" y="8"/>
                    </a:moveTo>
                    <a:cubicBezTo>
                      <a:pt x="26" y="0"/>
                      <a:pt x="14" y="0"/>
                      <a:pt x="7" y="8"/>
                    </a:cubicBezTo>
                    <a:cubicBezTo>
                      <a:pt x="0" y="15"/>
                      <a:pt x="0" y="27"/>
                      <a:pt x="7" y="34"/>
                    </a:cubicBezTo>
                    <a:cubicBezTo>
                      <a:pt x="14" y="41"/>
                      <a:pt x="24" y="42"/>
                      <a:pt x="31" y="37"/>
                    </a:cubicBezTo>
                    <a:cubicBezTo>
                      <a:pt x="51" y="57"/>
                      <a:pt x="51" y="57"/>
                      <a:pt x="51" y="57"/>
                    </a:cubicBezTo>
                    <a:cubicBezTo>
                      <a:pt x="56" y="52"/>
                      <a:pt x="56" y="52"/>
                      <a:pt x="56" y="52"/>
                    </a:cubicBezTo>
                    <a:cubicBezTo>
                      <a:pt x="36" y="32"/>
                      <a:pt x="36" y="32"/>
                      <a:pt x="36" y="32"/>
                    </a:cubicBezTo>
                    <a:cubicBezTo>
                      <a:pt x="41" y="25"/>
                      <a:pt x="40" y="14"/>
                      <a:pt x="34" y="8"/>
                    </a:cubicBezTo>
                    <a:close/>
                    <a:moveTo>
                      <a:pt x="30" y="31"/>
                    </a:moveTo>
                    <a:cubicBezTo>
                      <a:pt x="25" y="36"/>
                      <a:pt x="16" y="36"/>
                      <a:pt x="11" y="31"/>
                    </a:cubicBezTo>
                    <a:cubicBezTo>
                      <a:pt x="5" y="26"/>
                      <a:pt x="5" y="17"/>
                      <a:pt x="11" y="11"/>
                    </a:cubicBezTo>
                    <a:cubicBezTo>
                      <a:pt x="16" y="6"/>
                      <a:pt x="25" y="6"/>
                      <a:pt x="30" y="11"/>
                    </a:cubicBezTo>
                    <a:cubicBezTo>
                      <a:pt x="36" y="17"/>
                      <a:pt x="36" y="26"/>
                      <a:pt x="30" y="31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5130" name="文本框 83"/>
            <p:cNvSpPr txBox="1">
              <a:spLocks noChangeArrowheads="1"/>
            </p:cNvSpPr>
            <p:nvPr/>
          </p:nvSpPr>
          <p:spPr bwMode="auto">
            <a:xfrm>
              <a:off x="923890" y="50822"/>
              <a:ext cx="2646262" cy="5844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3200" b="1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四、未来展望</a:t>
              </a:r>
              <a:endParaRPr lang="zh-CN" altLang="en-US" sz="320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5127" name="Picture 7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1950" y="596900"/>
            <a:ext cx="674688" cy="581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8" name="Picture 7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9188" y="596900"/>
            <a:ext cx="392112" cy="581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" name="TextBox 65"/>
          <p:cNvSpPr txBox="1"/>
          <p:nvPr>
            <p:custDataLst>
              <p:tags r:id="rId3"/>
            </p:custDataLst>
          </p:nvPr>
        </p:nvSpPr>
        <p:spPr>
          <a:xfrm>
            <a:off x="0" y="6550223"/>
            <a:ext cx="154305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70" name="组合 1"/>
          <p:cNvGrpSpPr/>
          <p:nvPr/>
        </p:nvGrpSpPr>
        <p:grpSpPr bwMode="auto">
          <a:xfrm>
            <a:off x="825500" y="1042988"/>
            <a:ext cx="6007100" cy="684212"/>
            <a:chOff x="0" y="0"/>
            <a:chExt cx="10006012" cy="1139825"/>
          </a:xfrm>
        </p:grpSpPr>
        <p:sp>
          <p:nvSpPr>
            <p:cNvPr id="32788" name="Freeform 30"/>
            <p:cNvSpPr/>
            <p:nvPr/>
          </p:nvSpPr>
          <p:spPr bwMode="auto">
            <a:xfrm>
              <a:off x="0" y="0"/>
              <a:ext cx="10006012" cy="1139825"/>
            </a:xfrm>
            <a:custGeom>
              <a:avLst/>
              <a:gdLst>
                <a:gd name="T0" fmla="*/ 2147483647 w 603"/>
                <a:gd name="T1" fmla="*/ 2147483647 h 66"/>
                <a:gd name="T2" fmla="*/ 2147483647 w 603"/>
                <a:gd name="T3" fmla="*/ 2147483647 h 66"/>
                <a:gd name="T4" fmla="*/ 2147483647 w 603"/>
                <a:gd name="T5" fmla="*/ 2147483647 h 66"/>
                <a:gd name="T6" fmla="*/ 0 w 603"/>
                <a:gd name="T7" fmla="*/ 2147483647 h 66"/>
                <a:gd name="T8" fmla="*/ 0 w 603"/>
                <a:gd name="T9" fmla="*/ 2147483647 h 66"/>
                <a:gd name="T10" fmla="*/ 2147483647 w 603"/>
                <a:gd name="T11" fmla="*/ 0 h 66"/>
                <a:gd name="T12" fmla="*/ 2147483647 w 603"/>
                <a:gd name="T13" fmla="*/ 0 h 66"/>
                <a:gd name="T14" fmla="*/ 2147483647 w 603"/>
                <a:gd name="T15" fmla="*/ 2147483647 h 6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03"/>
                <a:gd name="T25" fmla="*/ 0 h 66"/>
                <a:gd name="T26" fmla="*/ 603 w 603"/>
                <a:gd name="T27" fmla="*/ 66 h 6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03" h="66">
                  <a:moveTo>
                    <a:pt x="603" y="33"/>
                  </a:moveTo>
                  <a:cubicBezTo>
                    <a:pt x="603" y="51"/>
                    <a:pt x="589" y="66"/>
                    <a:pt x="570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15" y="66"/>
                    <a:pt x="0" y="51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570" y="0"/>
                    <a:pt x="570" y="0"/>
                    <a:pt x="570" y="0"/>
                  </a:cubicBezTo>
                  <a:cubicBezTo>
                    <a:pt x="589" y="0"/>
                    <a:pt x="603" y="15"/>
                    <a:pt x="603" y="33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89" name="Freeform 31"/>
            <p:cNvSpPr/>
            <p:nvPr/>
          </p:nvSpPr>
          <p:spPr bwMode="auto">
            <a:xfrm>
              <a:off x="8229600" y="0"/>
              <a:ext cx="1776412" cy="1139825"/>
            </a:xfrm>
            <a:custGeom>
              <a:avLst/>
              <a:gdLst>
                <a:gd name="T0" fmla="*/ 2147483647 w 107"/>
                <a:gd name="T1" fmla="*/ 0 h 66"/>
                <a:gd name="T2" fmla="*/ 0 w 107"/>
                <a:gd name="T3" fmla="*/ 0 h 66"/>
                <a:gd name="T4" fmla="*/ 0 w 107"/>
                <a:gd name="T5" fmla="*/ 2147483647 h 66"/>
                <a:gd name="T6" fmla="*/ 2147483647 w 107"/>
                <a:gd name="T7" fmla="*/ 2147483647 h 66"/>
                <a:gd name="T8" fmla="*/ 2147483647 w 107"/>
                <a:gd name="T9" fmla="*/ 2147483647 h 66"/>
                <a:gd name="T10" fmla="*/ 2147483647 w 107"/>
                <a:gd name="T11" fmla="*/ 0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7"/>
                <a:gd name="T19" fmla="*/ 0 h 66"/>
                <a:gd name="T20" fmla="*/ 107 w 107"/>
                <a:gd name="T21" fmla="*/ 66 h 6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7" h="66">
                  <a:moveTo>
                    <a:pt x="7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93" y="66"/>
                    <a:pt x="107" y="51"/>
                    <a:pt x="107" y="33"/>
                  </a:cubicBezTo>
                  <a:cubicBezTo>
                    <a:pt x="107" y="15"/>
                    <a:pt x="93" y="0"/>
                    <a:pt x="74" y="0"/>
                  </a:cubicBezTo>
                  <a:close/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90" name="Freeform 32"/>
            <p:cNvSpPr>
              <a:spLocks noEditPoints="1"/>
            </p:cNvSpPr>
            <p:nvPr/>
          </p:nvSpPr>
          <p:spPr bwMode="auto">
            <a:xfrm>
              <a:off x="8559519" y="96370"/>
              <a:ext cx="928687" cy="984250"/>
            </a:xfrm>
            <a:custGeom>
              <a:avLst/>
              <a:gdLst>
                <a:gd name="T0" fmla="*/ 2147483647 w 56"/>
                <a:gd name="T1" fmla="*/ 2147483647 h 57"/>
                <a:gd name="T2" fmla="*/ 2147483647 w 56"/>
                <a:gd name="T3" fmla="*/ 2147483647 h 57"/>
                <a:gd name="T4" fmla="*/ 2147483647 w 56"/>
                <a:gd name="T5" fmla="*/ 2147483647 h 57"/>
                <a:gd name="T6" fmla="*/ 2147483647 w 56"/>
                <a:gd name="T7" fmla="*/ 2147483647 h 57"/>
                <a:gd name="T8" fmla="*/ 2147483647 w 56"/>
                <a:gd name="T9" fmla="*/ 2147483647 h 57"/>
                <a:gd name="T10" fmla="*/ 2147483647 w 56"/>
                <a:gd name="T11" fmla="*/ 2147483647 h 57"/>
                <a:gd name="T12" fmla="*/ 2147483647 w 56"/>
                <a:gd name="T13" fmla="*/ 2147483647 h 57"/>
                <a:gd name="T14" fmla="*/ 2147483647 w 56"/>
                <a:gd name="T15" fmla="*/ 2147483647 h 57"/>
                <a:gd name="T16" fmla="*/ 2147483647 w 56"/>
                <a:gd name="T17" fmla="*/ 2147483647 h 57"/>
                <a:gd name="T18" fmla="*/ 2147483647 w 56"/>
                <a:gd name="T19" fmla="*/ 2147483647 h 57"/>
                <a:gd name="T20" fmla="*/ 2147483647 w 56"/>
                <a:gd name="T21" fmla="*/ 2147483647 h 57"/>
                <a:gd name="T22" fmla="*/ 2147483647 w 56"/>
                <a:gd name="T23" fmla="*/ 2147483647 h 57"/>
                <a:gd name="T24" fmla="*/ 2147483647 w 56"/>
                <a:gd name="T25" fmla="*/ 2147483647 h 5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56"/>
                <a:gd name="T40" fmla="*/ 0 h 57"/>
                <a:gd name="T41" fmla="*/ 56 w 56"/>
                <a:gd name="T42" fmla="*/ 57 h 5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56" h="57">
                  <a:moveTo>
                    <a:pt x="34" y="8"/>
                  </a:moveTo>
                  <a:cubicBezTo>
                    <a:pt x="26" y="0"/>
                    <a:pt x="14" y="0"/>
                    <a:pt x="7" y="8"/>
                  </a:cubicBezTo>
                  <a:cubicBezTo>
                    <a:pt x="0" y="15"/>
                    <a:pt x="0" y="27"/>
                    <a:pt x="7" y="34"/>
                  </a:cubicBezTo>
                  <a:cubicBezTo>
                    <a:pt x="14" y="41"/>
                    <a:pt x="24" y="42"/>
                    <a:pt x="31" y="3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41" y="25"/>
                    <a:pt x="40" y="14"/>
                    <a:pt x="34" y="8"/>
                  </a:cubicBezTo>
                  <a:close/>
                  <a:moveTo>
                    <a:pt x="30" y="31"/>
                  </a:moveTo>
                  <a:cubicBezTo>
                    <a:pt x="25" y="36"/>
                    <a:pt x="16" y="36"/>
                    <a:pt x="11" y="31"/>
                  </a:cubicBezTo>
                  <a:cubicBezTo>
                    <a:pt x="5" y="26"/>
                    <a:pt x="5" y="17"/>
                    <a:pt x="11" y="11"/>
                  </a:cubicBezTo>
                  <a:cubicBezTo>
                    <a:pt x="16" y="6"/>
                    <a:pt x="25" y="6"/>
                    <a:pt x="30" y="11"/>
                  </a:cubicBezTo>
                  <a:cubicBezTo>
                    <a:pt x="36" y="17"/>
                    <a:pt x="36" y="26"/>
                    <a:pt x="30" y="31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2771" name="文本框 5"/>
          <p:cNvSpPr txBox="1">
            <a:spLocks noChangeArrowheads="1"/>
          </p:cNvSpPr>
          <p:nvPr/>
        </p:nvSpPr>
        <p:spPr bwMode="auto">
          <a:xfrm>
            <a:off x="1765300" y="1117600"/>
            <a:ext cx="3467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20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点击输入标题文字</a:t>
            </a:r>
            <a:endParaRPr lang="zh-CN" altLang="en-US" sz="3200" b="1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772" name="TextBox 75"/>
          <p:cNvSpPr txBox="1">
            <a:spLocks noChangeArrowheads="1"/>
          </p:cNvSpPr>
          <p:nvPr/>
        </p:nvSpPr>
        <p:spPr bwMode="auto">
          <a:xfrm>
            <a:off x="2757488" y="2232025"/>
            <a:ext cx="2638425" cy="121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572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6572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572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572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572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57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57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57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57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  <a:endParaRPr lang="en-US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  <a:endParaRPr lang="en-US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  <a:endParaRPr lang="en-US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773" name="圆角矩形 7"/>
          <p:cNvSpPr>
            <a:spLocks noChangeArrowheads="1"/>
          </p:cNvSpPr>
          <p:nvPr/>
        </p:nvSpPr>
        <p:spPr bwMode="auto">
          <a:xfrm>
            <a:off x="2855913" y="3475038"/>
            <a:ext cx="2400300" cy="95250"/>
          </a:xfrm>
          <a:prstGeom prst="roundRect">
            <a:avLst>
              <a:gd name="adj" fmla="val 50000"/>
            </a:avLst>
          </a:prstGeom>
          <a:solidFill>
            <a:srgbClr val="E339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20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774" name="圆角矩形 8"/>
          <p:cNvSpPr>
            <a:spLocks noChangeArrowheads="1"/>
          </p:cNvSpPr>
          <p:nvPr/>
        </p:nvSpPr>
        <p:spPr bwMode="auto">
          <a:xfrm>
            <a:off x="6770688" y="3487738"/>
            <a:ext cx="2398712" cy="95250"/>
          </a:xfrm>
          <a:prstGeom prst="roundRect">
            <a:avLst>
              <a:gd name="adj" fmla="val 50000"/>
            </a:avLst>
          </a:prstGeom>
          <a:solidFill>
            <a:srgbClr val="72B7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20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775" name="TextBox 75"/>
          <p:cNvSpPr txBox="1">
            <a:spLocks noChangeArrowheads="1"/>
          </p:cNvSpPr>
          <p:nvPr/>
        </p:nvSpPr>
        <p:spPr bwMode="auto">
          <a:xfrm>
            <a:off x="6651625" y="2232025"/>
            <a:ext cx="2640013" cy="121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572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6572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572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572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572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57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57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57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57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  <a:endParaRPr lang="en-US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  <a:endParaRPr lang="en-US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  <a:endParaRPr lang="en-US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776" name="TextBox 75"/>
          <p:cNvSpPr txBox="1">
            <a:spLocks noChangeArrowheads="1"/>
          </p:cNvSpPr>
          <p:nvPr/>
        </p:nvSpPr>
        <p:spPr bwMode="auto">
          <a:xfrm>
            <a:off x="2757488" y="4325938"/>
            <a:ext cx="2638425" cy="121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572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6572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572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572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572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57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57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57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57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  <a:endParaRPr lang="en-US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  <a:endParaRPr lang="en-US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  <a:endParaRPr lang="en-US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777" name="圆角矩形 11"/>
          <p:cNvSpPr>
            <a:spLocks noChangeArrowheads="1"/>
          </p:cNvSpPr>
          <p:nvPr/>
        </p:nvSpPr>
        <p:spPr bwMode="auto">
          <a:xfrm>
            <a:off x="2855913" y="5570538"/>
            <a:ext cx="2400300" cy="95250"/>
          </a:xfrm>
          <a:prstGeom prst="roundRect">
            <a:avLst>
              <a:gd name="adj" fmla="val 50000"/>
            </a:avLst>
          </a:prstGeom>
          <a:solidFill>
            <a:srgbClr val="F49B1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20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778" name="圆角矩形 12"/>
          <p:cNvSpPr>
            <a:spLocks noChangeArrowheads="1"/>
          </p:cNvSpPr>
          <p:nvPr/>
        </p:nvSpPr>
        <p:spPr bwMode="auto">
          <a:xfrm>
            <a:off x="6770688" y="5583238"/>
            <a:ext cx="2398712" cy="95250"/>
          </a:xfrm>
          <a:prstGeom prst="roundRect">
            <a:avLst>
              <a:gd name="adj" fmla="val 50000"/>
            </a:avLst>
          </a:prstGeom>
          <a:solidFill>
            <a:srgbClr val="6498B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srgbClr val="FFFFFF"/>
              </a:solidFill>
            </a:endParaRPr>
          </a:p>
        </p:txBody>
      </p:sp>
      <p:sp>
        <p:nvSpPr>
          <p:cNvPr id="32779" name="TextBox 75"/>
          <p:cNvSpPr txBox="1">
            <a:spLocks noChangeArrowheads="1"/>
          </p:cNvSpPr>
          <p:nvPr/>
        </p:nvSpPr>
        <p:spPr bwMode="auto">
          <a:xfrm>
            <a:off x="6651625" y="4325938"/>
            <a:ext cx="2640013" cy="121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572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6572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572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572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572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57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57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57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57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  <a:endParaRPr lang="en-US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  <a:endParaRPr lang="en-US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  <a:endParaRPr lang="en-US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780" name="椭圆 14"/>
          <p:cNvSpPr>
            <a:spLocks noChangeArrowheads="1"/>
          </p:cNvSpPr>
          <p:nvPr/>
        </p:nvSpPr>
        <p:spPr bwMode="auto">
          <a:xfrm>
            <a:off x="1890713" y="3114675"/>
            <a:ext cx="1041400" cy="1039813"/>
          </a:xfrm>
          <a:prstGeom prst="ellipse">
            <a:avLst/>
          </a:prstGeom>
          <a:solidFill>
            <a:srgbClr val="E339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20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781" name="椭圆 15"/>
          <p:cNvSpPr>
            <a:spLocks noChangeArrowheads="1"/>
          </p:cNvSpPr>
          <p:nvPr/>
        </p:nvSpPr>
        <p:spPr bwMode="auto">
          <a:xfrm>
            <a:off x="9115425" y="3114675"/>
            <a:ext cx="1033463" cy="1030288"/>
          </a:xfrm>
          <a:prstGeom prst="ellipse">
            <a:avLst/>
          </a:prstGeom>
          <a:solidFill>
            <a:srgbClr val="72B7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20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782" name="椭圆 16"/>
          <p:cNvSpPr>
            <a:spLocks noChangeArrowheads="1"/>
          </p:cNvSpPr>
          <p:nvPr/>
        </p:nvSpPr>
        <p:spPr bwMode="auto">
          <a:xfrm>
            <a:off x="1890713" y="5208588"/>
            <a:ext cx="1041400" cy="1041400"/>
          </a:xfrm>
          <a:prstGeom prst="ellipse">
            <a:avLst/>
          </a:prstGeom>
          <a:solidFill>
            <a:srgbClr val="F49B1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20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783" name="椭圆 17"/>
          <p:cNvSpPr>
            <a:spLocks noChangeArrowheads="1"/>
          </p:cNvSpPr>
          <p:nvPr/>
        </p:nvSpPr>
        <p:spPr bwMode="auto">
          <a:xfrm>
            <a:off x="9115425" y="5208588"/>
            <a:ext cx="1033463" cy="1033462"/>
          </a:xfrm>
          <a:prstGeom prst="ellipse">
            <a:avLst/>
          </a:prstGeom>
          <a:solidFill>
            <a:srgbClr val="6498B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b="1">
                <a:solidFill>
                  <a:srgbClr val="FFFFFF"/>
                </a:solidFill>
              </a:rPr>
              <a:t>标题</a:t>
            </a:r>
            <a:endParaRPr lang="zh-CN" altLang="en-US" b="1">
              <a:solidFill>
                <a:srgbClr val="FFFFFF"/>
              </a:solidFill>
            </a:endParaRPr>
          </a:p>
        </p:txBody>
      </p:sp>
      <p:pic>
        <p:nvPicPr>
          <p:cNvPr id="32784" name="图片 30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5300" y="2063750"/>
            <a:ext cx="981075" cy="1093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85" name="图片 3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0713" y="4494213"/>
            <a:ext cx="954087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86" name="图片 3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9738" y="2232025"/>
            <a:ext cx="795337" cy="97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87" name="图片 3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9738" y="4627563"/>
            <a:ext cx="700087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4" name="组合 1"/>
          <p:cNvGrpSpPr/>
          <p:nvPr/>
        </p:nvGrpSpPr>
        <p:grpSpPr bwMode="auto">
          <a:xfrm>
            <a:off x="825500" y="1042988"/>
            <a:ext cx="6007100" cy="684212"/>
            <a:chOff x="0" y="0"/>
            <a:chExt cx="10006012" cy="1139825"/>
          </a:xfrm>
        </p:grpSpPr>
        <p:sp>
          <p:nvSpPr>
            <p:cNvPr id="33839" name="Freeform 30"/>
            <p:cNvSpPr/>
            <p:nvPr/>
          </p:nvSpPr>
          <p:spPr bwMode="auto">
            <a:xfrm>
              <a:off x="0" y="0"/>
              <a:ext cx="10006012" cy="1139825"/>
            </a:xfrm>
            <a:custGeom>
              <a:avLst/>
              <a:gdLst>
                <a:gd name="T0" fmla="*/ 2147483647 w 603"/>
                <a:gd name="T1" fmla="*/ 2147483647 h 66"/>
                <a:gd name="T2" fmla="*/ 2147483647 w 603"/>
                <a:gd name="T3" fmla="*/ 2147483647 h 66"/>
                <a:gd name="T4" fmla="*/ 2147483647 w 603"/>
                <a:gd name="T5" fmla="*/ 2147483647 h 66"/>
                <a:gd name="T6" fmla="*/ 0 w 603"/>
                <a:gd name="T7" fmla="*/ 2147483647 h 66"/>
                <a:gd name="T8" fmla="*/ 0 w 603"/>
                <a:gd name="T9" fmla="*/ 2147483647 h 66"/>
                <a:gd name="T10" fmla="*/ 2147483647 w 603"/>
                <a:gd name="T11" fmla="*/ 0 h 66"/>
                <a:gd name="T12" fmla="*/ 2147483647 w 603"/>
                <a:gd name="T13" fmla="*/ 0 h 66"/>
                <a:gd name="T14" fmla="*/ 2147483647 w 603"/>
                <a:gd name="T15" fmla="*/ 2147483647 h 6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03"/>
                <a:gd name="T25" fmla="*/ 0 h 66"/>
                <a:gd name="T26" fmla="*/ 603 w 603"/>
                <a:gd name="T27" fmla="*/ 66 h 6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03" h="66">
                  <a:moveTo>
                    <a:pt x="603" y="33"/>
                  </a:moveTo>
                  <a:cubicBezTo>
                    <a:pt x="603" y="51"/>
                    <a:pt x="589" y="66"/>
                    <a:pt x="570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15" y="66"/>
                    <a:pt x="0" y="51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570" y="0"/>
                    <a:pt x="570" y="0"/>
                    <a:pt x="570" y="0"/>
                  </a:cubicBezTo>
                  <a:cubicBezTo>
                    <a:pt x="589" y="0"/>
                    <a:pt x="603" y="15"/>
                    <a:pt x="603" y="33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40" name="Freeform 31"/>
            <p:cNvSpPr/>
            <p:nvPr/>
          </p:nvSpPr>
          <p:spPr bwMode="auto">
            <a:xfrm>
              <a:off x="8229600" y="0"/>
              <a:ext cx="1776412" cy="1139825"/>
            </a:xfrm>
            <a:custGeom>
              <a:avLst/>
              <a:gdLst>
                <a:gd name="T0" fmla="*/ 2147483647 w 107"/>
                <a:gd name="T1" fmla="*/ 0 h 66"/>
                <a:gd name="T2" fmla="*/ 0 w 107"/>
                <a:gd name="T3" fmla="*/ 0 h 66"/>
                <a:gd name="T4" fmla="*/ 0 w 107"/>
                <a:gd name="T5" fmla="*/ 2147483647 h 66"/>
                <a:gd name="T6" fmla="*/ 2147483647 w 107"/>
                <a:gd name="T7" fmla="*/ 2147483647 h 66"/>
                <a:gd name="T8" fmla="*/ 2147483647 w 107"/>
                <a:gd name="T9" fmla="*/ 2147483647 h 66"/>
                <a:gd name="T10" fmla="*/ 2147483647 w 107"/>
                <a:gd name="T11" fmla="*/ 0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7"/>
                <a:gd name="T19" fmla="*/ 0 h 66"/>
                <a:gd name="T20" fmla="*/ 107 w 107"/>
                <a:gd name="T21" fmla="*/ 66 h 6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7" h="66">
                  <a:moveTo>
                    <a:pt x="7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93" y="66"/>
                    <a:pt x="107" y="51"/>
                    <a:pt x="107" y="33"/>
                  </a:cubicBezTo>
                  <a:cubicBezTo>
                    <a:pt x="107" y="15"/>
                    <a:pt x="93" y="0"/>
                    <a:pt x="74" y="0"/>
                  </a:cubicBezTo>
                  <a:close/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41" name="Freeform 32"/>
            <p:cNvSpPr>
              <a:spLocks noEditPoints="1"/>
            </p:cNvSpPr>
            <p:nvPr/>
          </p:nvSpPr>
          <p:spPr bwMode="auto">
            <a:xfrm>
              <a:off x="8559519" y="96370"/>
              <a:ext cx="928687" cy="984250"/>
            </a:xfrm>
            <a:custGeom>
              <a:avLst/>
              <a:gdLst>
                <a:gd name="T0" fmla="*/ 2147483647 w 56"/>
                <a:gd name="T1" fmla="*/ 2147483647 h 57"/>
                <a:gd name="T2" fmla="*/ 2147483647 w 56"/>
                <a:gd name="T3" fmla="*/ 2147483647 h 57"/>
                <a:gd name="T4" fmla="*/ 2147483647 w 56"/>
                <a:gd name="T5" fmla="*/ 2147483647 h 57"/>
                <a:gd name="T6" fmla="*/ 2147483647 w 56"/>
                <a:gd name="T7" fmla="*/ 2147483647 h 57"/>
                <a:gd name="T8" fmla="*/ 2147483647 w 56"/>
                <a:gd name="T9" fmla="*/ 2147483647 h 57"/>
                <a:gd name="T10" fmla="*/ 2147483647 w 56"/>
                <a:gd name="T11" fmla="*/ 2147483647 h 57"/>
                <a:gd name="T12" fmla="*/ 2147483647 w 56"/>
                <a:gd name="T13" fmla="*/ 2147483647 h 57"/>
                <a:gd name="T14" fmla="*/ 2147483647 w 56"/>
                <a:gd name="T15" fmla="*/ 2147483647 h 57"/>
                <a:gd name="T16" fmla="*/ 2147483647 w 56"/>
                <a:gd name="T17" fmla="*/ 2147483647 h 57"/>
                <a:gd name="T18" fmla="*/ 2147483647 w 56"/>
                <a:gd name="T19" fmla="*/ 2147483647 h 57"/>
                <a:gd name="T20" fmla="*/ 2147483647 w 56"/>
                <a:gd name="T21" fmla="*/ 2147483647 h 57"/>
                <a:gd name="T22" fmla="*/ 2147483647 w 56"/>
                <a:gd name="T23" fmla="*/ 2147483647 h 57"/>
                <a:gd name="T24" fmla="*/ 2147483647 w 56"/>
                <a:gd name="T25" fmla="*/ 2147483647 h 5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56"/>
                <a:gd name="T40" fmla="*/ 0 h 57"/>
                <a:gd name="T41" fmla="*/ 56 w 56"/>
                <a:gd name="T42" fmla="*/ 57 h 5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56" h="57">
                  <a:moveTo>
                    <a:pt x="34" y="8"/>
                  </a:moveTo>
                  <a:cubicBezTo>
                    <a:pt x="26" y="0"/>
                    <a:pt x="14" y="0"/>
                    <a:pt x="7" y="8"/>
                  </a:cubicBezTo>
                  <a:cubicBezTo>
                    <a:pt x="0" y="15"/>
                    <a:pt x="0" y="27"/>
                    <a:pt x="7" y="34"/>
                  </a:cubicBezTo>
                  <a:cubicBezTo>
                    <a:pt x="14" y="41"/>
                    <a:pt x="24" y="42"/>
                    <a:pt x="31" y="3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41" y="25"/>
                    <a:pt x="40" y="14"/>
                    <a:pt x="34" y="8"/>
                  </a:cubicBezTo>
                  <a:close/>
                  <a:moveTo>
                    <a:pt x="30" y="31"/>
                  </a:moveTo>
                  <a:cubicBezTo>
                    <a:pt x="25" y="36"/>
                    <a:pt x="16" y="36"/>
                    <a:pt x="11" y="31"/>
                  </a:cubicBezTo>
                  <a:cubicBezTo>
                    <a:pt x="5" y="26"/>
                    <a:pt x="5" y="17"/>
                    <a:pt x="11" y="11"/>
                  </a:cubicBezTo>
                  <a:cubicBezTo>
                    <a:pt x="16" y="6"/>
                    <a:pt x="25" y="6"/>
                    <a:pt x="30" y="11"/>
                  </a:cubicBezTo>
                  <a:cubicBezTo>
                    <a:pt x="36" y="17"/>
                    <a:pt x="36" y="26"/>
                    <a:pt x="30" y="31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3795" name="文本框 5"/>
          <p:cNvSpPr txBox="1">
            <a:spLocks noChangeArrowheads="1"/>
          </p:cNvSpPr>
          <p:nvPr/>
        </p:nvSpPr>
        <p:spPr bwMode="auto">
          <a:xfrm>
            <a:off x="1765300" y="1117600"/>
            <a:ext cx="3467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20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点击输入标题文字</a:t>
            </a:r>
            <a:endParaRPr lang="zh-CN" altLang="en-US" sz="3200" b="1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796" name="KSO_GT1.1"/>
          <p:cNvSpPr txBox="1">
            <a:spLocks noChangeArrowheads="1"/>
          </p:cNvSpPr>
          <p:nvPr/>
        </p:nvSpPr>
        <p:spPr bwMode="auto">
          <a:xfrm>
            <a:off x="2333625" y="4572000"/>
            <a:ext cx="1419225" cy="703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defTabSz="6572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6572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572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572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572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57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57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57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57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  <a:endParaRPr lang="zh-CN" altLang="en-US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  <a:endParaRPr lang="zh-CN" altLang="en-US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797" name="任意多边形 7"/>
          <p:cNvSpPr/>
          <p:nvPr/>
        </p:nvSpPr>
        <p:spPr bwMode="auto">
          <a:xfrm>
            <a:off x="2127250" y="2074863"/>
            <a:ext cx="1831975" cy="2455862"/>
          </a:xfrm>
          <a:custGeom>
            <a:avLst/>
            <a:gdLst>
              <a:gd name="T0" fmla="*/ 1245279 w 1696584"/>
              <a:gd name="T1" fmla="*/ 151354 h 2273362"/>
              <a:gd name="T2" fmla="*/ 151020 w 1696584"/>
              <a:gd name="T3" fmla="*/ 1248021 h 2273362"/>
              <a:gd name="T4" fmla="*/ 1245279 w 1696584"/>
              <a:gd name="T5" fmla="*/ 2344686 h 2273362"/>
              <a:gd name="T6" fmla="*/ 2339536 w 1696584"/>
              <a:gd name="T7" fmla="*/ 1248021 h 2273362"/>
              <a:gd name="T8" fmla="*/ 1245279 w 1696584"/>
              <a:gd name="T9" fmla="*/ 151354 h 2273362"/>
              <a:gd name="T10" fmla="*/ 1245280 w 1696584"/>
              <a:gd name="T11" fmla="*/ 0 h 2273362"/>
              <a:gd name="T12" fmla="*/ 2125825 w 1696584"/>
              <a:gd name="T13" fmla="*/ 365537 h 2273362"/>
              <a:gd name="T14" fmla="*/ 2125823 w 1696584"/>
              <a:gd name="T15" fmla="*/ 2130504 h 2273362"/>
              <a:gd name="T16" fmla="*/ 1245277 w 1696584"/>
              <a:gd name="T17" fmla="*/ 3344608 h 2273362"/>
              <a:gd name="T18" fmla="*/ 364733 w 1696584"/>
              <a:gd name="T19" fmla="*/ 2130505 h 2273362"/>
              <a:gd name="T20" fmla="*/ 364736 w 1696584"/>
              <a:gd name="T21" fmla="*/ 365537 h 2273362"/>
              <a:gd name="T22" fmla="*/ 1245280 w 1696584"/>
              <a:gd name="T23" fmla="*/ 0 h 22733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696584"/>
              <a:gd name="T37" fmla="*/ 0 h 2273362"/>
              <a:gd name="T38" fmla="*/ 1696584 w 1696584"/>
              <a:gd name="T39" fmla="*/ 2273362 h 2273362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696584" h="2273362">
                <a:moveTo>
                  <a:pt x="848292" y="102876"/>
                </a:moveTo>
                <a:cubicBezTo>
                  <a:pt x="436611" y="102876"/>
                  <a:pt x="102877" y="436610"/>
                  <a:pt x="102876" y="848291"/>
                </a:cubicBezTo>
                <a:cubicBezTo>
                  <a:pt x="102877" y="1259972"/>
                  <a:pt x="436611" y="1593706"/>
                  <a:pt x="848292" y="1593706"/>
                </a:cubicBezTo>
                <a:cubicBezTo>
                  <a:pt x="1259974" y="1593706"/>
                  <a:pt x="1593708" y="1259972"/>
                  <a:pt x="1593709" y="848291"/>
                </a:cubicBezTo>
                <a:cubicBezTo>
                  <a:pt x="1593708" y="436610"/>
                  <a:pt x="1259974" y="102876"/>
                  <a:pt x="848292" y="102876"/>
                </a:cubicBezTo>
                <a:close/>
                <a:moveTo>
                  <a:pt x="848293" y="0"/>
                </a:moveTo>
                <a:cubicBezTo>
                  <a:pt x="1065390" y="-1"/>
                  <a:pt x="1282486" y="82819"/>
                  <a:pt x="1448126" y="248458"/>
                </a:cubicBezTo>
                <a:cubicBezTo>
                  <a:pt x="1779404" y="579736"/>
                  <a:pt x="1779404" y="1116845"/>
                  <a:pt x="1448125" y="1448123"/>
                </a:cubicBezTo>
                <a:cubicBezTo>
                  <a:pt x="1210613" y="1685636"/>
                  <a:pt x="1010668" y="1960714"/>
                  <a:pt x="848291" y="2273362"/>
                </a:cubicBezTo>
                <a:cubicBezTo>
                  <a:pt x="685915" y="1960715"/>
                  <a:pt x="485971" y="1685636"/>
                  <a:pt x="248459" y="1448124"/>
                </a:cubicBezTo>
                <a:cubicBezTo>
                  <a:pt x="-82819" y="1116846"/>
                  <a:pt x="-82819" y="579738"/>
                  <a:pt x="248460" y="248458"/>
                </a:cubicBezTo>
                <a:cubicBezTo>
                  <a:pt x="414100" y="82819"/>
                  <a:pt x="631197" y="-1"/>
                  <a:pt x="848293" y="0"/>
                </a:cubicBezTo>
                <a:close/>
              </a:path>
            </a:pathLst>
          </a:custGeom>
          <a:solidFill>
            <a:srgbClr val="E339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3798" name="KSO_GT2.1"/>
          <p:cNvSpPr txBox="1">
            <a:spLocks noChangeArrowheads="1"/>
          </p:cNvSpPr>
          <p:nvPr/>
        </p:nvSpPr>
        <p:spPr bwMode="auto">
          <a:xfrm>
            <a:off x="4175125" y="5427663"/>
            <a:ext cx="1731963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defTabSz="6572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6572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572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572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572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57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57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57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57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  <a:endParaRPr lang="zh-CN" altLang="en-US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  <a:endParaRPr lang="zh-CN" altLang="en-US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799" name="任意多边形 9"/>
          <p:cNvSpPr/>
          <p:nvPr/>
        </p:nvSpPr>
        <p:spPr bwMode="auto">
          <a:xfrm>
            <a:off x="4184650" y="3033713"/>
            <a:ext cx="1749425" cy="2341562"/>
          </a:xfrm>
          <a:custGeom>
            <a:avLst/>
            <a:gdLst>
              <a:gd name="T0" fmla="*/ 1191005 w 1619509"/>
              <a:gd name="T1" fmla="*/ 143632 h 2170088"/>
              <a:gd name="T2" fmla="*/ 144437 w 1619509"/>
              <a:gd name="T3" fmla="*/ 1184387 h 2170088"/>
              <a:gd name="T4" fmla="*/ 1191005 w 1619509"/>
              <a:gd name="T5" fmla="*/ 2225143 h 2170088"/>
              <a:gd name="T6" fmla="*/ 2237571 w 1619509"/>
              <a:gd name="T7" fmla="*/ 1184387 h 2170088"/>
              <a:gd name="T8" fmla="*/ 1191005 w 1619509"/>
              <a:gd name="T9" fmla="*/ 143632 h 2170088"/>
              <a:gd name="T10" fmla="*/ 1191005 w 1619509"/>
              <a:gd name="T11" fmla="*/ 0 h 2170088"/>
              <a:gd name="T12" fmla="*/ 2033173 w 1619509"/>
              <a:gd name="T13" fmla="*/ 346899 h 2170088"/>
              <a:gd name="T14" fmla="*/ 2033172 w 1619509"/>
              <a:gd name="T15" fmla="*/ 2021881 h 2170088"/>
              <a:gd name="T16" fmla="*/ 1191004 w 1619509"/>
              <a:gd name="T17" fmla="*/ 3174086 h 2170088"/>
              <a:gd name="T18" fmla="*/ 348836 w 1619509"/>
              <a:gd name="T19" fmla="*/ 2021882 h 2170088"/>
              <a:gd name="T20" fmla="*/ 348837 w 1619509"/>
              <a:gd name="T21" fmla="*/ 346900 h 2170088"/>
              <a:gd name="T22" fmla="*/ 1191005 w 1619509"/>
              <a:gd name="T23" fmla="*/ 0 h 2170088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619509"/>
              <a:gd name="T37" fmla="*/ 0 h 2170088"/>
              <a:gd name="T38" fmla="*/ 1619509 w 1619509"/>
              <a:gd name="T39" fmla="*/ 2170088 h 2170088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619509" h="2170088">
                <a:moveTo>
                  <a:pt x="809755" y="98200"/>
                </a:moveTo>
                <a:cubicBezTo>
                  <a:pt x="416774" y="98200"/>
                  <a:pt x="98201" y="416773"/>
                  <a:pt x="98201" y="809753"/>
                </a:cubicBezTo>
                <a:cubicBezTo>
                  <a:pt x="98201" y="1202732"/>
                  <a:pt x="416774" y="1521305"/>
                  <a:pt x="809755" y="1521305"/>
                </a:cubicBezTo>
                <a:cubicBezTo>
                  <a:pt x="1202735" y="1521305"/>
                  <a:pt x="1521308" y="1202732"/>
                  <a:pt x="1521308" y="809753"/>
                </a:cubicBezTo>
                <a:cubicBezTo>
                  <a:pt x="1521307" y="416774"/>
                  <a:pt x="1202734" y="98201"/>
                  <a:pt x="809755" y="98200"/>
                </a:cubicBezTo>
                <a:close/>
                <a:moveTo>
                  <a:pt x="809755" y="0"/>
                </a:moveTo>
                <a:cubicBezTo>
                  <a:pt x="1016990" y="0"/>
                  <a:pt x="1224224" y="79056"/>
                  <a:pt x="1382339" y="237171"/>
                </a:cubicBezTo>
                <a:cubicBezTo>
                  <a:pt x="1698567" y="553400"/>
                  <a:pt x="1698567" y="1066109"/>
                  <a:pt x="1382338" y="1382338"/>
                </a:cubicBezTo>
                <a:cubicBezTo>
                  <a:pt x="1155616" y="1609061"/>
                  <a:pt x="964754" y="1871644"/>
                  <a:pt x="809754" y="2170088"/>
                </a:cubicBezTo>
                <a:cubicBezTo>
                  <a:pt x="654754" y="1871644"/>
                  <a:pt x="463892" y="1609061"/>
                  <a:pt x="237170" y="1382339"/>
                </a:cubicBezTo>
                <a:cubicBezTo>
                  <a:pt x="-79058" y="1066110"/>
                  <a:pt x="-79058" y="553401"/>
                  <a:pt x="237171" y="237172"/>
                </a:cubicBezTo>
                <a:cubicBezTo>
                  <a:pt x="395286" y="79057"/>
                  <a:pt x="602521" y="0"/>
                  <a:pt x="809755" y="0"/>
                </a:cubicBezTo>
                <a:close/>
              </a:path>
            </a:pathLst>
          </a:custGeom>
          <a:solidFill>
            <a:srgbClr val="F49B1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3800" name="KSO_GT3.1"/>
          <p:cNvSpPr txBox="1">
            <a:spLocks noChangeArrowheads="1"/>
          </p:cNvSpPr>
          <p:nvPr/>
        </p:nvSpPr>
        <p:spPr bwMode="auto">
          <a:xfrm>
            <a:off x="6175375" y="4530725"/>
            <a:ext cx="1722438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defTabSz="6572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6572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572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572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572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57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57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57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57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  <a:endParaRPr lang="zh-CN" altLang="en-US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  <a:endParaRPr lang="zh-CN" altLang="en-US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801" name="任意多边形 11"/>
          <p:cNvSpPr/>
          <p:nvPr/>
        </p:nvSpPr>
        <p:spPr bwMode="auto">
          <a:xfrm>
            <a:off x="6162675" y="2074863"/>
            <a:ext cx="1787525" cy="2398712"/>
          </a:xfrm>
          <a:custGeom>
            <a:avLst/>
            <a:gdLst>
              <a:gd name="T0" fmla="*/ 1211601 w 1656601"/>
              <a:gd name="T1" fmla="*/ 148008 h 2219787"/>
              <a:gd name="T2" fmla="*/ 146935 w 1656601"/>
              <a:gd name="T3" fmla="*/ 1220455 h 2219787"/>
              <a:gd name="T4" fmla="*/ 1211601 w 1656601"/>
              <a:gd name="T5" fmla="*/ 2292897 h 2219787"/>
              <a:gd name="T6" fmla="*/ 2276263 w 1656601"/>
              <a:gd name="T7" fmla="*/ 1220455 h 2219787"/>
              <a:gd name="T8" fmla="*/ 1211601 w 1656601"/>
              <a:gd name="T9" fmla="*/ 148008 h 2219787"/>
              <a:gd name="T10" fmla="*/ 1211601 w 1656601"/>
              <a:gd name="T11" fmla="*/ 0 h 2219787"/>
              <a:gd name="T12" fmla="*/ 2068330 w 1656601"/>
              <a:gd name="T13" fmla="*/ 357462 h 2219787"/>
              <a:gd name="T14" fmla="*/ 2068328 w 1656601"/>
              <a:gd name="T15" fmla="*/ 2083449 h 2219787"/>
              <a:gd name="T16" fmla="*/ 1211600 w 1656601"/>
              <a:gd name="T17" fmla="*/ 3270736 h 2219787"/>
              <a:gd name="T18" fmla="*/ 354869 w 1656601"/>
              <a:gd name="T19" fmla="*/ 2083450 h 2219787"/>
              <a:gd name="T20" fmla="*/ 354870 w 1656601"/>
              <a:gd name="T21" fmla="*/ 357463 h 2219787"/>
              <a:gd name="T22" fmla="*/ 1211601 w 1656601"/>
              <a:gd name="T23" fmla="*/ 0 h 2219787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656601"/>
              <a:gd name="T37" fmla="*/ 0 h 2219787"/>
              <a:gd name="T38" fmla="*/ 1656601 w 1656601"/>
              <a:gd name="T39" fmla="*/ 2219787 h 2219787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656601" h="2219787">
                <a:moveTo>
                  <a:pt x="828301" y="100450"/>
                </a:moveTo>
                <a:cubicBezTo>
                  <a:pt x="426320" y="100450"/>
                  <a:pt x="100450" y="426319"/>
                  <a:pt x="100451" y="828299"/>
                </a:cubicBezTo>
                <a:cubicBezTo>
                  <a:pt x="100451" y="1230278"/>
                  <a:pt x="426320" y="1556147"/>
                  <a:pt x="828301" y="1556147"/>
                </a:cubicBezTo>
                <a:cubicBezTo>
                  <a:pt x="1230281" y="1556147"/>
                  <a:pt x="1556150" y="1230278"/>
                  <a:pt x="1556150" y="828299"/>
                </a:cubicBezTo>
                <a:cubicBezTo>
                  <a:pt x="1556149" y="426319"/>
                  <a:pt x="1230280" y="100451"/>
                  <a:pt x="828301" y="100450"/>
                </a:cubicBezTo>
                <a:close/>
                <a:moveTo>
                  <a:pt x="828301" y="0"/>
                </a:moveTo>
                <a:cubicBezTo>
                  <a:pt x="1040282" y="0"/>
                  <a:pt x="1252263" y="80868"/>
                  <a:pt x="1413998" y="242603"/>
                </a:cubicBezTo>
                <a:cubicBezTo>
                  <a:pt x="1737469" y="566074"/>
                  <a:pt x="1737469" y="1090525"/>
                  <a:pt x="1413997" y="1413997"/>
                </a:cubicBezTo>
                <a:cubicBezTo>
                  <a:pt x="1182083" y="1645912"/>
                  <a:pt x="986850" y="1914508"/>
                  <a:pt x="828300" y="2219787"/>
                </a:cubicBezTo>
                <a:cubicBezTo>
                  <a:pt x="669750" y="1914508"/>
                  <a:pt x="474518" y="1645912"/>
                  <a:pt x="242603" y="1413998"/>
                </a:cubicBezTo>
                <a:cubicBezTo>
                  <a:pt x="-80868" y="1090527"/>
                  <a:pt x="-80868" y="566075"/>
                  <a:pt x="242604" y="242604"/>
                </a:cubicBezTo>
                <a:cubicBezTo>
                  <a:pt x="404340" y="80868"/>
                  <a:pt x="616321" y="0"/>
                  <a:pt x="828301" y="0"/>
                </a:cubicBezTo>
                <a:close/>
              </a:path>
            </a:pathLst>
          </a:custGeom>
          <a:solidFill>
            <a:srgbClr val="72B7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3802" name="KSO_GT3.1"/>
          <p:cNvSpPr txBox="1">
            <a:spLocks noChangeArrowheads="1"/>
          </p:cNvSpPr>
          <p:nvPr/>
        </p:nvSpPr>
        <p:spPr bwMode="auto">
          <a:xfrm>
            <a:off x="8191500" y="5486400"/>
            <a:ext cx="1720850" cy="703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defTabSz="6572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6572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572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572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572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57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57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57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57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  <a:endParaRPr lang="zh-CN" altLang="en-US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  <a:endParaRPr lang="zh-CN" altLang="en-US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803" name="任意多边形 13"/>
          <p:cNvSpPr/>
          <p:nvPr/>
        </p:nvSpPr>
        <p:spPr bwMode="auto">
          <a:xfrm>
            <a:off x="8177213" y="2971800"/>
            <a:ext cx="1789112" cy="2398713"/>
          </a:xfrm>
          <a:custGeom>
            <a:avLst/>
            <a:gdLst>
              <a:gd name="T0" fmla="*/ 1216989 w 1656601"/>
              <a:gd name="T1" fmla="*/ 148008 h 2219787"/>
              <a:gd name="T2" fmla="*/ 147589 w 1656601"/>
              <a:gd name="T3" fmla="*/ 1220456 h 2219787"/>
              <a:gd name="T4" fmla="*/ 1216989 w 1656601"/>
              <a:gd name="T5" fmla="*/ 2292902 h 2219787"/>
              <a:gd name="T6" fmla="*/ 2286386 w 1656601"/>
              <a:gd name="T7" fmla="*/ 1220456 h 2219787"/>
              <a:gd name="T8" fmla="*/ 1216989 w 1656601"/>
              <a:gd name="T9" fmla="*/ 148008 h 2219787"/>
              <a:gd name="T10" fmla="*/ 1216989 w 1656601"/>
              <a:gd name="T11" fmla="*/ 0 h 2219787"/>
              <a:gd name="T12" fmla="*/ 2077526 w 1656601"/>
              <a:gd name="T13" fmla="*/ 357463 h 2219787"/>
              <a:gd name="T14" fmla="*/ 2077525 w 1656601"/>
              <a:gd name="T15" fmla="*/ 2083451 h 2219787"/>
              <a:gd name="T16" fmla="*/ 1216985 w 1656601"/>
              <a:gd name="T17" fmla="*/ 3270742 h 2219787"/>
              <a:gd name="T18" fmla="*/ 356446 w 1656601"/>
              <a:gd name="T19" fmla="*/ 2083454 h 2219787"/>
              <a:gd name="T20" fmla="*/ 356448 w 1656601"/>
              <a:gd name="T21" fmla="*/ 357464 h 2219787"/>
              <a:gd name="T22" fmla="*/ 1216989 w 1656601"/>
              <a:gd name="T23" fmla="*/ 0 h 2219787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656601"/>
              <a:gd name="T37" fmla="*/ 0 h 2219787"/>
              <a:gd name="T38" fmla="*/ 1656601 w 1656601"/>
              <a:gd name="T39" fmla="*/ 2219787 h 2219787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656601" h="2219787">
                <a:moveTo>
                  <a:pt x="828301" y="100450"/>
                </a:moveTo>
                <a:cubicBezTo>
                  <a:pt x="426320" y="100450"/>
                  <a:pt x="100450" y="426319"/>
                  <a:pt x="100451" y="828299"/>
                </a:cubicBezTo>
                <a:cubicBezTo>
                  <a:pt x="100451" y="1230278"/>
                  <a:pt x="426320" y="1556147"/>
                  <a:pt x="828301" y="1556147"/>
                </a:cubicBezTo>
                <a:cubicBezTo>
                  <a:pt x="1230281" y="1556147"/>
                  <a:pt x="1556150" y="1230278"/>
                  <a:pt x="1556150" y="828299"/>
                </a:cubicBezTo>
                <a:cubicBezTo>
                  <a:pt x="1556149" y="426319"/>
                  <a:pt x="1230280" y="100451"/>
                  <a:pt x="828301" y="100450"/>
                </a:cubicBezTo>
                <a:close/>
                <a:moveTo>
                  <a:pt x="828301" y="0"/>
                </a:moveTo>
                <a:cubicBezTo>
                  <a:pt x="1040282" y="0"/>
                  <a:pt x="1252263" y="80868"/>
                  <a:pt x="1413998" y="242603"/>
                </a:cubicBezTo>
                <a:cubicBezTo>
                  <a:pt x="1737469" y="566074"/>
                  <a:pt x="1737469" y="1090525"/>
                  <a:pt x="1413997" y="1413997"/>
                </a:cubicBezTo>
                <a:cubicBezTo>
                  <a:pt x="1182083" y="1645912"/>
                  <a:pt x="986850" y="1914508"/>
                  <a:pt x="828300" y="2219787"/>
                </a:cubicBezTo>
                <a:cubicBezTo>
                  <a:pt x="669750" y="1914508"/>
                  <a:pt x="474518" y="1645912"/>
                  <a:pt x="242603" y="1413998"/>
                </a:cubicBezTo>
                <a:cubicBezTo>
                  <a:pt x="-80868" y="1090527"/>
                  <a:pt x="-80868" y="566075"/>
                  <a:pt x="242604" y="242604"/>
                </a:cubicBezTo>
                <a:cubicBezTo>
                  <a:pt x="404340" y="80868"/>
                  <a:pt x="616321" y="0"/>
                  <a:pt x="828301" y="0"/>
                </a:cubicBezTo>
                <a:close/>
              </a:path>
            </a:pathLst>
          </a:custGeom>
          <a:solidFill>
            <a:srgbClr val="6498B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pic>
        <p:nvPicPr>
          <p:cNvPr id="33804" name="图片 27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2488" y="3271838"/>
            <a:ext cx="836612" cy="71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805" name="图片 2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3150" y="3148013"/>
            <a:ext cx="757238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3806" name="Group 17"/>
          <p:cNvGrpSpPr/>
          <p:nvPr/>
        </p:nvGrpSpPr>
        <p:grpSpPr bwMode="auto">
          <a:xfrm>
            <a:off x="6580188" y="2370138"/>
            <a:ext cx="1052512" cy="739775"/>
            <a:chOff x="0" y="0"/>
            <a:chExt cx="2818" cy="1981"/>
          </a:xfrm>
        </p:grpSpPr>
        <p:sp>
          <p:nvSpPr>
            <p:cNvPr id="33835" name="AutoShape 16"/>
            <p:cNvSpPr>
              <a:spLocks noChangeAspect="1" noChangeArrowheads="1" noTextEdit="1"/>
            </p:cNvSpPr>
            <p:nvPr/>
          </p:nvSpPr>
          <p:spPr bwMode="auto">
            <a:xfrm>
              <a:off x="14" y="10"/>
              <a:ext cx="2801" cy="1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36" name="Freeform 18"/>
            <p:cNvSpPr/>
            <p:nvPr/>
          </p:nvSpPr>
          <p:spPr bwMode="auto">
            <a:xfrm>
              <a:off x="288" y="62"/>
              <a:ext cx="2149" cy="1919"/>
            </a:xfrm>
            <a:custGeom>
              <a:avLst/>
              <a:gdLst>
                <a:gd name="T0" fmla="*/ 16116 w 619"/>
                <a:gd name="T1" fmla="*/ 0 h 552"/>
                <a:gd name="T2" fmla="*/ 266886 w 619"/>
                <a:gd name="T3" fmla="*/ 173649 h 552"/>
                <a:gd name="T4" fmla="*/ 306675 w 619"/>
                <a:gd name="T5" fmla="*/ 273729 h 552"/>
                <a:gd name="T6" fmla="*/ 279939 w 619"/>
                <a:gd name="T7" fmla="*/ 272133 h 552"/>
                <a:gd name="T8" fmla="*/ 257259 w 619"/>
                <a:gd name="T9" fmla="*/ 179823 h 552"/>
                <a:gd name="T10" fmla="*/ 0 w 619"/>
                <a:gd name="T11" fmla="*/ 22771 h 552"/>
                <a:gd name="T12" fmla="*/ 16116 w 619"/>
                <a:gd name="T13" fmla="*/ 0 h 55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19"/>
                <a:gd name="T22" fmla="*/ 0 h 552"/>
                <a:gd name="T23" fmla="*/ 619 w 619"/>
                <a:gd name="T24" fmla="*/ 552 h 55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19" h="552">
                  <a:moveTo>
                    <a:pt x="32" y="0"/>
                  </a:moveTo>
                  <a:cubicBezTo>
                    <a:pt x="32" y="0"/>
                    <a:pt x="491" y="297"/>
                    <a:pt x="529" y="342"/>
                  </a:cubicBezTo>
                  <a:cubicBezTo>
                    <a:pt x="568" y="387"/>
                    <a:pt x="619" y="525"/>
                    <a:pt x="608" y="539"/>
                  </a:cubicBezTo>
                  <a:cubicBezTo>
                    <a:pt x="598" y="552"/>
                    <a:pt x="560" y="546"/>
                    <a:pt x="555" y="536"/>
                  </a:cubicBezTo>
                  <a:cubicBezTo>
                    <a:pt x="551" y="526"/>
                    <a:pt x="559" y="397"/>
                    <a:pt x="510" y="354"/>
                  </a:cubicBezTo>
                  <a:cubicBezTo>
                    <a:pt x="461" y="312"/>
                    <a:pt x="0" y="45"/>
                    <a:pt x="0" y="45"/>
                  </a:cubicBezTo>
                  <a:cubicBezTo>
                    <a:pt x="32" y="0"/>
                    <a:pt x="32" y="0"/>
                    <a:pt x="32" y="0"/>
                  </a:cubicBezTo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37" name="Freeform 19"/>
            <p:cNvSpPr/>
            <p:nvPr/>
          </p:nvSpPr>
          <p:spPr bwMode="auto">
            <a:xfrm>
              <a:off x="0" y="573"/>
              <a:ext cx="2728" cy="782"/>
            </a:xfrm>
            <a:custGeom>
              <a:avLst/>
              <a:gdLst>
                <a:gd name="T0" fmla="*/ 395845 w 786"/>
                <a:gd name="T1" fmla="*/ 86660 h 225"/>
                <a:gd name="T2" fmla="*/ 104185 w 786"/>
                <a:gd name="T3" fmla="*/ 1001 h 225"/>
                <a:gd name="T4" fmla="*/ 2048 w 786"/>
                <a:gd name="T5" fmla="*/ 32952 h 225"/>
                <a:gd name="T6" fmla="*/ 20155 w 786"/>
                <a:gd name="T7" fmla="*/ 52689 h 225"/>
                <a:gd name="T8" fmla="*/ 105184 w 786"/>
                <a:gd name="T9" fmla="*/ 12682 h 225"/>
                <a:gd name="T10" fmla="*/ 388317 w 786"/>
                <a:gd name="T11" fmla="*/ 114116 h 225"/>
                <a:gd name="T12" fmla="*/ 395845 w 786"/>
                <a:gd name="T13" fmla="*/ 86660 h 2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86"/>
                <a:gd name="T22" fmla="*/ 0 h 225"/>
                <a:gd name="T23" fmla="*/ 786 w 786"/>
                <a:gd name="T24" fmla="*/ 225 h 2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86" h="225">
                  <a:moveTo>
                    <a:pt x="786" y="171"/>
                  </a:moveTo>
                  <a:cubicBezTo>
                    <a:pt x="786" y="171"/>
                    <a:pt x="266" y="3"/>
                    <a:pt x="207" y="2"/>
                  </a:cubicBezTo>
                  <a:cubicBezTo>
                    <a:pt x="148" y="0"/>
                    <a:pt x="8" y="48"/>
                    <a:pt x="4" y="65"/>
                  </a:cubicBezTo>
                  <a:cubicBezTo>
                    <a:pt x="0" y="82"/>
                    <a:pt x="29" y="107"/>
                    <a:pt x="40" y="104"/>
                  </a:cubicBezTo>
                  <a:cubicBezTo>
                    <a:pt x="50" y="102"/>
                    <a:pt x="145" y="14"/>
                    <a:pt x="209" y="25"/>
                  </a:cubicBezTo>
                  <a:cubicBezTo>
                    <a:pt x="273" y="36"/>
                    <a:pt x="771" y="225"/>
                    <a:pt x="771" y="225"/>
                  </a:cubicBezTo>
                  <a:cubicBezTo>
                    <a:pt x="786" y="171"/>
                    <a:pt x="786" y="171"/>
                    <a:pt x="786" y="171"/>
                  </a:cubicBezTo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38" name="Freeform 26"/>
            <p:cNvSpPr>
              <a:spLocks noEditPoints="1"/>
            </p:cNvSpPr>
            <p:nvPr/>
          </p:nvSpPr>
          <p:spPr bwMode="auto">
            <a:xfrm>
              <a:off x="45" y="0"/>
              <a:ext cx="2773" cy="1918"/>
            </a:xfrm>
            <a:custGeom>
              <a:avLst/>
              <a:gdLst>
                <a:gd name="T0" fmla="*/ 399846 w 799"/>
                <a:gd name="T1" fmla="*/ 180299 h 552"/>
                <a:gd name="T2" fmla="*/ 398257 w 799"/>
                <a:gd name="T3" fmla="*/ 167165 h 552"/>
                <a:gd name="T4" fmla="*/ 51795 w 799"/>
                <a:gd name="T5" fmla="*/ 1473 h 552"/>
                <a:gd name="T6" fmla="*/ 40759 w 799"/>
                <a:gd name="T7" fmla="*/ 9187 h 552"/>
                <a:gd name="T8" fmla="*/ 40759 w 799"/>
                <a:gd name="T9" fmla="*/ 20681 h 552"/>
                <a:gd name="T10" fmla="*/ 39339 w 799"/>
                <a:gd name="T11" fmla="*/ 23325 h 552"/>
                <a:gd name="T12" fmla="*/ 5060 w 799"/>
                <a:gd name="T13" fmla="*/ 95775 h 552"/>
                <a:gd name="T14" fmla="*/ 16093 w 799"/>
                <a:gd name="T15" fmla="*/ 126105 h 552"/>
                <a:gd name="T16" fmla="*/ 135530 w 799"/>
                <a:gd name="T17" fmla="*/ 183367 h 552"/>
                <a:gd name="T18" fmla="*/ 165665 w 799"/>
                <a:gd name="T19" fmla="*/ 172707 h 552"/>
                <a:gd name="T20" fmla="*/ 199899 w 799"/>
                <a:gd name="T21" fmla="*/ 100302 h 552"/>
                <a:gd name="T22" fmla="*/ 200947 w 799"/>
                <a:gd name="T23" fmla="*/ 98252 h 552"/>
                <a:gd name="T24" fmla="*/ 230083 w 799"/>
                <a:gd name="T25" fmla="*/ 111967 h 552"/>
                <a:gd name="T26" fmla="*/ 229083 w 799"/>
                <a:gd name="T27" fmla="*/ 113982 h 552"/>
                <a:gd name="T28" fmla="*/ 194839 w 799"/>
                <a:gd name="T29" fmla="*/ 186421 h 552"/>
                <a:gd name="T30" fmla="*/ 205414 w 799"/>
                <a:gd name="T31" fmla="*/ 216748 h 552"/>
                <a:gd name="T32" fmla="*/ 324854 w 799"/>
                <a:gd name="T33" fmla="*/ 274010 h 552"/>
                <a:gd name="T34" fmla="*/ 355447 w 799"/>
                <a:gd name="T35" fmla="*/ 263398 h 552"/>
                <a:gd name="T36" fmla="*/ 389268 w 799"/>
                <a:gd name="T37" fmla="*/ 190959 h 552"/>
                <a:gd name="T38" fmla="*/ 390271 w 799"/>
                <a:gd name="T39" fmla="*/ 188485 h 552"/>
                <a:gd name="T40" fmla="*/ 399846 w 799"/>
                <a:gd name="T41" fmla="*/ 180299 h 552"/>
                <a:gd name="T42" fmla="*/ 189782 w 799"/>
                <a:gd name="T43" fmla="*/ 95184 h 552"/>
                <a:gd name="T44" fmla="*/ 155514 w 799"/>
                <a:gd name="T45" fmla="*/ 167634 h 552"/>
                <a:gd name="T46" fmla="*/ 140458 w 799"/>
                <a:gd name="T47" fmla="*/ 173165 h 552"/>
                <a:gd name="T48" fmla="*/ 20608 w 799"/>
                <a:gd name="T49" fmla="*/ 116036 h 552"/>
                <a:gd name="T50" fmla="*/ 15670 w 799"/>
                <a:gd name="T51" fmla="*/ 100726 h 552"/>
                <a:gd name="T52" fmla="*/ 49914 w 799"/>
                <a:gd name="T53" fmla="*/ 28443 h 552"/>
                <a:gd name="T54" fmla="*/ 50914 w 799"/>
                <a:gd name="T55" fmla="*/ 26393 h 552"/>
                <a:gd name="T56" fmla="*/ 190334 w 799"/>
                <a:gd name="T57" fmla="*/ 93131 h 552"/>
                <a:gd name="T58" fmla="*/ 189782 w 799"/>
                <a:gd name="T59" fmla="*/ 95184 h 552"/>
                <a:gd name="T60" fmla="*/ 344872 w 799"/>
                <a:gd name="T61" fmla="*/ 258280 h 552"/>
                <a:gd name="T62" fmla="*/ 329779 w 799"/>
                <a:gd name="T63" fmla="*/ 263822 h 552"/>
                <a:gd name="T64" fmla="*/ 210522 w 799"/>
                <a:gd name="T65" fmla="*/ 206692 h 552"/>
                <a:gd name="T66" fmla="*/ 205004 w 799"/>
                <a:gd name="T67" fmla="*/ 191369 h 552"/>
                <a:gd name="T68" fmla="*/ 239238 w 799"/>
                <a:gd name="T69" fmla="*/ 119090 h 552"/>
                <a:gd name="T70" fmla="*/ 240116 w 799"/>
                <a:gd name="T71" fmla="*/ 117036 h 552"/>
                <a:gd name="T72" fmla="*/ 380116 w 799"/>
                <a:gd name="T73" fmla="*/ 183826 h 552"/>
                <a:gd name="T74" fmla="*/ 379117 w 799"/>
                <a:gd name="T75" fmla="*/ 185841 h 552"/>
                <a:gd name="T76" fmla="*/ 344872 w 799"/>
                <a:gd name="T77" fmla="*/ 258280 h 55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799"/>
                <a:gd name="T118" fmla="*/ 0 h 552"/>
                <a:gd name="T119" fmla="*/ 799 w 799"/>
                <a:gd name="T120" fmla="*/ 552 h 552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799" h="552">
                  <a:moveTo>
                    <a:pt x="794" y="356"/>
                  </a:moveTo>
                  <a:cubicBezTo>
                    <a:pt x="799" y="345"/>
                    <a:pt x="798" y="333"/>
                    <a:pt x="791" y="330"/>
                  </a:cubicBezTo>
                  <a:cubicBezTo>
                    <a:pt x="103" y="3"/>
                    <a:pt x="103" y="3"/>
                    <a:pt x="103" y="3"/>
                  </a:cubicBezTo>
                  <a:cubicBezTo>
                    <a:pt x="97" y="0"/>
                    <a:pt x="87" y="6"/>
                    <a:pt x="81" y="18"/>
                  </a:cubicBezTo>
                  <a:cubicBezTo>
                    <a:pt x="77" y="27"/>
                    <a:pt x="77" y="37"/>
                    <a:pt x="81" y="41"/>
                  </a:cubicBezTo>
                  <a:cubicBezTo>
                    <a:pt x="80" y="43"/>
                    <a:pt x="79" y="45"/>
                    <a:pt x="78" y="46"/>
                  </a:cubicBezTo>
                  <a:cubicBezTo>
                    <a:pt x="10" y="189"/>
                    <a:pt x="10" y="189"/>
                    <a:pt x="10" y="189"/>
                  </a:cubicBezTo>
                  <a:cubicBezTo>
                    <a:pt x="0" y="212"/>
                    <a:pt x="9" y="239"/>
                    <a:pt x="32" y="249"/>
                  </a:cubicBezTo>
                  <a:cubicBezTo>
                    <a:pt x="269" y="362"/>
                    <a:pt x="269" y="362"/>
                    <a:pt x="269" y="362"/>
                  </a:cubicBezTo>
                  <a:cubicBezTo>
                    <a:pt x="291" y="373"/>
                    <a:pt x="318" y="363"/>
                    <a:pt x="329" y="341"/>
                  </a:cubicBezTo>
                  <a:cubicBezTo>
                    <a:pt x="397" y="198"/>
                    <a:pt x="397" y="198"/>
                    <a:pt x="397" y="198"/>
                  </a:cubicBezTo>
                  <a:cubicBezTo>
                    <a:pt x="398" y="196"/>
                    <a:pt x="398" y="195"/>
                    <a:pt x="399" y="194"/>
                  </a:cubicBezTo>
                  <a:cubicBezTo>
                    <a:pt x="457" y="221"/>
                    <a:pt x="457" y="221"/>
                    <a:pt x="457" y="221"/>
                  </a:cubicBezTo>
                  <a:cubicBezTo>
                    <a:pt x="456" y="223"/>
                    <a:pt x="455" y="224"/>
                    <a:pt x="455" y="225"/>
                  </a:cubicBezTo>
                  <a:cubicBezTo>
                    <a:pt x="387" y="368"/>
                    <a:pt x="387" y="368"/>
                    <a:pt x="387" y="368"/>
                  </a:cubicBezTo>
                  <a:cubicBezTo>
                    <a:pt x="376" y="391"/>
                    <a:pt x="385" y="418"/>
                    <a:pt x="408" y="428"/>
                  </a:cubicBezTo>
                  <a:cubicBezTo>
                    <a:pt x="645" y="541"/>
                    <a:pt x="645" y="541"/>
                    <a:pt x="645" y="541"/>
                  </a:cubicBezTo>
                  <a:cubicBezTo>
                    <a:pt x="668" y="552"/>
                    <a:pt x="695" y="542"/>
                    <a:pt x="706" y="520"/>
                  </a:cubicBezTo>
                  <a:cubicBezTo>
                    <a:pt x="773" y="377"/>
                    <a:pt x="773" y="377"/>
                    <a:pt x="773" y="377"/>
                  </a:cubicBezTo>
                  <a:cubicBezTo>
                    <a:pt x="774" y="375"/>
                    <a:pt x="775" y="373"/>
                    <a:pt x="775" y="372"/>
                  </a:cubicBezTo>
                  <a:cubicBezTo>
                    <a:pt x="782" y="372"/>
                    <a:pt x="789" y="366"/>
                    <a:pt x="794" y="356"/>
                  </a:cubicBezTo>
                  <a:close/>
                  <a:moveTo>
                    <a:pt x="377" y="188"/>
                  </a:moveTo>
                  <a:cubicBezTo>
                    <a:pt x="309" y="331"/>
                    <a:pt x="309" y="331"/>
                    <a:pt x="309" y="331"/>
                  </a:cubicBezTo>
                  <a:cubicBezTo>
                    <a:pt x="303" y="342"/>
                    <a:pt x="290" y="347"/>
                    <a:pt x="279" y="342"/>
                  </a:cubicBezTo>
                  <a:cubicBezTo>
                    <a:pt x="41" y="229"/>
                    <a:pt x="41" y="229"/>
                    <a:pt x="41" y="229"/>
                  </a:cubicBezTo>
                  <a:cubicBezTo>
                    <a:pt x="30" y="224"/>
                    <a:pt x="25" y="210"/>
                    <a:pt x="31" y="199"/>
                  </a:cubicBezTo>
                  <a:cubicBezTo>
                    <a:pt x="99" y="56"/>
                    <a:pt x="99" y="56"/>
                    <a:pt x="99" y="56"/>
                  </a:cubicBezTo>
                  <a:cubicBezTo>
                    <a:pt x="99" y="55"/>
                    <a:pt x="100" y="53"/>
                    <a:pt x="101" y="52"/>
                  </a:cubicBezTo>
                  <a:cubicBezTo>
                    <a:pt x="378" y="184"/>
                    <a:pt x="378" y="184"/>
                    <a:pt x="378" y="184"/>
                  </a:cubicBezTo>
                  <a:cubicBezTo>
                    <a:pt x="378" y="185"/>
                    <a:pt x="377" y="187"/>
                    <a:pt x="377" y="188"/>
                  </a:cubicBezTo>
                  <a:close/>
                  <a:moveTo>
                    <a:pt x="685" y="510"/>
                  </a:moveTo>
                  <a:cubicBezTo>
                    <a:pt x="680" y="521"/>
                    <a:pt x="666" y="526"/>
                    <a:pt x="655" y="521"/>
                  </a:cubicBezTo>
                  <a:cubicBezTo>
                    <a:pt x="418" y="408"/>
                    <a:pt x="418" y="408"/>
                    <a:pt x="418" y="408"/>
                  </a:cubicBezTo>
                  <a:cubicBezTo>
                    <a:pt x="406" y="402"/>
                    <a:pt x="402" y="389"/>
                    <a:pt x="407" y="378"/>
                  </a:cubicBezTo>
                  <a:cubicBezTo>
                    <a:pt x="475" y="235"/>
                    <a:pt x="475" y="235"/>
                    <a:pt x="475" y="235"/>
                  </a:cubicBezTo>
                  <a:cubicBezTo>
                    <a:pt x="476" y="233"/>
                    <a:pt x="476" y="232"/>
                    <a:pt x="477" y="231"/>
                  </a:cubicBezTo>
                  <a:cubicBezTo>
                    <a:pt x="755" y="363"/>
                    <a:pt x="755" y="363"/>
                    <a:pt x="755" y="363"/>
                  </a:cubicBezTo>
                  <a:cubicBezTo>
                    <a:pt x="754" y="364"/>
                    <a:pt x="754" y="366"/>
                    <a:pt x="753" y="367"/>
                  </a:cubicBezTo>
                  <a:lnTo>
                    <a:pt x="685" y="510"/>
                  </a:lnTo>
                  <a:close/>
                </a:path>
              </a:pathLst>
            </a:custGeom>
            <a:solidFill>
              <a:srgbClr val="5786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3807" name="组合 34"/>
          <p:cNvGrpSpPr/>
          <p:nvPr/>
        </p:nvGrpSpPr>
        <p:grpSpPr bwMode="auto">
          <a:xfrm>
            <a:off x="2543175" y="2266950"/>
            <a:ext cx="1020763" cy="1020763"/>
            <a:chOff x="0" y="0"/>
            <a:chExt cx="2024063" cy="2025651"/>
          </a:xfrm>
        </p:grpSpPr>
        <p:sp>
          <p:nvSpPr>
            <p:cNvPr id="33812" name="Freeform 36"/>
            <p:cNvSpPr/>
            <p:nvPr/>
          </p:nvSpPr>
          <p:spPr bwMode="auto">
            <a:xfrm>
              <a:off x="109537" y="109538"/>
              <a:ext cx="1804988" cy="1806576"/>
            </a:xfrm>
            <a:custGeom>
              <a:avLst/>
              <a:gdLst>
                <a:gd name="T0" fmla="*/ 2147483647 w 746"/>
                <a:gd name="T1" fmla="*/ 2147483647 h 746"/>
                <a:gd name="T2" fmla="*/ 2147483647 w 746"/>
                <a:gd name="T3" fmla="*/ 2147483647 h 746"/>
                <a:gd name="T4" fmla="*/ 2147483647 w 746"/>
                <a:gd name="T5" fmla="*/ 2147483647 h 746"/>
                <a:gd name="T6" fmla="*/ 2147483647 w 746"/>
                <a:gd name="T7" fmla="*/ 2147483647 h 746"/>
                <a:gd name="T8" fmla="*/ 2147483647 w 746"/>
                <a:gd name="T9" fmla="*/ 2147483647 h 74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46"/>
                <a:gd name="T16" fmla="*/ 0 h 746"/>
                <a:gd name="T17" fmla="*/ 746 w 746"/>
                <a:gd name="T18" fmla="*/ 746 h 74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46" h="746">
                  <a:moveTo>
                    <a:pt x="82" y="223"/>
                  </a:moveTo>
                  <a:cubicBezTo>
                    <a:pt x="0" y="384"/>
                    <a:pt x="63" y="581"/>
                    <a:pt x="224" y="664"/>
                  </a:cubicBezTo>
                  <a:cubicBezTo>
                    <a:pt x="384" y="746"/>
                    <a:pt x="581" y="683"/>
                    <a:pt x="664" y="522"/>
                  </a:cubicBezTo>
                  <a:cubicBezTo>
                    <a:pt x="746" y="362"/>
                    <a:pt x="683" y="165"/>
                    <a:pt x="523" y="82"/>
                  </a:cubicBezTo>
                  <a:cubicBezTo>
                    <a:pt x="362" y="0"/>
                    <a:pt x="165" y="63"/>
                    <a:pt x="82" y="2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13" name="Freeform 37"/>
            <p:cNvSpPr/>
            <p:nvPr/>
          </p:nvSpPr>
          <p:spPr bwMode="auto">
            <a:xfrm>
              <a:off x="317500" y="111125"/>
              <a:ext cx="1585913" cy="1211263"/>
            </a:xfrm>
            <a:custGeom>
              <a:avLst/>
              <a:gdLst>
                <a:gd name="T0" fmla="*/ 2147483647 w 655"/>
                <a:gd name="T1" fmla="*/ 2147483647 h 500"/>
                <a:gd name="T2" fmla="*/ 0 w 655"/>
                <a:gd name="T3" fmla="*/ 2147483647 h 500"/>
                <a:gd name="T4" fmla="*/ 2147483647 w 655"/>
                <a:gd name="T5" fmla="*/ 2147483647 h 500"/>
                <a:gd name="T6" fmla="*/ 2147483647 w 655"/>
                <a:gd name="T7" fmla="*/ 2147483647 h 500"/>
                <a:gd name="T8" fmla="*/ 2147483647 w 655"/>
                <a:gd name="T9" fmla="*/ 2147483647 h 5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55"/>
                <a:gd name="T16" fmla="*/ 0 h 500"/>
                <a:gd name="T17" fmla="*/ 655 w 655"/>
                <a:gd name="T18" fmla="*/ 500 h 5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55" h="500">
                  <a:moveTo>
                    <a:pt x="416" y="125"/>
                  </a:moveTo>
                  <a:cubicBezTo>
                    <a:pt x="273" y="51"/>
                    <a:pt x="97" y="93"/>
                    <a:pt x="0" y="215"/>
                  </a:cubicBezTo>
                  <a:cubicBezTo>
                    <a:pt x="85" y="60"/>
                    <a:pt x="279" y="0"/>
                    <a:pt x="437" y="81"/>
                  </a:cubicBezTo>
                  <a:cubicBezTo>
                    <a:pt x="590" y="160"/>
                    <a:pt x="655" y="343"/>
                    <a:pt x="588" y="500"/>
                  </a:cubicBezTo>
                  <a:cubicBezTo>
                    <a:pt x="622" y="354"/>
                    <a:pt x="554" y="195"/>
                    <a:pt x="416" y="125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14" name="Freeform 38"/>
            <p:cNvSpPr>
              <a:spLocks noEditPoints="1"/>
            </p:cNvSpPr>
            <p:nvPr/>
          </p:nvSpPr>
          <p:spPr bwMode="auto">
            <a:xfrm>
              <a:off x="0" y="0"/>
              <a:ext cx="2024063" cy="2025651"/>
            </a:xfrm>
            <a:custGeom>
              <a:avLst/>
              <a:gdLst>
                <a:gd name="T0" fmla="*/ 2147483647 w 836"/>
                <a:gd name="T1" fmla="*/ 2147483647 h 836"/>
                <a:gd name="T2" fmla="*/ 2147483647 w 836"/>
                <a:gd name="T3" fmla="*/ 2147483647 h 836"/>
                <a:gd name="T4" fmla="*/ 2147483647 w 836"/>
                <a:gd name="T5" fmla="*/ 2147483647 h 836"/>
                <a:gd name="T6" fmla="*/ 2147483647 w 836"/>
                <a:gd name="T7" fmla="*/ 2147483647 h 836"/>
                <a:gd name="T8" fmla="*/ 2147483647 w 836"/>
                <a:gd name="T9" fmla="*/ 2147483647 h 836"/>
                <a:gd name="T10" fmla="*/ 2147483647 w 836"/>
                <a:gd name="T11" fmla="*/ 2147483647 h 836"/>
                <a:gd name="T12" fmla="*/ 2147483647 w 836"/>
                <a:gd name="T13" fmla="*/ 2147483647 h 836"/>
                <a:gd name="T14" fmla="*/ 2147483647 w 836"/>
                <a:gd name="T15" fmla="*/ 2147483647 h 836"/>
                <a:gd name="T16" fmla="*/ 2147483647 w 836"/>
                <a:gd name="T17" fmla="*/ 2147483647 h 836"/>
                <a:gd name="T18" fmla="*/ 2147483647 w 836"/>
                <a:gd name="T19" fmla="*/ 2147483647 h 8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36"/>
                <a:gd name="T31" fmla="*/ 0 h 836"/>
                <a:gd name="T32" fmla="*/ 836 w 836"/>
                <a:gd name="T33" fmla="*/ 836 h 8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36" h="836">
                  <a:moveTo>
                    <a:pt x="566" y="130"/>
                  </a:moveTo>
                  <a:cubicBezTo>
                    <a:pt x="725" y="212"/>
                    <a:pt x="788" y="407"/>
                    <a:pt x="706" y="566"/>
                  </a:cubicBezTo>
                  <a:cubicBezTo>
                    <a:pt x="624" y="725"/>
                    <a:pt x="429" y="788"/>
                    <a:pt x="270" y="706"/>
                  </a:cubicBezTo>
                  <a:cubicBezTo>
                    <a:pt x="111" y="624"/>
                    <a:pt x="48" y="429"/>
                    <a:pt x="130" y="270"/>
                  </a:cubicBezTo>
                  <a:cubicBezTo>
                    <a:pt x="212" y="111"/>
                    <a:pt x="407" y="48"/>
                    <a:pt x="566" y="130"/>
                  </a:cubicBezTo>
                  <a:moveTo>
                    <a:pt x="585" y="93"/>
                  </a:moveTo>
                  <a:cubicBezTo>
                    <a:pt x="406" y="0"/>
                    <a:pt x="185" y="71"/>
                    <a:pt x="93" y="251"/>
                  </a:cubicBezTo>
                  <a:cubicBezTo>
                    <a:pt x="0" y="430"/>
                    <a:pt x="71" y="651"/>
                    <a:pt x="251" y="743"/>
                  </a:cubicBezTo>
                  <a:cubicBezTo>
                    <a:pt x="430" y="836"/>
                    <a:pt x="651" y="765"/>
                    <a:pt x="743" y="585"/>
                  </a:cubicBezTo>
                  <a:cubicBezTo>
                    <a:pt x="836" y="406"/>
                    <a:pt x="765" y="185"/>
                    <a:pt x="585" y="93"/>
                  </a:cubicBezTo>
                  <a:close/>
                </a:path>
              </a:pathLst>
            </a:custGeom>
            <a:solidFill>
              <a:srgbClr val="5786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15" name="Freeform 39"/>
            <p:cNvSpPr/>
            <p:nvPr/>
          </p:nvSpPr>
          <p:spPr bwMode="auto">
            <a:xfrm>
              <a:off x="660400" y="1565276"/>
              <a:ext cx="76200" cy="119063"/>
            </a:xfrm>
            <a:custGeom>
              <a:avLst/>
              <a:gdLst>
                <a:gd name="T0" fmla="*/ 2147483647 w 31"/>
                <a:gd name="T1" fmla="*/ 2147483647 h 49"/>
                <a:gd name="T2" fmla="*/ 2147483647 w 31"/>
                <a:gd name="T3" fmla="*/ 0 h 49"/>
                <a:gd name="T4" fmla="*/ 2147483647 w 31"/>
                <a:gd name="T5" fmla="*/ 2147483647 h 49"/>
                <a:gd name="T6" fmla="*/ 2147483647 w 31"/>
                <a:gd name="T7" fmla="*/ 2147483647 h 49"/>
                <a:gd name="T8" fmla="*/ 2147483647 w 31"/>
                <a:gd name="T9" fmla="*/ 2147483647 h 49"/>
                <a:gd name="T10" fmla="*/ 2147483647 w 31"/>
                <a:gd name="T11" fmla="*/ 2147483647 h 49"/>
                <a:gd name="T12" fmla="*/ 2147483647 w 31"/>
                <a:gd name="T13" fmla="*/ 2147483647 h 49"/>
                <a:gd name="T14" fmla="*/ 0 w 31"/>
                <a:gd name="T15" fmla="*/ 2147483647 h 49"/>
                <a:gd name="T16" fmla="*/ 2147483647 w 31"/>
                <a:gd name="T17" fmla="*/ 2147483647 h 49"/>
                <a:gd name="T18" fmla="*/ 2147483647 w 31"/>
                <a:gd name="T19" fmla="*/ 2147483647 h 49"/>
                <a:gd name="T20" fmla="*/ 2147483647 w 31"/>
                <a:gd name="T21" fmla="*/ 2147483647 h 4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1"/>
                <a:gd name="T34" fmla="*/ 0 h 49"/>
                <a:gd name="T35" fmla="*/ 31 w 31"/>
                <a:gd name="T36" fmla="*/ 49 h 4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1" h="49">
                  <a:moveTo>
                    <a:pt x="18" y="11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9" y="19"/>
                    <a:pt x="30" y="25"/>
                    <a:pt x="28" y="31"/>
                  </a:cubicBezTo>
                  <a:cubicBezTo>
                    <a:pt x="25" y="36"/>
                    <a:pt x="19" y="39"/>
                    <a:pt x="13" y="38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2" y="30"/>
                    <a:pt x="0" y="24"/>
                    <a:pt x="3" y="18"/>
                  </a:cubicBezTo>
                  <a:cubicBezTo>
                    <a:pt x="6" y="13"/>
                    <a:pt x="12" y="10"/>
                    <a:pt x="18" y="11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16" name="Freeform 40"/>
            <p:cNvSpPr/>
            <p:nvPr/>
          </p:nvSpPr>
          <p:spPr bwMode="auto">
            <a:xfrm>
              <a:off x="1292225" y="334963"/>
              <a:ext cx="76200" cy="117475"/>
            </a:xfrm>
            <a:custGeom>
              <a:avLst/>
              <a:gdLst>
                <a:gd name="T0" fmla="*/ 2147483647 w 31"/>
                <a:gd name="T1" fmla="*/ 2147483647 h 49"/>
                <a:gd name="T2" fmla="*/ 2147483647 w 31"/>
                <a:gd name="T3" fmla="*/ 0 h 49"/>
                <a:gd name="T4" fmla="*/ 2147483647 w 31"/>
                <a:gd name="T5" fmla="*/ 2147483647 h 49"/>
                <a:gd name="T6" fmla="*/ 2147483647 w 31"/>
                <a:gd name="T7" fmla="*/ 2147483647 h 49"/>
                <a:gd name="T8" fmla="*/ 2147483647 w 31"/>
                <a:gd name="T9" fmla="*/ 2147483647 h 49"/>
                <a:gd name="T10" fmla="*/ 2147483647 w 31"/>
                <a:gd name="T11" fmla="*/ 2147483647 h 49"/>
                <a:gd name="T12" fmla="*/ 2147483647 w 31"/>
                <a:gd name="T13" fmla="*/ 2147483647 h 49"/>
                <a:gd name="T14" fmla="*/ 0 w 31"/>
                <a:gd name="T15" fmla="*/ 2147483647 h 49"/>
                <a:gd name="T16" fmla="*/ 2147483647 w 31"/>
                <a:gd name="T17" fmla="*/ 2147483647 h 49"/>
                <a:gd name="T18" fmla="*/ 2147483647 w 31"/>
                <a:gd name="T19" fmla="*/ 2147483647 h 49"/>
                <a:gd name="T20" fmla="*/ 2147483647 w 31"/>
                <a:gd name="T21" fmla="*/ 2147483647 h 4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1"/>
                <a:gd name="T34" fmla="*/ 0 h 49"/>
                <a:gd name="T35" fmla="*/ 31 w 31"/>
                <a:gd name="T36" fmla="*/ 49 h 4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1" h="49">
                  <a:moveTo>
                    <a:pt x="17" y="12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9" y="20"/>
                    <a:pt x="30" y="27"/>
                    <a:pt x="27" y="32"/>
                  </a:cubicBezTo>
                  <a:cubicBezTo>
                    <a:pt x="24" y="38"/>
                    <a:pt x="18" y="40"/>
                    <a:pt x="12" y="39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1" y="31"/>
                    <a:pt x="0" y="25"/>
                    <a:pt x="2" y="19"/>
                  </a:cubicBezTo>
                  <a:cubicBezTo>
                    <a:pt x="5" y="14"/>
                    <a:pt x="11" y="11"/>
                    <a:pt x="17" y="12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17" name="Freeform 41"/>
            <p:cNvSpPr/>
            <p:nvPr/>
          </p:nvSpPr>
          <p:spPr bwMode="auto">
            <a:xfrm>
              <a:off x="376237" y="1343026"/>
              <a:ext cx="115888" cy="84138"/>
            </a:xfrm>
            <a:custGeom>
              <a:avLst/>
              <a:gdLst>
                <a:gd name="T0" fmla="*/ 2147483647 w 73"/>
                <a:gd name="T1" fmla="*/ 2147483647 h 53"/>
                <a:gd name="T2" fmla="*/ 2147483647 w 73"/>
                <a:gd name="T3" fmla="*/ 2147483647 h 53"/>
                <a:gd name="T4" fmla="*/ 0 w 73"/>
                <a:gd name="T5" fmla="*/ 2147483647 h 53"/>
                <a:gd name="T6" fmla="*/ 2147483647 w 73"/>
                <a:gd name="T7" fmla="*/ 0 h 53"/>
                <a:gd name="T8" fmla="*/ 2147483647 w 73"/>
                <a:gd name="T9" fmla="*/ 2147483647 h 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53"/>
                <a:gd name="T17" fmla="*/ 73 w 73"/>
                <a:gd name="T18" fmla="*/ 53 h 5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53">
                  <a:moveTo>
                    <a:pt x="73" y="10"/>
                  </a:moveTo>
                  <a:lnTo>
                    <a:pt x="7" y="53"/>
                  </a:lnTo>
                  <a:lnTo>
                    <a:pt x="0" y="42"/>
                  </a:lnTo>
                  <a:lnTo>
                    <a:pt x="65" y="0"/>
                  </a:lnTo>
                  <a:lnTo>
                    <a:pt x="73" y="1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18" name="Freeform 42"/>
            <p:cNvSpPr/>
            <p:nvPr/>
          </p:nvSpPr>
          <p:spPr bwMode="auto">
            <a:xfrm>
              <a:off x="261937" y="1030288"/>
              <a:ext cx="123825" cy="25400"/>
            </a:xfrm>
            <a:custGeom>
              <a:avLst/>
              <a:gdLst>
                <a:gd name="T0" fmla="*/ 2147483647 w 78"/>
                <a:gd name="T1" fmla="*/ 2147483647 h 16"/>
                <a:gd name="T2" fmla="*/ 0 w 78"/>
                <a:gd name="T3" fmla="*/ 2147483647 h 16"/>
                <a:gd name="T4" fmla="*/ 0 w 78"/>
                <a:gd name="T5" fmla="*/ 2147483647 h 16"/>
                <a:gd name="T6" fmla="*/ 2147483647 w 78"/>
                <a:gd name="T7" fmla="*/ 0 h 16"/>
                <a:gd name="T8" fmla="*/ 2147483647 w 78"/>
                <a:gd name="T9" fmla="*/ 2147483647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8"/>
                <a:gd name="T16" fmla="*/ 0 h 16"/>
                <a:gd name="T17" fmla="*/ 78 w 78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8" h="16">
                  <a:moveTo>
                    <a:pt x="78" y="12"/>
                  </a:moveTo>
                  <a:lnTo>
                    <a:pt x="0" y="16"/>
                  </a:lnTo>
                  <a:lnTo>
                    <a:pt x="0" y="4"/>
                  </a:lnTo>
                  <a:lnTo>
                    <a:pt x="78" y="0"/>
                  </a:lnTo>
                  <a:lnTo>
                    <a:pt x="78" y="12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19" name="Freeform 43"/>
            <p:cNvSpPr/>
            <p:nvPr/>
          </p:nvSpPr>
          <p:spPr bwMode="auto">
            <a:xfrm>
              <a:off x="339725" y="657226"/>
              <a:ext cx="117475" cy="74613"/>
            </a:xfrm>
            <a:custGeom>
              <a:avLst/>
              <a:gdLst>
                <a:gd name="T0" fmla="*/ 2147483647 w 49"/>
                <a:gd name="T1" fmla="*/ 0 h 31"/>
                <a:gd name="T2" fmla="*/ 2147483647 w 49"/>
                <a:gd name="T3" fmla="*/ 2147483647 h 31"/>
                <a:gd name="T4" fmla="*/ 2147483647 w 49"/>
                <a:gd name="T5" fmla="*/ 2147483647 h 31"/>
                <a:gd name="T6" fmla="*/ 2147483647 w 49"/>
                <a:gd name="T7" fmla="*/ 2147483647 h 31"/>
                <a:gd name="T8" fmla="*/ 2147483647 w 49"/>
                <a:gd name="T9" fmla="*/ 2147483647 h 31"/>
                <a:gd name="T10" fmla="*/ 2147483647 w 49"/>
                <a:gd name="T11" fmla="*/ 2147483647 h 31"/>
                <a:gd name="T12" fmla="*/ 2147483647 w 49"/>
                <a:gd name="T13" fmla="*/ 2147483647 h 31"/>
                <a:gd name="T14" fmla="*/ 2147483647 w 49"/>
                <a:gd name="T15" fmla="*/ 2147483647 h 31"/>
                <a:gd name="T16" fmla="*/ 2147483647 w 49"/>
                <a:gd name="T17" fmla="*/ 2147483647 h 31"/>
                <a:gd name="T18" fmla="*/ 0 w 49"/>
                <a:gd name="T19" fmla="*/ 2147483647 h 31"/>
                <a:gd name="T20" fmla="*/ 2147483647 w 49"/>
                <a:gd name="T21" fmla="*/ 0 h 3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9"/>
                <a:gd name="T34" fmla="*/ 0 h 31"/>
                <a:gd name="T35" fmla="*/ 49 w 49"/>
                <a:gd name="T36" fmla="*/ 31 h 3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9" h="31">
                  <a:moveTo>
                    <a:pt x="4" y="0"/>
                  </a:moveTo>
                  <a:cubicBezTo>
                    <a:pt x="16" y="6"/>
                    <a:pt x="16" y="6"/>
                    <a:pt x="16" y="6"/>
                  </a:cubicBezTo>
                  <a:cubicBezTo>
                    <a:pt x="20" y="2"/>
                    <a:pt x="26" y="1"/>
                    <a:pt x="31" y="4"/>
                  </a:cubicBezTo>
                  <a:cubicBezTo>
                    <a:pt x="37" y="6"/>
                    <a:pt x="39" y="12"/>
                    <a:pt x="39" y="18"/>
                  </a:cubicBezTo>
                  <a:cubicBezTo>
                    <a:pt x="49" y="23"/>
                    <a:pt x="49" y="23"/>
                    <a:pt x="49" y="23"/>
                  </a:cubicBezTo>
                  <a:cubicBezTo>
                    <a:pt x="46" y="31"/>
                    <a:pt x="46" y="31"/>
                    <a:pt x="46" y="31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1" y="30"/>
                    <a:pt x="24" y="31"/>
                    <a:pt x="19" y="28"/>
                  </a:cubicBezTo>
                  <a:cubicBezTo>
                    <a:pt x="13" y="25"/>
                    <a:pt x="10" y="19"/>
                    <a:pt x="12" y="13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20" name="Freeform 44"/>
            <p:cNvSpPr/>
            <p:nvPr/>
          </p:nvSpPr>
          <p:spPr bwMode="auto">
            <a:xfrm>
              <a:off x="598487" y="371476"/>
              <a:ext cx="82550" cy="112713"/>
            </a:xfrm>
            <a:custGeom>
              <a:avLst/>
              <a:gdLst>
                <a:gd name="T0" fmla="*/ 0 w 52"/>
                <a:gd name="T1" fmla="*/ 2147483647 h 71"/>
                <a:gd name="T2" fmla="*/ 2147483647 w 52"/>
                <a:gd name="T3" fmla="*/ 0 h 71"/>
                <a:gd name="T4" fmla="*/ 2147483647 w 52"/>
                <a:gd name="T5" fmla="*/ 2147483647 h 71"/>
                <a:gd name="T6" fmla="*/ 2147483647 w 52"/>
                <a:gd name="T7" fmla="*/ 2147483647 h 71"/>
                <a:gd name="T8" fmla="*/ 0 w 52"/>
                <a:gd name="T9" fmla="*/ 2147483647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2"/>
                <a:gd name="T16" fmla="*/ 0 h 71"/>
                <a:gd name="T17" fmla="*/ 52 w 52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2" h="71">
                  <a:moveTo>
                    <a:pt x="0" y="6"/>
                  </a:moveTo>
                  <a:lnTo>
                    <a:pt x="10" y="0"/>
                  </a:lnTo>
                  <a:lnTo>
                    <a:pt x="52" y="65"/>
                  </a:lnTo>
                  <a:lnTo>
                    <a:pt x="41" y="71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21" name="Freeform 45"/>
            <p:cNvSpPr/>
            <p:nvPr/>
          </p:nvSpPr>
          <p:spPr bwMode="auto">
            <a:xfrm>
              <a:off x="966787" y="257176"/>
              <a:ext cx="25400" cy="123825"/>
            </a:xfrm>
            <a:custGeom>
              <a:avLst/>
              <a:gdLst>
                <a:gd name="T0" fmla="*/ 2147483647 w 16"/>
                <a:gd name="T1" fmla="*/ 2147483647 h 78"/>
                <a:gd name="T2" fmla="*/ 2147483647 w 16"/>
                <a:gd name="T3" fmla="*/ 2147483647 h 78"/>
                <a:gd name="T4" fmla="*/ 0 w 16"/>
                <a:gd name="T5" fmla="*/ 0 h 78"/>
                <a:gd name="T6" fmla="*/ 2147483647 w 16"/>
                <a:gd name="T7" fmla="*/ 0 h 78"/>
                <a:gd name="T8" fmla="*/ 2147483647 w 16"/>
                <a:gd name="T9" fmla="*/ 2147483647 h 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"/>
                <a:gd name="T16" fmla="*/ 0 h 78"/>
                <a:gd name="T17" fmla="*/ 16 w 16"/>
                <a:gd name="T18" fmla="*/ 78 h 7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" h="78">
                  <a:moveTo>
                    <a:pt x="16" y="78"/>
                  </a:moveTo>
                  <a:lnTo>
                    <a:pt x="4" y="78"/>
                  </a:lnTo>
                  <a:lnTo>
                    <a:pt x="0" y="0"/>
                  </a:lnTo>
                  <a:lnTo>
                    <a:pt x="13" y="0"/>
                  </a:lnTo>
                  <a:lnTo>
                    <a:pt x="16" y="78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22" name="Freeform 46"/>
            <p:cNvSpPr/>
            <p:nvPr/>
          </p:nvSpPr>
          <p:spPr bwMode="auto">
            <a:xfrm>
              <a:off x="1536700" y="593726"/>
              <a:ext cx="114300" cy="82550"/>
            </a:xfrm>
            <a:custGeom>
              <a:avLst/>
              <a:gdLst>
                <a:gd name="T0" fmla="*/ 2147483647 w 72"/>
                <a:gd name="T1" fmla="*/ 2147483647 h 52"/>
                <a:gd name="T2" fmla="*/ 2147483647 w 72"/>
                <a:gd name="T3" fmla="*/ 2147483647 h 52"/>
                <a:gd name="T4" fmla="*/ 0 w 72"/>
                <a:gd name="T5" fmla="*/ 2147483647 h 52"/>
                <a:gd name="T6" fmla="*/ 2147483647 w 72"/>
                <a:gd name="T7" fmla="*/ 0 h 52"/>
                <a:gd name="T8" fmla="*/ 2147483647 w 72"/>
                <a:gd name="T9" fmla="*/ 2147483647 h 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52"/>
                <a:gd name="T17" fmla="*/ 72 w 72"/>
                <a:gd name="T18" fmla="*/ 52 h 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52">
                  <a:moveTo>
                    <a:pt x="72" y="9"/>
                  </a:moveTo>
                  <a:lnTo>
                    <a:pt x="6" y="52"/>
                  </a:lnTo>
                  <a:lnTo>
                    <a:pt x="0" y="41"/>
                  </a:lnTo>
                  <a:lnTo>
                    <a:pt x="66" y="0"/>
                  </a:lnTo>
                  <a:lnTo>
                    <a:pt x="72" y="9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23" name="Freeform 47"/>
            <p:cNvSpPr/>
            <p:nvPr/>
          </p:nvSpPr>
          <p:spPr bwMode="auto">
            <a:xfrm>
              <a:off x="1641475" y="962026"/>
              <a:ext cx="125413" cy="26988"/>
            </a:xfrm>
            <a:custGeom>
              <a:avLst/>
              <a:gdLst>
                <a:gd name="T0" fmla="*/ 2147483647 w 79"/>
                <a:gd name="T1" fmla="*/ 2147483647 h 17"/>
                <a:gd name="T2" fmla="*/ 2147483647 w 79"/>
                <a:gd name="T3" fmla="*/ 2147483647 h 17"/>
                <a:gd name="T4" fmla="*/ 0 w 79"/>
                <a:gd name="T5" fmla="*/ 2147483647 h 17"/>
                <a:gd name="T6" fmla="*/ 2147483647 w 79"/>
                <a:gd name="T7" fmla="*/ 0 h 17"/>
                <a:gd name="T8" fmla="*/ 2147483647 w 79"/>
                <a:gd name="T9" fmla="*/ 2147483647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9"/>
                <a:gd name="T16" fmla="*/ 0 h 17"/>
                <a:gd name="T17" fmla="*/ 79 w 79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9" h="17">
                  <a:moveTo>
                    <a:pt x="79" y="12"/>
                  </a:moveTo>
                  <a:lnTo>
                    <a:pt x="1" y="17"/>
                  </a:lnTo>
                  <a:lnTo>
                    <a:pt x="0" y="5"/>
                  </a:lnTo>
                  <a:lnTo>
                    <a:pt x="78" y="0"/>
                  </a:lnTo>
                  <a:lnTo>
                    <a:pt x="79" y="12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24" name="Freeform 48"/>
            <p:cNvSpPr/>
            <p:nvPr/>
          </p:nvSpPr>
          <p:spPr bwMode="auto">
            <a:xfrm>
              <a:off x="1568450" y="1289051"/>
              <a:ext cx="119063" cy="73025"/>
            </a:xfrm>
            <a:custGeom>
              <a:avLst/>
              <a:gdLst>
                <a:gd name="T0" fmla="*/ 0 w 49"/>
                <a:gd name="T1" fmla="*/ 2147483647 h 30"/>
                <a:gd name="T2" fmla="*/ 2147483647 w 49"/>
                <a:gd name="T3" fmla="*/ 0 h 30"/>
                <a:gd name="T4" fmla="*/ 2147483647 w 49"/>
                <a:gd name="T5" fmla="*/ 2147483647 h 30"/>
                <a:gd name="T6" fmla="*/ 2147483647 w 49"/>
                <a:gd name="T7" fmla="*/ 2147483647 h 30"/>
                <a:gd name="T8" fmla="*/ 2147483647 w 49"/>
                <a:gd name="T9" fmla="*/ 2147483647 h 30"/>
                <a:gd name="T10" fmla="*/ 2147483647 w 49"/>
                <a:gd name="T11" fmla="*/ 2147483647 h 30"/>
                <a:gd name="T12" fmla="*/ 2147483647 w 49"/>
                <a:gd name="T13" fmla="*/ 2147483647 h 30"/>
                <a:gd name="T14" fmla="*/ 2147483647 w 49"/>
                <a:gd name="T15" fmla="*/ 2147483647 h 30"/>
                <a:gd name="T16" fmla="*/ 2147483647 w 49"/>
                <a:gd name="T17" fmla="*/ 2147483647 h 30"/>
                <a:gd name="T18" fmla="*/ 2147483647 w 49"/>
                <a:gd name="T19" fmla="*/ 2147483647 h 30"/>
                <a:gd name="T20" fmla="*/ 0 w 49"/>
                <a:gd name="T21" fmla="*/ 2147483647 h 3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9"/>
                <a:gd name="T34" fmla="*/ 0 h 30"/>
                <a:gd name="T35" fmla="*/ 49 w 49"/>
                <a:gd name="T36" fmla="*/ 30 h 3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9" h="30">
                  <a:moveTo>
                    <a:pt x="0" y="7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9" y="1"/>
                    <a:pt x="25" y="0"/>
                    <a:pt x="30" y="3"/>
                  </a:cubicBezTo>
                  <a:cubicBezTo>
                    <a:pt x="36" y="6"/>
                    <a:pt x="38" y="11"/>
                    <a:pt x="38" y="17"/>
                  </a:cubicBezTo>
                  <a:cubicBezTo>
                    <a:pt x="49" y="23"/>
                    <a:pt x="49" y="23"/>
                    <a:pt x="49" y="23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34" y="24"/>
                    <a:pt x="34" y="24"/>
                    <a:pt x="34" y="24"/>
                  </a:cubicBezTo>
                  <a:cubicBezTo>
                    <a:pt x="30" y="29"/>
                    <a:pt x="23" y="30"/>
                    <a:pt x="18" y="28"/>
                  </a:cubicBezTo>
                  <a:cubicBezTo>
                    <a:pt x="12" y="25"/>
                    <a:pt x="9" y="18"/>
                    <a:pt x="11" y="12"/>
                  </a:cubicBezTo>
                  <a:lnTo>
                    <a:pt x="0" y="7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25" name="Freeform 49"/>
            <p:cNvSpPr/>
            <p:nvPr/>
          </p:nvSpPr>
          <p:spPr bwMode="auto">
            <a:xfrm>
              <a:off x="1346200" y="1533526"/>
              <a:ext cx="84138" cy="114300"/>
            </a:xfrm>
            <a:custGeom>
              <a:avLst/>
              <a:gdLst>
                <a:gd name="T0" fmla="*/ 2147483647 w 53"/>
                <a:gd name="T1" fmla="*/ 2147483647 h 72"/>
                <a:gd name="T2" fmla="*/ 2147483647 w 53"/>
                <a:gd name="T3" fmla="*/ 2147483647 h 72"/>
                <a:gd name="T4" fmla="*/ 0 w 53"/>
                <a:gd name="T5" fmla="*/ 2147483647 h 72"/>
                <a:gd name="T6" fmla="*/ 2147483647 w 53"/>
                <a:gd name="T7" fmla="*/ 0 h 72"/>
                <a:gd name="T8" fmla="*/ 2147483647 w 53"/>
                <a:gd name="T9" fmla="*/ 2147483647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3"/>
                <a:gd name="T16" fmla="*/ 0 h 72"/>
                <a:gd name="T17" fmla="*/ 53 w 53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3" h="72">
                  <a:moveTo>
                    <a:pt x="53" y="66"/>
                  </a:moveTo>
                  <a:lnTo>
                    <a:pt x="43" y="72"/>
                  </a:lnTo>
                  <a:lnTo>
                    <a:pt x="0" y="6"/>
                  </a:lnTo>
                  <a:lnTo>
                    <a:pt x="11" y="0"/>
                  </a:lnTo>
                  <a:lnTo>
                    <a:pt x="53" y="66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26" name="Freeform 50"/>
            <p:cNvSpPr/>
            <p:nvPr/>
          </p:nvSpPr>
          <p:spPr bwMode="auto">
            <a:xfrm>
              <a:off x="1033462" y="1638301"/>
              <a:ext cx="26988" cy="123825"/>
            </a:xfrm>
            <a:custGeom>
              <a:avLst/>
              <a:gdLst>
                <a:gd name="T0" fmla="*/ 2147483647 w 17"/>
                <a:gd name="T1" fmla="*/ 2147483647 h 78"/>
                <a:gd name="T2" fmla="*/ 2147483647 w 17"/>
                <a:gd name="T3" fmla="*/ 2147483647 h 78"/>
                <a:gd name="T4" fmla="*/ 0 w 17"/>
                <a:gd name="T5" fmla="*/ 0 h 78"/>
                <a:gd name="T6" fmla="*/ 2147483647 w 17"/>
                <a:gd name="T7" fmla="*/ 0 h 78"/>
                <a:gd name="T8" fmla="*/ 2147483647 w 17"/>
                <a:gd name="T9" fmla="*/ 2147483647 h 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78"/>
                <a:gd name="T17" fmla="*/ 17 w 17"/>
                <a:gd name="T18" fmla="*/ 78 h 7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78">
                  <a:moveTo>
                    <a:pt x="17" y="78"/>
                  </a:moveTo>
                  <a:lnTo>
                    <a:pt x="5" y="78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7" y="78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27" name="Freeform 51"/>
            <p:cNvSpPr>
              <a:spLocks noEditPoints="1"/>
            </p:cNvSpPr>
            <p:nvPr/>
          </p:nvSpPr>
          <p:spPr bwMode="auto">
            <a:xfrm>
              <a:off x="585787" y="979488"/>
              <a:ext cx="461963" cy="190500"/>
            </a:xfrm>
            <a:custGeom>
              <a:avLst/>
              <a:gdLst>
                <a:gd name="T0" fmla="*/ 2147483647 w 191"/>
                <a:gd name="T1" fmla="*/ 2147483647 h 79"/>
                <a:gd name="T2" fmla="*/ 2147483647 w 191"/>
                <a:gd name="T3" fmla="*/ 2147483647 h 79"/>
                <a:gd name="T4" fmla="*/ 2147483647 w 191"/>
                <a:gd name="T5" fmla="*/ 2147483647 h 79"/>
                <a:gd name="T6" fmla="*/ 2147483647 w 191"/>
                <a:gd name="T7" fmla="*/ 2147483647 h 79"/>
                <a:gd name="T8" fmla="*/ 2147483647 w 191"/>
                <a:gd name="T9" fmla="*/ 2147483647 h 79"/>
                <a:gd name="T10" fmla="*/ 2147483647 w 191"/>
                <a:gd name="T11" fmla="*/ 2147483647 h 79"/>
                <a:gd name="T12" fmla="*/ 2147483647 w 191"/>
                <a:gd name="T13" fmla="*/ 2147483647 h 79"/>
                <a:gd name="T14" fmla="*/ 2147483647 w 191"/>
                <a:gd name="T15" fmla="*/ 2147483647 h 79"/>
                <a:gd name="T16" fmla="*/ 2147483647 w 191"/>
                <a:gd name="T17" fmla="*/ 2147483647 h 79"/>
                <a:gd name="T18" fmla="*/ 2147483647 w 191"/>
                <a:gd name="T19" fmla="*/ 2147483647 h 79"/>
                <a:gd name="T20" fmla="*/ 2147483647 w 191"/>
                <a:gd name="T21" fmla="*/ 2147483647 h 79"/>
                <a:gd name="T22" fmla="*/ 2147483647 w 191"/>
                <a:gd name="T23" fmla="*/ 2147483647 h 79"/>
                <a:gd name="T24" fmla="*/ 2147483647 w 191"/>
                <a:gd name="T25" fmla="*/ 2147483647 h 7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91"/>
                <a:gd name="T40" fmla="*/ 0 h 79"/>
                <a:gd name="T41" fmla="*/ 191 w 191"/>
                <a:gd name="T42" fmla="*/ 79 h 7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91" h="79">
                  <a:moveTo>
                    <a:pt x="172" y="2"/>
                  </a:moveTo>
                  <a:cubicBezTo>
                    <a:pt x="11" y="54"/>
                    <a:pt x="11" y="54"/>
                    <a:pt x="11" y="54"/>
                  </a:cubicBezTo>
                  <a:cubicBezTo>
                    <a:pt x="4" y="56"/>
                    <a:pt x="0" y="63"/>
                    <a:pt x="2" y="70"/>
                  </a:cubicBezTo>
                  <a:cubicBezTo>
                    <a:pt x="3" y="73"/>
                    <a:pt x="6" y="76"/>
                    <a:pt x="9" y="77"/>
                  </a:cubicBezTo>
                  <a:cubicBezTo>
                    <a:pt x="11" y="79"/>
                    <a:pt x="15" y="79"/>
                    <a:pt x="18" y="78"/>
                  </a:cubicBezTo>
                  <a:cubicBezTo>
                    <a:pt x="180" y="26"/>
                    <a:pt x="180" y="26"/>
                    <a:pt x="180" y="26"/>
                  </a:cubicBezTo>
                  <a:cubicBezTo>
                    <a:pt x="187" y="24"/>
                    <a:pt x="191" y="17"/>
                    <a:pt x="188" y="10"/>
                  </a:cubicBezTo>
                  <a:cubicBezTo>
                    <a:pt x="186" y="3"/>
                    <a:pt x="179" y="0"/>
                    <a:pt x="172" y="2"/>
                  </a:cubicBezTo>
                  <a:close/>
                  <a:moveTo>
                    <a:pt x="12" y="57"/>
                  </a:moveTo>
                  <a:cubicBezTo>
                    <a:pt x="17" y="56"/>
                    <a:pt x="22" y="59"/>
                    <a:pt x="23" y="63"/>
                  </a:cubicBezTo>
                  <a:cubicBezTo>
                    <a:pt x="25" y="68"/>
                    <a:pt x="22" y="73"/>
                    <a:pt x="18" y="74"/>
                  </a:cubicBezTo>
                  <a:cubicBezTo>
                    <a:pt x="13" y="76"/>
                    <a:pt x="8" y="73"/>
                    <a:pt x="7" y="68"/>
                  </a:cubicBezTo>
                  <a:cubicBezTo>
                    <a:pt x="5" y="64"/>
                    <a:pt x="8" y="59"/>
                    <a:pt x="12" y="57"/>
                  </a:cubicBezTo>
                  <a:close/>
                </a:path>
              </a:pathLst>
            </a:custGeom>
            <a:solidFill>
              <a:srgbClr val="81A4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28" name="Freeform 52"/>
            <p:cNvSpPr/>
            <p:nvPr/>
          </p:nvSpPr>
          <p:spPr bwMode="auto">
            <a:xfrm>
              <a:off x="590550" y="993776"/>
              <a:ext cx="457200" cy="176213"/>
            </a:xfrm>
            <a:custGeom>
              <a:avLst/>
              <a:gdLst>
                <a:gd name="T0" fmla="*/ 2147483647 w 189"/>
                <a:gd name="T1" fmla="*/ 2147483647 h 73"/>
                <a:gd name="T2" fmla="*/ 0 w 189"/>
                <a:gd name="T3" fmla="*/ 2147483647 h 73"/>
                <a:gd name="T4" fmla="*/ 0 w 189"/>
                <a:gd name="T5" fmla="*/ 2147483647 h 73"/>
                <a:gd name="T6" fmla="*/ 2147483647 w 189"/>
                <a:gd name="T7" fmla="*/ 2147483647 h 73"/>
                <a:gd name="T8" fmla="*/ 2147483647 w 189"/>
                <a:gd name="T9" fmla="*/ 2147483647 h 73"/>
                <a:gd name="T10" fmla="*/ 2147483647 w 189"/>
                <a:gd name="T11" fmla="*/ 2147483647 h 73"/>
                <a:gd name="T12" fmla="*/ 2147483647 w 189"/>
                <a:gd name="T13" fmla="*/ 2147483647 h 73"/>
                <a:gd name="T14" fmla="*/ 2147483647 w 189"/>
                <a:gd name="T15" fmla="*/ 2147483647 h 73"/>
                <a:gd name="T16" fmla="*/ 2147483647 w 189"/>
                <a:gd name="T17" fmla="*/ 0 h 73"/>
                <a:gd name="T18" fmla="*/ 2147483647 w 189"/>
                <a:gd name="T19" fmla="*/ 2147483647 h 73"/>
                <a:gd name="T20" fmla="*/ 2147483647 w 189"/>
                <a:gd name="T21" fmla="*/ 2147483647 h 73"/>
                <a:gd name="T22" fmla="*/ 2147483647 w 189"/>
                <a:gd name="T23" fmla="*/ 2147483647 h 73"/>
                <a:gd name="T24" fmla="*/ 2147483647 w 189"/>
                <a:gd name="T25" fmla="*/ 2147483647 h 7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89"/>
                <a:gd name="T40" fmla="*/ 0 h 73"/>
                <a:gd name="T41" fmla="*/ 189 w 189"/>
                <a:gd name="T42" fmla="*/ 73 h 7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89" h="73">
                  <a:moveTo>
                    <a:pt x="7" y="71"/>
                  </a:moveTo>
                  <a:cubicBezTo>
                    <a:pt x="4" y="70"/>
                    <a:pt x="1" y="67"/>
                    <a:pt x="0" y="64"/>
                  </a:cubicBezTo>
                  <a:cubicBezTo>
                    <a:pt x="0" y="62"/>
                    <a:pt x="0" y="60"/>
                    <a:pt x="0" y="59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4" y="59"/>
                    <a:pt x="4" y="61"/>
                    <a:pt x="5" y="62"/>
                  </a:cubicBezTo>
                  <a:cubicBezTo>
                    <a:pt x="6" y="67"/>
                    <a:pt x="11" y="70"/>
                    <a:pt x="16" y="68"/>
                  </a:cubicBezTo>
                  <a:cubicBezTo>
                    <a:pt x="20" y="67"/>
                    <a:pt x="23" y="62"/>
                    <a:pt x="21" y="57"/>
                  </a:cubicBezTo>
                  <a:cubicBezTo>
                    <a:pt x="21" y="55"/>
                    <a:pt x="19" y="54"/>
                    <a:pt x="18" y="53"/>
                  </a:cubicBezTo>
                  <a:cubicBezTo>
                    <a:pt x="184" y="0"/>
                    <a:pt x="184" y="0"/>
                    <a:pt x="184" y="0"/>
                  </a:cubicBezTo>
                  <a:cubicBezTo>
                    <a:pt x="185" y="1"/>
                    <a:pt x="186" y="2"/>
                    <a:pt x="186" y="4"/>
                  </a:cubicBezTo>
                  <a:cubicBezTo>
                    <a:pt x="189" y="11"/>
                    <a:pt x="185" y="18"/>
                    <a:pt x="178" y="20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13" y="73"/>
                    <a:pt x="9" y="73"/>
                    <a:pt x="7" y="71"/>
                  </a:cubicBezTo>
                  <a:close/>
                </a:path>
              </a:pathLst>
            </a:custGeom>
            <a:solidFill>
              <a:srgbClr val="5786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29" name="Freeform 53"/>
            <p:cNvSpPr/>
            <p:nvPr/>
          </p:nvSpPr>
          <p:spPr bwMode="auto">
            <a:xfrm>
              <a:off x="595312" y="1016001"/>
              <a:ext cx="447675" cy="153988"/>
            </a:xfrm>
            <a:custGeom>
              <a:avLst/>
              <a:gdLst>
                <a:gd name="T0" fmla="*/ 2147483647 w 185"/>
                <a:gd name="T1" fmla="*/ 2147483647 h 64"/>
                <a:gd name="T2" fmla="*/ 0 w 185"/>
                <a:gd name="T3" fmla="*/ 2147483647 h 64"/>
                <a:gd name="T4" fmla="*/ 2147483647 w 185"/>
                <a:gd name="T5" fmla="*/ 2147483647 h 64"/>
                <a:gd name="T6" fmla="*/ 2147483647 w 185"/>
                <a:gd name="T7" fmla="*/ 2147483647 h 64"/>
                <a:gd name="T8" fmla="*/ 2147483647 w 185"/>
                <a:gd name="T9" fmla="*/ 2147483647 h 64"/>
                <a:gd name="T10" fmla="*/ 2147483647 w 185"/>
                <a:gd name="T11" fmla="*/ 0 h 64"/>
                <a:gd name="T12" fmla="*/ 2147483647 w 185"/>
                <a:gd name="T13" fmla="*/ 2147483647 h 64"/>
                <a:gd name="T14" fmla="*/ 2147483647 w 185"/>
                <a:gd name="T15" fmla="*/ 2147483647 h 64"/>
                <a:gd name="T16" fmla="*/ 2147483647 w 185"/>
                <a:gd name="T17" fmla="*/ 2147483647 h 6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85"/>
                <a:gd name="T28" fmla="*/ 0 h 64"/>
                <a:gd name="T29" fmla="*/ 185 w 185"/>
                <a:gd name="T30" fmla="*/ 64 h 6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85" h="64">
                  <a:moveTo>
                    <a:pt x="5" y="62"/>
                  </a:moveTo>
                  <a:cubicBezTo>
                    <a:pt x="3" y="61"/>
                    <a:pt x="2" y="60"/>
                    <a:pt x="0" y="59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8" y="59"/>
                    <a:pt x="11" y="60"/>
                    <a:pt x="14" y="59"/>
                  </a:cubicBezTo>
                  <a:cubicBezTo>
                    <a:pt x="17" y="58"/>
                    <a:pt x="19" y="56"/>
                    <a:pt x="19" y="53"/>
                  </a:cubicBezTo>
                  <a:cubicBezTo>
                    <a:pt x="185" y="0"/>
                    <a:pt x="185" y="0"/>
                    <a:pt x="185" y="0"/>
                  </a:cubicBezTo>
                  <a:cubicBezTo>
                    <a:pt x="185" y="5"/>
                    <a:pt x="181" y="9"/>
                    <a:pt x="176" y="11"/>
                  </a:cubicBezTo>
                  <a:cubicBezTo>
                    <a:pt x="14" y="63"/>
                    <a:pt x="14" y="63"/>
                    <a:pt x="14" y="63"/>
                  </a:cubicBezTo>
                  <a:cubicBezTo>
                    <a:pt x="11" y="64"/>
                    <a:pt x="7" y="64"/>
                    <a:pt x="5" y="62"/>
                  </a:cubicBezTo>
                  <a:close/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30" name="Freeform 54"/>
            <p:cNvSpPr>
              <a:spLocks noEditPoints="1"/>
            </p:cNvSpPr>
            <p:nvPr/>
          </p:nvSpPr>
          <p:spPr bwMode="auto">
            <a:xfrm>
              <a:off x="977900" y="317501"/>
              <a:ext cx="409575" cy="731838"/>
            </a:xfrm>
            <a:custGeom>
              <a:avLst/>
              <a:gdLst>
                <a:gd name="T0" fmla="*/ 2147483647 w 169"/>
                <a:gd name="T1" fmla="*/ 2147483647 h 302"/>
                <a:gd name="T2" fmla="*/ 2147483647 w 169"/>
                <a:gd name="T3" fmla="*/ 2147483647 h 302"/>
                <a:gd name="T4" fmla="*/ 2147483647 w 169"/>
                <a:gd name="T5" fmla="*/ 2147483647 h 302"/>
                <a:gd name="T6" fmla="*/ 2147483647 w 169"/>
                <a:gd name="T7" fmla="*/ 2147483647 h 302"/>
                <a:gd name="T8" fmla="*/ 2147483647 w 169"/>
                <a:gd name="T9" fmla="*/ 2147483647 h 302"/>
                <a:gd name="T10" fmla="*/ 2147483647 w 169"/>
                <a:gd name="T11" fmla="*/ 2147483647 h 302"/>
                <a:gd name="T12" fmla="*/ 2147483647 w 169"/>
                <a:gd name="T13" fmla="*/ 2147483647 h 302"/>
                <a:gd name="T14" fmla="*/ 2147483647 w 169"/>
                <a:gd name="T15" fmla="*/ 2147483647 h 302"/>
                <a:gd name="T16" fmla="*/ 2147483647 w 169"/>
                <a:gd name="T17" fmla="*/ 2147483647 h 302"/>
                <a:gd name="T18" fmla="*/ 2147483647 w 169"/>
                <a:gd name="T19" fmla="*/ 2147483647 h 302"/>
                <a:gd name="T20" fmla="*/ 2147483647 w 169"/>
                <a:gd name="T21" fmla="*/ 2147483647 h 302"/>
                <a:gd name="T22" fmla="*/ 2147483647 w 169"/>
                <a:gd name="T23" fmla="*/ 2147483647 h 30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69"/>
                <a:gd name="T37" fmla="*/ 0 h 302"/>
                <a:gd name="T38" fmla="*/ 169 w 169"/>
                <a:gd name="T39" fmla="*/ 302 h 30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69" h="302">
                  <a:moveTo>
                    <a:pt x="26" y="293"/>
                  </a:moveTo>
                  <a:cubicBezTo>
                    <a:pt x="165" y="21"/>
                    <a:pt x="165" y="21"/>
                    <a:pt x="165" y="21"/>
                  </a:cubicBezTo>
                  <a:cubicBezTo>
                    <a:pt x="169" y="15"/>
                    <a:pt x="166" y="7"/>
                    <a:pt x="160" y="4"/>
                  </a:cubicBezTo>
                  <a:cubicBezTo>
                    <a:pt x="154" y="0"/>
                    <a:pt x="146" y="3"/>
                    <a:pt x="143" y="9"/>
                  </a:cubicBezTo>
                  <a:cubicBezTo>
                    <a:pt x="3" y="281"/>
                    <a:pt x="3" y="281"/>
                    <a:pt x="3" y="281"/>
                  </a:cubicBezTo>
                  <a:cubicBezTo>
                    <a:pt x="0" y="287"/>
                    <a:pt x="2" y="295"/>
                    <a:pt x="8" y="298"/>
                  </a:cubicBezTo>
                  <a:cubicBezTo>
                    <a:pt x="15" y="302"/>
                    <a:pt x="22" y="299"/>
                    <a:pt x="26" y="293"/>
                  </a:cubicBezTo>
                  <a:close/>
                  <a:moveTo>
                    <a:pt x="161" y="20"/>
                  </a:moveTo>
                  <a:cubicBezTo>
                    <a:pt x="159" y="24"/>
                    <a:pt x="154" y="26"/>
                    <a:pt x="149" y="24"/>
                  </a:cubicBezTo>
                  <a:cubicBezTo>
                    <a:pt x="145" y="22"/>
                    <a:pt x="144" y="16"/>
                    <a:pt x="146" y="12"/>
                  </a:cubicBezTo>
                  <a:cubicBezTo>
                    <a:pt x="148" y="8"/>
                    <a:pt x="153" y="6"/>
                    <a:pt x="157" y="8"/>
                  </a:cubicBezTo>
                  <a:cubicBezTo>
                    <a:pt x="162" y="11"/>
                    <a:pt x="163" y="16"/>
                    <a:pt x="161" y="20"/>
                  </a:cubicBezTo>
                  <a:close/>
                </a:path>
              </a:pathLst>
            </a:custGeom>
            <a:solidFill>
              <a:srgbClr val="81A4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31" name="Freeform 55"/>
            <p:cNvSpPr/>
            <p:nvPr/>
          </p:nvSpPr>
          <p:spPr bwMode="auto">
            <a:xfrm>
              <a:off x="977900" y="317501"/>
              <a:ext cx="396875" cy="727075"/>
            </a:xfrm>
            <a:custGeom>
              <a:avLst/>
              <a:gdLst>
                <a:gd name="T0" fmla="*/ 2147483647 w 164"/>
                <a:gd name="T1" fmla="*/ 2147483647 h 300"/>
                <a:gd name="T2" fmla="*/ 2147483647 w 164"/>
                <a:gd name="T3" fmla="*/ 2147483647 h 300"/>
                <a:gd name="T4" fmla="*/ 2147483647 w 164"/>
                <a:gd name="T5" fmla="*/ 2147483647 h 300"/>
                <a:gd name="T6" fmla="*/ 2147483647 w 164"/>
                <a:gd name="T7" fmla="*/ 2147483647 h 300"/>
                <a:gd name="T8" fmla="*/ 2147483647 w 164"/>
                <a:gd name="T9" fmla="*/ 2147483647 h 300"/>
                <a:gd name="T10" fmla="*/ 2147483647 w 164"/>
                <a:gd name="T11" fmla="*/ 2147483647 h 300"/>
                <a:gd name="T12" fmla="*/ 2147483647 w 164"/>
                <a:gd name="T13" fmla="*/ 2147483647 h 300"/>
                <a:gd name="T14" fmla="*/ 2147483647 w 164"/>
                <a:gd name="T15" fmla="*/ 2147483647 h 300"/>
                <a:gd name="T16" fmla="*/ 2147483647 w 164"/>
                <a:gd name="T17" fmla="*/ 2147483647 h 300"/>
                <a:gd name="T18" fmla="*/ 2147483647 w 164"/>
                <a:gd name="T19" fmla="*/ 2147483647 h 300"/>
                <a:gd name="T20" fmla="*/ 2147483647 w 164"/>
                <a:gd name="T21" fmla="*/ 2147483647 h 300"/>
                <a:gd name="T22" fmla="*/ 2147483647 w 164"/>
                <a:gd name="T23" fmla="*/ 2147483647 h 30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64"/>
                <a:gd name="T37" fmla="*/ 0 h 300"/>
                <a:gd name="T38" fmla="*/ 164 w 164"/>
                <a:gd name="T39" fmla="*/ 300 h 30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64" h="300">
                  <a:moveTo>
                    <a:pt x="160" y="4"/>
                  </a:moveTo>
                  <a:cubicBezTo>
                    <a:pt x="161" y="4"/>
                    <a:pt x="163" y="5"/>
                    <a:pt x="164" y="6"/>
                  </a:cubicBezTo>
                  <a:cubicBezTo>
                    <a:pt x="161" y="12"/>
                    <a:pt x="161" y="12"/>
                    <a:pt x="161" y="12"/>
                  </a:cubicBezTo>
                  <a:cubicBezTo>
                    <a:pt x="160" y="10"/>
                    <a:pt x="159" y="9"/>
                    <a:pt x="157" y="8"/>
                  </a:cubicBezTo>
                  <a:cubicBezTo>
                    <a:pt x="153" y="6"/>
                    <a:pt x="148" y="8"/>
                    <a:pt x="146" y="12"/>
                  </a:cubicBezTo>
                  <a:cubicBezTo>
                    <a:pt x="144" y="16"/>
                    <a:pt x="145" y="22"/>
                    <a:pt x="149" y="24"/>
                  </a:cubicBezTo>
                  <a:cubicBezTo>
                    <a:pt x="151" y="25"/>
                    <a:pt x="153" y="25"/>
                    <a:pt x="154" y="25"/>
                  </a:cubicBezTo>
                  <a:cubicBezTo>
                    <a:pt x="13" y="300"/>
                    <a:pt x="13" y="300"/>
                    <a:pt x="13" y="300"/>
                  </a:cubicBezTo>
                  <a:cubicBezTo>
                    <a:pt x="11" y="299"/>
                    <a:pt x="10" y="299"/>
                    <a:pt x="8" y="298"/>
                  </a:cubicBezTo>
                  <a:cubicBezTo>
                    <a:pt x="2" y="295"/>
                    <a:pt x="0" y="287"/>
                    <a:pt x="3" y="281"/>
                  </a:cubicBezTo>
                  <a:cubicBezTo>
                    <a:pt x="143" y="9"/>
                    <a:pt x="143" y="9"/>
                    <a:pt x="143" y="9"/>
                  </a:cubicBezTo>
                  <a:cubicBezTo>
                    <a:pt x="146" y="3"/>
                    <a:pt x="154" y="0"/>
                    <a:pt x="160" y="4"/>
                  </a:cubicBezTo>
                  <a:close/>
                </a:path>
              </a:pathLst>
            </a:custGeom>
            <a:solidFill>
              <a:srgbClr val="5786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32" name="Freeform 56"/>
            <p:cNvSpPr/>
            <p:nvPr/>
          </p:nvSpPr>
          <p:spPr bwMode="auto">
            <a:xfrm>
              <a:off x="981075" y="322263"/>
              <a:ext cx="369888" cy="708025"/>
            </a:xfrm>
            <a:custGeom>
              <a:avLst/>
              <a:gdLst>
                <a:gd name="T0" fmla="*/ 2147483647 w 153"/>
                <a:gd name="T1" fmla="*/ 0 h 292"/>
                <a:gd name="T2" fmla="*/ 2147483647 w 153"/>
                <a:gd name="T3" fmla="*/ 2147483647 h 292"/>
                <a:gd name="T4" fmla="*/ 2147483647 w 153"/>
                <a:gd name="T5" fmla="*/ 2147483647 h 292"/>
                <a:gd name="T6" fmla="*/ 2147483647 w 153"/>
                <a:gd name="T7" fmla="*/ 2147483647 h 292"/>
                <a:gd name="T8" fmla="*/ 2147483647 w 153"/>
                <a:gd name="T9" fmla="*/ 2147483647 h 292"/>
                <a:gd name="T10" fmla="*/ 2147483647 w 153"/>
                <a:gd name="T11" fmla="*/ 2147483647 h 292"/>
                <a:gd name="T12" fmla="*/ 2147483647 w 153"/>
                <a:gd name="T13" fmla="*/ 2147483647 h 292"/>
                <a:gd name="T14" fmla="*/ 2147483647 w 153"/>
                <a:gd name="T15" fmla="*/ 0 h 29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53"/>
                <a:gd name="T25" fmla="*/ 0 h 292"/>
                <a:gd name="T26" fmla="*/ 153 w 153"/>
                <a:gd name="T27" fmla="*/ 292 h 29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53" h="292">
                  <a:moveTo>
                    <a:pt x="153" y="0"/>
                  </a:moveTo>
                  <a:cubicBezTo>
                    <a:pt x="150" y="6"/>
                    <a:pt x="150" y="6"/>
                    <a:pt x="150" y="6"/>
                  </a:cubicBezTo>
                  <a:cubicBezTo>
                    <a:pt x="148" y="6"/>
                    <a:pt x="146" y="8"/>
                    <a:pt x="145" y="10"/>
                  </a:cubicBezTo>
                  <a:cubicBezTo>
                    <a:pt x="144" y="12"/>
                    <a:pt x="143" y="15"/>
                    <a:pt x="144" y="17"/>
                  </a:cubicBezTo>
                  <a:cubicBezTo>
                    <a:pt x="3" y="292"/>
                    <a:pt x="3" y="292"/>
                    <a:pt x="3" y="292"/>
                  </a:cubicBezTo>
                  <a:cubicBezTo>
                    <a:pt x="0" y="288"/>
                    <a:pt x="0" y="283"/>
                    <a:pt x="2" y="279"/>
                  </a:cubicBezTo>
                  <a:cubicBezTo>
                    <a:pt x="142" y="7"/>
                    <a:pt x="142" y="7"/>
                    <a:pt x="142" y="7"/>
                  </a:cubicBezTo>
                  <a:cubicBezTo>
                    <a:pt x="144" y="3"/>
                    <a:pt x="148" y="0"/>
                    <a:pt x="153" y="0"/>
                  </a:cubicBezTo>
                  <a:close/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33" name="Freeform 57"/>
            <p:cNvSpPr/>
            <p:nvPr/>
          </p:nvSpPr>
          <p:spPr bwMode="auto">
            <a:xfrm>
              <a:off x="976312" y="971551"/>
              <a:ext cx="74613" cy="77788"/>
            </a:xfrm>
            <a:custGeom>
              <a:avLst/>
              <a:gdLst>
                <a:gd name="T0" fmla="*/ 2147483647 w 31"/>
                <a:gd name="T1" fmla="*/ 2147483647 h 32"/>
                <a:gd name="T2" fmla="*/ 2147483647 w 31"/>
                <a:gd name="T3" fmla="*/ 2147483647 h 32"/>
                <a:gd name="T4" fmla="*/ 2147483647 w 31"/>
                <a:gd name="T5" fmla="*/ 2147483647 h 32"/>
                <a:gd name="T6" fmla="*/ 2147483647 w 31"/>
                <a:gd name="T7" fmla="*/ 2147483647 h 32"/>
                <a:gd name="T8" fmla="*/ 2147483647 w 31"/>
                <a:gd name="T9" fmla="*/ 2147483647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1"/>
                <a:gd name="T16" fmla="*/ 0 h 32"/>
                <a:gd name="T17" fmla="*/ 31 w 31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1" h="32">
                  <a:moveTo>
                    <a:pt x="3" y="10"/>
                  </a:moveTo>
                  <a:cubicBezTo>
                    <a:pt x="0" y="17"/>
                    <a:pt x="3" y="25"/>
                    <a:pt x="9" y="28"/>
                  </a:cubicBezTo>
                  <a:cubicBezTo>
                    <a:pt x="16" y="32"/>
                    <a:pt x="24" y="29"/>
                    <a:pt x="28" y="22"/>
                  </a:cubicBezTo>
                  <a:cubicBezTo>
                    <a:pt x="31" y="16"/>
                    <a:pt x="29" y="7"/>
                    <a:pt x="22" y="4"/>
                  </a:cubicBezTo>
                  <a:cubicBezTo>
                    <a:pt x="15" y="0"/>
                    <a:pt x="7" y="3"/>
                    <a:pt x="3" y="10"/>
                  </a:cubicBezTo>
                  <a:close/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34" name="Freeform 58"/>
            <p:cNvSpPr/>
            <p:nvPr/>
          </p:nvSpPr>
          <p:spPr bwMode="auto">
            <a:xfrm>
              <a:off x="977900" y="969963"/>
              <a:ext cx="74613" cy="74613"/>
            </a:xfrm>
            <a:custGeom>
              <a:avLst/>
              <a:gdLst>
                <a:gd name="T0" fmla="*/ 2147483647 w 31"/>
                <a:gd name="T1" fmla="*/ 2147483647 h 31"/>
                <a:gd name="T2" fmla="*/ 2147483647 w 31"/>
                <a:gd name="T3" fmla="*/ 2147483647 h 31"/>
                <a:gd name="T4" fmla="*/ 2147483647 w 31"/>
                <a:gd name="T5" fmla="*/ 2147483647 h 31"/>
                <a:gd name="T6" fmla="*/ 2147483647 w 31"/>
                <a:gd name="T7" fmla="*/ 2147483647 h 31"/>
                <a:gd name="T8" fmla="*/ 2147483647 w 31"/>
                <a:gd name="T9" fmla="*/ 2147483647 h 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1"/>
                <a:gd name="T16" fmla="*/ 0 h 31"/>
                <a:gd name="T17" fmla="*/ 31 w 31"/>
                <a:gd name="T18" fmla="*/ 31 h 3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1" h="31">
                  <a:moveTo>
                    <a:pt x="3" y="9"/>
                  </a:moveTo>
                  <a:cubicBezTo>
                    <a:pt x="0" y="16"/>
                    <a:pt x="2" y="24"/>
                    <a:pt x="9" y="28"/>
                  </a:cubicBezTo>
                  <a:cubicBezTo>
                    <a:pt x="16" y="31"/>
                    <a:pt x="24" y="29"/>
                    <a:pt x="27" y="22"/>
                  </a:cubicBezTo>
                  <a:cubicBezTo>
                    <a:pt x="31" y="15"/>
                    <a:pt x="28" y="7"/>
                    <a:pt x="22" y="4"/>
                  </a:cubicBezTo>
                  <a:cubicBezTo>
                    <a:pt x="15" y="0"/>
                    <a:pt x="7" y="3"/>
                    <a:pt x="3" y="9"/>
                  </a:cubicBezTo>
                  <a:close/>
                </a:path>
              </a:pathLst>
            </a:custGeom>
            <a:solidFill>
              <a:srgbClr val="5786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3808" name="矩形 14"/>
          <p:cNvSpPr>
            <a:spLocks noChangeArrowheads="1"/>
          </p:cNvSpPr>
          <p:nvPr/>
        </p:nvSpPr>
        <p:spPr bwMode="auto">
          <a:xfrm>
            <a:off x="8620125" y="4022725"/>
            <a:ext cx="9032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sz="2800" b="1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sz="2800" b="1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809" name="矩形 58"/>
          <p:cNvSpPr>
            <a:spLocks noChangeArrowheads="1"/>
          </p:cNvSpPr>
          <p:nvPr/>
        </p:nvSpPr>
        <p:spPr bwMode="auto">
          <a:xfrm>
            <a:off x="6584950" y="3148013"/>
            <a:ext cx="9032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sz="2800" b="1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sz="2800" b="1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810" name="矩形 59"/>
          <p:cNvSpPr>
            <a:spLocks noChangeArrowheads="1"/>
          </p:cNvSpPr>
          <p:nvPr/>
        </p:nvSpPr>
        <p:spPr bwMode="auto">
          <a:xfrm>
            <a:off x="4652963" y="4048125"/>
            <a:ext cx="9032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sz="2800" b="1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sz="2800" b="1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811" name="矩形 60"/>
          <p:cNvSpPr>
            <a:spLocks noChangeArrowheads="1"/>
          </p:cNvSpPr>
          <p:nvPr/>
        </p:nvSpPr>
        <p:spPr bwMode="auto">
          <a:xfrm>
            <a:off x="2592388" y="3248025"/>
            <a:ext cx="9017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sz="2800" b="1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sz="2800" b="1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TextBox 49"/>
          <p:cNvSpPr txBox="1"/>
          <p:nvPr>
            <p:custDataLst>
              <p:tags r:id="rId3"/>
            </p:custDataLst>
          </p:nvPr>
        </p:nvSpPr>
        <p:spPr>
          <a:xfrm>
            <a:off x="0" y="6550223"/>
            <a:ext cx="154305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图片 7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2825" y="2965450"/>
            <a:ext cx="1763713" cy="196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19" name="图片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0238" y="1077913"/>
            <a:ext cx="1928812" cy="1652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0" name="图片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7838" y="2927350"/>
            <a:ext cx="1373187" cy="200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1" name="图片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1013" y="1096963"/>
            <a:ext cx="1489075" cy="1497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2" name="图片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2838" y="3081338"/>
            <a:ext cx="1473200" cy="175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3" name="图片 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8713" y="928688"/>
            <a:ext cx="1406525" cy="173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4" name="图片 1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0838" y="2984500"/>
            <a:ext cx="1689100" cy="194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5" name="AutoShape 7"/>
          <p:cNvSpPr>
            <a:spLocks noChangeAspect="1" noChangeArrowheads="1" noTextEdit="1"/>
          </p:cNvSpPr>
          <p:nvPr/>
        </p:nvSpPr>
        <p:spPr bwMode="auto">
          <a:xfrm>
            <a:off x="9971088" y="2998788"/>
            <a:ext cx="1684337" cy="1931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34826" name="Group 17"/>
          <p:cNvGrpSpPr/>
          <p:nvPr/>
        </p:nvGrpSpPr>
        <p:grpSpPr bwMode="auto">
          <a:xfrm>
            <a:off x="2724150" y="3065463"/>
            <a:ext cx="1050925" cy="739775"/>
            <a:chOff x="0" y="0"/>
            <a:chExt cx="2818" cy="1981"/>
          </a:xfrm>
        </p:grpSpPr>
        <p:sp>
          <p:nvSpPr>
            <p:cNvPr id="34925" name="AutoShape 16"/>
            <p:cNvSpPr>
              <a:spLocks noChangeAspect="1" noChangeArrowheads="1" noTextEdit="1"/>
            </p:cNvSpPr>
            <p:nvPr/>
          </p:nvSpPr>
          <p:spPr bwMode="auto">
            <a:xfrm>
              <a:off x="14" y="10"/>
              <a:ext cx="2801" cy="1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926" name="Freeform 18"/>
            <p:cNvSpPr/>
            <p:nvPr/>
          </p:nvSpPr>
          <p:spPr bwMode="auto">
            <a:xfrm>
              <a:off x="288" y="62"/>
              <a:ext cx="2149" cy="1919"/>
            </a:xfrm>
            <a:custGeom>
              <a:avLst/>
              <a:gdLst>
                <a:gd name="T0" fmla="*/ 16116 w 619"/>
                <a:gd name="T1" fmla="*/ 0 h 552"/>
                <a:gd name="T2" fmla="*/ 266886 w 619"/>
                <a:gd name="T3" fmla="*/ 173649 h 552"/>
                <a:gd name="T4" fmla="*/ 306675 w 619"/>
                <a:gd name="T5" fmla="*/ 273729 h 552"/>
                <a:gd name="T6" fmla="*/ 279939 w 619"/>
                <a:gd name="T7" fmla="*/ 272133 h 552"/>
                <a:gd name="T8" fmla="*/ 257259 w 619"/>
                <a:gd name="T9" fmla="*/ 179823 h 552"/>
                <a:gd name="T10" fmla="*/ 0 w 619"/>
                <a:gd name="T11" fmla="*/ 22771 h 552"/>
                <a:gd name="T12" fmla="*/ 16116 w 619"/>
                <a:gd name="T13" fmla="*/ 0 h 55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19"/>
                <a:gd name="T22" fmla="*/ 0 h 552"/>
                <a:gd name="T23" fmla="*/ 619 w 619"/>
                <a:gd name="T24" fmla="*/ 552 h 55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19" h="552">
                  <a:moveTo>
                    <a:pt x="32" y="0"/>
                  </a:moveTo>
                  <a:cubicBezTo>
                    <a:pt x="32" y="0"/>
                    <a:pt x="491" y="297"/>
                    <a:pt x="529" y="342"/>
                  </a:cubicBezTo>
                  <a:cubicBezTo>
                    <a:pt x="568" y="387"/>
                    <a:pt x="619" y="525"/>
                    <a:pt x="608" y="539"/>
                  </a:cubicBezTo>
                  <a:cubicBezTo>
                    <a:pt x="598" y="552"/>
                    <a:pt x="560" y="546"/>
                    <a:pt x="555" y="536"/>
                  </a:cubicBezTo>
                  <a:cubicBezTo>
                    <a:pt x="551" y="526"/>
                    <a:pt x="559" y="397"/>
                    <a:pt x="510" y="354"/>
                  </a:cubicBezTo>
                  <a:cubicBezTo>
                    <a:pt x="461" y="312"/>
                    <a:pt x="0" y="45"/>
                    <a:pt x="0" y="45"/>
                  </a:cubicBezTo>
                  <a:cubicBezTo>
                    <a:pt x="32" y="0"/>
                    <a:pt x="32" y="0"/>
                    <a:pt x="32" y="0"/>
                  </a:cubicBezTo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927" name="Freeform 19"/>
            <p:cNvSpPr/>
            <p:nvPr/>
          </p:nvSpPr>
          <p:spPr bwMode="auto">
            <a:xfrm>
              <a:off x="0" y="573"/>
              <a:ext cx="2728" cy="782"/>
            </a:xfrm>
            <a:custGeom>
              <a:avLst/>
              <a:gdLst>
                <a:gd name="T0" fmla="*/ 395845 w 786"/>
                <a:gd name="T1" fmla="*/ 86660 h 225"/>
                <a:gd name="T2" fmla="*/ 104185 w 786"/>
                <a:gd name="T3" fmla="*/ 1001 h 225"/>
                <a:gd name="T4" fmla="*/ 2048 w 786"/>
                <a:gd name="T5" fmla="*/ 32952 h 225"/>
                <a:gd name="T6" fmla="*/ 20155 w 786"/>
                <a:gd name="T7" fmla="*/ 52689 h 225"/>
                <a:gd name="T8" fmla="*/ 105184 w 786"/>
                <a:gd name="T9" fmla="*/ 12682 h 225"/>
                <a:gd name="T10" fmla="*/ 388317 w 786"/>
                <a:gd name="T11" fmla="*/ 114116 h 225"/>
                <a:gd name="T12" fmla="*/ 395845 w 786"/>
                <a:gd name="T13" fmla="*/ 86660 h 2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86"/>
                <a:gd name="T22" fmla="*/ 0 h 225"/>
                <a:gd name="T23" fmla="*/ 786 w 786"/>
                <a:gd name="T24" fmla="*/ 225 h 2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86" h="225">
                  <a:moveTo>
                    <a:pt x="786" y="171"/>
                  </a:moveTo>
                  <a:cubicBezTo>
                    <a:pt x="786" y="171"/>
                    <a:pt x="266" y="3"/>
                    <a:pt x="207" y="2"/>
                  </a:cubicBezTo>
                  <a:cubicBezTo>
                    <a:pt x="148" y="0"/>
                    <a:pt x="8" y="48"/>
                    <a:pt x="4" y="65"/>
                  </a:cubicBezTo>
                  <a:cubicBezTo>
                    <a:pt x="0" y="82"/>
                    <a:pt x="29" y="107"/>
                    <a:pt x="40" y="104"/>
                  </a:cubicBezTo>
                  <a:cubicBezTo>
                    <a:pt x="50" y="102"/>
                    <a:pt x="145" y="14"/>
                    <a:pt x="209" y="25"/>
                  </a:cubicBezTo>
                  <a:cubicBezTo>
                    <a:pt x="273" y="36"/>
                    <a:pt x="771" y="225"/>
                    <a:pt x="771" y="225"/>
                  </a:cubicBezTo>
                  <a:cubicBezTo>
                    <a:pt x="786" y="171"/>
                    <a:pt x="786" y="171"/>
                    <a:pt x="786" y="171"/>
                  </a:cubicBezTo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928" name="Freeform 26"/>
            <p:cNvSpPr>
              <a:spLocks noEditPoints="1"/>
            </p:cNvSpPr>
            <p:nvPr/>
          </p:nvSpPr>
          <p:spPr bwMode="auto">
            <a:xfrm>
              <a:off x="45" y="0"/>
              <a:ext cx="2773" cy="1918"/>
            </a:xfrm>
            <a:custGeom>
              <a:avLst/>
              <a:gdLst>
                <a:gd name="T0" fmla="*/ 399846 w 799"/>
                <a:gd name="T1" fmla="*/ 180299 h 552"/>
                <a:gd name="T2" fmla="*/ 398257 w 799"/>
                <a:gd name="T3" fmla="*/ 167165 h 552"/>
                <a:gd name="T4" fmla="*/ 51795 w 799"/>
                <a:gd name="T5" fmla="*/ 1473 h 552"/>
                <a:gd name="T6" fmla="*/ 40759 w 799"/>
                <a:gd name="T7" fmla="*/ 9187 h 552"/>
                <a:gd name="T8" fmla="*/ 40759 w 799"/>
                <a:gd name="T9" fmla="*/ 20681 h 552"/>
                <a:gd name="T10" fmla="*/ 39339 w 799"/>
                <a:gd name="T11" fmla="*/ 23325 h 552"/>
                <a:gd name="T12" fmla="*/ 5060 w 799"/>
                <a:gd name="T13" fmla="*/ 95775 h 552"/>
                <a:gd name="T14" fmla="*/ 16093 w 799"/>
                <a:gd name="T15" fmla="*/ 126105 h 552"/>
                <a:gd name="T16" fmla="*/ 135530 w 799"/>
                <a:gd name="T17" fmla="*/ 183367 h 552"/>
                <a:gd name="T18" fmla="*/ 165665 w 799"/>
                <a:gd name="T19" fmla="*/ 172707 h 552"/>
                <a:gd name="T20" fmla="*/ 199899 w 799"/>
                <a:gd name="T21" fmla="*/ 100302 h 552"/>
                <a:gd name="T22" fmla="*/ 200947 w 799"/>
                <a:gd name="T23" fmla="*/ 98252 h 552"/>
                <a:gd name="T24" fmla="*/ 230083 w 799"/>
                <a:gd name="T25" fmla="*/ 111967 h 552"/>
                <a:gd name="T26" fmla="*/ 229083 w 799"/>
                <a:gd name="T27" fmla="*/ 113982 h 552"/>
                <a:gd name="T28" fmla="*/ 194839 w 799"/>
                <a:gd name="T29" fmla="*/ 186421 h 552"/>
                <a:gd name="T30" fmla="*/ 205414 w 799"/>
                <a:gd name="T31" fmla="*/ 216748 h 552"/>
                <a:gd name="T32" fmla="*/ 324854 w 799"/>
                <a:gd name="T33" fmla="*/ 274010 h 552"/>
                <a:gd name="T34" fmla="*/ 355447 w 799"/>
                <a:gd name="T35" fmla="*/ 263398 h 552"/>
                <a:gd name="T36" fmla="*/ 389268 w 799"/>
                <a:gd name="T37" fmla="*/ 190959 h 552"/>
                <a:gd name="T38" fmla="*/ 390271 w 799"/>
                <a:gd name="T39" fmla="*/ 188485 h 552"/>
                <a:gd name="T40" fmla="*/ 399846 w 799"/>
                <a:gd name="T41" fmla="*/ 180299 h 552"/>
                <a:gd name="T42" fmla="*/ 189782 w 799"/>
                <a:gd name="T43" fmla="*/ 95184 h 552"/>
                <a:gd name="T44" fmla="*/ 155514 w 799"/>
                <a:gd name="T45" fmla="*/ 167634 h 552"/>
                <a:gd name="T46" fmla="*/ 140458 w 799"/>
                <a:gd name="T47" fmla="*/ 173165 h 552"/>
                <a:gd name="T48" fmla="*/ 20608 w 799"/>
                <a:gd name="T49" fmla="*/ 116036 h 552"/>
                <a:gd name="T50" fmla="*/ 15670 w 799"/>
                <a:gd name="T51" fmla="*/ 100726 h 552"/>
                <a:gd name="T52" fmla="*/ 49914 w 799"/>
                <a:gd name="T53" fmla="*/ 28443 h 552"/>
                <a:gd name="T54" fmla="*/ 50914 w 799"/>
                <a:gd name="T55" fmla="*/ 26393 h 552"/>
                <a:gd name="T56" fmla="*/ 190334 w 799"/>
                <a:gd name="T57" fmla="*/ 93131 h 552"/>
                <a:gd name="T58" fmla="*/ 189782 w 799"/>
                <a:gd name="T59" fmla="*/ 95184 h 552"/>
                <a:gd name="T60" fmla="*/ 344872 w 799"/>
                <a:gd name="T61" fmla="*/ 258280 h 552"/>
                <a:gd name="T62" fmla="*/ 329779 w 799"/>
                <a:gd name="T63" fmla="*/ 263822 h 552"/>
                <a:gd name="T64" fmla="*/ 210522 w 799"/>
                <a:gd name="T65" fmla="*/ 206692 h 552"/>
                <a:gd name="T66" fmla="*/ 205004 w 799"/>
                <a:gd name="T67" fmla="*/ 191369 h 552"/>
                <a:gd name="T68" fmla="*/ 239238 w 799"/>
                <a:gd name="T69" fmla="*/ 119090 h 552"/>
                <a:gd name="T70" fmla="*/ 240116 w 799"/>
                <a:gd name="T71" fmla="*/ 117036 h 552"/>
                <a:gd name="T72" fmla="*/ 380116 w 799"/>
                <a:gd name="T73" fmla="*/ 183826 h 552"/>
                <a:gd name="T74" fmla="*/ 379117 w 799"/>
                <a:gd name="T75" fmla="*/ 185841 h 552"/>
                <a:gd name="T76" fmla="*/ 344872 w 799"/>
                <a:gd name="T77" fmla="*/ 258280 h 55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799"/>
                <a:gd name="T118" fmla="*/ 0 h 552"/>
                <a:gd name="T119" fmla="*/ 799 w 799"/>
                <a:gd name="T120" fmla="*/ 552 h 552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799" h="552">
                  <a:moveTo>
                    <a:pt x="794" y="356"/>
                  </a:moveTo>
                  <a:cubicBezTo>
                    <a:pt x="799" y="345"/>
                    <a:pt x="798" y="333"/>
                    <a:pt x="791" y="330"/>
                  </a:cubicBezTo>
                  <a:cubicBezTo>
                    <a:pt x="103" y="3"/>
                    <a:pt x="103" y="3"/>
                    <a:pt x="103" y="3"/>
                  </a:cubicBezTo>
                  <a:cubicBezTo>
                    <a:pt x="97" y="0"/>
                    <a:pt x="87" y="6"/>
                    <a:pt x="81" y="18"/>
                  </a:cubicBezTo>
                  <a:cubicBezTo>
                    <a:pt x="77" y="27"/>
                    <a:pt x="77" y="37"/>
                    <a:pt x="81" y="41"/>
                  </a:cubicBezTo>
                  <a:cubicBezTo>
                    <a:pt x="80" y="43"/>
                    <a:pt x="79" y="45"/>
                    <a:pt x="78" y="46"/>
                  </a:cubicBezTo>
                  <a:cubicBezTo>
                    <a:pt x="10" y="189"/>
                    <a:pt x="10" y="189"/>
                    <a:pt x="10" y="189"/>
                  </a:cubicBezTo>
                  <a:cubicBezTo>
                    <a:pt x="0" y="212"/>
                    <a:pt x="9" y="239"/>
                    <a:pt x="32" y="249"/>
                  </a:cubicBezTo>
                  <a:cubicBezTo>
                    <a:pt x="269" y="362"/>
                    <a:pt x="269" y="362"/>
                    <a:pt x="269" y="362"/>
                  </a:cubicBezTo>
                  <a:cubicBezTo>
                    <a:pt x="291" y="373"/>
                    <a:pt x="318" y="363"/>
                    <a:pt x="329" y="341"/>
                  </a:cubicBezTo>
                  <a:cubicBezTo>
                    <a:pt x="397" y="198"/>
                    <a:pt x="397" y="198"/>
                    <a:pt x="397" y="198"/>
                  </a:cubicBezTo>
                  <a:cubicBezTo>
                    <a:pt x="398" y="196"/>
                    <a:pt x="398" y="195"/>
                    <a:pt x="399" y="194"/>
                  </a:cubicBezTo>
                  <a:cubicBezTo>
                    <a:pt x="457" y="221"/>
                    <a:pt x="457" y="221"/>
                    <a:pt x="457" y="221"/>
                  </a:cubicBezTo>
                  <a:cubicBezTo>
                    <a:pt x="456" y="223"/>
                    <a:pt x="455" y="224"/>
                    <a:pt x="455" y="225"/>
                  </a:cubicBezTo>
                  <a:cubicBezTo>
                    <a:pt x="387" y="368"/>
                    <a:pt x="387" y="368"/>
                    <a:pt x="387" y="368"/>
                  </a:cubicBezTo>
                  <a:cubicBezTo>
                    <a:pt x="376" y="391"/>
                    <a:pt x="385" y="418"/>
                    <a:pt x="408" y="428"/>
                  </a:cubicBezTo>
                  <a:cubicBezTo>
                    <a:pt x="645" y="541"/>
                    <a:pt x="645" y="541"/>
                    <a:pt x="645" y="541"/>
                  </a:cubicBezTo>
                  <a:cubicBezTo>
                    <a:pt x="668" y="552"/>
                    <a:pt x="695" y="542"/>
                    <a:pt x="706" y="520"/>
                  </a:cubicBezTo>
                  <a:cubicBezTo>
                    <a:pt x="773" y="377"/>
                    <a:pt x="773" y="377"/>
                    <a:pt x="773" y="377"/>
                  </a:cubicBezTo>
                  <a:cubicBezTo>
                    <a:pt x="774" y="375"/>
                    <a:pt x="775" y="373"/>
                    <a:pt x="775" y="372"/>
                  </a:cubicBezTo>
                  <a:cubicBezTo>
                    <a:pt x="782" y="372"/>
                    <a:pt x="789" y="366"/>
                    <a:pt x="794" y="356"/>
                  </a:cubicBezTo>
                  <a:close/>
                  <a:moveTo>
                    <a:pt x="377" y="188"/>
                  </a:moveTo>
                  <a:cubicBezTo>
                    <a:pt x="309" y="331"/>
                    <a:pt x="309" y="331"/>
                    <a:pt x="309" y="331"/>
                  </a:cubicBezTo>
                  <a:cubicBezTo>
                    <a:pt x="303" y="342"/>
                    <a:pt x="290" y="347"/>
                    <a:pt x="279" y="342"/>
                  </a:cubicBezTo>
                  <a:cubicBezTo>
                    <a:pt x="41" y="229"/>
                    <a:pt x="41" y="229"/>
                    <a:pt x="41" y="229"/>
                  </a:cubicBezTo>
                  <a:cubicBezTo>
                    <a:pt x="30" y="224"/>
                    <a:pt x="25" y="210"/>
                    <a:pt x="31" y="199"/>
                  </a:cubicBezTo>
                  <a:cubicBezTo>
                    <a:pt x="99" y="56"/>
                    <a:pt x="99" y="56"/>
                    <a:pt x="99" y="56"/>
                  </a:cubicBezTo>
                  <a:cubicBezTo>
                    <a:pt x="99" y="55"/>
                    <a:pt x="100" y="53"/>
                    <a:pt x="101" y="52"/>
                  </a:cubicBezTo>
                  <a:cubicBezTo>
                    <a:pt x="378" y="184"/>
                    <a:pt x="378" y="184"/>
                    <a:pt x="378" y="184"/>
                  </a:cubicBezTo>
                  <a:cubicBezTo>
                    <a:pt x="378" y="185"/>
                    <a:pt x="377" y="187"/>
                    <a:pt x="377" y="188"/>
                  </a:cubicBezTo>
                  <a:close/>
                  <a:moveTo>
                    <a:pt x="685" y="510"/>
                  </a:moveTo>
                  <a:cubicBezTo>
                    <a:pt x="680" y="521"/>
                    <a:pt x="666" y="526"/>
                    <a:pt x="655" y="521"/>
                  </a:cubicBezTo>
                  <a:cubicBezTo>
                    <a:pt x="418" y="408"/>
                    <a:pt x="418" y="408"/>
                    <a:pt x="418" y="408"/>
                  </a:cubicBezTo>
                  <a:cubicBezTo>
                    <a:pt x="406" y="402"/>
                    <a:pt x="402" y="389"/>
                    <a:pt x="407" y="378"/>
                  </a:cubicBezTo>
                  <a:cubicBezTo>
                    <a:pt x="475" y="235"/>
                    <a:pt x="475" y="235"/>
                    <a:pt x="475" y="235"/>
                  </a:cubicBezTo>
                  <a:cubicBezTo>
                    <a:pt x="476" y="233"/>
                    <a:pt x="476" y="232"/>
                    <a:pt x="477" y="231"/>
                  </a:cubicBezTo>
                  <a:cubicBezTo>
                    <a:pt x="755" y="363"/>
                    <a:pt x="755" y="363"/>
                    <a:pt x="755" y="363"/>
                  </a:cubicBezTo>
                  <a:cubicBezTo>
                    <a:pt x="754" y="364"/>
                    <a:pt x="754" y="366"/>
                    <a:pt x="753" y="367"/>
                  </a:cubicBezTo>
                  <a:lnTo>
                    <a:pt x="685" y="510"/>
                  </a:lnTo>
                  <a:close/>
                </a:path>
              </a:pathLst>
            </a:custGeom>
            <a:solidFill>
              <a:srgbClr val="5786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4827" name="组合 2049"/>
          <p:cNvGrpSpPr/>
          <p:nvPr/>
        </p:nvGrpSpPr>
        <p:grpSpPr bwMode="auto">
          <a:xfrm>
            <a:off x="10007600" y="2790825"/>
            <a:ext cx="1690688" cy="2112963"/>
            <a:chOff x="0" y="0"/>
            <a:chExt cx="1690688" cy="2112029"/>
          </a:xfrm>
        </p:grpSpPr>
        <p:grpSp>
          <p:nvGrpSpPr>
            <p:cNvPr id="34915" name="组合 27"/>
            <p:cNvGrpSpPr/>
            <p:nvPr/>
          </p:nvGrpSpPr>
          <p:grpSpPr bwMode="auto">
            <a:xfrm>
              <a:off x="0" y="973791"/>
              <a:ext cx="1690688" cy="1138238"/>
              <a:chOff x="0" y="0"/>
              <a:chExt cx="1690688" cy="1138238"/>
            </a:xfrm>
          </p:grpSpPr>
          <p:sp>
            <p:nvSpPr>
              <p:cNvPr id="34919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73026" y="868363"/>
                <a:ext cx="1309687" cy="2698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920" name="Freeform 10"/>
              <p:cNvSpPr/>
              <p:nvPr/>
            </p:nvSpPr>
            <p:spPr bwMode="auto">
              <a:xfrm>
                <a:off x="0" y="581025"/>
                <a:ext cx="1690688" cy="209550"/>
              </a:xfrm>
              <a:custGeom>
                <a:avLst/>
                <a:gdLst>
                  <a:gd name="T0" fmla="*/ 2147483647 w 861"/>
                  <a:gd name="T1" fmla="*/ 0 h 106"/>
                  <a:gd name="T2" fmla="*/ 2147483647 w 861"/>
                  <a:gd name="T3" fmla="*/ 2147483647 h 106"/>
                  <a:gd name="T4" fmla="*/ 2147483647 w 861"/>
                  <a:gd name="T5" fmla="*/ 2147483647 h 106"/>
                  <a:gd name="T6" fmla="*/ 2147483647 w 861"/>
                  <a:gd name="T7" fmla="*/ 2147483647 h 106"/>
                  <a:gd name="T8" fmla="*/ 2147483647 w 861"/>
                  <a:gd name="T9" fmla="*/ 0 h 10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61"/>
                  <a:gd name="T16" fmla="*/ 0 h 106"/>
                  <a:gd name="T17" fmla="*/ 861 w 861"/>
                  <a:gd name="T18" fmla="*/ 106 h 10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61" h="106">
                    <a:moveTo>
                      <a:pt x="430" y="0"/>
                    </a:moveTo>
                    <a:cubicBezTo>
                      <a:pt x="0" y="0"/>
                      <a:pt x="2" y="32"/>
                      <a:pt x="2" y="32"/>
                    </a:cubicBezTo>
                    <a:cubicBezTo>
                      <a:pt x="28" y="73"/>
                      <a:pt x="430" y="106"/>
                      <a:pt x="430" y="106"/>
                    </a:cubicBezTo>
                    <a:cubicBezTo>
                      <a:pt x="430" y="106"/>
                      <a:pt x="833" y="73"/>
                      <a:pt x="859" y="32"/>
                    </a:cubicBezTo>
                    <a:cubicBezTo>
                      <a:pt x="859" y="32"/>
                      <a:pt x="861" y="0"/>
                      <a:pt x="430" y="0"/>
                    </a:cubicBez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921" name="Freeform 11"/>
              <p:cNvSpPr/>
              <p:nvPr/>
            </p:nvSpPr>
            <p:spPr bwMode="auto">
              <a:xfrm>
                <a:off x="1165226" y="63500"/>
                <a:ext cx="411163" cy="561975"/>
              </a:xfrm>
              <a:custGeom>
                <a:avLst/>
                <a:gdLst>
                  <a:gd name="T0" fmla="*/ 2147483647 w 210"/>
                  <a:gd name="T1" fmla="*/ 2147483647 h 286"/>
                  <a:gd name="T2" fmla="*/ 0 w 210"/>
                  <a:gd name="T3" fmla="*/ 2147483647 h 286"/>
                  <a:gd name="T4" fmla="*/ 2147483647 w 210"/>
                  <a:gd name="T5" fmla="*/ 2147483647 h 286"/>
                  <a:gd name="T6" fmla="*/ 2147483647 w 210"/>
                  <a:gd name="T7" fmla="*/ 2147483647 h 286"/>
                  <a:gd name="T8" fmla="*/ 2147483647 w 210"/>
                  <a:gd name="T9" fmla="*/ 2147483647 h 286"/>
                  <a:gd name="T10" fmla="*/ 2147483647 w 210"/>
                  <a:gd name="T11" fmla="*/ 2147483647 h 286"/>
                  <a:gd name="T12" fmla="*/ 2147483647 w 210"/>
                  <a:gd name="T13" fmla="*/ 2147483647 h 286"/>
                  <a:gd name="T14" fmla="*/ 2147483647 w 210"/>
                  <a:gd name="T15" fmla="*/ 0 h 286"/>
                  <a:gd name="T16" fmla="*/ 2147483647 w 210"/>
                  <a:gd name="T17" fmla="*/ 2147483647 h 286"/>
                  <a:gd name="T18" fmla="*/ 2147483647 w 210"/>
                  <a:gd name="T19" fmla="*/ 2147483647 h 286"/>
                  <a:gd name="T20" fmla="*/ 2147483647 w 210"/>
                  <a:gd name="T21" fmla="*/ 2147483647 h 28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10"/>
                  <a:gd name="T34" fmla="*/ 0 h 286"/>
                  <a:gd name="T35" fmla="*/ 210 w 210"/>
                  <a:gd name="T36" fmla="*/ 286 h 28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10" h="286">
                    <a:moveTo>
                      <a:pt x="14" y="286"/>
                    </a:moveTo>
                    <a:cubicBezTo>
                      <a:pt x="0" y="259"/>
                      <a:pt x="0" y="259"/>
                      <a:pt x="0" y="259"/>
                    </a:cubicBezTo>
                    <a:cubicBezTo>
                      <a:pt x="61" y="227"/>
                      <a:pt x="112" y="186"/>
                      <a:pt x="142" y="146"/>
                    </a:cubicBezTo>
                    <a:cubicBezTo>
                      <a:pt x="168" y="111"/>
                      <a:pt x="177" y="78"/>
                      <a:pt x="168" y="56"/>
                    </a:cubicBezTo>
                    <a:cubicBezTo>
                      <a:pt x="161" y="40"/>
                      <a:pt x="148" y="32"/>
                      <a:pt x="130" y="31"/>
                    </a:cubicBezTo>
                    <a:cubicBezTo>
                      <a:pt x="115" y="31"/>
                      <a:pt x="102" y="36"/>
                      <a:pt x="102" y="36"/>
                    </a:cubicBezTo>
                    <a:cubicBezTo>
                      <a:pt x="90" y="8"/>
                      <a:pt x="90" y="8"/>
                      <a:pt x="90" y="8"/>
                    </a:cubicBezTo>
                    <a:cubicBezTo>
                      <a:pt x="91" y="7"/>
                      <a:pt x="109" y="0"/>
                      <a:pt x="130" y="0"/>
                    </a:cubicBezTo>
                    <a:cubicBezTo>
                      <a:pt x="160" y="1"/>
                      <a:pt x="184" y="16"/>
                      <a:pt x="196" y="44"/>
                    </a:cubicBezTo>
                    <a:cubicBezTo>
                      <a:pt x="210" y="77"/>
                      <a:pt x="200" y="120"/>
                      <a:pt x="167" y="164"/>
                    </a:cubicBezTo>
                    <a:cubicBezTo>
                      <a:pt x="133" y="209"/>
                      <a:pt x="81" y="251"/>
                      <a:pt x="14" y="286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922" name="Freeform 12"/>
              <p:cNvSpPr/>
              <p:nvPr/>
            </p:nvSpPr>
            <p:spPr bwMode="auto">
              <a:xfrm>
                <a:off x="290513" y="746125"/>
                <a:ext cx="1108075" cy="171450"/>
              </a:xfrm>
              <a:custGeom>
                <a:avLst/>
                <a:gdLst>
                  <a:gd name="T0" fmla="*/ 2147483647 w 564"/>
                  <a:gd name="T1" fmla="*/ 2147483647 h 87"/>
                  <a:gd name="T2" fmla="*/ 2147483647 w 564"/>
                  <a:gd name="T3" fmla="*/ 2147483647 h 87"/>
                  <a:gd name="T4" fmla="*/ 0 w 564"/>
                  <a:gd name="T5" fmla="*/ 2147483647 h 87"/>
                  <a:gd name="T6" fmla="*/ 2147483647 w 564"/>
                  <a:gd name="T7" fmla="*/ 2147483647 h 87"/>
                  <a:gd name="T8" fmla="*/ 2147483647 w 564"/>
                  <a:gd name="T9" fmla="*/ 2147483647 h 87"/>
                  <a:gd name="T10" fmla="*/ 2147483647 w 564"/>
                  <a:gd name="T11" fmla="*/ 2147483647 h 87"/>
                  <a:gd name="T12" fmla="*/ 2147483647 w 564"/>
                  <a:gd name="T13" fmla="*/ 2147483647 h 8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64"/>
                  <a:gd name="T22" fmla="*/ 0 h 87"/>
                  <a:gd name="T23" fmla="*/ 564 w 564"/>
                  <a:gd name="T24" fmla="*/ 87 h 8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64" h="87">
                    <a:moveTo>
                      <a:pt x="564" y="22"/>
                    </a:moveTo>
                    <a:cubicBezTo>
                      <a:pt x="495" y="0"/>
                      <a:pt x="282" y="59"/>
                      <a:pt x="282" y="59"/>
                    </a:cubicBezTo>
                    <a:cubicBezTo>
                      <a:pt x="282" y="59"/>
                      <a:pt x="69" y="0"/>
                      <a:pt x="0" y="22"/>
                    </a:cubicBezTo>
                    <a:cubicBezTo>
                      <a:pt x="0" y="22"/>
                      <a:pt x="55" y="36"/>
                      <a:pt x="63" y="59"/>
                    </a:cubicBezTo>
                    <a:cubicBezTo>
                      <a:pt x="63" y="59"/>
                      <a:pt x="60" y="87"/>
                      <a:pt x="282" y="87"/>
                    </a:cubicBezTo>
                    <a:cubicBezTo>
                      <a:pt x="504" y="87"/>
                      <a:pt x="502" y="59"/>
                      <a:pt x="502" y="59"/>
                    </a:cubicBezTo>
                    <a:cubicBezTo>
                      <a:pt x="510" y="36"/>
                      <a:pt x="564" y="22"/>
                      <a:pt x="564" y="22"/>
                    </a:cubicBezTo>
                    <a:close/>
                  </a:path>
                </a:pathLst>
              </a:custGeom>
              <a:solidFill>
                <a:srgbClr val="B1B1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923" name="Freeform 13"/>
              <p:cNvSpPr/>
              <p:nvPr/>
            </p:nvSpPr>
            <p:spPr bwMode="auto">
              <a:xfrm>
                <a:off x="288926" y="0"/>
                <a:ext cx="1112838" cy="766762"/>
              </a:xfrm>
              <a:custGeom>
                <a:avLst/>
                <a:gdLst>
                  <a:gd name="T0" fmla="*/ 2147483647 w 567"/>
                  <a:gd name="T1" fmla="*/ 2147483647 h 390"/>
                  <a:gd name="T2" fmla="*/ 2147483647 w 567"/>
                  <a:gd name="T3" fmla="*/ 2147483647 h 390"/>
                  <a:gd name="T4" fmla="*/ 2147483647 w 567"/>
                  <a:gd name="T5" fmla="*/ 2147483647 h 390"/>
                  <a:gd name="T6" fmla="*/ 2147483647 w 567"/>
                  <a:gd name="T7" fmla="*/ 2147483647 h 39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67"/>
                  <a:gd name="T13" fmla="*/ 0 h 390"/>
                  <a:gd name="T14" fmla="*/ 567 w 567"/>
                  <a:gd name="T15" fmla="*/ 390 h 39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67" h="390">
                    <a:moveTo>
                      <a:pt x="559" y="20"/>
                    </a:moveTo>
                    <a:cubicBezTo>
                      <a:pt x="553" y="0"/>
                      <a:pt x="14" y="0"/>
                      <a:pt x="8" y="20"/>
                    </a:cubicBezTo>
                    <a:cubicBezTo>
                      <a:pt x="2" y="40"/>
                      <a:pt x="0" y="390"/>
                      <a:pt x="283" y="390"/>
                    </a:cubicBezTo>
                    <a:cubicBezTo>
                      <a:pt x="567" y="390"/>
                      <a:pt x="564" y="40"/>
                      <a:pt x="559" y="20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924" name="Freeform 14"/>
              <p:cNvSpPr/>
              <p:nvPr/>
            </p:nvSpPr>
            <p:spPr bwMode="auto">
              <a:xfrm>
                <a:off x="4763" y="644525"/>
                <a:ext cx="1682750" cy="217487"/>
              </a:xfrm>
              <a:custGeom>
                <a:avLst/>
                <a:gdLst>
                  <a:gd name="T0" fmla="*/ 2147483647 w 857"/>
                  <a:gd name="T1" fmla="*/ 2147483647 h 111"/>
                  <a:gd name="T2" fmla="*/ 0 w 857"/>
                  <a:gd name="T3" fmla="*/ 0 h 111"/>
                  <a:gd name="T4" fmla="*/ 2147483647 w 857"/>
                  <a:gd name="T5" fmla="*/ 2147483647 h 111"/>
                  <a:gd name="T6" fmla="*/ 2147483647 w 857"/>
                  <a:gd name="T7" fmla="*/ 0 h 111"/>
                  <a:gd name="T8" fmla="*/ 2147483647 w 857"/>
                  <a:gd name="T9" fmla="*/ 2147483647 h 1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57"/>
                  <a:gd name="T16" fmla="*/ 0 h 111"/>
                  <a:gd name="T17" fmla="*/ 857 w 857"/>
                  <a:gd name="T18" fmla="*/ 111 h 1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57" h="111">
                    <a:moveTo>
                      <a:pt x="428" y="33"/>
                    </a:moveTo>
                    <a:cubicBezTo>
                      <a:pt x="89" y="33"/>
                      <a:pt x="0" y="0"/>
                      <a:pt x="0" y="0"/>
                    </a:cubicBezTo>
                    <a:cubicBezTo>
                      <a:pt x="50" y="110"/>
                      <a:pt x="428" y="111"/>
                      <a:pt x="428" y="111"/>
                    </a:cubicBezTo>
                    <a:cubicBezTo>
                      <a:pt x="428" y="111"/>
                      <a:pt x="807" y="110"/>
                      <a:pt x="857" y="0"/>
                    </a:cubicBezTo>
                    <a:cubicBezTo>
                      <a:pt x="857" y="0"/>
                      <a:pt x="768" y="33"/>
                      <a:pt x="428" y="33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37911" name="Freeform 15"/>
            <p:cNvSpPr/>
            <p:nvPr/>
          </p:nvSpPr>
          <p:spPr bwMode="auto">
            <a:xfrm>
              <a:off x="311150" y="0"/>
              <a:ext cx="1265238" cy="991749"/>
            </a:xfrm>
            <a:custGeom>
              <a:avLst/>
              <a:gdLst>
                <a:gd name="T0" fmla="*/ 528 w 642"/>
                <a:gd name="T1" fmla="*/ 0 h 548"/>
                <a:gd name="T2" fmla="*/ 0 w 642"/>
                <a:gd name="T3" fmla="*/ 0 h 548"/>
                <a:gd name="T4" fmla="*/ 113 w 642"/>
                <a:gd name="T5" fmla="*/ 334 h 548"/>
                <a:gd name="T6" fmla="*/ 10 w 642"/>
                <a:gd name="T7" fmla="*/ 548 h 548"/>
                <a:gd name="T8" fmla="*/ 538 w 642"/>
                <a:gd name="T9" fmla="*/ 548 h 548"/>
                <a:gd name="T10" fmla="*/ 641 w 642"/>
                <a:gd name="T11" fmla="*/ 334 h 548"/>
                <a:gd name="T12" fmla="*/ 528 w 642"/>
                <a:gd name="T13" fmla="*/ 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2" h="548">
                  <a:moveTo>
                    <a:pt x="52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86"/>
                    <a:pt x="112" y="200"/>
                    <a:pt x="113" y="334"/>
                  </a:cubicBezTo>
                  <a:cubicBezTo>
                    <a:pt x="114" y="468"/>
                    <a:pt x="10" y="424"/>
                    <a:pt x="10" y="548"/>
                  </a:cubicBezTo>
                  <a:cubicBezTo>
                    <a:pt x="538" y="548"/>
                    <a:pt x="538" y="548"/>
                    <a:pt x="538" y="548"/>
                  </a:cubicBezTo>
                  <a:cubicBezTo>
                    <a:pt x="538" y="424"/>
                    <a:pt x="642" y="468"/>
                    <a:pt x="641" y="334"/>
                  </a:cubicBezTo>
                  <a:cubicBezTo>
                    <a:pt x="640" y="200"/>
                    <a:pt x="528" y="186"/>
                    <a:pt x="528" y="0"/>
                  </a:cubicBezTo>
                </a:path>
              </a:pathLst>
            </a:custGeom>
            <a:gradFill rotWithShape="1">
              <a:gsLst>
                <a:gs pos="0">
                  <a:srgbClr val="F7FAFD">
                    <a:alpha val="0"/>
                  </a:srgbClr>
                </a:gs>
                <a:gs pos="31400">
                  <a:srgbClr val="EAF2FA">
                    <a:alpha val="26062"/>
                  </a:srgbClr>
                </a:gs>
                <a:gs pos="100000">
                  <a:srgbClr val="CEE1F2">
                    <a:alpha val="82999"/>
                  </a:srgbClr>
                </a:gs>
              </a:gsLst>
              <a:lin ang="5400000" scaled="1"/>
            </a:gradFill>
            <a:ln>
              <a:noFill/>
            </a:ln>
          </p:spPr>
          <p:txBody>
            <a:bodyPr/>
            <a:lstStyle/>
            <a:p>
              <a:pPr eaLnBrk="0" hangingPunct="0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34828" name="组合 2057"/>
          <p:cNvGrpSpPr/>
          <p:nvPr/>
        </p:nvGrpSpPr>
        <p:grpSpPr bwMode="auto">
          <a:xfrm>
            <a:off x="1071563" y="5440363"/>
            <a:ext cx="10006012" cy="1052512"/>
            <a:chOff x="0" y="0"/>
            <a:chExt cx="10006012" cy="1139825"/>
          </a:xfrm>
        </p:grpSpPr>
        <p:sp>
          <p:nvSpPr>
            <p:cNvPr id="34912" name="Freeform 30"/>
            <p:cNvSpPr/>
            <p:nvPr/>
          </p:nvSpPr>
          <p:spPr bwMode="auto">
            <a:xfrm>
              <a:off x="0" y="0"/>
              <a:ext cx="10006012" cy="1139825"/>
            </a:xfrm>
            <a:custGeom>
              <a:avLst/>
              <a:gdLst>
                <a:gd name="T0" fmla="*/ 2147483647 w 603"/>
                <a:gd name="T1" fmla="*/ 2147483647 h 66"/>
                <a:gd name="T2" fmla="*/ 2147483647 w 603"/>
                <a:gd name="T3" fmla="*/ 2147483647 h 66"/>
                <a:gd name="T4" fmla="*/ 2147483647 w 603"/>
                <a:gd name="T5" fmla="*/ 2147483647 h 66"/>
                <a:gd name="T6" fmla="*/ 0 w 603"/>
                <a:gd name="T7" fmla="*/ 2147483647 h 66"/>
                <a:gd name="T8" fmla="*/ 0 w 603"/>
                <a:gd name="T9" fmla="*/ 2147483647 h 66"/>
                <a:gd name="T10" fmla="*/ 2147483647 w 603"/>
                <a:gd name="T11" fmla="*/ 0 h 66"/>
                <a:gd name="T12" fmla="*/ 2147483647 w 603"/>
                <a:gd name="T13" fmla="*/ 0 h 66"/>
                <a:gd name="T14" fmla="*/ 2147483647 w 603"/>
                <a:gd name="T15" fmla="*/ 2147483647 h 6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03"/>
                <a:gd name="T25" fmla="*/ 0 h 66"/>
                <a:gd name="T26" fmla="*/ 603 w 603"/>
                <a:gd name="T27" fmla="*/ 66 h 6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03" h="66">
                  <a:moveTo>
                    <a:pt x="603" y="33"/>
                  </a:moveTo>
                  <a:cubicBezTo>
                    <a:pt x="603" y="51"/>
                    <a:pt x="589" y="66"/>
                    <a:pt x="570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15" y="66"/>
                    <a:pt x="0" y="51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570" y="0"/>
                    <a:pt x="570" y="0"/>
                    <a:pt x="570" y="0"/>
                  </a:cubicBezTo>
                  <a:cubicBezTo>
                    <a:pt x="589" y="0"/>
                    <a:pt x="603" y="15"/>
                    <a:pt x="603" y="33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913" name="Freeform 31"/>
            <p:cNvSpPr/>
            <p:nvPr/>
          </p:nvSpPr>
          <p:spPr bwMode="auto">
            <a:xfrm>
              <a:off x="8229600" y="0"/>
              <a:ext cx="1776412" cy="1139825"/>
            </a:xfrm>
            <a:custGeom>
              <a:avLst/>
              <a:gdLst>
                <a:gd name="T0" fmla="*/ 2147483647 w 107"/>
                <a:gd name="T1" fmla="*/ 0 h 66"/>
                <a:gd name="T2" fmla="*/ 0 w 107"/>
                <a:gd name="T3" fmla="*/ 0 h 66"/>
                <a:gd name="T4" fmla="*/ 0 w 107"/>
                <a:gd name="T5" fmla="*/ 2147483647 h 66"/>
                <a:gd name="T6" fmla="*/ 2147483647 w 107"/>
                <a:gd name="T7" fmla="*/ 2147483647 h 66"/>
                <a:gd name="T8" fmla="*/ 2147483647 w 107"/>
                <a:gd name="T9" fmla="*/ 2147483647 h 66"/>
                <a:gd name="T10" fmla="*/ 2147483647 w 107"/>
                <a:gd name="T11" fmla="*/ 0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7"/>
                <a:gd name="T19" fmla="*/ 0 h 66"/>
                <a:gd name="T20" fmla="*/ 107 w 107"/>
                <a:gd name="T21" fmla="*/ 66 h 6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7" h="66">
                  <a:moveTo>
                    <a:pt x="7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93" y="66"/>
                    <a:pt x="107" y="51"/>
                    <a:pt x="107" y="33"/>
                  </a:cubicBezTo>
                  <a:cubicBezTo>
                    <a:pt x="107" y="15"/>
                    <a:pt x="93" y="0"/>
                    <a:pt x="74" y="0"/>
                  </a:cubicBezTo>
                  <a:close/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914" name="Freeform 32"/>
            <p:cNvSpPr>
              <a:spLocks noEditPoints="1"/>
            </p:cNvSpPr>
            <p:nvPr/>
          </p:nvSpPr>
          <p:spPr bwMode="auto">
            <a:xfrm>
              <a:off x="8559519" y="96370"/>
              <a:ext cx="928687" cy="984250"/>
            </a:xfrm>
            <a:custGeom>
              <a:avLst/>
              <a:gdLst>
                <a:gd name="T0" fmla="*/ 2147483647 w 56"/>
                <a:gd name="T1" fmla="*/ 2147483647 h 57"/>
                <a:gd name="T2" fmla="*/ 2147483647 w 56"/>
                <a:gd name="T3" fmla="*/ 2147483647 h 57"/>
                <a:gd name="T4" fmla="*/ 2147483647 w 56"/>
                <a:gd name="T5" fmla="*/ 2147483647 h 57"/>
                <a:gd name="T6" fmla="*/ 2147483647 w 56"/>
                <a:gd name="T7" fmla="*/ 2147483647 h 57"/>
                <a:gd name="T8" fmla="*/ 2147483647 w 56"/>
                <a:gd name="T9" fmla="*/ 2147483647 h 57"/>
                <a:gd name="T10" fmla="*/ 2147483647 w 56"/>
                <a:gd name="T11" fmla="*/ 2147483647 h 57"/>
                <a:gd name="T12" fmla="*/ 2147483647 w 56"/>
                <a:gd name="T13" fmla="*/ 2147483647 h 57"/>
                <a:gd name="T14" fmla="*/ 2147483647 w 56"/>
                <a:gd name="T15" fmla="*/ 2147483647 h 57"/>
                <a:gd name="T16" fmla="*/ 2147483647 w 56"/>
                <a:gd name="T17" fmla="*/ 2147483647 h 57"/>
                <a:gd name="T18" fmla="*/ 2147483647 w 56"/>
                <a:gd name="T19" fmla="*/ 2147483647 h 57"/>
                <a:gd name="T20" fmla="*/ 2147483647 w 56"/>
                <a:gd name="T21" fmla="*/ 2147483647 h 57"/>
                <a:gd name="T22" fmla="*/ 2147483647 w 56"/>
                <a:gd name="T23" fmla="*/ 2147483647 h 57"/>
                <a:gd name="T24" fmla="*/ 2147483647 w 56"/>
                <a:gd name="T25" fmla="*/ 2147483647 h 5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56"/>
                <a:gd name="T40" fmla="*/ 0 h 57"/>
                <a:gd name="T41" fmla="*/ 56 w 56"/>
                <a:gd name="T42" fmla="*/ 57 h 5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56" h="57">
                  <a:moveTo>
                    <a:pt x="34" y="8"/>
                  </a:moveTo>
                  <a:cubicBezTo>
                    <a:pt x="26" y="0"/>
                    <a:pt x="14" y="0"/>
                    <a:pt x="7" y="8"/>
                  </a:cubicBezTo>
                  <a:cubicBezTo>
                    <a:pt x="0" y="15"/>
                    <a:pt x="0" y="27"/>
                    <a:pt x="7" y="34"/>
                  </a:cubicBezTo>
                  <a:cubicBezTo>
                    <a:pt x="14" y="41"/>
                    <a:pt x="24" y="42"/>
                    <a:pt x="31" y="3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41" y="25"/>
                    <a:pt x="40" y="14"/>
                    <a:pt x="34" y="8"/>
                  </a:cubicBezTo>
                  <a:close/>
                  <a:moveTo>
                    <a:pt x="30" y="31"/>
                  </a:moveTo>
                  <a:cubicBezTo>
                    <a:pt x="25" y="36"/>
                    <a:pt x="16" y="36"/>
                    <a:pt x="11" y="31"/>
                  </a:cubicBezTo>
                  <a:cubicBezTo>
                    <a:pt x="5" y="26"/>
                    <a:pt x="5" y="17"/>
                    <a:pt x="11" y="11"/>
                  </a:cubicBezTo>
                  <a:cubicBezTo>
                    <a:pt x="16" y="6"/>
                    <a:pt x="25" y="6"/>
                    <a:pt x="30" y="11"/>
                  </a:cubicBezTo>
                  <a:cubicBezTo>
                    <a:pt x="36" y="17"/>
                    <a:pt x="36" y="26"/>
                    <a:pt x="30" y="31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4829" name="组合 42"/>
          <p:cNvGrpSpPr/>
          <p:nvPr/>
        </p:nvGrpSpPr>
        <p:grpSpPr bwMode="auto">
          <a:xfrm>
            <a:off x="331788" y="669925"/>
            <a:ext cx="2024062" cy="2025650"/>
            <a:chOff x="0" y="0"/>
            <a:chExt cx="2024063" cy="2025651"/>
          </a:xfrm>
        </p:grpSpPr>
        <p:sp>
          <p:nvSpPr>
            <p:cNvPr id="34889" name="Freeform 36"/>
            <p:cNvSpPr/>
            <p:nvPr/>
          </p:nvSpPr>
          <p:spPr bwMode="auto">
            <a:xfrm>
              <a:off x="109537" y="109538"/>
              <a:ext cx="1804988" cy="1806576"/>
            </a:xfrm>
            <a:custGeom>
              <a:avLst/>
              <a:gdLst>
                <a:gd name="T0" fmla="*/ 2147483647 w 746"/>
                <a:gd name="T1" fmla="*/ 2147483647 h 746"/>
                <a:gd name="T2" fmla="*/ 2147483647 w 746"/>
                <a:gd name="T3" fmla="*/ 2147483647 h 746"/>
                <a:gd name="T4" fmla="*/ 2147483647 w 746"/>
                <a:gd name="T5" fmla="*/ 2147483647 h 746"/>
                <a:gd name="T6" fmla="*/ 2147483647 w 746"/>
                <a:gd name="T7" fmla="*/ 2147483647 h 746"/>
                <a:gd name="T8" fmla="*/ 2147483647 w 746"/>
                <a:gd name="T9" fmla="*/ 2147483647 h 74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46"/>
                <a:gd name="T16" fmla="*/ 0 h 746"/>
                <a:gd name="T17" fmla="*/ 746 w 746"/>
                <a:gd name="T18" fmla="*/ 746 h 74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46" h="746">
                  <a:moveTo>
                    <a:pt x="82" y="223"/>
                  </a:moveTo>
                  <a:cubicBezTo>
                    <a:pt x="0" y="384"/>
                    <a:pt x="63" y="581"/>
                    <a:pt x="224" y="664"/>
                  </a:cubicBezTo>
                  <a:cubicBezTo>
                    <a:pt x="384" y="746"/>
                    <a:pt x="581" y="683"/>
                    <a:pt x="664" y="522"/>
                  </a:cubicBezTo>
                  <a:cubicBezTo>
                    <a:pt x="746" y="362"/>
                    <a:pt x="683" y="165"/>
                    <a:pt x="523" y="82"/>
                  </a:cubicBezTo>
                  <a:cubicBezTo>
                    <a:pt x="362" y="0"/>
                    <a:pt x="165" y="63"/>
                    <a:pt x="82" y="2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90" name="Freeform 37"/>
            <p:cNvSpPr/>
            <p:nvPr/>
          </p:nvSpPr>
          <p:spPr bwMode="auto">
            <a:xfrm>
              <a:off x="317500" y="111125"/>
              <a:ext cx="1585913" cy="1211263"/>
            </a:xfrm>
            <a:custGeom>
              <a:avLst/>
              <a:gdLst>
                <a:gd name="T0" fmla="*/ 2147483647 w 655"/>
                <a:gd name="T1" fmla="*/ 2147483647 h 500"/>
                <a:gd name="T2" fmla="*/ 0 w 655"/>
                <a:gd name="T3" fmla="*/ 2147483647 h 500"/>
                <a:gd name="T4" fmla="*/ 2147483647 w 655"/>
                <a:gd name="T5" fmla="*/ 2147483647 h 500"/>
                <a:gd name="T6" fmla="*/ 2147483647 w 655"/>
                <a:gd name="T7" fmla="*/ 2147483647 h 500"/>
                <a:gd name="T8" fmla="*/ 2147483647 w 655"/>
                <a:gd name="T9" fmla="*/ 2147483647 h 5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55"/>
                <a:gd name="T16" fmla="*/ 0 h 500"/>
                <a:gd name="T17" fmla="*/ 655 w 655"/>
                <a:gd name="T18" fmla="*/ 500 h 5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55" h="500">
                  <a:moveTo>
                    <a:pt x="416" y="125"/>
                  </a:moveTo>
                  <a:cubicBezTo>
                    <a:pt x="273" y="51"/>
                    <a:pt x="97" y="93"/>
                    <a:pt x="0" y="215"/>
                  </a:cubicBezTo>
                  <a:cubicBezTo>
                    <a:pt x="85" y="60"/>
                    <a:pt x="279" y="0"/>
                    <a:pt x="437" y="81"/>
                  </a:cubicBezTo>
                  <a:cubicBezTo>
                    <a:pt x="590" y="160"/>
                    <a:pt x="655" y="343"/>
                    <a:pt x="588" y="500"/>
                  </a:cubicBezTo>
                  <a:cubicBezTo>
                    <a:pt x="622" y="354"/>
                    <a:pt x="554" y="195"/>
                    <a:pt x="416" y="125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91" name="Freeform 38"/>
            <p:cNvSpPr>
              <a:spLocks noEditPoints="1"/>
            </p:cNvSpPr>
            <p:nvPr/>
          </p:nvSpPr>
          <p:spPr bwMode="auto">
            <a:xfrm>
              <a:off x="0" y="0"/>
              <a:ext cx="2024063" cy="2025651"/>
            </a:xfrm>
            <a:custGeom>
              <a:avLst/>
              <a:gdLst>
                <a:gd name="T0" fmla="*/ 2147483647 w 836"/>
                <a:gd name="T1" fmla="*/ 2147483647 h 836"/>
                <a:gd name="T2" fmla="*/ 2147483647 w 836"/>
                <a:gd name="T3" fmla="*/ 2147483647 h 836"/>
                <a:gd name="T4" fmla="*/ 2147483647 w 836"/>
                <a:gd name="T5" fmla="*/ 2147483647 h 836"/>
                <a:gd name="T6" fmla="*/ 2147483647 w 836"/>
                <a:gd name="T7" fmla="*/ 2147483647 h 836"/>
                <a:gd name="T8" fmla="*/ 2147483647 w 836"/>
                <a:gd name="T9" fmla="*/ 2147483647 h 836"/>
                <a:gd name="T10" fmla="*/ 2147483647 w 836"/>
                <a:gd name="T11" fmla="*/ 2147483647 h 836"/>
                <a:gd name="T12" fmla="*/ 2147483647 w 836"/>
                <a:gd name="T13" fmla="*/ 2147483647 h 836"/>
                <a:gd name="T14" fmla="*/ 2147483647 w 836"/>
                <a:gd name="T15" fmla="*/ 2147483647 h 836"/>
                <a:gd name="T16" fmla="*/ 2147483647 w 836"/>
                <a:gd name="T17" fmla="*/ 2147483647 h 836"/>
                <a:gd name="T18" fmla="*/ 2147483647 w 836"/>
                <a:gd name="T19" fmla="*/ 2147483647 h 8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36"/>
                <a:gd name="T31" fmla="*/ 0 h 836"/>
                <a:gd name="T32" fmla="*/ 836 w 836"/>
                <a:gd name="T33" fmla="*/ 836 h 8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36" h="836">
                  <a:moveTo>
                    <a:pt x="566" y="130"/>
                  </a:moveTo>
                  <a:cubicBezTo>
                    <a:pt x="725" y="212"/>
                    <a:pt x="788" y="407"/>
                    <a:pt x="706" y="566"/>
                  </a:cubicBezTo>
                  <a:cubicBezTo>
                    <a:pt x="624" y="725"/>
                    <a:pt x="429" y="788"/>
                    <a:pt x="270" y="706"/>
                  </a:cubicBezTo>
                  <a:cubicBezTo>
                    <a:pt x="111" y="624"/>
                    <a:pt x="48" y="429"/>
                    <a:pt x="130" y="270"/>
                  </a:cubicBezTo>
                  <a:cubicBezTo>
                    <a:pt x="212" y="111"/>
                    <a:pt x="407" y="48"/>
                    <a:pt x="566" y="130"/>
                  </a:cubicBezTo>
                  <a:moveTo>
                    <a:pt x="585" y="93"/>
                  </a:moveTo>
                  <a:cubicBezTo>
                    <a:pt x="406" y="0"/>
                    <a:pt x="185" y="71"/>
                    <a:pt x="93" y="251"/>
                  </a:cubicBezTo>
                  <a:cubicBezTo>
                    <a:pt x="0" y="430"/>
                    <a:pt x="71" y="651"/>
                    <a:pt x="251" y="743"/>
                  </a:cubicBezTo>
                  <a:cubicBezTo>
                    <a:pt x="430" y="836"/>
                    <a:pt x="651" y="765"/>
                    <a:pt x="743" y="585"/>
                  </a:cubicBezTo>
                  <a:cubicBezTo>
                    <a:pt x="836" y="406"/>
                    <a:pt x="765" y="185"/>
                    <a:pt x="585" y="93"/>
                  </a:cubicBezTo>
                  <a:close/>
                </a:path>
              </a:pathLst>
            </a:custGeom>
            <a:solidFill>
              <a:srgbClr val="5786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92" name="Freeform 39"/>
            <p:cNvSpPr/>
            <p:nvPr/>
          </p:nvSpPr>
          <p:spPr bwMode="auto">
            <a:xfrm>
              <a:off x="660400" y="1565276"/>
              <a:ext cx="76200" cy="119063"/>
            </a:xfrm>
            <a:custGeom>
              <a:avLst/>
              <a:gdLst>
                <a:gd name="T0" fmla="*/ 2147483647 w 31"/>
                <a:gd name="T1" fmla="*/ 2147483647 h 49"/>
                <a:gd name="T2" fmla="*/ 2147483647 w 31"/>
                <a:gd name="T3" fmla="*/ 0 h 49"/>
                <a:gd name="T4" fmla="*/ 2147483647 w 31"/>
                <a:gd name="T5" fmla="*/ 2147483647 h 49"/>
                <a:gd name="T6" fmla="*/ 2147483647 w 31"/>
                <a:gd name="T7" fmla="*/ 2147483647 h 49"/>
                <a:gd name="T8" fmla="*/ 2147483647 w 31"/>
                <a:gd name="T9" fmla="*/ 2147483647 h 49"/>
                <a:gd name="T10" fmla="*/ 2147483647 w 31"/>
                <a:gd name="T11" fmla="*/ 2147483647 h 49"/>
                <a:gd name="T12" fmla="*/ 2147483647 w 31"/>
                <a:gd name="T13" fmla="*/ 2147483647 h 49"/>
                <a:gd name="T14" fmla="*/ 0 w 31"/>
                <a:gd name="T15" fmla="*/ 2147483647 h 49"/>
                <a:gd name="T16" fmla="*/ 2147483647 w 31"/>
                <a:gd name="T17" fmla="*/ 2147483647 h 49"/>
                <a:gd name="T18" fmla="*/ 2147483647 w 31"/>
                <a:gd name="T19" fmla="*/ 2147483647 h 49"/>
                <a:gd name="T20" fmla="*/ 2147483647 w 31"/>
                <a:gd name="T21" fmla="*/ 2147483647 h 4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1"/>
                <a:gd name="T34" fmla="*/ 0 h 49"/>
                <a:gd name="T35" fmla="*/ 31 w 31"/>
                <a:gd name="T36" fmla="*/ 49 h 4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1" h="49">
                  <a:moveTo>
                    <a:pt x="18" y="11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9" y="19"/>
                    <a:pt x="30" y="25"/>
                    <a:pt x="28" y="31"/>
                  </a:cubicBezTo>
                  <a:cubicBezTo>
                    <a:pt x="25" y="36"/>
                    <a:pt x="19" y="39"/>
                    <a:pt x="13" y="38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2" y="30"/>
                    <a:pt x="0" y="24"/>
                    <a:pt x="3" y="18"/>
                  </a:cubicBezTo>
                  <a:cubicBezTo>
                    <a:pt x="6" y="13"/>
                    <a:pt x="12" y="10"/>
                    <a:pt x="18" y="11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93" name="Freeform 40"/>
            <p:cNvSpPr/>
            <p:nvPr/>
          </p:nvSpPr>
          <p:spPr bwMode="auto">
            <a:xfrm>
              <a:off x="1292225" y="334963"/>
              <a:ext cx="76200" cy="117475"/>
            </a:xfrm>
            <a:custGeom>
              <a:avLst/>
              <a:gdLst>
                <a:gd name="T0" fmla="*/ 2147483647 w 31"/>
                <a:gd name="T1" fmla="*/ 2147483647 h 49"/>
                <a:gd name="T2" fmla="*/ 2147483647 w 31"/>
                <a:gd name="T3" fmla="*/ 0 h 49"/>
                <a:gd name="T4" fmla="*/ 2147483647 w 31"/>
                <a:gd name="T5" fmla="*/ 2147483647 h 49"/>
                <a:gd name="T6" fmla="*/ 2147483647 w 31"/>
                <a:gd name="T7" fmla="*/ 2147483647 h 49"/>
                <a:gd name="T8" fmla="*/ 2147483647 w 31"/>
                <a:gd name="T9" fmla="*/ 2147483647 h 49"/>
                <a:gd name="T10" fmla="*/ 2147483647 w 31"/>
                <a:gd name="T11" fmla="*/ 2147483647 h 49"/>
                <a:gd name="T12" fmla="*/ 2147483647 w 31"/>
                <a:gd name="T13" fmla="*/ 2147483647 h 49"/>
                <a:gd name="T14" fmla="*/ 0 w 31"/>
                <a:gd name="T15" fmla="*/ 2147483647 h 49"/>
                <a:gd name="T16" fmla="*/ 2147483647 w 31"/>
                <a:gd name="T17" fmla="*/ 2147483647 h 49"/>
                <a:gd name="T18" fmla="*/ 2147483647 w 31"/>
                <a:gd name="T19" fmla="*/ 2147483647 h 49"/>
                <a:gd name="T20" fmla="*/ 2147483647 w 31"/>
                <a:gd name="T21" fmla="*/ 2147483647 h 4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1"/>
                <a:gd name="T34" fmla="*/ 0 h 49"/>
                <a:gd name="T35" fmla="*/ 31 w 31"/>
                <a:gd name="T36" fmla="*/ 49 h 4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1" h="49">
                  <a:moveTo>
                    <a:pt x="17" y="12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9" y="20"/>
                    <a:pt x="30" y="27"/>
                    <a:pt x="27" y="32"/>
                  </a:cubicBezTo>
                  <a:cubicBezTo>
                    <a:pt x="24" y="38"/>
                    <a:pt x="18" y="40"/>
                    <a:pt x="12" y="39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1" y="31"/>
                    <a:pt x="0" y="25"/>
                    <a:pt x="2" y="19"/>
                  </a:cubicBezTo>
                  <a:cubicBezTo>
                    <a:pt x="5" y="14"/>
                    <a:pt x="11" y="11"/>
                    <a:pt x="17" y="12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94" name="Freeform 41"/>
            <p:cNvSpPr/>
            <p:nvPr/>
          </p:nvSpPr>
          <p:spPr bwMode="auto">
            <a:xfrm>
              <a:off x="376237" y="1343026"/>
              <a:ext cx="115888" cy="84138"/>
            </a:xfrm>
            <a:custGeom>
              <a:avLst/>
              <a:gdLst>
                <a:gd name="T0" fmla="*/ 2147483647 w 73"/>
                <a:gd name="T1" fmla="*/ 2147483647 h 53"/>
                <a:gd name="T2" fmla="*/ 2147483647 w 73"/>
                <a:gd name="T3" fmla="*/ 2147483647 h 53"/>
                <a:gd name="T4" fmla="*/ 0 w 73"/>
                <a:gd name="T5" fmla="*/ 2147483647 h 53"/>
                <a:gd name="T6" fmla="*/ 2147483647 w 73"/>
                <a:gd name="T7" fmla="*/ 0 h 53"/>
                <a:gd name="T8" fmla="*/ 2147483647 w 73"/>
                <a:gd name="T9" fmla="*/ 2147483647 h 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53"/>
                <a:gd name="T17" fmla="*/ 73 w 73"/>
                <a:gd name="T18" fmla="*/ 53 h 5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53">
                  <a:moveTo>
                    <a:pt x="73" y="10"/>
                  </a:moveTo>
                  <a:lnTo>
                    <a:pt x="7" y="53"/>
                  </a:lnTo>
                  <a:lnTo>
                    <a:pt x="0" y="42"/>
                  </a:lnTo>
                  <a:lnTo>
                    <a:pt x="65" y="0"/>
                  </a:lnTo>
                  <a:lnTo>
                    <a:pt x="73" y="1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95" name="Freeform 42"/>
            <p:cNvSpPr/>
            <p:nvPr/>
          </p:nvSpPr>
          <p:spPr bwMode="auto">
            <a:xfrm>
              <a:off x="261937" y="1030288"/>
              <a:ext cx="123825" cy="25400"/>
            </a:xfrm>
            <a:custGeom>
              <a:avLst/>
              <a:gdLst>
                <a:gd name="T0" fmla="*/ 2147483647 w 78"/>
                <a:gd name="T1" fmla="*/ 2147483647 h 16"/>
                <a:gd name="T2" fmla="*/ 0 w 78"/>
                <a:gd name="T3" fmla="*/ 2147483647 h 16"/>
                <a:gd name="T4" fmla="*/ 0 w 78"/>
                <a:gd name="T5" fmla="*/ 2147483647 h 16"/>
                <a:gd name="T6" fmla="*/ 2147483647 w 78"/>
                <a:gd name="T7" fmla="*/ 0 h 16"/>
                <a:gd name="T8" fmla="*/ 2147483647 w 78"/>
                <a:gd name="T9" fmla="*/ 2147483647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8"/>
                <a:gd name="T16" fmla="*/ 0 h 16"/>
                <a:gd name="T17" fmla="*/ 78 w 78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8" h="16">
                  <a:moveTo>
                    <a:pt x="78" y="12"/>
                  </a:moveTo>
                  <a:lnTo>
                    <a:pt x="0" y="16"/>
                  </a:lnTo>
                  <a:lnTo>
                    <a:pt x="0" y="4"/>
                  </a:lnTo>
                  <a:lnTo>
                    <a:pt x="78" y="0"/>
                  </a:lnTo>
                  <a:lnTo>
                    <a:pt x="78" y="12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96" name="Freeform 43"/>
            <p:cNvSpPr/>
            <p:nvPr/>
          </p:nvSpPr>
          <p:spPr bwMode="auto">
            <a:xfrm>
              <a:off x="339725" y="657226"/>
              <a:ext cx="117475" cy="74613"/>
            </a:xfrm>
            <a:custGeom>
              <a:avLst/>
              <a:gdLst>
                <a:gd name="T0" fmla="*/ 2147483647 w 49"/>
                <a:gd name="T1" fmla="*/ 0 h 31"/>
                <a:gd name="T2" fmla="*/ 2147483647 w 49"/>
                <a:gd name="T3" fmla="*/ 2147483647 h 31"/>
                <a:gd name="T4" fmla="*/ 2147483647 w 49"/>
                <a:gd name="T5" fmla="*/ 2147483647 h 31"/>
                <a:gd name="T6" fmla="*/ 2147483647 w 49"/>
                <a:gd name="T7" fmla="*/ 2147483647 h 31"/>
                <a:gd name="T8" fmla="*/ 2147483647 w 49"/>
                <a:gd name="T9" fmla="*/ 2147483647 h 31"/>
                <a:gd name="T10" fmla="*/ 2147483647 w 49"/>
                <a:gd name="T11" fmla="*/ 2147483647 h 31"/>
                <a:gd name="T12" fmla="*/ 2147483647 w 49"/>
                <a:gd name="T13" fmla="*/ 2147483647 h 31"/>
                <a:gd name="T14" fmla="*/ 2147483647 w 49"/>
                <a:gd name="T15" fmla="*/ 2147483647 h 31"/>
                <a:gd name="T16" fmla="*/ 2147483647 w 49"/>
                <a:gd name="T17" fmla="*/ 2147483647 h 31"/>
                <a:gd name="T18" fmla="*/ 0 w 49"/>
                <a:gd name="T19" fmla="*/ 2147483647 h 31"/>
                <a:gd name="T20" fmla="*/ 2147483647 w 49"/>
                <a:gd name="T21" fmla="*/ 0 h 3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9"/>
                <a:gd name="T34" fmla="*/ 0 h 31"/>
                <a:gd name="T35" fmla="*/ 49 w 49"/>
                <a:gd name="T36" fmla="*/ 31 h 3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9" h="31">
                  <a:moveTo>
                    <a:pt x="4" y="0"/>
                  </a:moveTo>
                  <a:cubicBezTo>
                    <a:pt x="16" y="6"/>
                    <a:pt x="16" y="6"/>
                    <a:pt x="16" y="6"/>
                  </a:cubicBezTo>
                  <a:cubicBezTo>
                    <a:pt x="20" y="2"/>
                    <a:pt x="26" y="1"/>
                    <a:pt x="31" y="4"/>
                  </a:cubicBezTo>
                  <a:cubicBezTo>
                    <a:pt x="37" y="6"/>
                    <a:pt x="39" y="12"/>
                    <a:pt x="39" y="18"/>
                  </a:cubicBezTo>
                  <a:cubicBezTo>
                    <a:pt x="49" y="23"/>
                    <a:pt x="49" y="23"/>
                    <a:pt x="49" y="23"/>
                  </a:cubicBezTo>
                  <a:cubicBezTo>
                    <a:pt x="46" y="31"/>
                    <a:pt x="46" y="31"/>
                    <a:pt x="46" y="31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1" y="30"/>
                    <a:pt x="24" y="31"/>
                    <a:pt x="19" y="28"/>
                  </a:cubicBezTo>
                  <a:cubicBezTo>
                    <a:pt x="13" y="25"/>
                    <a:pt x="10" y="19"/>
                    <a:pt x="12" y="13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97" name="Freeform 44"/>
            <p:cNvSpPr/>
            <p:nvPr/>
          </p:nvSpPr>
          <p:spPr bwMode="auto">
            <a:xfrm>
              <a:off x="598487" y="371476"/>
              <a:ext cx="82550" cy="112713"/>
            </a:xfrm>
            <a:custGeom>
              <a:avLst/>
              <a:gdLst>
                <a:gd name="T0" fmla="*/ 0 w 52"/>
                <a:gd name="T1" fmla="*/ 2147483647 h 71"/>
                <a:gd name="T2" fmla="*/ 2147483647 w 52"/>
                <a:gd name="T3" fmla="*/ 0 h 71"/>
                <a:gd name="T4" fmla="*/ 2147483647 w 52"/>
                <a:gd name="T5" fmla="*/ 2147483647 h 71"/>
                <a:gd name="T6" fmla="*/ 2147483647 w 52"/>
                <a:gd name="T7" fmla="*/ 2147483647 h 71"/>
                <a:gd name="T8" fmla="*/ 0 w 52"/>
                <a:gd name="T9" fmla="*/ 2147483647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2"/>
                <a:gd name="T16" fmla="*/ 0 h 71"/>
                <a:gd name="T17" fmla="*/ 52 w 52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2" h="71">
                  <a:moveTo>
                    <a:pt x="0" y="6"/>
                  </a:moveTo>
                  <a:lnTo>
                    <a:pt x="10" y="0"/>
                  </a:lnTo>
                  <a:lnTo>
                    <a:pt x="52" y="65"/>
                  </a:lnTo>
                  <a:lnTo>
                    <a:pt x="41" y="71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98" name="Freeform 45"/>
            <p:cNvSpPr/>
            <p:nvPr/>
          </p:nvSpPr>
          <p:spPr bwMode="auto">
            <a:xfrm>
              <a:off x="966787" y="257176"/>
              <a:ext cx="25400" cy="123825"/>
            </a:xfrm>
            <a:custGeom>
              <a:avLst/>
              <a:gdLst>
                <a:gd name="T0" fmla="*/ 2147483647 w 16"/>
                <a:gd name="T1" fmla="*/ 2147483647 h 78"/>
                <a:gd name="T2" fmla="*/ 2147483647 w 16"/>
                <a:gd name="T3" fmla="*/ 2147483647 h 78"/>
                <a:gd name="T4" fmla="*/ 0 w 16"/>
                <a:gd name="T5" fmla="*/ 0 h 78"/>
                <a:gd name="T6" fmla="*/ 2147483647 w 16"/>
                <a:gd name="T7" fmla="*/ 0 h 78"/>
                <a:gd name="T8" fmla="*/ 2147483647 w 16"/>
                <a:gd name="T9" fmla="*/ 2147483647 h 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"/>
                <a:gd name="T16" fmla="*/ 0 h 78"/>
                <a:gd name="T17" fmla="*/ 16 w 16"/>
                <a:gd name="T18" fmla="*/ 78 h 7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" h="78">
                  <a:moveTo>
                    <a:pt x="16" y="78"/>
                  </a:moveTo>
                  <a:lnTo>
                    <a:pt x="4" y="78"/>
                  </a:lnTo>
                  <a:lnTo>
                    <a:pt x="0" y="0"/>
                  </a:lnTo>
                  <a:lnTo>
                    <a:pt x="13" y="0"/>
                  </a:lnTo>
                  <a:lnTo>
                    <a:pt x="16" y="78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99" name="Freeform 46"/>
            <p:cNvSpPr/>
            <p:nvPr/>
          </p:nvSpPr>
          <p:spPr bwMode="auto">
            <a:xfrm>
              <a:off x="1536700" y="593726"/>
              <a:ext cx="114300" cy="82550"/>
            </a:xfrm>
            <a:custGeom>
              <a:avLst/>
              <a:gdLst>
                <a:gd name="T0" fmla="*/ 2147483647 w 72"/>
                <a:gd name="T1" fmla="*/ 2147483647 h 52"/>
                <a:gd name="T2" fmla="*/ 2147483647 w 72"/>
                <a:gd name="T3" fmla="*/ 2147483647 h 52"/>
                <a:gd name="T4" fmla="*/ 0 w 72"/>
                <a:gd name="T5" fmla="*/ 2147483647 h 52"/>
                <a:gd name="T6" fmla="*/ 2147483647 w 72"/>
                <a:gd name="T7" fmla="*/ 0 h 52"/>
                <a:gd name="T8" fmla="*/ 2147483647 w 72"/>
                <a:gd name="T9" fmla="*/ 2147483647 h 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52"/>
                <a:gd name="T17" fmla="*/ 72 w 72"/>
                <a:gd name="T18" fmla="*/ 52 h 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52">
                  <a:moveTo>
                    <a:pt x="72" y="9"/>
                  </a:moveTo>
                  <a:lnTo>
                    <a:pt x="6" y="52"/>
                  </a:lnTo>
                  <a:lnTo>
                    <a:pt x="0" y="41"/>
                  </a:lnTo>
                  <a:lnTo>
                    <a:pt x="66" y="0"/>
                  </a:lnTo>
                  <a:lnTo>
                    <a:pt x="72" y="9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900" name="Freeform 47"/>
            <p:cNvSpPr/>
            <p:nvPr/>
          </p:nvSpPr>
          <p:spPr bwMode="auto">
            <a:xfrm>
              <a:off x="1641475" y="962026"/>
              <a:ext cx="125413" cy="26988"/>
            </a:xfrm>
            <a:custGeom>
              <a:avLst/>
              <a:gdLst>
                <a:gd name="T0" fmla="*/ 2147483647 w 79"/>
                <a:gd name="T1" fmla="*/ 2147483647 h 17"/>
                <a:gd name="T2" fmla="*/ 2147483647 w 79"/>
                <a:gd name="T3" fmla="*/ 2147483647 h 17"/>
                <a:gd name="T4" fmla="*/ 0 w 79"/>
                <a:gd name="T5" fmla="*/ 2147483647 h 17"/>
                <a:gd name="T6" fmla="*/ 2147483647 w 79"/>
                <a:gd name="T7" fmla="*/ 0 h 17"/>
                <a:gd name="T8" fmla="*/ 2147483647 w 79"/>
                <a:gd name="T9" fmla="*/ 2147483647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9"/>
                <a:gd name="T16" fmla="*/ 0 h 17"/>
                <a:gd name="T17" fmla="*/ 79 w 79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9" h="17">
                  <a:moveTo>
                    <a:pt x="79" y="12"/>
                  </a:moveTo>
                  <a:lnTo>
                    <a:pt x="1" y="17"/>
                  </a:lnTo>
                  <a:lnTo>
                    <a:pt x="0" y="5"/>
                  </a:lnTo>
                  <a:lnTo>
                    <a:pt x="78" y="0"/>
                  </a:lnTo>
                  <a:lnTo>
                    <a:pt x="79" y="12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901" name="Freeform 48"/>
            <p:cNvSpPr/>
            <p:nvPr/>
          </p:nvSpPr>
          <p:spPr bwMode="auto">
            <a:xfrm>
              <a:off x="1568450" y="1289051"/>
              <a:ext cx="119063" cy="73025"/>
            </a:xfrm>
            <a:custGeom>
              <a:avLst/>
              <a:gdLst>
                <a:gd name="T0" fmla="*/ 0 w 49"/>
                <a:gd name="T1" fmla="*/ 2147483647 h 30"/>
                <a:gd name="T2" fmla="*/ 2147483647 w 49"/>
                <a:gd name="T3" fmla="*/ 0 h 30"/>
                <a:gd name="T4" fmla="*/ 2147483647 w 49"/>
                <a:gd name="T5" fmla="*/ 2147483647 h 30"/>
                <a:gd name="T6" fmla="*/ 2147483647 w 49"/>
                <a:gd name="T7" fmla="*/ 2147483647 h 30"/>
                <a:gd name="T8" fmla="*/ 2147483647 w 49"/>
                <a:gd name="T9" fmla="*/ 2147483647 h 30"/>
                <a:gd name="T10" fmla="*/ 2147483647 w 49"/>
                <a:gd name="T11" fmla="*/ 2147483647 h 30"/>
                <a:gd name="T12" fmla="*/ 2147483647 w 49"/>
                <a:gd name="T13" fmla="*/ 2147483647 h 30"/>
                <a:gd name="T14" fmla="*/ 2147483647 w 49"/>
                <a:gd name="T15" fmla="*/ 2147483647 h 30"/>
                <a:gd name="T16" fmla="*/ 2147483647 w 49"/>
                <a:gd name="T17" fmla="*/ 2147483647 h 30"/>
                <a:gd name="T18" fmla="*/ 2147483647 w 49"/>
                <a:gd name="T19" fmla="*/ 2147483647 h 30"/>
                <a:gd name="T20" fmla="*/ 0 w 49"/>
                <a:gd name="T21" fmla="*/ 2147483647 h 3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9"/>
                <a:gd name="T34" fmla="*/ 0 h 30"/>
                <a:gd name="T35" fmla="*/ 49 w 49"/>
                <a:gd name="T36" fmla="*/ 30 h 3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9" h="30">
                  <a:moveTo>
                    <a:pt x="0" y="7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9" y="1"/>
                    <a:pt x="25" y="0"/>
                    <a:pt x="30" y="3"/>
                  </a:cubicBezTo>
                  <a:cubicBezTo>
                    <a:pt x="36" y="6"/>
                    <a:pt x="38" y="11"/>
                    <a:pt x="38" y="17"/>
                  </a:cubicBezTo>
                  <a:cubicBezTo>
                    <a:pt x="49" y="23"/>
                    <a:pt x="49" y="23"/>
                    <a:pt x="49" y="23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34" y="24"/>
                    <a:pt x="34" y="24"/>
                    <a:pt x="34" y="24"/>
                  </a:cubicBezTo>
                  <a:cubicBezTo>
                    <a:pt x="30" y="29"/>
                    <a:pt x="23" y="30"/>
                    <a:pt x="18" y="28"/>
                  </a:cubicBezTo>
                  <a:cubicBezTo>
                    <a:pt x="12" y="25"/>
                    <a:pt x="9" y="18"/>
                    <a:pt x="11" y="12"/>
                  </a:cubicBezTo>
                  <a:lnTo>
                    <a:pt x="0" y="7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902" name="Freeform 49"/>
            <p:cNvSpPr/>
            <p:nvPr/>
          </p:nvSpPr>
          <p:spPr bwMode="auto">
            <a:xfrm>
              <a:off x="1346200" y="1533526"/>
              <a:ext cx="84138" cy="114300"/>
            </a:xfrm>
            <a:custGeom>
              <a:avLst/>
              <a:gdLst>
                <a:gd name="T0" fmla="*/ 2147483647 w 53"/>
                <a:gd name="T1" fmla="*/ 2147483647 h 72"/>
                <a:gd name="T2" fmla="*/ 2147483647 w 53"/>
                <a:gd name="T3" fmla="*/ 2147483647 h 72"/>
                <a:gd name="T4" fmla="*/ 0 w 53"/>
                <a:gd name="T5" fmla="*/ 2147483647 h 72"/>
                <a:gd name="T6" fmla="*/ 2147483647 w 53"/>
                <a:gd name="T7" fmla="*/ 0 h 72"/>
                <a:gd name="T8" fmla="*/ 2147483647 w 53"/>
                <a:gd name="T9" fmla="*/ 2147483647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3"/>
                <a:gd name="T16" fmla="*/ 0 h 72"/>
                <a:gd name="T17" fmla="*/ 53 w 53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3" h="72">
                  <a:moveTo>
                    <a:pt x="53" y="66"/>
                  </a:moveTo>
                  <a:lnTo>
                    <a:pt x="43" y="72"/>
                  </a:lnTo>
                  <a:lnTo>
                    <a:pt x="0" y="6"/>
                  </a:lnTo>
                  <a:lnTo>
                    <a:pt x="11" y="0"/>
                  </a:lnTo>
                  <a:lnTo>
                    <a:pt x="53" y="66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903" name="Freeform 50"/>
            <p:cNvSpPr/>
            <p:nvPr/>
          </p:nvSpPr>
          <p:spPr bwMode="auto">
            <a:xfrm>
              <a:off x="1033462" y="1638301"/>
              <a:ext cx="26988" cy="123825"/>
            </a:xfrm>
            <a:custGeom>
              <a:avLst/>
              <a:gdLst>
                <a:gd name="T0" fmla="*/ 2147483647 w 17"/>
                <a:gd name="T1" fmla="*/ 2147483647 h 78"/>
                <a:gd name="T2" fmla="*/ 2147483647 w 17"/>
                <a:gd name="T3" fmla="*/ 2147483647 h 78"/>
                <a:gd name="T4" fmla="*/ 0 w 17"/>
                <a:gd name="T5" fmla="*/ 0 h 78"/>
                <a:gd name="T6" fmla="*/ 2147483647 w 17"/>
                <a:gd name="T7" fmla="*/ 0 h 78"/>
                <a:gd name="T8" fmla="*/ 2147483647 w 17"/>
                <a:gd name="T9" fmla="*/ 2147483647 h 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78"/>
                <a:gd name="T17" fmla="*/ 17 w 17"/>
                <a:gd name="T18" fmla="*/ 78 h 7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78">
                  <a:moveTo>
                    <a:pt x="17" y="78"/>
                  </a:moveTo>
                  <a:lnTo>
                    <a:pt x="5" y="78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7" y="78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904" name="Freeform 51"/>
            <p:cNvSpPr>
              <a:spLocks noEditPoints="1"/>
            </p:cNvSpPr>
            <p:nvPr/>
          </p:nvSpPr>
          <p:spPr bwMode="auto">
            <a:xfrm>
              <a:off x="585787" y="979488"/>
              <a:ext cx="461963" cy="190500"/>
            </a:xfrm>
            <a:custGeom>
              <a:avLst/>
              <a:gdLst>
                <a:gd name="T0" fmla="*/ 2147483647 w 191"/>
                <a:gd name="T1" fmla="*/ 2147483647 h 79"/>
                <a:gd name="T2" fmla="*/ 2147483647 w 191"/>
                <a:gd name="T3" fmla="*/ 2147483647 h 79"/>
                <a:gd name="T4" fmla="*/ 2147483647 w 191"/>
                <a:gd name="T5" fmla="*/ 2147483647 h 79"/>
                <a:gd name="T6" fmla="*/ 2147483647 w 191"/>
                <a:gd name="T7" fmla="*/ 2147483647 h 79"/>
                <a:gd name="T8" fmla="*/ 2147483647 w 191"/>
                <a:gd name="T9" fmla="*/ 2147483647 h 79"/>
                <a:gd name="T10" fmla="*/ 2147483647 w 191"/>
                <a:gd name="T11" fmla="*/ 2147483647 h 79"/>
                <a:gd name="T12" fmla="*/ 2147483647 w 191"/>
                <a:gd name="T13" fmla="*/ 2147483647 h 79"/>
                <a:gd name="T14" fmla="*/ 2147483647 w 191"/>
                <a:gd name="T15" fmla="*/ 2147483647 h 79"/>
                <a:gd name="T16" fmla="*/ 2147483647 w 191"/>
                <a:gd name="T17" fmla="*/ 2147483647 h 79"/>
                <a:gd name="T18" fmla="*/ 2147483647 w 191"/>
                <a:gd name="T19" fmla="*/ 2147483647 h 79"/>
                <a:gd name="T20" fmla="*/ 2147483647 w 191"/>
                <a:gd name="T21" fmla="*/ 2147483647 h 79"/>
                <a:gd name="T22" fmla="*/ 2147483647 w 191"/>
                <a:gd name="T23" fmla="*/ 2147483647 h 79"/>
                <a:gd name="T24" fmla="*/ 2147483647 w 191"/>
                <a:gd name="T25" fmla="*/ 2147483647 h 7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91"/>
                <a:gd name="T40" fmla="*/ 0 h 79"/>
                <a:gd name="T41" fmla="*/ 191 w 191"/>
                <a:gd name="T42" fmla="*/ 79 h 7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91" h="79">
                  <a:moveTo>
                    <a:pt x="172" y="2"/>
                  </a:moveTo>
                  <a:cubicBezTo>
                    <a:pt x="11" y="54"/>
                    <a:pt x="11" y="54"/>
                    <a:pt x="11" y="54"/>
                  </a:cubicBezTo>
                  <a:cubicBezTo>
                    <a:pt x="4" y="56"/>
                    <a:pt x="0" y="63"/>
                    <a:pt x="2" y="70"/>
                  </a:cubicBezTo>
                  <a:cubicBezTo>
                    <a:pt x="3" y="73"/>
                    <a:pt x="6" y="76"/>
                    <a:pt x="9" y="77"/>
                  </a:cubicBezTo>
                  <a:cubicBezTo>
                    <a:pt x="11" y="79"/>
                    <a:pt x="15" y="79"/>
                    <a:pt x="18" y="78"/>
                  </a:cubicBezTo>
                  <a:cubicBezTo>
                    <a:pt x="180" y="26"/>
                    <a:pt x="180" y="26"/>
                    <a:pt x="180" y="26"/>
                  </a:cubicBezTo>
                  <a:cubicBezTo>
                    <a:pt x="187" y="24"/>
                    <a:pt x="191" y="17"/>
                    <a:pt x="188" y="10"/>
                  </a:cubicBezTo>
                  <a:cubicBezTo>
                    <a:pt x="186" y="3"/>
                    <a:pt x="179" y="0"/>
                    <a:pt x="172" y="2"/>
                  </a:cubicBezTo>
                  <a:close/>
                  <a:moveTo>
                    <a:pt x="12" y="57"/>
                  </a:moveTo>
                  <a:cubicBezTo>
                    <a:pt x="17" y="56"/>
                    <a:pt x="22" y="59"/>
                    <a:pt x="23" y="63"/>
                  </a:cubicBezTo>
                  <a:cubicBezTo>
                    <a:pt x="25" y="68"/>
                    <a:pt x="22" y="73"/>
                    <a:pt x="18" y="74"/>
                  </a:cubicBezTo>
                  <a:cubicBezTo>
                    <a:pt x="13" y="76"/>
                    <a:pt x="8" y="73"/>
                    <a:pt x="7" y="68"/>
                  </a:cubicBezTo>
                  <a:cubicBezTo>
                    <a:pt x="5" y="64"/>
                    <a:pt x="8" y="59"/>
                    <a:pt x="12" y="57"/>
                  </a:cubicBezTo>
                  <a:close/>
                </a:path>
              </a:pathLst>
            </a:custGeom>
            <a:solidFill>
              <a:srgbClr val="81A4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905" name="Freeform 52"/>
            <p:cNvSpPr/>
            <p:nvPr/>
          </p:nvSpPr>
          <p:spPr bwMode="auto">
            <a:xfrm>
              <a:off x="590550" y="993776"/>
              <a:ext cx="457200" cy="176213"/>
            </a:xfrm>
            <a:custGeom>
              <a:avLst/>
              <a:gdLst>
                <a:gd name="T0" fmla="*/ 2147483647 w 189"/>
                <a:gd name="T1" fmla="*/ 2147483647 h 73"/>
                <a:gd name="T2" fmla="*/ 0 w 189"/>
                <a:gd name="T3" fmla="*/ 2147483647 h 73"/>
                <a:gd name="T4" fmla="*/ 0 w 189"/>
                <a:gd name="T5" fmla="*/ 2147483647 h 73"/>
                <a:gd name="T6" fmla="*/ 2147483647 w 189"/>
                <a:gd name="T7" fmla="*/ 2147483647 h 73"/>
                <a:gd name="T8" fmla="*/ 2147483647 w 189"/>
                <a:gd name="T9" fmla="*/ 2147483647 h 73"/>
                <a:gd name="T10" fmla="*/ 2147483647 w 189"/>
                <a:gd name="T11" fmla="*/ 2147483647 h 73"/>
                <a:gd name="T12" fmla="*/ 2147483647 w 189"/>
                <a:gd name="T13" fmla="*/ 2147483647 h 73"/>
                <a:gd name="T14" fmla="*/ 2147483647 w 189"/>
                <a:gd name="T15" fmla="*/ 2147483647 h 73"/>
                <a:gd name="T16" fmla="*/ 2147483647 w 189"/>
                <a:gd name="T17" fmla="*/ 0 h 73"/>
                <a:gd name="T18" fmla="*/ 2147483647 w 189"/>
                <a:gd name="T19" fmla="*/ 2147483647 h 73"/>
                <a:gd name="T20" fmla="*/ 2147483647 w 189"/>
                <a:gd name="T21" fmla="*/ 2147483647 h 73"/>
                <a:gd name="T22" fmla="*/ 2147483647 w 189"/>
                <a:gd name="T23" fmla="*/ 2147483647 h 73"/>
                <a:gd name="T24" fmla="*/ 2147483647 w 189"/>
                <a:gd name="T25" fmla="*/ 2147483647 h 7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89"/>
                <a:gd name="T40" fmla="*/ 0 h 73"/>
                <a:gd name="T41" fmla="*/ 189 w 189"/>
                <a:gd name="T42" fmla="*/ 73 h 7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89" h="73">
                  <a:moveTo>
                    <a:pt x="7" y="71"/>
                  </a:moveTo>
                  <a:cubicBezTo>
                    <a:pt x="4" y="70"/>
                    <a:pt x="1" y="67"/>
                    <a:pt x="0" y="64"/>
                  </a:cubicBezTo>
                  <a:cubicBezTo>
                    <a:pt x="0" y="62"/>
                    <a:pt x="0" y="60"/>
                    <a:pt x="0" y="59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4" y="59"/>
                    <a:pt x="4" y="61"/>
                    <a:pt x="5" y="62"/>
                  </a:cubicBezTo>
                  <a:cubicBezTo>
                    <a:pt x="6" y="67"/>
                    <a:pt x="11" y="70"/>
                    <a:pt x="16" y="68"/>
                  </a:cubicBezTo>
                  <a:cubicBezTo>
                    <a:pt x="20" y="67"/>
                    <a:pt x="23" y="62"/>
                    <a:pt x="21" y="57"/>
                  </a:cubicBezTo>
                  <a:cubicBezTo>
                    <a:pt x="21" y="55"/>
                    <a:pt x="19" y="54"/>
                    <a:pt x="18" y="53"/>
                  </a:cubicBezTo>
                  <a:cubicBezTo>
                    <a:pt x="184" y="0"/>
                    <a:pt x="184" y="0"/>
                    <a:pt x="184" y="0"/>
                  </a:cubicBezTo>
                  <a:cubicBezTo>
                    <a:pt x="185" y="1"/>
                    <a:pt x="186" y="2"/>
                    <a:pt x="186" y="4"/>
                  </a:cubicBezTo>
                  <a:cubicBezTo>
                    <a:pt x="189" y="11"/>
                    <a:pt x="185" y="18"/>
                    <a:pt x="178" y="20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13" y="73"/>
                    <a:pt x="9" y="73"/>
                    <a:pt x="7" y="71"/>
                  </a:cubicBezTo>
                  <a:close/>
                </a:path>
              </a:pathLst>
            </a:custGeom>
            <a:solidFill>
              <a:srgbClr val="5786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906" name="Freeform 53"/>
            <p:cNvSpPr/>
            <p:nvPr/>
          </p:nvSpPr>
          <p:spPr bwMode="auto">
            <a:xfrm>
              <a:off x="595312" y="1016001"/>
              <a:ext cx="447675" cy="153988"/>
            </a:xfrm>
            <a:custGeom>
              <a:avLst/>
              <a:gdLst>
                <a:gd name="T0" fmla="*/ 2147483647 w 185"/>
                <a:gd name="T1" fmla="*/ 2147483647 h 64"/>
                <a:gd name="T2" fmla="*/ 0 w 185"/>
                <a:gd name="T3" fmla="*/ 2147483647 h 64"/>
                <a:gd name="T4" fmla="*/ 2147483647 w 185"/>
                <a:gd name="T5" fmla="*/ 2147483647 h 64"/>
                <a:gd name="T6" fmla="*/ 2147483647 w 185"/>
                <a:gd name="T7" fmla="*/ 2147483647 h 64"/>
                <a:gd name="T8" fmla="*/ 2147483647 w 185"/>
                <a:gd name="T9" fmla="*/ 2147483647 h 64"/>
                <a:gd name="T10" fmla="*/ 2147483647 w 185"/>
                <a:gd name="T11" fmla="*/ 0 h 64"/>
                <a:gd name="T12" fmla="*/ 2147483647 w 185"/>
                <a:gd name="T13" fmla="*/ 2147483647 h 64"/>
                <a:gd name="T14" fmla="*/ 2147483647 w 185"/>
                <a:gd name="T15" fmla="*/ 2147483647 h 64"/>
                <a:gd name="T16" fmla="*/ 2147483647 w 185"/>
                <a:gd name="T17" fmla="*/ 2147483647 h 6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85"/>
                <a:gd name="T28" fmla="*/ 0 h 64"/>
                <a:gd name="T29" fmla="*/ 185 w 185"/>
                <a:gd name="T30" fmla="*/ 64 h 6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85" h="64">
                  <a:moveTo>
                    <a:pt x="5" y="62"/>
                  </a:moveTo>
                  <a:cubicBezTo>
                    <a:pt x="3" y="61"/>
                    <a:pt x="2" y="60"/>
                    <a:pt x="0" y="59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8" y="59"/>
                    <a:pt x="11" y="60"/>
                    <a:pt x="14" y="59"/>
                  </a:cubicBezTo>
                  <a:cubicBezTo>
                    <a:pt x="17" y="58"/>
                    <a:pt x="19" y="56"/>
                    <a:pt x="19" y="53"/>
                  </a:cubicBezTo>
                  <a:cubicBezTo>
                    <a:pt x="185" y="0"/>
                    <a:pt x="185" y="0"/>
                    <a:pt x="185" y="0"/>
                  </a:cubicBezTo>
                  <a:cubicBezTo>
                    <a:pt x="185" y="5"/>
                    <a:pt x="181" y="9"/>
                    <a:pt x="176" y="11"/>
                  </a:cubicBezTo>
                  <a:cubicBezTo>
                    <a:pt x="14" y="63"/>
                    <a:pt x="14" y="63"/>
                    <a:pt x="14" y="63"/>
                  </a:cubicBezTo>
                  <a:cubicBezTo>
                    <a:pt x="11" y="64"/>
                    <a:pt x="7" y="64"/>
                    <a:pt x="5" y="62"/>
                  </a:cubicBezTo>
                  <a:close/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907" name="Freeform 54"/>
            <p:cNvSpPr>
              <a:spLocks noEditPoints="1"/>
            </p:cNvSpPr>
            <p:nvPr/>
          </p:nvSpPr>
          <p:spPr bwMode="auto">
            <a:xfrm>
              <a:off x="977900" y="317501"/>
              <a:ext cx="409575" cy="731838"/>
            </a:xfrm>
            <a:custGeom>
              <a:avLst/>
              <a:gdLst>
                <a:gd name="T0" fmla="*/ 2147483647 w 169"/>
                <a:gd name="T1" fmla="*/ 2147483647 h 302"/>
                <a:gd name="T2" fmla="*/ 2147483647 w 169"/>
                <a:gd name="T3" fmla="*/ 2147483647 h 302"/>
                <a:gd name="T4" fmla="*/ 2147483647 w 169"/>
                <a:gd name="T5" fmla="*/ 2147483647 h 302"/>
                <a:gd name="T6" fmla="*/ 2147483647 w 169"/>
                <a:gd name="T7" fmla="*/ 2147483647 h 302"/>
                <a:gd name="T8" fmla="*/ 2147483647 w 169"/>
                <a:gd name="T9" fmla="*/ 2147483647 h 302"/>
                <a:gd name="T10" fmla="*/ 2147483647 w 169"/>
                <a:gd name="T11" fmla="*/ 2147483647 h 302"/>
                <a:gd name="T12" fmla="*/ 2147483647 w 169"/>
                <a:gd name="T13" fmla="*/ 2147483647 h 302"/>
                <a:gd name="T14" fmla="*/ 2147483647 w 169"/>
                <a:gd name="T15" fmla="*/ 2147483647 h 302"/>
                <a:gd name="T16" fmla="*/ 2147483647 w 169"/>
                <a:gd name="T17" fmla="*/ 2147483647 h 302"/>
                <a:gd name="T18" fmla="*/ 2147483647 w 169"/>
                <a:gd name="T19" fmla="*/ 2147483647 h 302"/>
                <a:gd name="T20" fmla="*/ 2147483647 w 169"/>
                <a:gd name="T21" fmla="*/ 2147483647 h 302"/>
                <a:gd name="T22" fmla="*/ 2147483647 w 169"/>
                <a:gd name="T23" fmla="*/ 2147483647 h 30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69"/>
                <a:gd name="T37" fmla="*/ 0 h 302"/>
                <a:gd name="T38" fmla="*/ 169 w 169"/>
                <a:gd name="T39" fmla="*/ 302 h 30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69" h="302">
                  <a:moveTo>
                    <a:pt x="26" y="293"/>
                  </a:moveTo>
                  <a:cubicBezTo>
                    <a:pt x="165" y="21"/>
                    <a:pt x="165" y="21"/>
                    <a:pt x="165" y="21"/>
                  </a:cubicBezTo>
                  <a:cubicBezTo>
                    <a:pt x="169" y="15"/>
                    <a:pt x="166" y="7"/>
                    <a:pt x="160" y="4"/>
                  </a:cubicBezTo>
                  <a:cubicBezTo>
                    <a:pt x="154" y="0"/>
                    <a:pt x="146" y="3"/>
                    <a:pt x="143" y="9"/>
                  </a:cubicBezTo>
                  <a:cubicBezTo>
                    <a:pt x="3" y="281"/>
                    <a:pt x="3" y="281"/>
                    <a:pt x="3" y="281"/>
                  </a:cubicBezTo>
                  <a:cubicBezTo>
                    <a:pt x="0" y="287"/>
                    <a:pt x="2" y="295"/>
                    <a:pt x="8" y="298"/>
                  </a:cubicBezTo>
                  <a:cubicBezTo>
                    <a:pt x="15" y="302"/>
                    <a:pt x="22" y="299"/>
                    <a:pt x="26" y="293"/>
                  </a:cubicBezTo>
                  <a:close/>
                  <a:moveTo>
                    <a:pt x="161" y="20"/>
                  </a:moveTo>
                  <a:cubicBezTo>
                    <a:pt x="159" y="24"/>
                    <a:pt x="154" y="26"/>
                    <a:pt x="149" y="24"/>
                  </a:cubicBezTo>
                  <a:cubicBezTo>
                    <a:pt x="145" y="22"/>
                    <a:pt x="144" y="16"/>
                    <a:pt x="146" y="12"/>
                  </a:cubicBezTo>
                  <a:cubicBezTo>
                    <a:pt x="148" y="8"/>
                    <a:pt x="153" y="6"/>
                    <a:pt x="157" y="8"/>
                  </a:cubicBezTo>
                  <a:cubicBezTo>
                    <a:pt x="162" y="11"/>
                    <a:pt x="163" y="16"/>
                    <a:pt x="161" y="20"/>
                  </a:cubicBezTo>
                  <a:close/>
                </a:path>
              </a:pathLst>
            </a:custGeom>
            <a:solidFill>
              <a:srgbClr val="81A4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908" name="Freeform 55"/>
            <p:cNvSpPr/>
            <p:nvPr/>
          </p:nvSpPr>
          <p:spPr bwMode="auto">
            <a:xfrm>
              <a:off x="977900" y="317501"/>
              <a:ext cx="396875" cy="727075"/>
            </a:xfrm>
            <a:custGeom>
              <a:avLst/>
              <a:gdLst>
                <a:gd name="T0" fmla="*/ 2147483647 w 164"/>
                <a:gd name="T1" fmla="*/ 2147483647 h 300"/>
                <a:gd name="T2" fmla="*/ 2147483647 w 164"/>
                <a:gd name="T3" fmla="*/ 2147483647 h 300"/>
                <a:gd name="T4" fmla="*/ 2147483647 w 164"/>
                <a:gd name="T5" fmla="*/ 2147483647 h 300"/>
                <a:gd name="T6" fmla="*/ 2147483647 w 164"/>
                <a:gd name="T7" fmla="*/ 2147483647 h 300"/>
                <a:gd name="T8" fmla="*/ 2147483647 w 164"/>
                <a:gd name="T9" fmla="*/ 2147483647 h 300"/>
                <a:gd name="T10" fmla="*/ 2147483647 w 164"/>
                <a:gd name="T11" fmla="*/ 2147483647 h 300"/>
                <a:gd name="T12" fmla="*/ 2147483647 w 164"/>
                <a:gd name="T13" fmla="*/ 2147483647 h 300"/>
                <a:gd name="T14" fmla="*/ 2147483647 w 164"/>
                <a:gd name="T15" fmla="*/ 2147483647 h 300"/>
                <a:gd name="T16" fmla="*/ 2147483647 w 164"/>
                <a:gd name="T17" fmla="*/ 2147483647 h 300"/>
                <a:gd name="T18" fmla="*/ 2147483647 w 164"/>
                <a:gd name="T19" fmla="*/ 2147483647 h 300"/>
                <a:gd name="T20" fmla="*/ 2147483647 w 164"/>
                <a:gd name="T21" fmla="*/ 2147483647 h 300"/>
                <a:gd name="T22" fmla="*/ 2147483647 w 164"/>
                <a:gd name="T23" fmla="*/ 2147483647 h 30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64"/>
                <a:gd name="T37" fmla="*/ 0 h 300"/>
                <a:gd name="T38" fmla="*/ 164 w 164"/>
                <a:gd name="T39" fmla="*/ 300 h 30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64" h="300">
                  <a:moveTo>
                    <a:pt x="160" y="4"/>
                  </a:moveTo>
                  <a:cubicBezTo>
                    <a:pt x="161" y="4"/>
                    <a:pt x="163" y="5"/>
                    <a:pt x="164" y="6"/>
                  </a:cubicBezTo>
                  <a:cubicBezTo>
                    <a:pt x="161" y="12"/>
                    <a:pt x="161" y="12"/>
                    <a:pt x="161" y="12"/>
                  </a:cubicBezTo>
                  <a:cubicBezTo>
                    <a:pt x="160" y="10"/>
                    <a:pt x="159" y="9"/>
                    <a:pt x="157" y="8"/>
                  </a:cubicBezTo>
                  <a:cubicBezTo>
                    <a:pt x="153" y="6"/>
                    <a:pt x="148" y="8"/>
                    <a:pt x="146" y="12"/>
                  </a:cubicBezTo>
                  <a:cubicBezTo>
                    <a:pt x="144" y="16"/>
                    <a:pt x="145" y="22"/>
                    <a:pt x="149" y="24"/>
                  </a:cubicBezTo>
                  <a:cubicBezTo>
                    <a:pt x="151" y="25"/>
                    <a:pt x="153" y="25"/>
                    <a:pt x="154" y="25"/>
                  </a:cubicBezTo>
                  <a:cubicBezTo>
                    <a:pt x="13" y="300"/>
                    <a:pt x="13" y="300"/>
                    <a:pt x="13" y="300"/>
                  </a:cubicBezTo>
                  <a:cubicBezTo>
                    <a:pt x="11" y="299"/>
                    <a:pt x="10" y="299"/>
                    <a:pt x="8" y="298"/>
                  </a:cubicBezTo>
                  <a:cubicBezTo>
                    <a:pt x="2" y="295"/>
                    <a:pt x="0" y="287"/>
                    <a:pt x="3" y="281"/>
                  </a:cubicBezTo>
                  <a:cubicBezTo>
                    <a:pt x="143" y="9"/>
                    <a:pt x="143" y="9"/>
                    <a:pt x="143" y="9"/>
                  </a:cubicBezTo>
                  <a:cubicBezTo>
                    <a:pt x="146" y="3"/>
                    <a:pt x="154" y="0"/>
                    <a:pt x="160" y="4"/>
                  </a:cubicBezTo>
                  <a:close/>
                </a:path>
              </a:pathLst>
            </a:custGeom>
            <a:solidFill>
              <a:srgbClr val="5786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909" name="Freeform 56"/>
            <p:cNvSpPr/>
            <p:nvPr/>
          </p:nvSpPr>
          <p:spPr bwMode="auto">
            <a:xfrm>
              <a:off x="981075" y="322263"/>
              <a:ext cx="369888" cy="708025"/>
            </a:xfrm>
            <a:custGeom>
              <a:avLst/>
              <a:gdLst>
                <a:gd name="T0" fmla="*/ 2147483647 w 153"/>
                <a:gd name="T1" fmla="*/ 0 h 292"/>
                <a:gd name="T2" fmla="*/ 2147483647 w 153"/>
                <a:gd name="T3" fmla="*/ 2147483647 h 292"/>
                <a:gd name="T4" fmla="*/ 2147483647 w 153"/>
                <a:gd name="T5" fmla="*/ 2147483647 h 292"/>
                <a:gd name="T6" fmla="*/ 2147483647 w 153"/>
                <a:gd name="T7" fmla="*/ 2147483647 h 292"/>
                <a:gd name="T8" fmla="*/ 2147483647 w 153"/>
                <a:gd name="T9" fmla="*/ 2147483647 h 292"/>
                <a:gd name="T10" fmla="*/ 2147483647 w 153"/>
                <a:gd name="T11" fmla="*/ 2147483647 h 292"/>
                <a:gd name="T12" fmla="*/ 2147483647 w 153"/>
                <a:gd name="T13" fmla="*/ 2147483647 h 292"/>
                <a:gd name="T14" fmla="*/ 2147483647 w 153"/>
                <a:gd name="T15" fmla="*/ 0 h 29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53"/>
                <a:gd name="T25" fmla="*/ 0 h 292"/>
                <a:gd name="T26" fmla="*/ 153 w 153"/>
                <a:gd name="T27" fmla="*/ 292 h 29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53" h="292">
                  <a:moveTo>
                    <a:pt x="153" y="0"/>
                  </a:moveTo>
                  <a:cubicBezTo>
                    <a:pt x="150" y="6"/>
                    <a:pt x="150" y="6"/>
                    <a:pt x="150" y="6"/>
                  </a:cubicBezTo>
                  <a:cubicBezTo>
                    <a:pt x="148" y="6"/>
                    <a:pt x="146" y="8"/>
                    <a:pt x="145" y="10"/>
                  </a:cubicBezTo>
                  <a:cubicBezTo>
                    <a:pt x="144" y="12"/>
                    <a:pt x="143" y="15"/>
                    <a:pt x="144" y="17"/>
                  </a:cubicBezTo>
                  <a:cubicBezTo>
                    <a:pt x="3" y="292"/>
                    <a:pt x="3" y="292"/>
                    <a:pt x="3" y="292"/>
                  </a:cubicBezTo>
                  <a:cubicBezTo>
                    <a:pt x="0" y="288"/>
                    <a:pt x="0" y="283"/>
                    <a:pt x="2" y="279"/>
                  </a:cubicBezTo>
                  <a:cubicBezTo>
                    <a:pt x="142" y="7"/>
                    <a:pt x="142" y="7"/>
                    <a:pt x="142" y="7"/>
                  </a:cubicBezTo>
                  <a:cubicBezTo>
                    <a:pt x="144" y="3"/>
                    <a:pt x="148" y="0"/>
                    <a:pt x="153" y="0"/>
                  </a:cubicBezTo>
                  <a:close/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910" name="Freeform 57"/>
            <p:cNvSpPr/>
            <p:nvPr/>
          </p:nvSpPr>
          <p:spPr bwMode="auto">
            <a:xfrm>
              <a:off x="976312" y="971551"/>
              <a:ext cx="74613" cy="77788"/>
            </a:xfrm>
            <a:custGeom>
              <a:avLst/>
              <a:gdLst>
                <a:gd name="T0" fmla="*/ 2147483647 w 31"/>
                <a:gd name="T1" fmla="*/ 2147483647 h 32"/>
                <a:gd name="T2" fmla="*/ 2147483647 w 31"/>
                <a:gd name="T3" fmla="*/ 2147483647 h 32"/>
                <a:gd name="T4" fmla="*/ 2147483647 w 31"/>
                <a:gd name="T5" fmla="*/ 2147483647 h 32"/>
                <a:gd name="T6" fmla="*/ 2147483647 w 31"/>
                <a:gd name="T7" fmla="*/ 2147483647 h 32"/>
                <a:gd name="T8" fmla="*/ 2147483647 w 31"/>
                <a:gd name="T9" fmla="*/ 2147483647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1"/>
                <a:gd name="T16" fmla="*/ 0 h 32"/>
                <a:gd name="T17" fmla="*/ 31 w 31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1" h="32">
                  <a:moveTo>
                    <a:pt x="3" y="10"/>
                  </a:moveTo>
                  <a:cubicBezTo>
                    <a:pt x="0" y="17"/>
                    <a:pt x="3" y="25"/>
                    <a:pt x="9" y="28"/>
                  </a:cubicBezTo>
                  <a:cubicBezTo>
                    <a:pt x="16" y="32"/>
                    <a:pt x="24" y="29"/>
                    <a:pt x="28" y="22"/>
                  </a:cubicBezTo>
                  <a:cubicBezTo>
                    <a:pt x="31" y="16"/>
                    <a:pt x="29" y="7"/>
                    <a:pt x="22" y="4"/>
                  </a:cubicBezTo>
                  <a:cubicBezTo>
                    <a:pt x="15" y="0"/>
                    <a:pt x="7" y="3"/>
                    <a:pt x="3" y="10"/>
                  </a:cubicBezTo>
                  <a:close/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911" name="Freeform 58"/>
            <p:cNvSpPr/>
            <p:nvPr/>
          </p:nvSpPr>
          <p:spPr bwMode="auto">
            <a:xfrm>
              <a:off x="977900" y="969963"/>
              <a:ext cx="74613" cy="74613"/>
            </a:xfrm>
            <a:custGeom>
              <a:avLst/>
              <a:gdLst>
                <a:gd name="T0" fmla="*/ 2147483647 w 31"/>
                <a:gd name="T1" fmla="*/ 2147483647 h 31"/>
                <a:gd name="T2" fmla="*/ 2147483647 w 31"/>
                <a:gd name="T3" fmla="*/ 2147483647 h 31"/>
                <a:gd name="T4" fmla="*/ 2147483647 w 31"/>
                <a:gd name="T5" fmla="*/ 2147483647 h 31"/>
                <a:gd name="T6" fmla="*/ 2147483647 w 31"/>
                <a:gd name="T7" fmla="*/ 2147483647 h 31"/>
                <a:gd name="T8" fmla="*/ 2147483647 w 31"/>
                <a:gd name="T9" fmla="*/ 2147483647 h 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1"/>
                <a:gd name="T16" fmla="*/ 0 h 31"/>
                <a:gd name="T17" fmla="*/ 31 w 31"/>
                <a:gd name="T18" fmla="*/ 31 h 3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1" h="31">
                  <a:moveTo>
                    <a:pt x="3" y="9"/>
                  </a:moveTo>
                  <a:cubicBezTo>
                    <a:pt x="0" y="16"/>
                    <a:pt x="2" y="24"/>
                    <a:pt x="9" y="28"/>
                  </a:cubicBezTo>
                  <a:cubicBezTo>
                    <a:pt x="16" y="31"/>
                    <a:pt x="24" y="29"/>
                    <a:pt x="27" y="22"/>
                  </a:cubicBezTo>
                  <a:cubicBezTo>
                    <a:pt x="31" y="15"/>
                    <a:pt x="28" y="7"/>
                    <a:pt x="22" y="4"/>
                  </a:cubicBezTo>
                  <a:cubicBezTo>
                    <a:pt x="15" y="0"/>
                    <a:pt x="7" y="3"/>
                    <a:pt x="3" y="9"/>
                  </a:cubicBezTo>
                  <a:close/>
                </a:path>
              </a:pathLst>
            </a:custGeom>
            <a:solidFill>
              <a:srgbClr val="5786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4830" name="组合 2111"/>
          <p:cNvGrpSpPr/>
          <p:nvPr/>
        </p:nvGrpSpPr>
        <p:grpSpPr bwMode="auto">
          <a:xfrm>
            <a:off x="2557463" y="947738"/>
            <a:ext cx="2801937" cy="1589087"/>
            <a:chOff x="0" y="0"/>
            <a:chExt cx="2801938" cy="1589087"/>
          </a:xfrm>
        </p:grpSpPr>
        <p:sp>
          <p:nvSpPr>
            <p:cNvPr id="34867" name="Freeform 62"/>
            <p:cNvSpPr/>
            <p:nvPr/>
          </p:nvSpPr>
          <p:spPr bwMode="auto">
            <a:xfrm>
              <a:off x="334962" y="0"/>
              <a:ext cx="2133600" cy="1589087"/>
            </a:xfrm>
            <a:custGeom>
              <a:avLst/>
              <a:gdLst>
                <a:gd name="T0" fmla="*/ 2147483647 w 1774"/>
                <a:gd name="T1" fmla="*/ 2147483647 h 1319"/>
                <a:gd name="T2" fmla="*/ 2147483647 w 1774"/>
                <a:gd name="T3" fmla="*/ 2147483647 h 1319"/>
                <a:gd name="T4" fmla="*/ 2147483647 w 1774"/>
                <a:gd name="T5" fmla="*/ 2147483647 h 1319"/>
                <a:gd name="T6" fmla="*/ 0 w 1774"/>
                <a:gd name="T7" fmla="*/ 2147483647 h 1319"/>
                <a:gd name="T8" fmla="*/ 0 w 1774"/>
                <a:gd name="T9" fmla="*/ 2147483647 h 1319"/>
                <a:gd name="T10" fmla="*/ 2147483647 w 1774"/>
                <a:gd name="T11" fmla="*/ 0 h 1319"/>
                <a:gd name="T12" fmla="*/ 2147483647 w 1774"/>
                <a:gd name="T13" fmla="*/ 0 h 1319"/>
                <a:gd name="T14" fmla="*/ 2147483647 w 1774"/>
                <a:gd name="T15" fmla="*/ 2147483647 h 1319"/>
                <a:gd name="T16" fmla="*/ 2147483647 w 1774"/>
                <a:gd name="T17" fmla="*/ 2147483647 h 13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774"/>
                <a:gd name="T28" fmla="*/ 0 h 1319"/>
                <a:gd name="T29" fmla="*/ 1774 w 1774"/>
                <a:gd name="T30" fmla="*/ 1319 h 13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774" h="1319">
                  <a:moveTo>
                    <a:pt x="1774" y="1233"/>
                  </a:moveTo>
                  <a:cubicBezTo>
                    <a:pt x="1774" y="1281"/>
                    <a:pt x="1735" y="1319"/>
                    <a:pt x="1688" y="1319"/>
                  </a:cubicBezTo>
                  <a:cubicBezTo>
                    <a:pt x="86" y="1319"/>
                    <a:pt x="86" y="1319"/>
                    <a:pt x="86" y="1319"/>
                  </a:cubicBezTo>
                  <a:cubicBezTo>
                    <a:pt x="38" y="1319"/>
                    <a:pt x="0" y="1281"/>
                    <a:pt x="0" y="1233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38"/>
                    <a:pt x="38" y="0"/>
                    <a:pt x="86" y="0"/>
                  </a:cubicBezTo>
                  <a:cubicBezTo>
                    <a:pt x="1688" y="0"/>
                    <a:pt x="1688" y="0"/>
                    <a:pt x="1688" y="0"/>
                  </a:cubicBezTo>
                  <a:cubicBezTo>
                    <a:pt x="1735" y="0"/>
                    <a:pt x="1774" y="38"/>
                    <a:pt x="1774" y="86"/>
                  </a:cubicBezTo>
                  <a:cubicBezTo>
                    <a:pt x="1774" y="1233"/>
                    <a:pt x="1774" y="1233"/>
                    <a:pt x="1774" y="1233"/>
                  </a:cubicBezTo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68" name="Freeform 63"/>
            <p:cNvSpPr/>
            <p:nvPr/>
          </p:nvSpPr>
          <p:spPr bwMode="auto">
            <a:xfrm>
              <a:off x="350837" y="12699"/>
              <a:ext cx="2101850" cy="1563687"/>
            </a:xfrm>
            <a:custGeom>
              <a:avLst/>
              <a:gdLst>
                <a:gd name="T0" fmla="*/ 2147483647 w 1746"/>
                <a:gd name="T1" fmla="*/ 2147483647 h 1299"/>
                <a:gd name="T2" fmla="*/ 2147483647 w 1746"/>
                <a:gd name="T3" fmla="*/ 2147483647 h 1299"/>
                <a:gd name="T4" fmla="*/ 2147483647 w 1746"/>
                <a:gd name="T5" fmla="*/ 2147483647 h 1299"/>
                <a:gd name="T6" fmla="*/ 0 w 1746"/>
                <a:gd name="T7" fmla="*/ 2147483647 h 1299"/>
                <a:gd name="T8" fmla="*/ 0 w 1746"/>
                <a:gd name="T9" fmla="*/ 2147483647 h 1299"/>
                <a:gd name="T10" fmla="*/ 2147483647 w 1746"/>
                <a:gd name="T11" fmla="*/ 0 h 1299"/>
                <a:gd name="T12" fmla="*/ 2147483647 w 1746"/>
                <a:gd name="T13" fmla="*/ 0 h 1299"/>
                <a:gd name="T14" fmla="*/ 2147483647 w 1746"/>
                <a:gd name="T15" fmla="*/ 2147483647 h 1299"/>
                <a:gd name="T16" fmla="*/ 2147483647 w 1746"/>
                <a:gd name="T17" fmla="*/ 2147483647 h 129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746"/>
                <a:gd name="T28" fmla="*/ 0 h 1299"/>
                <a:gd name="T29" fmla="*/ 1746 w 1746"/>
                <a:gd name="T30" fmla="*/ 1299 h 129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746" h="1299">
                  <a:moveTo>
                    <a:pt x="1746" y="1214"/>
                  </a:moveTo>
                  <a:cubicBezTo>
                    <a:pt x="1746" y="1261"/>
                    <a:pt x="1708" y="1299"/>
                    <a:pt x="1661" y="1299"/>
                  </a:cubicBezTo>
                  <a:cubicBezTo>
                    <a:pt x="85" y="1299"/>
                    <a:pt x="85" y="1299"/>
                    <a:pt x="85" y="1299"/>
                  </a:cubicBezTo>
                  <a:cubicBezTo>
                    <a:pt x="38" y="1299"/>
                    <a:pt x="0" y="1261"/>
                    <a:pt x="0" y="1214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38"/>
                    <a:pt x="38" y="0"/>
                    <a:pt x="85" y="0"/>
                  </a:cubicBezTo>
                  <a:cubicBezTo>
                    <a:pt x="1661" y="0"/>
                    <a:pt x="1661" y="0"/>
                    <a:pt x="1661" y="0"/>
                  </a:cubicBezTo>
                  <a:cubicBezTo>
                    <a:pt x="1708" y="0"/>
                    <a:pt x="1746" y="38"/>
                    <a:pt x="1746" y="85"/>
                  </a:cubicBezTo>
                  <a:cubicBezTo>
                    <a:pt x="1746" y="1214"/>
                    <a:pt x="1746" y="1214"/>
                    <a:pt x="1746" y="1214"/>
                  </a:cubicBezTo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69" name="Freeform 64"/>
            <p:cNvSpPr/>
            <p:nvPr/>
          </p:nvSpPr>
          <p:spPr bwMode="auto">
            <a:xfrm>
              <a:off x="0" y="1393824"/>
              <a:ext cx="2801938" cy="195262"/>
            </a:xfrm>
            <a:custGeom>
              <a:avLst/>
              <a:gdLst>
                <a:gd name="T0" fmla="*/ 0 w 2329"/>
                <a:gd name="T1" fmla="*/ 0 h 162"/>
                <a:gd name="T2" fmla="*/ 0 w 2329"/>
                <a:gd name="T3" fmla="*/ 2147483647 h 162"/>
                <a:gd name="T4" fmla="*/ 2147483647 w 2329"/>
                <a:gd name="T5" fmla="*/ 2147483647 h 162"/>
                <a:gd name="T6" fmla="*/ 2147483647 w 2329"/>
                <a:gd name="T7" fmla="*/ 2147483647 h 162"/>
                <a:gd name="T8" fmla="*/ 2147483647 w 2329"/>
                <a:gd name="T9" fmla="*/ 2147483647 h 162"/>
                <a:gd name="T10" fmla="*/ 2147483647 w 2329"/>
                <a:gd name="T11" fmla="*/ 0 h 162"/>
                <a:gd name="T12" fmla="*/ 0 w 2329"/>
                <a:gd name="T13" fmla="*/ 0 h 16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329"/>
                <a:gd name="T22" fmla="*/ 0 h 162"/>
                <a:gd name="T23" fmla="*/ 2329 w 2329"/>
                <a:gd name="T24" fmla="*/ 162 h 16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329" h="162">
                  <a:moveTo>
                    <a:pt x="0" y="0"/>
                  </a:moveTo>
                  <a:cubicBezTo>
                    <a:pt x="0" y="76"/>
                    <a:pt x="0" y="76"/>
                    <a:pt x="0" y="76"/>
                  </a:cubicBezTo>
                  <a:cubicBezTo>
                    <a:pt x="0" y="124"/>
                    <a:pt x="51" y="162"/>
                    <a:pt x="113" y="162"/>
                  </a:cubicBezTo>
                  <a:cubicBezTo>
                    <a:pt x="2216" y="162"/>
                    <a:pt x="2216" y="162"/>
                    <a:pt x="2216" y="162"/>
                  </a:cubicBezTo>
                  <a:cubicBezTo>
                    <a:pt x="2279" y="162"/>
                    <a:pt x="2329" y="124"/>
                    <a:pt x="2329" y="76"/>
                  </a:cubicBezTo>
                  <a:cubicBezTo>
                    <a:pt x="2329" y="0"/>
                    <a:pt x="2329" y="0"/>
                    <a:pt x="232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70" name="Freeform 65"/>
            <p:cNvSpPr/>
            <p:nvPr/>
          </p:nvSpPr>
          <p:spPr bwMode="auto">
            <a:xfrm>
              <a:off x="3175" y="1508124"/>
              <a:ext cx="2795588" cy="80962"/>
            </a:xfrm>
            <a:custGeom>
              <a:avLst/>
              <a:gdLst>
                <a:gd name="T0" fmla="*/ 0 w 2323"/>
                <a:gd name="T1" fmla="*/ 0 h 67"/>
                <a:gd name="T2" fmla="*/ 2147483647 w 2323"/>
                <a:gd name="T3" fmla="*/ 2147483647 h 67"/>
                <a:gd name="T4" fmla="*/ 2147483647 w 2323"/>
                <a:gd name="T5" fmla="*/ 2147483647 h 67"/>
                <a:gd name="T6" fmla="*/ 2147483647 w 2323"/>
                <a:gd name="T7" fmla="*/ 0 h 67"/>
                <a:gd name="T8" fmla="*/ 0 w 2323"/>
                <a:gd name="T9" fmla="*/ 0 h 6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23"/>
                <a:gd name="T16" fmla="*/ 0 h 67"/>
                <a:gd name="T17" fmla="*/ 2323 w 2323"/>
                <a:gd name="T18" fmla="*/ 67 h 6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23" h="67">
                  <a:moveTo>
                    <a:pt x="0" y="0"/>
                  </a:moveTo>
                  <a:cubicBezTo>
                    <a:pt x="11" y="38"/>
                    <a:pt x="56" y="67"/>
                    <a:pt x="110" y="67"/>
                  </a:cubicBezTo>
                  <a:cubicBezTo>
                    <a:pt x="2213" y="67"/>
                    <a:pt x="2213" y="67"/>
                    <a:pt x="2213" y="67"/>
                  </a:cubicBezTo>
                  <a:cubicBezTo>
                    <a:pt x="2267" y="67"/>
                    <a:pt x="2312" y="38"/>
                    <a:pt x="232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71" name="Rectangle 66"/>
            <p:cNvSpPr>
              <a:spLocks noChangeArrowheads="1"/>
            </p:cNvSpPr>
            <p:nvPr/>
          </p:nvSpPr>
          <p:spPr bwMode="auto">
            <a:xfrm>
              <a:off x="444500" y="119062"/>
              <a:ext cx="1914525" cy="1196975"/>
            </a:xfrm>
            <a:prstGeom prst="rect">
              <a:avLst/>
            </a:prstGeom>
            <a:solidFill>
              <a:srgbClr val="A5E6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buFont typeface="Arial" panose="020B0604020202020204" pitchFamily="34" charset="0"/>
                <a:buNone/>
              </a:pPr>
              <a:endParaRPr lang="zh-CN" altLang="zh-CN"/>
            </a:p>
          </p:txBody>
        </p:sp>
        <p:sp>
          <p:nvSpPr>
            <p:cNvPr id="34872" name="Rectangle 67"/>
            <p:cNvSpPr>
              <a:spLocks noChangeArrowheads="1"/>
            </p:cNvSpPr>
            <p:nvPr/>
          </p:nvSpPr>
          <p:spPr bwMode="auto">
            <a:xfrm>
              <a:off x="444500" y="119062"/>
              <a:ext cx="1914525" cy="1196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buFont typeface="Arial" panose="020B0604020202020204" pitchFamily="34" charset="0"/>
                <a:buNone/>
              </a:pPr>
              <a:endParaRPr lang="zh-CN" altLang="zh-CN"/>
            </a:p>
          </p:txBody>
        </p:sp>
        <p:sp>
          <p:nvSpPr>
            <p:cNvPr id="34873" name="Freeform 68"/>
            <p:cNvSpPr/>
            <p:nvPr/>
          </p:nvSpPr>
          <p:spPr bwMode="auto">
            <a:xfrm>
              <a:off x="444500" y="150812"/>
              <a:ext cx="1914525" cy="1165225"/>
            </a:xfrm>
            <a:custGeom>
              <a:avLst/>
              <a:gdLst>
                <a:gd name="T0" fmla="*/ 2147483647 w 1206"/>
                <a:gd name="T1" fmla="*/ 2147483647 h 734"/>
                <a:gd name="T2" fmla="*/ 0 w 1206"/>
                <a:gd name="T3" fmla="*/ 2147483647 h 734"/>
                <a:gd name="T4" fmla="*/ 2147483647 w 1206"/>
                <a:gd name="T5" fmla="*/ 0 h 734"/>
                <a:gd name="T6" fmla="*/ 2147483647 w 1206"/>
                <a:gd name="T7" fmla="*/ 0 h 734"/>
                <a:gd name="T8" fmla="*/ 2147483647 w 1206"/>
                <a:gd name="T9" fmla="*/ 2147483647 h 7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06"/>
                <a:gd name="T16" fmla="*/ 0 h 734"/>
                <a:gd name="T17" fmla="*/ 1206 w 1206"/>
                <a:gd name="T18" fmla="*/ 734 h 73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06" h="734">
                  <a:moveTo>
                    <a:pt x="1206" y="734"/>
                  </a:moveTo>
                  <a:lnTo>
                    <a:pt x="0" y="734"/>
                  </a:lnTo>
                  <a:lnTo>
                    <a:pt x="16" y="0"/>
                  </a:lnTo>
                  <a:lnTo>
                    <a:pt x="1189" y="0"/>
                  </a:lnTo>
                  <a:lnTo>
                    <a:pt x="1206" y="734"/>
                  </a:lnTo>
                  <a:close/>
                </a:path>
              </a:pathLst>
            </a:custGeom>
            <a:solidFill>
              <a:srgbClr val="CDFA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74" name="Freeform 69"/>
            <p:cNvSpPr/>
            <p:nvPr/>
          </p:nvSpPr>
          <p:spPr bwMode="auto">
            <a:xfrm>
              <a:off x="444500" y="150812"/>
              <a:ext cx="1914525" cy="1165225"/>
            </a:xfrm>
            <a:custGeom>
              <a:avLst/>
              <a:gdLst>
                <a:gd name="T0" fmla="*/ 2147483647 w 1206"/>
                <a:gd name="T1" fmla="*/ 2147483647 h 734"/>
                <a:gd name="T2" fmla="*/ 0 w 1206"/>
                <a:gd name="T3" fmla="*/ 2147483647 h 734"/>
                <a:gd name="T4" fmla="*/ 2147483647 w 1206"/>
                <a:gd name="T5" fmla="*/ 0 h 734"/>
                <a:gd name="T6" fmla="*/ 2147483647 w 1206"/>
                <a:gd name="T7" fmla="*/ 0 h 734"/>
                <a:gd name="T8" fmla="*/ 2147483647 w 1206"/>
                <a:gd name="T9" fmla="*/ 2147483647 h 7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06"/>
                <a:gd name="T16" fmla="*/ 0 h 734"/>
                <a:gd name="T17" fmla="*/ 1206 w 1206"/>
                <a:gd name="T18" fmla="*/ 734 h 73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06" h="734">
                  <a:moveTo>
                    <a:pt x="1206" y="734"/>
                  </a:moveTo>
                  <a:lnTo>
                    <a:pt x="0" y="734"/>
                  </a:lnTo>
                  <a:lnTo>
                    <a:pt x="16" y="0"/>
                  </a:lnTo>
                  <a:lnTo>
                    <a:pt x="1189" y="0"/>
                  </a:lnTo>
                  <a:lnTo>
                    <a:pt x="1206" y="73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pic>
          <p:nvPicPr>
            <p:cNvPr id="34875" name="Picture 70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70112" y="127746"/>
              <a:ext cx="117475" cy="38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876" name="Picture 71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70112" y="159496"/>
              <a:ext cx="117475" cy="1174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877" name="Picture 72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4225" y="127746"/>
              <a:ext cx="68263" cy="38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878" name="Picture 73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4225" y="159496"/>
              <a:ext cx="68263" cy="1174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4879" name="Oval 74"/>
            <p:cNvSpPr>
              <a:spLocks noChangeArrowheads="1"/>
            </p:cNvSpPr>
            <p:nvPr/>
          </p:nvSpPr>
          <p:spPr bwMode="auto">
            <a:xfrm>
              <a:off x="1373187" y="33337"/>
              <a:ext cx="55563" cy="55562"/>
            </a:xfrm>
            <a:prstGeom prst="ellipse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buFont typeface="Arial" panose="020B0604020202020204" pitchFamily="34" charset="0"/>
                <a:buNone/>
              </a:pPr>
              <a:endParaRPr lang="zh-CN" altLang="zh-CN"/>
            </a:p>
          </p:txBody>
        </p:sp>
        <p:sp>
          <p:nvSpPr>
            <p:cNvPr id="34880" name="Oval 75"/>
            <p:cNvSpPr>
              <a:spLocks noChangeArrowheads="1"/>
            </p:cNvSpPr>
            <p:nvPr/>
          </p:nvSpPr>
          <p:spPr bwMode="auto">
            <a:xfrm>
              <a:off x="1379537" y="39687"/>
              <a:ext cx="44450" cy="46037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buFont typeface="Arial" panose="020B0604020202020204" pitchFamily="34" charset="0"/>
                <a:buNone/>
              </a:pPr>
              <a:endParaRPr lang="zh-CN" altLang="zh-CN"/>
            </a:p>
          </p:txBody>
        </p:sp>
        <p:sp>
          <p:nvSpPr>
            <p:cNvPr id="34881" name="Freeform 76"/>
            <p:cNvSpPr>
              <a:spLocks noEditPoints="1"/>
            </p:cNvSpPr>
            <p:nvPr/>
          </p:nvSpPr>
          <p:spPr bwMode="auto">
            <a:xfrm>
              <a:off x="909637" y="1393824"/>
              <a:ext cx="982663" cy="61912"/>
            </a:xfrm>
            <a:custGeom>
              <a:avLst/>
              <a:gdLst>
                <a:gd name="T0" fmla="*/ 2147483647 w 619"/>
                <a:gd name="T1" fmla="*/ 2147483647 h 39"/>
                <a:gd name="T2" fmla="*/ 2147483647 w 619"/>
                <a:gd name="T3" fmla="*/ 2147483647 h 39"/>
                <a:gd name="T4" fmla="*/ 2147483647 w 619"/>
                <a:gd name="T5" fmla="*/ 2147483647 h 39"/>
                <a:gd name="T6" fmla="*/ 2147483647 w 619"/>
                <a:gd name="T7" fmla="*/ 2147483647 h 39"/>
                <a:gd name="T8" fmla="*/ 2147483647 w 619"/>
                <a:gd name="T9" fmla="*/ 2147483647 h 39"/>
                <a:gd name="T10" fmla="*/ 2147483647 w 619"/>
                <a:gd name="T11" fmla="*/ 0 h 39"/>
                <a:gd name="T12" fmla="*/ 0 w 619"/>
                <a:gd name="T13" fmla="*/ 0 h 39"/>
                <a:gd name="T14" fmla="*/ 0 w 619"/>
                <a:gd name="T15" fmla="*/ 2147483647 h 39"/>
                <a:gd name="T16" fmla="*/ 2147483647 w 619"/>
                <a:gd name="T17" fmla="*/ 2147483647 h 39"/>
                <a:gd name="T18" fmla="*/ 2147483647 w 619"/>
                <a:gd name="T19" fmla="*/ 0 h 3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19"/>
                <a:gd name="T31" fmla="*/ 0 h 39"/>
                <a:gd name="T32" fmla="*/ 619 w 619"/>
                <a:gd name="T33" fmla="*/ 39 h 3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19" h="39">
                  <a:moveTo>
                    <a:pt x="615" y="4"/>
                  </a:moveTo>
                  <a:lnTo>
                    <a:pt x="615" y="35"/>
                  </a:lnTo>
                  <a:lnTo>
                    <a:pt x="4" y="35"/>
                  </a:lnTo>
                  <a:lnTo>
                    <a:pt x="4" y="4"/>
                  </a:lnTo>
                  <a:lnTo>
                    <a:pt x="615" y="4"/>
                  </a:lnTo>
                  <a:close/>
                  <a:moveTo>
                    <a:pt x="619" y="0"/>
                  </a:moveTo>
                  <a:lnTo>
                    <a:pt x="0" y="0"/>
                  </a:lnTo>
                  <a:lnTo>
                    <a:pt x="0" y="39"/>
                  </a:lnTo>
                  <a:lnTo>
                    <a:pt x="619" y="39"/>
                  </a:lnTo>
                  <a:lnTo>
                    <a:pt x="619" y="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82" name="Freeform 77"/>
            <p:cNvSpPr>
              <a:spLocks noEditPoints="1"/>
            </p:cNvSpPr>
            <p:nvPr/>
          </p:nvSpPr>
          <p:spPr bwMode="auto">
            <a:xfrm>
              <a:off x="909637" y="1393824"/>
              <a:ext cx="982663" cy="61912"/>
            </a:xfrm>
            <a:custGeom>
              <a:avLst/>
              <a:gdLst>
                <a:gd name="T0" fmla="*/ 2147483647 w 619"/>
                <a:gd name="T1" fmla="*/ 2147483647 h 39"/>
                <a:gd name="T2" fmla="*/ 2147483647 w 619"/>
                <a:gd name="T3" fmla="*/ 2147483647 h 39"/>
                <a:gd name="T4" fmla="*/ 2147483647 w 619"/>
                <a:gd name="T5" fmla="*/ 2147483647 h 39"/>
                <a:gd name="T6" fmla="*/ 2147483647 w 619"/>
                <a:gd name="T7" fmla="*/ 2147483647 h 39"/>
                <a:gd name="T8" fmla="*/ 2147483647 w 619"/>
                <a:gd name="T9" fmla="*/ 2147483647 h 39"/>
                <a:gd name="T10" fmla="*/ 2147483647 w 619"/>
                <a:gd name="T11" fmla="*/ 0 h 39"/>
                <a:gd name="T12" fmla="*/ 0 w 619"/>
                <a:gd name="T13" fmla="*/ 0 h 39"/>
                <a:gd name="T14" fmla="*/ 0 w 619"/>
                <a:gd name="T15" fmla="*/ 2147483647 h 39"/>
                <a:gd name="T16" fmla="*/ 2147483647 w 619"/>
                <a:gd name="T17" fmla="*/ 2147483647 h 39"/>
                <a:gd name="T18" fmla="*/ 2147483647 w 619"/>
                <a:gd name="T19" fmla="*/ 0 h 3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19"/>
                <a:gd name="T31" fmla="*/ 0 h 39"/>
                <a:gd name="T32" fmla="*/ 619 w 619"/>
                <a:gd name="T33" fmla="*/ 39 h 3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19" h="39">
                  <a:moveTo>
                    <a:pt x="615" y="4"/>
                  </a:moveTo>
                  <a:lnTo>
                    <a:pt x="615" y="35"/>
                  </a:lnTo>
                  <a:lnTo>
                    <a:pt x="4" y="35"/>
                  </a:lnTo>
                  <a:lnTo>
                    <a:pt x="4" y="4"/>
                  </a:lnTo>
                  <a:lnTo>
                    <a:pt x="615" y="4"/>
                  </a:lnTo>
                  <a:moveTo>
                    <a:pt x="619" y="0"/>
                  </a:moveTo>
                  <a:lnTo>
                    <a:pt x="0" y="0"/>
                  </a:lnTo>
                  <a:lnTo>
                    <a:pt x="0" y="39"/>
                  </a:lnTo>
                  <a:lnTo>
                    <a:pt x="619" y="39"/>
                  </a:lnTo>
                  <a:lnTo>
                    <a:pt x="61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83" name="Oval 78"/>
            <p:cNvSpPr>
              <a:spLocks noChangeArrowheads="1"/>
            </p:cNvSpPr>
            <p:nvPr/>
          </p:nvSpPr>
          <p:spPr bwMode="auto">
            <a:xfrm>
              <a:off x="63500" y="1430337"/>
              <a:ext cx="41275" cy="39687"/>
            </a:xfrm>
            <a:prstGeom prst="ellipse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buFont typeface="Arial" panose="020B0604020202020204" pitchFamily="34" charset="0"/>
                <a:buNone/>
              </a:pPr>
              <a:endParaRPr lang="zh-CN" altLang="zh-CN"/>
            </a:p>
          </p:txBody>
        </p:sp>
        <p:sp>
          <p:nvSpPr>
            <p:cNvPr id="34884" name="Oval 79"/>
            <p:cNvSpPr>
              <a:spLocks noChangeArrowheads="1"/>
            </p:cNvSpPr>
            <p:nvPr/>
          </p:nvSpPr>
          <p:spPr bwMode="auto">
            <a:xfrm>
              <a:off x="68262" y="1435099"/>
              <a:ext cx="31750" cy="30162"/>
            </a:xfrm>
            <a:prstGeom prst="ellipse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buFont typeface="Arial" panose="020B0604020202020204" pitchFamily="34" charset="0"/>
                <a:buNone/>
              </a:pPr>
              <a:endParaRPr lang="zh-CN" altLang="zh-CN"/>
            </a:p>
          </p:txBody>
        </p:sp>
        <p:sp>
          <p:nvSpPr>
            <p:cNvPr id="34885" name="Oval 80"/>
            <p:cNvSpPr>
              <a:spLocks noChangeArrowheads="1"/>
            </p:cNvSpPr>
            <p:nvPr/>
          </p:nvSpPr>
          <p:spPr bwMode="auto">
            <a:xfrm>
              <a:off x="128587" y="1430337"/>
              <a:ext cx="41275" cy="39687"/>
            </a:xfrm>
            <a:prstGeom prst="ellipse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buFont typeface="Arial" panose="020B0604020202020204" pitchFamily="34" charset="0"/>
                <a:buNone/>
              </a:pPr>
              <a:endParaRPr lang="zh-CN" altLang="zh-CN"/>
            </a:p>
          </p:txBody>
        </p:sp>
        <p:sp>
          <p:nvSpPr>
            <p:cNvPr id="34886" name="Oval 81"/>
            <p:cNvSpPr>
              <a:spLocks noChangeArrowheads="1"/>
            </p:cNvSpPr>
            <p:nvPr/>
          </p:nvSpPr>
          <p:spPr bwMode="auto">
            <a:xfrm>
              <a:off x="133350" y="1435099"/>
              <a:ext cx="31750" cy="30162"/>
            </a:xfrm>
            <a:prstGeom prst="ellipse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buFont typeface="Arial" panose="020B0604020202020204" pitchFamily="34" charset="0"/>
                <a:buNone/>
              </a:pPr>
              <a:endParaRPr lang="zh-CN" altLang="zh-CN"/>
            </a:p>
          </p:txBody>
        </p:sp>
        <p:sp>
          <p:nvSpPr>
            <p:cNvPr id="34887" name="Oval 82"/>
            <p:cNvSpPr>
              <a:spLocks noChangeArrowheads="1"/>
            </p:cNvSpPr>
            <p:nvPr/>
          </p:nvSpPr>
          <p:spPr bwMode="auto">
            <a:xfrm>
              <a:off x="193675" y="1430337"/>
              <a:ext cx="41275" cy="39687"/>
            </a:xfrm>
            <a:prstGeom prst="ellipse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buFont typeface="Arial" panose="020B0604020202020204" pitchFamily="34" charset="0"/>
                <a:buNone/>
              </a:pPr>
              <a:endParaRPr lang="zh-CN" altLang="zh-CN"/>
            </a:p>
          </p:txBody>
        </p:sp>
        <p:sp>
          <p:nvSpPr>
            <p:cNvPr id="34888" name="Oval 83"/>
            <p:cNvSpPr>
              <a:spLocks noChangeArrowheads="1"/>
            </p:cNvSpPr>
            <p:nvPr/>
          </p:nvSpPr>
          <p:spPr bwMode="auto">
            <a:xfrm>
              <a:off x="200025" y="1435099"/>
              <a:ext cx="30163" cy="30162"/>
            </a:xfrm>
            <a:prstGeom prst="ellipse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buFont typeface="Arial" panose="020B0604020202020204" pitchFamily="34" charset="0"/>
                <a:buNone/>
              </a:pPr>
              <a:endParaRPr lang="zh-CN" altLang="zh-CN"/>
            </a:p>
          </p:txBody>
        </p:sp>
      </p:grpSp>
      <p:grpSp>
        <p:nvGrpSpPr>
          <p:cNvPr id="34831" name="组合 2130"/>
          <p:cNvGrpSpPr/>
          <p:nvPr/>
        </p:nvGrpSpPr>
        <p:grpSpPr bwMode="auto">
          <a:xfrm>
            <a:off x="542925" y="3297238"/>
            <a:ext cx="1490663" cy="1490662"/>
            <a:chOff x="0" y="0"/>
            <a:chExt cx="1490663" cy="1490663"/>
          </a:xfrm>
        </p:grpSpPr>
        <p:grpSp>
          <p:nvGrpSpPr>
            <p:cNvPr id="34854" name="组合 2128"/>
            <p:cNvGrpSpPr/>
            <p:nvPr/>
          </p:nvGrpSpPr>
          <p:grpSpPr bwMode="auto">
            <a:xfrm>
              <a:off x="0" y="0"/>
              <a:ext cx="1490663" cy="1490663"/>
              <a:chOff x="0" y="0"/>
              <a:chExt cx="1490663" cy="1490663"/>
            </a:xfrm>
          </p:grpSpPr>
          <p:sp>
            <p:nvSpPr>
              <p:cNvPr id="34856" name="AutoShape 85"/>
              <p:cNvSpPr>
                <a:spLocks noChangeAspect="1" noChangeArrowheads="1" noTextEdit="1"/>
              </p:cNvSpPr>
              <p:nvPr/>
            </p:nvSpPr>
            <p:spPr bwMode="auto">
              <a:xfrm>
                <a:off x="47625" y="42863"/>
                <a:ext cx="1435100" cy="14430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57" name="Freeform 88"/>
              <p:cNvSpPr/>
              <p:nvPr/>
            </p:nvSpPr>
            <p:spPr bwMode="auto">
              <a:xfrm>
                <a:off x="768350" y="769938"/>
                <a:ext cx="249238" cy="247650"/>
              </a:xfrm>
              <a:custGeom>
                <a:avLst/>
                <a:gdLst>
                  <a:gd name="T0" fmla="*/ 2147483647 w 157"/>
                  <a:gd name="T1" fmla="*/ 2147483647 h 156"/>
                  <a:gd name="T2" fmla="*/ 2147483647 w 157"/>
                  <a:gd name="T3" fmla="*/ 2147483647 h 156"/>
                  <a:gd name="T4" fmla="*/ 0 w 157"/>
                  <a:gd name="T5" fmla="*/ 2147483647 h 156"/>
                  <a:gd name="T6" fmla="*/ 2147483647 w 157"/>
                  <a:gd name="T7" fmla="*/ 0 h 156"/>
                  <a:gd name="T8" fmla="*/ 2147483647 w 157"/>
                  <a:gd name="T9" fmla="*/ 2147483647 h 1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7"/>
                  <a:gd name="T16" fmla="*/ 0 h 156"/>
                  <a:gd name="T17" fmla="*/ 157 w 157"/>
                  <a:gd name="T18" fmla="*/ 156 h 1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7" h="156">
                    <a:moveTo>
                      <a:pt x="157" y="97"/>
                    </a:moveTo>
                    <a:lnTo>
                      <a:pt x="98" y="156"/>
                    </a:lnTo>
                    <a:lnTo>
                      <a:pt x="0" y="60"/>
                    </a:lnTo>
                    <a:lnTo>
                      <a:pt x="60" y="0"/>
                    </a:lnTo>
                    <a:lnTo>
                      <a:pt x="157" y="97"/>
                    </a:lnTo>
                    <a:close/>
                  </a:path>
                </a:pathLst>
              </a:custGeom>
              <a:solidFill>
                <a:srgbClr val="DADB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58" name="Freeform 89"/>
              <p:cNvSpPr/>
              <p:nvPr/>
            </p:nvSpPr>
            <p:spPr bwMode="auto">
              <a:xfrm>
                <a:off x="768350" y="849313"/>
                <a:ext cx="168275" cy="168275"/>
              </a:xfrm>
              <a:custGeom>
                <a:avLst/>
                <a:gdLst>
                  <a:gd name="T0" fmla="*/ 2147483647 w 106"/>
                  <a:gd name="T1" fmla="*/ 0 h 106"/>
                  <a:gd name="T2" fmla="*/ 0 w 106"/>
                  <a:gd name="T3" fmla="*/ 2147483647 h 106"/>
                  <a:gd name="T4" fmla="*/ 2147483647 w 106"/>
                  <a:gd name="T5" fmla="*/ 2147483647 h 106"/>
                  <a:gd name="T6" fmla="*/ 2147483647 w 106"/>
                  <a:gd name="T7" fmla="*/ 2147483647 h 106"/>
                  <a:gd name="T8" fmla="*/ 2147483647 w 106"/>
                  <a:gd name="T9" fmla="*/ 0 h 10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6"/>
                  <a:gd name="T16" fmla="*/ 0 h 106"/>
                  <a:gd name="T17" fmla="*/ 106 w 106"/>
                  <a:gd name="T18" fmla="*/ 106 h 10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6" h="106">
                    <a:moveTo>
                      <a:pt x="10" y="0"/>
                    </a:moveTo>
                    <a:lnTo>
                      <a:pt x="0" y="10"/>
                    </a:lnTo>
                    <a:lnTo>
                      <a:pt x="98" y="106"/>
                    </a:lnTo>
                    <a:lnTo>
                      <a:pt x="106" y="98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D6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59" name="Freeform 90"/>
              <p:cNvSpPr/>
              <p:nvPr/>
            </p:nvSpPr>
            <p:spPr bwMode="auto">
              <a:xfrm>
                <a:off x="806450" y="769938"/>
                <a:ext cx="211138" cy="212725"/>
              </a:xfrm>
              <a:custGeom>
                <a:avLst/>
                <a:gdLst>
                  <a:gd name="T0" fmla="*/ 0 w 133"/>
                  <a:gd name="T1" fmla="*/ 2147483647 h 134"/>
                  <a:gd name="T2" fmla="*/ 2147483647 w 133"/>
                  <a:gd name="T3" fmla="*/ 2147483647 h 134"/>
                  <a:gd name="T4" fmla="*/ 2147483647 w 133"/>
                  <a:gd name="T5" fmla="*/ 2147483647 h 134"/>
                  <a:gd name="T6" fmla="*/ 2147483647 w 133"/>
                  <a:gd name="T7" fmla="*/ 0 h 134"/>
                  <a:gd name="T8" fmla="*/ 0 w 133"/>
                  <a:gd name="T9" fmla="*/ 2147483647 h 1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3"/>
                  <a:gd name="T16" fmla="*/ 0 h 134"/>
                  <a:gd name="T17" fmla="*/ 133 w 133"/>
                  <a:gd name="T18" fmla="*/ 134 h 1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3" h="134">
                    <a:moveTo>
                      <a:pt x="0" y="36"/>
                    </a:moveTo>
                    <a:lnTo>
                      <a:pt x="96" y="134"/>
                    </a:lnTo>
                    <a:lnTo>
                      <a:pt x="133" y="97"/>
                    </a:lnTo>
                    <a:lnTo>
                      <a:pt x="36" y="0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D6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60" name="Freeform 91"/>
              <p:cNvSpPr/>
              <p:nvPr/>
            </p:nvSpPr>
            <p:spPr bwMode="auto">
              <a:xfrm>
                <a:off x="841375" y="769938"/>
                <a:ext cx="176213" cy="174625"/>
              </a:xfrm>
              <a:custGeom>
                <a:avLst/>
                <a:gdLst>
                  <a:gd name="T0" fmla="*/ 0 w 111"/>
                  <a:gd name="T1" fmla="*/ 2147483647 h 110"/>
                  <a:gd name="T2" fmla="*/ 2147483647 w 111"/>
                  <a:gd name="T3" fmla="*/ 2147483647 h 110"/>
                  <a:gd name="T4" fmla="*/ 2147483647 w 111"/>
                  <a:gd name="T5" fmla="*/ 2147483647 h 110"/>
                  <a:gd name="T6" fmla="*/ 2147483647 w 111"/>
                  <a:gd name="T7" fmla="*/ 0 h 110"/>
                  <a:gd name="T8" fmla="*/ 0 w 111"/>
                  <a:gd name="T9" fmla="*/ 2147483647 h 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1"/>
                  <a:gd name="T16" fmla="*/ 0 h 110"/>
                  <a:gd name="T17" fmla="*/ 111 w 111"/>
                  <a:gd name="T18" fmla="*/ 110 h 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1" h="110">
                    <a:moveTo>
                      <a:pt x="0" y="14"/>
                    </a:moveTo>
                    <a:lnTo>
                      <a:pt x="98" y="110"/>
                    </a:lnTo>
                    <a:lnTo>
                      <a:pt x="111" y="97"/>
                    </a:lnTo>
                    <a:lnTo>
                      <a:pt x="14" y="0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CFCF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61" name="Freeform 92"/>
              <p:cNvSpPr>
                <a:spLocks noEditPoints="1"/>
              </p:cNvSpPr>
              <p:nvPr/>
            </p:nvSpPr>
            <p:spPr bwMode="auto">
              <a:xfrm>
                <a:off x="0" y="0"/>
                <a:ext cx="1017588" cy="1017588"/>
              </a:xfrm>
              <a:custGeom>
                <a:avLst/>
                <a:gdLst>
                  <a:gd name="T0" fmla="*/ 2147483647 w 406"/>
                  <a:gd name="T1" fmla="*/ 2147483647 h 406"/>
                  <a:gd name="T2" fmla="*/ 2147483647 w 406"/>
                  <a:gd name="T3" fmla="*/ 2147483647 h 406"/>
                  <a:gd name="T4" fmla="*/ 2147483647 w 406"/>
                  <a:gd name="T5" fmla="*/ 2147483647 h 406"/>
                  <a:gd name="T6" fmla="*/ 2147483647 w 406"/>
                  <a:gd name="T7" fmla="*/ 2147483647 h 406"/>
                  <a:gd name="T8" fmla="*/ 2147483647 w 406"/>
                  <a:gd name="T9" fmla="*/ 2147483647 h 406"/>
                  <a:gd name="T10" fmla="*/ 2147483647 w 406"/>
                  <a:gd name="T11" fmla="*/ 2147483647 h 406"/>
                  <a:gd name="T12" fmla="*/ 2147483647 w 406"/>
                  <a:gd name="T13" fmla="*/ 2147483647 h 406"/>
                  <a:gd name="T14" fmla="*/ 2147483647 w 406"/>
                  <a:gd name="T15" fmla="*/ 2147483647 h 406"/>
                  <a:gd name="T16" fmla="*/ 2147483647 w 406"/>
                  <a:gd name="T17" fmla="*/ 2147483647 h 406"/>
                  <a:gd name="T18" fmla="*/ 2147483647 w 406"/>
                  <a:gd name="T19" fmla="*/ 2147483647 h 40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06"/>
                  <a:gd name="T31" fmla="*/ 0 h 406"/>
                  <a:gd name="T32" fmla="*/ 406 w 406"/>
                  <a:gd name="T33" fmla="*/ 406 h 40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06" h="406">
                    <a:moveTo>
                      <a:pt x="103" y="103"/>
                    </a:moveTo>
                    <a:cubicBezTo>
                      <a:pt x="158" y="48"/>
                      <a:pt x="248" y="48"/>
                      <a:pt x="303" y="103"/>
                    </a:cubicBezTo>
                    <a:cubicBezTo>
                      <a:pt x="358" y="158"/>
                      <a:pt x="358" y="248"/>
                      <a:pt x="303" y="303"/>
                    </a:cubicBezTo>
                    <a:cubicBezTo>
                      <a:pt x="248" y="358"/>
                      <a:pt x="158" y="358"/>
                      <a:pt x="103" y="303"/>
                    </a:cubicBezTo>
                    <a:cubicBezTo>
                      <a:pt x="48" y="248"/>
                      <a:pt x="48" y="158"/>
                      <a:pt x="103" y="103"/>
                    </a:cubicBezTo>
                    <a:moveTo>
                      <a:pt x="72" y="72"/>
                    </a:moveTo>
                    <a:cubicBezTo>
                      <a:pt x="0" y="145"/>
                      <a:pt x="0" y="262"/>
                      <a:pt x="72" y="334"/>
                    </a:cubicBezTo>
                    <a:cubicBezTo>
                      <a:pt x="144" y="406"/>
                      <a:pt x="262" y="406"/>
                      <a:pt x="334" y="334"/>
                    </a:cubicBezTo>
                    <a:cubicBezTo>
                      <a:pt x="406" y="262"/>
                      <a:pt x="406" y="145"/>
                      <a:pt x="334" y="72"/>
                    </a:cubicBezTo>
                    <a:cubicBezTo>
                      <a:pt x="262" y="0"/>
                      <a:pt x="144" y="0"/>
                      <a:pt x="72" y="72"/>
                    </a:cubicBezTo>
                  </a:path>
                </a:pathLst>
              </a:custGeom>
              <a:solidFill>
                <a:srgbClr val="E2A2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62" name="Freeform 93"/>
              <p:cNvSpPr>
                <a:spLocks noEditPoints="1"/>
              </p:cNvSpPr>
              <p:nvPr/>
            </p:nvSpPr>
            <p:spPr bwMode="auto">
              <a:xfrm>
                <a:off x="0" y="0"/>
                <a:ext cx="1017588" cy="1017588"/>
              </a:xfrm>
              <a:custGeom>
                <a:avLst/>
                <a:gdLst>
                  <a:gd name="T0" fmla="*/ 2147483647 w 406"/>
                  <a:gd name="T1" fmla="*/ 2147483647 h 406"/>
                  <a:gd name="T2" fmla="*/ 2147483647 w 406"/>
                  <a:gd name="T3" fmla="*/ 2147483647 h 406"/>
                  <a:gd name="T4" fmla="*/ 2147483647 w 406"/>
                  <a:gd name="T5" fmla="*/ 2147483647 h 406"/>
                  <a:gd name="T6" fmla="*/ 2147483647 w 406"/>
                  <a:gd name="T7" fmla="*/ 2147483647 h 406"/>
                  <a:gd name="T8" fmla="*/ 2147483647 w 406"/>
                  <a:gd name="T9" fmla="*/ 2147483647 h 406"/>
                  <a:gd name="T10" fmla="*/ 2147483647 w 406"/>
                  <a:gd name="T11" fmla="*/ 2147483647 h 406"/>
                  <a:gd name="T12" fmla="*/ 2147483647 w 406"/>
                  <a:gd name="T13" fmla="*/ 2147483647 h 406"/>
                  <a:gd name="T14" fmla="*/ 2147483647 w 406"/>
                  <a:gd name="T15" fmla="*/ 2147483647 h 406"/>
                  <a:gd name="T16" fmla="*/ 2147483647 w 406"/>
                  <a:gd name="T17" fmla="*/ 2147483647 h 406"/>
                  <a:gd name="T18" fmla="*/ 2147483647 w 406"/>
                  <a:gd name="T19" fmla="*/ 2147483647 h 40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06"/>
                  <a:gd name="T31" fmla="*/ 0 h 406"/>
                  <a:gd name="T32" fmla="*/ 406 w 406"/>
                  <a:gd name="T33" fmla="*/ 406 h 40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06" h="406">
                    <a:moveTo>
                      <a:pt x="72" y="72"/>
                    </a:moveTo>
                    <a:cubicBezTo>
                      <a:pt x="0" y="145"/>
                      <a:pt x="0" y="262"/>
                      <a:pt x="72" y="334"/>
                    </a:cubicBezTo>
                    <a:cubicBezTo>
                      <a:pt x="144" y="406"/>
                      <a:pt x="262" y="406"/>
                      <a:pt x="334" y="334"/>
                    </a:cubicBezTo>
                    <a:cubicBezTo>
                      <a:pt x="406" y="262"/>
                      <a:pt x="406" y="145"/>
                      <a:pt x="334" y="72"/>
                    </a:cubicBezTo>
                    <a:cubicBezTo>
                      <a:pt x="262" y="0"/>
                      <a:pt x="144" y="0"/>
                      <a:pt x="72" y="72"/>
                    </a:cubicBezTo>
                    <a:moveTo>
                      <a:pt x="319" y="319"/>
                    </a:moveTo>
                    <a:cubicBezTo>
                      <a:pt x="255" y="383"/>
                      <a:pt x="151" y="383"/>
                      <a:pt x="87" y="319"/>
                    </a:cubicBezTo>
                    <a:cubicBezTo>
                      <a:pt x="23" y="255"/>
                      <a:pt x="23" y="151"/>
                      <a:pt x="87" y="87"/>
                    </a:cubicBezTo>
                    <a:cubicBezTo>
                      <a:pt x="151" y="23"/>
                      <a:pt x="255" y="23"/>
                      <a:pt x="319" y="87"/>
                    </a:cubicBezTo>
                    <a:cubicBezTo>
                      <a:pt x="383" y="151"/>
                      <a:pt x="383" y="255"/>
                      <a:pt x="319" y="319"/>
                    </a:cubicBezTo>
                  </a:path>
                </a:pathLst>
              </a:custGeom>
              <a:solidFill>
                <a:srgbClr val="DB8B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63" name="Freeform 94"/>
              <p:cNvSpPr/>
              <p:nvPr/>
            </p:nvSpPr>
            <p:spPr bwMode="auto">
              <a:xfrm>
                <a:off x="881063" y="884238"/>
                <a:ext cx="609600" cy="606425"/>
              </a:xfrm>
              <a:custGeom>
                <a:avLst/>
                <a:gdLst>
                  <a:gd name="T0" fmla="*/ 0 w 243"/>
                  <a:gd name="T1" fmla="*/ 2147483647 h 242"/>
                  <a:gd name="T2" fmla="*/ 2147483647 w 243"/>
                  <a:gd name="T3" fmla="*/ 2147483647 h 242"/>
                  <a:gd name="T4" fmla="*/ 2147483647 w 243"/>
                  <a:gd name="T5" fmla="*/ 2147483647 h 242"/>
                  <a:gd name="T6" fmla="*/ 2147483647 w 243"/>
                  <a:gd name="T7" fmla="*/ 2147483647 h 242"/>
                  <a:gd name="T8" fmla="*/ 2147483647 w 243"/>
                  <a:gd name="T9" fmla="*/ 2147483647 h 242"/>
                  <a:gd name="T10" fmla="*/ 2147483647 w 243"/>
                  <a:gd name="T11" fmla="*/ 0 h 242"/>
                  <a:gd name="T12" fmla="*/ 0 w 243"/>
                  <a:gd name="T13" fmla="*/ 2147483647 h 24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43"/>
                  <a:gd name="T22" fmla="*/ 0 h 242"/>
                  <a:gd name="T23" fmla="*/ 243 w 243"/>
                  <a:gd name="T24" fmla="*/ 242 h 24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43" h="242">
                    <a:moveTo>
                      <a:pt x="0" y="46"/>
                    </a:moveTo>
                    <a:cubicBezTo>
                      <a:pt x="183" y="229"/>
                      <a:pt x="183" y="229"/>
                      <a:pt x="183" y="229"/>
                    </a:cubicBezTo>
                    <a:cubicBezTo>
                      <a:pt x="196" y="242"/>
                      <a:pt x="216" y="242"/>
                      <a:pt x="228" y="229"/>
                    </a:cubicBezTo>
                    <a:cubicBezTo>
                      <a:pt x="230" y="228"/>
                      <a:pt x="230" y="228"/>
                      <a:pt x="230" y="228"/>
                    </a:cubicBezTo>
                    <a:cubicBezTo>
                      <a:pt x="243" y="215"/>
                      <a:pt x="243" y="195"/>
                      <a:pt x="230" y="182"/>
                    </a:cubicBezTo>
                    <a:cubicBezTo>
                      <a:pt x="47" y="0"/>
                      <a:pt x="47" y="0"/>
                      <a:pt x="47" y="0"/>
                    </a:cubicBezTo>
                    <a:lnTo>
                      <a:pt x="0" y="46"/>
                    </a:lnTo>
                    <a:close/>
                  </a:path>
                </a:pathLst>
              </a:custGeom>
              <a:solidFill>
                <a:srgbClr val="EA76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64" name="Freeform 95"/>
              <p:cNvSpPr/>
              <p:nvPr/>
            </p:nvSpPr>
            <p:spPr bwMode="auto">
              <a:xfrm>
                <a:off x="881063" y="989013"/>
                <a:ext cx="503238" cy="492125"/>
              </a:xfrm>
              <a:custGeom>
                <a:avLst/>
                <a:gdLst>
                  <a:gd name="T0" fmla="*/ 2147483647 w 201"/>
                  <a:gd name="T1" fmla="*/ 0 h 196"/>
                  <a:gd name="T2" fmla="*/ 0 w 201"/>
                  <a:gd name="T3" fmla="*/ 2147483647 h 196"/>
                  <a:gd name="T4" fmla="*/ 2147483647 w 201"/>
                  <a:gd name="T5" fmla="*/ 2147483647 h 196"/>
                  <a:gd name="T6" fmla="*/ 2147483647 w 201"/>
                  <a:gd name="T7" fmla="*/ 2147483647 h 196"/>
                  <a:gd name="T8" fmla="*/ 2147483647 w 201"/>
                  <a:gd name="T9" fmla="*/ 0 h 1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1"/>
                  <a:gd name="T16" fmla="*/ 0 h 196"/>
                  <a:gd name="T17" fmla="*/ 201 w 201"/>
                  <a:gd name="T18" fmla="*/ 196 h 19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1" h="196">
                    <a:moveTo>
                      <a:pt x="5" y="0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183" y="187"/>
                      <a:pt x="183" y="187"/>
                      <a:pt x="183" y="187"/>
                    </a:cubicBezTo>
                    <a:cubicBezTo>
                      <a:pt x="188" y="192"/>
                      <a:pt x="195" y="195"/>
                      <a:pt x="201" y="196"/>
                    </a:cubicBez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E249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65" name="Freeform 96"/>
              <p:cNvSpPr/>
              <p:nvPr/>
            </p:nvSpPr>
            <p:spPr bwMode="auto">
              <a:xfrm>
                <a:off x="936625" y="884238"/>
                <a:ext cx="554038" cy="576263"/>
              </a:xfrm>
              <a:custGeom>
                <a:avLst/>
                <a:gdLst>
                  <a:gd name="T0" fmla="*/ 0 w 221"/>
                  <a:gd name="T1" fmla="*/ 2147483647 h 230"/>
                  <a:gd name="T2" fmla="*/ 2147483647 w 221"/>
                  <a:gd name="T3" fmla="*/ 2147483647 h 230"/>
                  <a:gd name="T4" fmla="*/ 2147483647 w 221"/>
                  <a:gd name="T5" fmla="*/ 2147483647 h 230"/>
                  <a:gd name="T6" fmla="*/ 2147483647 w 221"/>
                  <a:gd name="T7" fmla="*/ 2147483647 h 230"/>
                  <a:gd name="T8" fmla="*/ 2147483647 w 221"/>
                  <a:gd name="T9" fmla="*/ 2147483647 h 230"/>
                  <a:gd name="T10" fmla="*/ 2147483647 w 221"/>
                  <a:gd name="T11" fmla="*/ 0 h 230"/>
                  <a:gd name="T12" fmla="*/ 0 w 221"/>
                  <a:gd name="T13" fmla="*/ 2147483647 h 23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21"/>
                  <a:gd name="T22" fmla="*/ 0 h 230"/>
                  <a:gd name="T23" fmla="*/ 221 w 221"/>
                  <a:gd name="T24" fmla="*/ 230 h 23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21" h="230">
                    <a:moveTo>
                      <a:pt x="0" y="24"/>
                    </a:moveTo>
                    <a:cubicBezTo>
                      <a:pt x="206" y="230"/>
                      <a:pt x="206" y="230"/>
                      <a:pt x="206" y="230"/>
                    </a:cubicBezTo>
                    <a:cubicBezTo>
                      <a:pt x="206" y="229"/>
                      <a:pt x="206" y="229"/>
                      <a:pt x="206" y="229"/>
                    </a:cubicBezTo>
                    <a:cubicBezTo>
                      <a:pt x="208" y="228"/>
                      <a:pt x="208" y="228"/>
                      <a:pt x="208" y="228"/>
                    </a:cubicBezTo>
                    <a:cubicBezTo>
                      <a:pt x="221" y="215"/>
                      <a:pt x="221" y="195"/>
                      <a:pt x="208" y="182"/>
                    </a:cubicBezTo>
                    <a:cubicBezTo>
                      <a:pt x="25" y="0"/>
                      <a:pt x="25" y="0"/>
                      <a:pt x="25" y="0"/>
                    </a:cubicBez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E249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66" name="Freeform 97"/>
              <p:cNvSpPr/>
              <p:nvPr/>
            </p:nvSpPr>
            <p:spPr bwMode="auto">
              <a:xfrm>
                <a:off x="971550" y="884238"/>
                <a:ext cx="514350" cy="533400"/>
              </a:xfrm>
              <a:custGeom>
                <a:avLst/>
                <a:gdLst>
                  <a:gd name="T0" fmla="*/ 0 w 205"/>
                  <a:gd name="T1" fmla="*/ 2147483647 h 213"/>
                  <a:gd name="T2" fmla="*/ 2147483647 w 205"/>
                  <a:gd name="T3" fmla="*/ 2147483647 h 213"/>
                  <a:gd name="T4" fmla="*/ 2147483647 w 205"/>
                  <a:gd name="T5" fmla="*/ 2147483647 h 213"/>
                  <a:gd name="T6" fmla="*/ 2147483647 w 205"/>
                  <a:gd name="T7" fmla="*/ 0 h 213"/>
                  <a:gd name="T8" fmla="*/ 0 w 205"/>
                  <a:gd name="T9" fmla="*/ 2147483647 h 2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5"/>
                  <a:gd name="T16" fmla="*/ 0 h 213"/>
                  <a:gd name="T17" fmla="*/ 205 w 205"/>
                  <a:gd name="T18" fmla="*/ 213 h 2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5" h="213">
                    <a:moveTo>
                      <a:pt x="0" y="10"/>
                    </a:moveTo>
                    <a:cubicBezTo>
                      <a:pt x="202" y="213"/>
                      <a:pt x="202" y="213"/>
                      <a:pt x="202" y="213"/>
                    </a:cubicBezTo>
                    <a:cubicBezTo>
                      <a:pt x="205" y="202"/>
                      <a:pt x="202" y="191"/>
                      <a:pt x="194" y="182"/>
                    </a:cubicBezTo>
                    <a:cubicBezTo>
                      <a:pt x="11" y="0"/>
                      <a:pt x="11" y="0"/>
                      <a:pt x="11" y="0"/>
                    </a:cubicBez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DB1C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34855" name="椭圆 2129"/>
            <p:cNvSpPr>
              <a:spLocks noChangeArrowheads="1"/>
            </p:cNvSpPr>
            <p:nvPr/>
          </p:nvSpPr>
          <p:spPr bwMode="auto">
            <a:xfrm>
              <a:off x="142875" y="139700"/>
              <a:ext cx="725488" cy="725487"/>
            </a:xfrm>
            <a:prstGeom prst="ellipse">
              <a:avLst/>
            </a:prstGeom>
            <a:gradFill rotWithShape="1">
              <a:gsLst>
                <a:gs pos="0">
                  <a:srgbClr val="F7FAFD">
                    <a:alpha val="9000"/>
                  </a:srgbClr>
                </a:gs>
                <a:gs pos="100000">
                  <a:schemeClr val="bg1">
                    <a:alpha val="14998"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/>
            </a:p>
          </p:txBody>
        </p:sp>
      </p:grpSp>
      <p:grpSp>
        <p:nvGrpSpPr>
          <p:cNvPr id="34832" name="组合 132"/>
          <p:cNvGrpSpPr/>
          <p:nvPr/>
        </p:nvGrpSpPr>
        <p:grpSpPr bwMode="auto">
          <a:xfrm>
            <a:off x="5275263" y="4384675"/>
            <a:ext cx="838200" cy="827088"/>
            <a:chOff x="0" y="0"/>
            <a:chExt cx="1609725" cy="1589087"/>
          </a:xfrm>
        </p:grpSpPr>
        <p:sp>
          <p:nvSpPr>
            <p:cNvPr id="34833" name="Freeform 7"/>
            <p:cNvSpPr/>
            <p:nvPr/>
          </p:nvSpPr>
          <p:spPr bwMode="auto">
            <a:xfrm>
              <a:off x="0" y="0"/>
              <a:ext cx="1609725" cy="1589087"/>
            </a:xfrm>
            <a:custGeom>
              <a:avLst/>
              <a:gdLst>
                <a:gd name="T0" fmla="*/ 2147483647 w 1014"/>
                <a:gd name="T1" fmla="*/ 0 h 1001"/>
                <a:gd name="T2" fmla="*/ 0 w 1014"/>
                <a:gd name="T3" fmla="*/ 2147483647 h 1001"/>
                <a:gd name="T4" fmla="*/ 2147483647 w 1014"/>
                <a:gd name="T5" fmla="*/ 2147483647 h 1001"/>
                <a:gd name="T6" fmla="*/ 2147483647 w 1014"/>
                <a:gd name="T7" fmla="*/ 2147483647 h 1001"/>
                <a:gd name="T8" fmla="*/ 2147483647 w 1014"/>
                <a:gd name="T9" fmla="*/ 2147483647 h 1001"/>
                <a:gd name="T10" fmla="*/ 2147483647 w 1014"/>
                <a:gd name="T11" fmla="*/ 0 h 100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14"/>
                <a:gd name="T19" fmla="*/ 0 h 1001"/>
                <a:gd name="T20" fmla="*/ 1014 w 1014"/>
                <a:gd name="T21" fmla="*/ 1001 h 100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14" h="1001">
                  <a:moveTo>
                    <a:pt x="387" y="0"/>
                  </a:moveTo>
                  <a:lnTo>
                    <a:pt x="0" y="218"/>
                  </a:lnTo>
                  <a:lnTo>
                    <a:pt x="442" y="1001"/>
                  </a:lnTo>
                  <a:lnTo>
                    <a:pt x="1014" y="678"/>
                  </a:lnTo>
                  <a:lnTo>
                    <a:pt x="677" y="81"/>
                  </a:lnTo>
                  <a:lnTo>
                    <a:pt x="38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34" name="Freeform 8"/>
            <p:cNvSpPr/>
            <p:nvPr/>
          </p:nvSpPr>
          <p:spPr bwMode="auto">
            <a:xfrm>
              <a:off x="614363" y="0"/>
              <a:ext cx="460375" cy="293687"/>
            </a:xfrm>
            <a:custGeom>
              <a:avLst/>
              <a:gdLst>
                <a:gd name="T0" fmla="*/ 0 w 290"/>
                <a:gd name="T1" fmla="*/ 0 h 185"/>
                <a:gd name="T2" fmla="*/ 2147483647 w 290"/>
                <a:gd name="T3" fmla="*/ 2147483647 h 185"/>
                <a:gd name="T4" fmla="*/ 2147483647 w 290"/>
                <a:gd name="T5" fmla="*/ 2147483647 h 185"/>
                <a:gd name="T6" fmla="*/ 0 w 290"/>
                <a:gd name="T7" fmla="*/ 0 h 18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90"/>
                <a:gd name="T13" fmla="*/ 0 h 185"/>
                <a:gd name="T14" fmla="*/ 290 w 290"/>
                <a:gd name="T15" fmla="*/ 185 h 18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90" h="185">
                  <a:moveTo>
                    <a:pt x="0" y="0"/>
                  </a:moveTo>
                  <a:lnTo>
                    <a:pt x="104" y="185"/>
                  </a:lnTo>
                  <a:lnTo>
                    <a:pt x="290" y="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35" name="Freeform 9"/>
            <p:cNvSpPr/>
            <p:nvPr/>
          </p:nvSpPr>
          <p:spPr bwMode="auto">
            <a:xfrm>
              <a:off x="254000" y="406400"/>
              <a:ext cx="330200" cy="195262"/>
            </a:xfrm>
            <a:custGeom>
              <a:avLst/>
              <a:gdLst>
                <a:gd name="T0" fmla="*/ 2147483647 w 208"/>
                <a:gd name="T1" fmla="*/ 2147483647 h 123"/>
                <a:gd name="T2" fmla="*/ 2147483647 w 208"/>
                <a:gd name="T3" fmla="*/ 2147483647 h 123"/>
                <a:gd name="T4" fmla="*/ 0 w 208"/>
                <a:gd name="T5" fmla="*/ 2147483647 h 123"/>
                <a:gd name="T6" fmla="*/ 2147483647 w 208"/>
                <a:gd name="T7" fmla="*/ 0 h 123"/>
                <a:gd name="T8" fmla="*/ 2147483647 w 208"/>
                <a:gd name="T9" fmla="*/ 2147483647 h 1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8"/>
                <a:gd name="T16" fmla="*/ 0 h 123"/>
                <a:gd name="T17" fmla="*/ 208 w 208"/>
                <a:gd name="T18" fmla="*/ 123 h 1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8" h="123">
                  <a:moveTo>
                    <a:pt x="208" y="8"/>
                  </a:moveTo>
                  <a:lnTo>
                    <a:pt x="3" y="123"/>
                  </a:lnTo>
                  <a:lnTo>
                    <a:pt x="0" y="116"/>
                  </a:lnTo>
                  <a:lnTo>
                    <a:pt x="205" y="0"/>
                  </a:lnTo>
                  <a:lnTo>
                    <a:pt x="208" y="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36" name="Freeform 10"/>
            <p:cNvSpPr/>
            <p:nvPr/>
          </p:nvSpPr>
          <p:spPr bwMode="auto">
            <a:xfrm>
              <a:off x="271463" y="438150"/>
              <a:ext cx="330200" cy="195262"/>
            </a:xfrm>
            <a:custGeom>
              <a:avLst/>
              <a:gdLst>
                <a:gd name="T0" fmla="*/ 2147483647 w 208"/>
                <a:gd name="T1" fmla="*/ 2147483647 h 123"/>
                <a:gd name="T2" fmla="*/ 2147483647 w 208"/>
                <a:gd name="T3" fmla="*/ 2147483647 h 123"/>
                <a:gd name="T4" fmla="*/ 0 w 208"/>
                <a:gd name="T5" fmla="*/ 2147483647 h 123"/>
                <a:gd name="T6" fmla="*/ 2147483647 w 208"/>
                <a:gd name="T7" fmla="*/ 0 h 123"/>
                <a:gd name="T8" fmla="*/ 2147483647 w 208"/>
                <a:gd name="T9" fmla="*/ 2147483647 h 1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8"/>
                <a:gd name="T16" fmla="*/ 0 h 123"/>
                <a:gd name="T17" fmla="*/ 208 w 208"/>
                <a:gd name="T18" fmla="*/ 123 h 1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8" h="123">
                  <a:moveTo>
                    <a:pt x="208" y="7"/>
                  </a:moveTo>
                  <a:lnTo>
                    <a:pt x="3" y="123"/>
                  </a:lnTo>
                  <a:lnTo>
                    <a:pt x="0" y="115"/>
                  </a:lnTo>
                  <a:lnTo>
                    <a:pt x="205" y="0"/>
                  </a:lnTo>
                  <a:lnTo>
                    <a:pt x="208" y="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37" name="Freeform 11"/>
            <p:cNvSpPr/>
            <p:nvPr/>
          </p:nvSpPr>
          <p:spPr bwMode="auto">
            <a:xfrm>
              <a:off x="288925" y="471487"/>
              <a:ext cx="333375" cy="192087"/>
            </a:xfrm>
            <a:custGeom>
              <a:avLst/>
              <a:gdLst>
                <a:gd name="T0" fmla="*/ 2147483647 w 210"/>
                <a:gd name="T1" fmla="*/ 2147483647 h 121"/>
                <a:gd name="T2" fmla="*/ 2147483647 w 210"/>
                <a:gd name="T3" fmla="*/ 2147483647 h 121"/>
                <a:gd name="T4" fmla="*/ 0 w 210"/>
                <a:gd name="T5" fmla="*/ 2147483647 h 121"/>
                <a:gd name="T6" fmla="*/ 2147483647 w 210"/>
                <a:gd name="T7" fmla="*/ 0 h 121"/>
                <a:gd name="T8" fmla="*/ 2147483647 w 210"/>
                <a:gd name="T9" fmla="*/ 2147483647 h 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0"/>
                <a:gd name="T16" fmla="*/ 0 h 121"/>
                <a:gd name="T17" fmla="*/ 210 w 210"/>
                <a:gd name="T18" fmla="*/ 121 h 12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0" h="121">
                  <a:moveTo>
                    <a:pt x="210" y="6"/>
                  </a:moveTo>
                  <a:lnTo>
                    <a:pt x="5" y="121"/>
                  </a:lnTo>
                  <a:lnTo>
                    <a:pt x="0" y="115"/>
                  </a:lnTo>
                  <a:lnTo>
                    <a:pt x="205" y="0"/>
                  </a:lnTo>
                  <a:lnTo>
                    <a:pt x="210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38" name="Freeform 12"/>
            <p:cNvSpPr/>
            <p:nvPr/>
          </p:nvSpPr>
          <p:spPr bwMode="auto">
            <a:xfrm>
              <a:off x="309563" y="503237"/>
              <a:ext cx="330200" cy="193675"/>
            </a:xfrm>
            <a:custGeom>
              <a:avLst/>
              <a:gdLst>
                <a:gd name="T0" fmla="*/ 2147483647 w 208"/>
                <a:gd name="T1" fmla="*/ 2147483647 h 122"/>
                <a:gd name="T2" fmla="*/ 2147483647 w 208"/>
                <a:gd name="T3" fmla="*/ 2147483647 h 122"/>
                <a:gd name="T4" fmla="*/ 0 w 208"/>
                <a:gd name="T5" fmla="*/ 2147483647 h 122"/>
                <a:gd name="T6" fmla="*/ 2147483647 w 208"/>
                <a:gd name="T7" fmla="*/ 0 h 122"/>
                <a:gd name="T8" fmla="*/ 2147483647 w 208"/>
                <a:gd name="T9" fmla="*/ 2147483647 h 1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8"/>
                <a:gd name="T16" fmla="*/ 0 h 122"/>
                <a:gd name="T17" fmla="*/ 208 w 208"/>
                <a:gd name="T18" fmla="*/ 122 h 1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8" h="122">
                  <a:moveTo>
                    <a:pt x="208" y="7"/>
                  </a:moveTo>
                  <a:lnTo>
                    <a:pt x="3" y="122"/>
                  </a:lnTo>
                  <a:lnTo>
                    <a:pt x="0" y="115"/>
                  </a:lnTo>
                  <a:lnTo>
                    <a:pt x="203" y="0"/>
                  </a:lnTo>
                  <a:lnTo>
                    <a:pt x="208" y="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39" name="Freeform 13"/>
            <p:cNvSpPr/>
            <p:nvPr/>
          </p:nvSpPr>
          <p:spPr bwMode="auto">
            <a:xfrm>
              <a:off x="1004888" y="785812"/>
              <a:ext cx="330200" cy="195262"/>
            </a:xfrm>
            <a:custGeom>
              <a:avLst/>
              <a:gdLst>
                <a:gd name="T0" fmla="*/ 2147483647 w 208"/>
                <a:gd name="T1" fmla="*/ 2147483647 h 123"/>
                <a:gd name="T2" fmla="*/ 2147483647 w 208"/>
                <a:gd name="T3" fmla="*/ 2147483647 h 123"/>
                <a:gd name="T4" fmla="*/ 0 w 208"/>
                <a:gd name="T5" fmla="*/ 2147483647 h 123"/>
                <a:gd name="T6" fmla="*/ 2147483647 w 208"/>
                <a:gd name="T7" fmla="*/ 0 h 123"/>
                <a:gd name="T8" fmla="*/ 2147483647 w 208"/>
                <a:gd name="T9" fmla="*/ 2147483647 h 1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8"/>
                <a:gd name="T16" fmla="*/ 0 h 123"/>
                <a:gd name="T17" fmla="*/ 208 w 208"/>
                <a:gd name="T18" fmla="*/ 123 h 1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8" h="123">
                  <a:moveTo>
                    <a:pt x="208" y="8"/>
                  </a:moveTo>
                  <a:lnTo>
                    <a:pt x="3" y="123"/>
                  </a:lnTo>
                  <a:lnTo>
                    <a:pt x="0" y="117"/>
                  </a:lnTo>
                  <a:lnTo>
                    <a:pt x="205" y="0"/>
                  </a:lnTo>
                  <a:lnTo>
                    <a:pt x="208" y="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40" name="Freeform 14"/>
            <p:cNvSpPr/>
            <p:nvPr/>
          </p:nvSpPr>
          <p:spPr bwMode="auto">
            <a:xfrm>
              <a:off x="1022350" y="819150"/>
              <a:ext cx="330200" cy="195262"/>
            </a:xfrm>
            <a:custGeom>
              <a:avLst/>
              <a:gdLst>
                <a:gd name="T0" fmla="*/ 2147483647 w 208"/>
                <a:gd name="T1" fmla="*/ 2147483647 h 123"/>
                <a:gd name="T2" fmla="*/ 2147483647 w 208"/>
                <a:gd name="T3" fmla="*/ 2147483647 h 123"/>
                <a:gd name="T4" fmla="*/ 0 w 208"/>
                <a:gd name="T5" fmla="*/ 2147483647 h 123"/>
                <a:gd name="T6" fmla="*/ 2147483647 w 208"/>
                <a:gd name="T7" fmla="*/ 0 h 123"/>
                <a:gd name="T8" fmla="*/ 2147483647 w 208"/>
                <a:gd name="T9" fmla="*/ 2147483647 h 1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8"/>
                <a:gd name="T16" fmla="*/ 0 h 123"/>
                <a:gd name="T17" fmla="*/ 208 w 208"/>
                <a:gd name="T18" fmla="*/ 123 h 1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8" h="123">
                  <a:moveTo>
                    <a:pt x="208" y="6"/>
                  </a:moveTo>
                  <a:lnTo>
                    <a:pt x="5" y="123"/>
                  </a:lnTo>
                  <a:lnTo>
                    <a:pt x="0" y="116"/>
                  </a:lnTo>
                  <a:lnTo>
                    <a:pt x="205" y="0"/>
                  </a:lnTo>
                  <a:lnTo>
                    <a:pt x="208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41" name="Freeform 15"/>
            <p:cNvSpPr/>
            <p:nvPr/>
          </p:nvSpPr>
          <p:spPr bwMode="auto">
            <a:xfrm>
              <a:off x="1039813" y="850900"/>
              <a:ext cx="333375" cy="195262"/>
            </a:xfrm>
            <a:custGeom>
              <a:avLst/>
              <a:gdLst>
                <a:gd name="T0" fmla="*/ 2147483647 w 210"/>
                <a:gd name="T1" fmla="*/ 2147483647 h 123"/>
                <a:gd name="T2" fmla="*/ 2147483647 w 210"/>
                <a:gd name="T3" fmla="*/ 2147483647 h 123"/>
                <a:gd name="T4" fmla="*/ 0 w 210"/>
                <a:gd name="T5" fmla="*/ 2147483647 h 123"/>
                <a:gd name="T6" fmla="*/ 2147483647 w 210"/>
                <a:gd name="T7" fmla="*/ 0 h 123"/>
                <a:gd name="T8" fmla="*/ 2147483647 w 210"/>
                <a:gd name="T9" fmla="*/ 2147483647 h 1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0"/>
                <a:gd name="T16" fmla="*/ 0 h 123"/>
                <a:gd name="T17" fmla="*/ 210 w 210"/>
                <a:gd name="T18" fmla="*/ 123 h 1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0" h="123">
                  <a:moveTo>
                    <a:pt x="210" y="7"/>
                  </a:moveTo>
                  <a:lnTo>
                    <a:pt x="5" y="123"/>
                  </a:lnTo>
                  <a:lnTo>
                    <a:pt x="0" y="115"/>
                  </a:lnTo>
                  <a:lnTo>
                    <a:pt x="205" y="0"/>
                  </a:lnTo>
                  <a:lnTo>
                    <a:pt x="210" y="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42" name="Freeform 16"/>
            <p:cNvSpPr/>
            <p:nvPr/>
          </p:nvSpPr>
          <p:spPr bwMode="auto">
            <a:xfrm>
              <a:off x="1060450" y="884237"/>
              <a:ext cx="330200" cy="192087"/>
            </a:xfrm>
            <a:custGeom>
              <a:avLst/>
              <a:gdLst>
                <a:gd name="T0" fmla="*/ 2147483647 w 208"/>
                <a:gd name="T1" fmla="*/ 2147483647 h 121"/>
                <a:gd name="T2" fmla="*/ 2147483647 w 208"/>
                <a:gd name="T3" fmla="*/ 2147483647 h 121"/>
                <a:gd name="T4" fmla="*/ 0 w 208"/>
                <a:gd name="T5" fmla="*/ 2147483647 h 121"/>
                <a:gd name="T6" fmla="*/ 2147483647 w 208"/>
                <a:gd name="T7" fmla="*/ 0 h 121"/>
                <a:gd name="T8" fmla="*/ 2147483647 w 208"/>
                <a:gd name="T9" fmla="*/ 2147483647 h 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8"/>
                <a:gd name="T16" fmla="*/ 0 h 121"/>
                <a:gd name="T17" fmla="*/ 208 w 208"/>
                <a:gd name="T18" fmla="*/ 121 h 12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8" h="121">
                  <a:moveTo>
                    <a:pt x="208" y="6"/>
                  </a:moveTo>
                  <a:lnTo>
                    <a:pt x="3" y="121"/>
                  </a:lnTo>
                  <a:lnTo>
                    <a:pt x="0" y="115"/>
                  </a:lnTo>
                  <a:lnTo>
                    <a:pt x="205" y="0"/>
                  </a:lnTo>
                  <a:lnTo>
                    <a:pt x="208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43" name="Freeform 17"/>
            <p:cNvSpPr/>
            <p:nvPr/>
          </p:nvSpPr>
          <p:spPr bwMode="auto">
            <a:xfrm>
              <a:off x="369888" y="384175"/>
              <a:ext cx="738188" cy="422275"/>
            </a:xfrm>
            <a:custGeom>
              <a:avLst/>
              <a:gdLst>
                <a:gd name="T0" fmla="*/ 2147483647 w 465"/>
                <a:gd name="T1" fmla="*/ 2147483647 h 266"/>
                <a:gd name="T2" fmla="*/ 2147483647 w 465"/>
                <a:gd name="T3" fmla="*/ 2147483647 h 266"/>
                <a:gd name="T4" fmla="*/ 0 w 465"/>
                <a:gd name="T5" fmla="*/ 2147483647 h 266"/>
                <a:gd name="T6" fmla="*/ 2147483647 w 465"/>
                <a:gd name="T7" fmla="*/ 0 h 266"/>
                <a:gd name="T8" fmla="*/ 2147483647 w 465"/>
                <a:gd name="T9" fmla="*/ 2147483647 h 2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65"/>
                <a:gd name="T16" fmla="*/ 0 h 266"/>
                <a:gd name="T17" fmla="*/ 465 w 465"/>
                <a:gd name="T18" fmla="*/ 266 h 26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65" h="266">
                  <a:moveTo>
                    <a:pt x="465" y="6"/>
                  </a:moveTo>
                  <a:lnTo>
                    <a:pt x="4" y="266"/>
                  </a:lnTo>
                  <a:lnTo>
                    <a:pt x="0" y="260"/>
                  </a:lnTo>
                  <a:lnTo>
                    <a:pt x="462" y="0"/>
                  </a:lnTo>
                  <a:lnTo>
                    <a:pt x="465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44" name="Freeform 18"/>
            <p:cNvSpPr/>
            <p:nvPr/>
          </p:nvSpPr>
          <p:spPr bwMode="auto">
            <a:xfrm>
              <a:off x="388938" y="415925"/>
              <a:ext cx="736600" cy="422275"/>
            </a:xfrm>
            <a:custGeom>
              <a:avLst/>
              <a:gdLst>
                <a:gd name="T0" fmla="*/ 2147483647 w 464"/>
                <a:gd name="T1" fmla="*/ 2147483647 h 266"/>
                <a:gd name="T2" fmla="*/ 2147483647 w 464"/>
                <a:gd name="T3" fmla="*/ 2147483647 h 266"/>
                <a:gd name="T4" fmla="*/ 0 w 464"/>
                <a:gd name="T5" fmla="*/ 2147483647 h 266"/>
                <a:gd name="T6" fmla="*/ 2147483647 w 464"/>
                <a:gd name="T7" fmla="*/ 0 h 266"/>
                <a:gd name="T8" fmla="*/ 2147483647 w 464"/>
                <a:gd name="T9" fmla="*/ 2147483647 h 2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64"/>
                <a:gd name="T16" fmla="*/ 0 h 266"/>
                <a:gd name="T17" fmla="*/ 464 w 464"/>
                <a:gd name="T18" fmla="*/ 266 h 26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64" h="266">
                  <a:moveTo>
                    <a:pt x="464" y="6"/>
                  </a:moveTo>
                  <a:lnTo>
                    <a:pt x="4" y="266"/>
                  </a:lnTo>
                  <a:lnTo>
                    <a:pt x="0" y="260"/>
                  </a:lnTo>
                  <a:lnTo>
                    <a:pt x="461" y="0"/>
                  </a:lnTo>
                  <a:lnTo>
                    <a:pt x="464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45" name="Freeform 19"/>
            <p:cNvSpPr/>
            <p:nvPr/>
          </p:nvSpPr>
          <p:spPr bwMode="auto">
            <a:xfrm>
              <a:off x="406400" y="449262"/>
              <a:ext cx="738188" cy="422275"/>
            </a:xfrm>
            <a:custGeom>
              <a:avLst/>
              <a:gdLst>
                <a:gd name="T0" fmla="*/ 2147483647 w 465"/>
                <a:gd name="T1" fmla="*/ 2147483647 h 266"/>
                <a:gd name="T2" fmla="*/ 2147483647 w 465"/>
                <a:gd name="T3" fmla="*/ 2147483647 h 266"/>
                <a:gd name="T4" fmla="*/ 0 w 465"/>
                <a:gd name="T5" fmla="*/ 2147483647 h 266"/>
                <a:gd name="T6" fmla="*/ 2147483647 w 465"/>
                <a:gd name="T7" fmla="*/ 0 h 266"/>
                <a:gd name="T8" fmla="*/ 2147483647 w 465"/>
                <a:gd name="T9" fmla="*/ 2147483647 h 2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65"/>
                <a:gd name="T16" fmla="*/ 0 h 266"/>
                <a:gd name="T17" fmla="*/ 465 w 465"/>
                <a:gd name="T18" fmla="*/ 266 h 26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65" h="266">
                  <a:moveTo>
                    <a:pt x="465" y="6"/>
                  </a:moveTo>
                  <a:lnTo>
                    <a:pt x="4" y="266"/>
                  </a:lnTo>
                  <a:lnTo>
                    <a:pt x="0" y="260"/>
                  </a:lnTo>
                  <a:lnTo>
                    <a:pt x="461" y="0"/>
                  </a:lnTo>
                  <a:lnTo>
                    <a:pt x="465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46" name="Freeform 20"/>
            <p:cNvSpPr/>
            <p:nvPr/>
          </p:nvSpPr>
          <p:spPr bwMode="auto">
            <a:xfrm>
              <a:off x="423863" y="477837"/>
              <a:ext cx="738188" cy="425450"/>
            </a:xfrm>
            <a:custGeom>
              <a:avLst/>
              <a:gdLst>
                <a:gd name="T0" fmla="*/ 2147483647 w 465"/>
                <a:gd name="T1" fmla="*/ 2147483647 h 268"/>
                <a:gd name="T2" fmla="*/ 2147483647 w 465"/>
                <a:gd name="T3" fmla="*/ 2147483647 h 268"/>
                <a:gd name="T4" fmla="*/ 0 w 465"/>
                <a:gd name="T5" fmla="*/ 2147483647 h 268"/>
                <a:gd name="T6" fmla="*/ 2147483647 w 465"/>
                <a:gd name="T7" fmla="*/ 0 h 268"/>
                <a:gd name="T8" fmla="*/ 2147483647 w 465"/>
                <a:gd name="T9" fmla="*/ 2147483647 h 2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65"/>
                <a:gd name="T16" fmla="*/ 0 h 268"/>
                <a:gd name="T17" fmla="*/ 465 w 465"/>
                <a:gd name="T18" fmla="*/ 268 h 26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65" h="268">
                  <a:moveTo>
                    <a:pt x="465" y="8"/>
                  </a:moveTo>
                  <a:lnTo>
                    <a:pt x="4" y="268"/>
                  </a:lnTo>
                  <a:lnTo>
                    <a:pt x="0" y="262"/>
                  </a:lnTo>
                  <a:lnTo>
                    <a:pt x="461" y="0"/>
                  </a:lnTo>
                  <a:lnTo>
                    <a:pt x="465" y="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47" name="Freeform 21"/>
            <p:cNvSpPr/>
            <p:nvPr/>
          </p:nvSpPr>
          <p:spPr bwMode="auto">
            <a:xfrm>
              <a:off x="482600" y="581025"/>
              <a:ext cx="738188" cy="422275"/>
            </a:xfrm>
            <a:custGeom>
              <a:avLst/>
              <a:gdLst>
                <a:gd name="T0" fmla="*/ 2147483647 w 465"/>
                <a:gd name="T1" fmla="*/ 2147483647 h 266"/>
                <a:gd name="T2" fmla="*/ 2147483647 w 465"/>
                <a:gd name="T3" fmla="*/ 2147483647 h 266"/>
                <a:gd name="T4" fmla="*/ 0 w 465"/>
                <a:gd name="T5" fmla="*/ 2147483647 h 266"/>
                <a:gd name="T6" fmla="*/ 2147483647 w 465"/>
                <a:gd name="T7" fmla="*/ 0 h 266"/>
                <a:gd name="T8" fmla="*/ 2147483647 w 465"/>
                <a:gd name="T9" fmla="*/ 2147483647 h 2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65"/>
                <a:gd name="T16" fmla="*/ 0 h 266"/>
                <a:gd name="T17" fmla="*/ 465 w 465"/>
                <a:gd name="T18" fmla="*/ 266 h 26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65" h="266">
                  <a:moveTo>
                    <a:pt x="465" y="6"/>
                  </a:moveTo>
                  <a:lnTo>
                    <a:pt x="3" y="266"/>
                  </a:lnTo>
                  <a:lnTo>
                    <a:pt x="0" y="260"/>
                  </a:lnTo>
                  <a:lnTo>
                    <a:pt x="460" y="0"/>
                  </a:lnTo>
                  <a:lnTo>
                    <a:pt x="465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48" name="Freeform 22"/>
            <p:cNvSpPr/>
            <p:nvPr/>
          </p:nvSpPr>
          <p:spPr bwMode="auto">
            <a:xfrm>
              <a:off x="500063" y="614362"/>
              <a:ext cx="738188" cy="422275"/>
            </a:xfrm>
            <a:custGeom>
              <a:avLst/>
              <a:gdLst>
                <a:gd name="T0" fmla="*/ 2147483647 w 465"/>
                <a:gd name="T1" fmla="*/ 2147483647 h 266"/>
                <a:gd name="T2" fmla="*/ 2147483647 w 465"/>
                <a:gd name="T3" fmla="*/ 2147483647 h 266"/>
                <a:gd name="T4" fmla="*/ 0 w 465"/>
                <a:gd name="T5" fmla="*/ 2147483647 h 266"/>
                <a:gd name="T6" fmla="*/ 2147483647 w 465"/>
                <a:gd name="T7" fmla="*/ 0 h 266"/>
                <a:gd name="T8" fmla="*/ 2147483647 w 465"/>
                <a:gd name="T9" fmla="*/ 2147483647 h 2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65"/>
                <a:gd name="T16" fmla="*/ 0 h 266"/>
                <a:gd name="T17" fmla="*/ 465 w 465"/>
                <a:gd name="T18" fmla="*/ 266 h 26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65" h="266">
                  <a:moveTo>
                    <a:pt x="465" y="6"/>
                  </a:moveTo>
                  <a:lnTo>
                    <a:pt x="4" y="266"/>
                  </a:lnTo>
                  <a:lnTo>
                    <a:pt x="0" y="260"/>
                  </a:lnTo>
                  <a:lnTo>
                    <a:pt x="460" y="0"/>
                  </a:lnTo>
                  <a:lnTo>
                    <a:pt x="465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49" name="Freeform 23"/>
            <p:cNvSpPr/>
            <p:nvPr/>
          </p:nvSpPr>
          <p:spPr bwMode="auto">
            <a:xfrm>
              <a:off x="517525" y="646112"/>
              <a:ext cx="738188" cy="422275"/>
            </a:xfrm>
            <a:custGeom>
              <a:avLst/>
              <a:gdLst>
                <a:gd name="T0" fmla="*/ 2147483647 w 465"/>
                <a:gd name="T1" fmla="*/ 2147483647 h 266"/>
                <a:gd name="T2" fmla="*/ 2147483647 w 465"/>
                <a:gd name="T3" fmla="*/ 2147483647 h 266"/>
                <a:gd name="T4" fmla="*/ 0 w 465"/>
                <a:gd name="T5" fmla="*/ 2147483647 h 266"/>
                <a:gd name="T6" fmla="*/ 2147483647 w 465"/>
                <a:gd name="T7" fmla="*/ 0 h 266"/>
                <a:gd name="T8" fmla="*/ 2147483647 w 465"/>
                <a:gd name="T9" fmla="*/ 2147483647 h 2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65"/>
                <a:gd name="T16" fmla="*/ 0 h 266"/>
                <a:gd name="T17" fmla="*/ 465 w 465"/>
                <a:gd name="T18" fmla="*/ 266 h 26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65" h="266">
                  <a:moveTo>
                    <a:pt x="465" y="6"/>
                  </a:moveTo>
                  <a:lnTo>
                    <a:pt x="4" y="266"/>
                  </a:lnTo>
                  <a:lnTo>
                    <a:pt x="0" y="260"/>
                  </a:lnTo>
                  <a:lnTo>
                    <a:pt x="462" y="0"/>
                  </a:lnTo>
                  <a:lnTo>
                    <a:pt x="465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50" name="Freeform 24"/>
            <p:cNvSpPr/>
            <p:nvPr/>
          </p:nvSpPr>
          <p:spPr bwMode="auto">
            <a:xfrm>
              <a:off x="536575" y="676275"/>
              <a:ext cx="736600" cy="425450"/>
            </a:xfrm>
            <a:custGeom>
              <a:avLst/>
              <a:gdLst>
                <a:gd name="T0" fmla="*/ 2147483647 w 464"/>
                <a:gd name="T1" fmla="*/ 2147483647 h 268"/>
                <a:gd name="T2" fmla="*/ 2147483647 w 464"/>
                <a:gd name="T3" fmla="*/ 2147483647 h 268"/>
                <a:gd name="T4" fmla="*/ 0 w 464"/>
                <a:gd name="T5" fmla="*/ 2147483647 h 268"/>
                <a:gd name="T6" fmla="*/ 2147483647 w 464"/>
                <a:gd name="T7" fmla="*/ 0 h 268"/>
                <a:gd name="T8" fmla="*/ 2147483647 w 464"/>
                <a:gd name="T9" fmla="*/ 2147483647 h 2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64"/>
                <a:gd name="T16" fmla="*/ 0 h 268"/>
                <a:gd name="T17" fmla="*/ 464 w 464"/>
                <a:gd name="T18" fmla="*/ 268 h 26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64" h="268">
                  <a:moveTo>
                    <a:pt x="464" y="8"/>
                  </a:moveTo>
                  <a:lnTo>
                    <a:pt x="4" y="268"/>
                  </a:lnTo>
                  <a:lnTo>
                    <a:pt x="0" y="260"/>
                  </a:lnTo>
                  <a:lnTo>
                    <a:pt x="461" y="0"/>
                  </a:lnTo>
                  <a:lnTo>
                    <a:pt x="464" y="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51" name="Freeform 25"/>
            <p:cNvSpPr/>
            <p:nvPr/>
          </p:nvSpPr>
          <p:spPr bwMode="auto">
            <a:xfrm>
              <a:off x="612775" y="1154112"/>
              <a:ext cx="139700" cy="139700"/>
            </a:xfrm>
            <a:custGeom>
              <a:avLst/>
              <a:gdLst>
                <a:gd name="T0" fmla="*/ 2147483647 w 56"/>
                <a:gd name="T1" fmla="*/ 2147483647 h 56"/>
                <a:gd name="T2" fmla="*/ 2147483647 w 56"/>
                <a:gd name="T3" fmla="*/ 2147483647 h 56"/>
                <a:gd name="T4" fmla="*/ 2147483647 w 56"/>
                <a:gd name="T5" fmla="*/ 2147483647 h 56"/>
                <a:gd name="T6" fmla="*/ 2147483647 w 56"/>
                <a:gd name="T7" fmla="*/ 2147483647 h 56"/>
                <a:gd name="T8" fmla="*/ 2147483647 w 56"/>
                <a:gd name="T9" fmla="*/ 2147483647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6"/>
                <a:gd name="T16" fmla="*/ 0 h 56"/>
                <a:gd name="T17" fmla="*/ 56 w 56"/>
                <a:gd name="T18" fmla="*/ 56 h 5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6" h="56">
                  <a:moveTo>
                    <a:pt x="49" y="16"/>
                  </a:moveTo>
                  <a:cubicBezTo>
                    <a:pt x="56" y="27"/>
                    <a:pt x="52" y="42"/>
                    <a:pt x="40" y="49"/>
                  </a:cubicBezTo>
                  <a:cubicBezTo>
                    <a:pt x="28" y="56"/>
                    <a:pt x="13" y="52"/>
                    <a:pt x="7" y="40"/>
                  </a:cubicBezTo>
                  <a:cubicBezTo>
                    <a:pt x="0" y="28"/>
                    <a:pt x="4" y="13"/>
                    <a:pt x="16" y="6"/>
                  </a:cubicBezTo>
                  <a:cubicBezTo>
                    <a:pt x="28" y="0"/>
                    <a:pt x="43" y="4"/>
                    <a:pt x="49" y="16"/>
                  </a:cubicBezTo>
                  <a:close/>
                </a:path>
              </a:pathLst>
            </a:custGeom>
            <a:solidFill>
              <a:srgbClr val="EB1C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52" name="Freeform 26"/>
            <p:cNvSpPr/>
            <p:nvPr/>
          </p:nvSpPr>
          <p:spPr bwMode="auto">
            <a:xfrm>
              <a:off x="749300" y="1076325"/>
              <a:ext cx="141288" cy="139700"/>
            </a:xfrm>
            <a:custGeom>
              <a:avLst/>
              <a:gdLst>
                <a:gd name="T0" fmla="*/ 2147483647 w 56"/>
                <a:gd name="T1" fmla="*/ 2147483647 h 56"/>
                <a:gd name="T2" fmla="*/ 2147483647 w 56"/>
                <a:gd name="T3" fmla="*/ 2147483647 h 56"/>
                <a:gd name="T4" fmla="*/ 2147483647 w 56"/>
                <a:gd name="T5" fmla="*/ 2147483647 h 56"/>
                <a:gd name="T6" fmla="*/ 2147483647 w 56"/>
                <a:gd name="T7" fmla="*/ 2147483647 h 56"/>
                <a:gd name="T8" fmla="*/ 2147483647 w 56"/>
                <a:gd name="T9" fmla="*/ 2147483647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6"/>
                <a:gd name="T16" fmla="*/ 0 h 56"/>
                <a:gd name="T17" fmla="*/ 56 w 56"/>
                <a:gd name="T18" fmla="*/ 56 h 5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6" h="56">
                  <a:moveTo>
                    <a:pt x="49" y="16"/>
                  </a:moveTo>
                  <a:cubicBezTo>
                    <a:pt x="56" y="27"/>
                    <a:pt x="52" y="42"/>
                    <a:pt x="40" y="49"/>
                  </a:cubicBezTo>
                  <a:cubicBezTo>
                    <a:pt x="28" y="56"/>
                    <a:pt x="13" y="52"/>
                    <a:pt x="7" y="40"/>
                  </a:cubicBezTo>
                  <a:cubicBezTo>
                    <a:pt x="0" y="28"/>
                    <a:pt x="4" y="13"/>
                    <a:pt x="16" y="6"/>
                  </a:cubicBezTo>
                  <a:cubicBezTo>
                    <a:pt x="28" y="0"/>
                    <a:pt x="42" y="4"/>
                    <a:pt x="49" y="16"/>
                  </a:cubicBezTo>
                  <a:close/>
                </a:path>
              </a:pathLst>
            </a:custGeom>
            <a:solidFill>
              <a:srgbClr val="FAEC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53" name="Freeform 27"/>
            <p:cNvSpPr/>
            <p:nvPr/>
          </p:nvSpPr>
          <p:spPr bwMode="auto">
            <a:xfrm>
              <a:off x="887413" y="998537"/>
              <a:ext cx="139700" cy="141287"/>
            </a:xfrm>
            <a:custGeom>
              <a:avLst/>
              <a:gdLst>
                <a:gd name="T0" fmla="*/ 2147483647 w 56"/>
                <a:gd name="T1" fmla="*/ 2147483647 h 56"/>
                <a:gd name="T2" fmla="*/ 2147483647 w 56"/>
                <a:gd name="T3" fmla="*/ 2147483647 h 56"/>
                <a:gd name="T4" fmla="*/ 2147483647 w 56"/>
                <a:gd name="T5" fmla="*/ 2147483647 h 56"/>
                <a:gd name="T6" fmla="*/ 2147483647 w 56"/>
                <a:gd name="T7" fmla="*/ 2147483647 h 56"/>
                <a:gd name="T8" fmla="*/ 2147483647 w 56"/>
                <a:gd name="T9" fmla="*/ 2147483647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6"/>
                <a:gd name="T16" fmla="*/ 0 h 56"/>
                <a:gd name="T17" fmla="*/ 56 w 56"/>
                <a:gd name="T18" fmla="*/ 56 h 5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6" h="56">
                  <a:moveTo>
                    <a:pt x="49" y="16"/>
                  </a:moveTo>
                  <a:cubicBezTo>
                    <a:pt x="56" y="27"/>
                    <a:pt x="52" y="42"/>
                    <a:pt x="40" y="49"/>
                  </a:cubicBezTo>
                  <a:cubicBezTo>
                    <a:pt x="28" y="56"/>
                    <a:pt x="13" y="52"/>
                    <a:pt x="6" y="40"/>
                  </a:cubicBezTo>
                  <a:cubicBezTo>
                    <a:pt x="0" y="28"/>
                    <a:pt x="4" y="13"/>
                    <a:pt x="16" y="6"/>
                  </a:cubicBezTo>
                  <a:cubicBezTo>
                    <a:pt x="27" y="0"/>
                    <a:pt x="42" y="4"/>
                    <a:pt x="49" y="16"/>
                  </a:cubicBezTo>
                  <a:close/>
                </a:path>
              </a:pathLst>
            </a:custGeom>
            <a:solidFill>
              <a:srgbClr val="8AC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组合 42"/>
          <p:cNvGrpSpPr/>
          <p:nvPr/>
        </p:nvGrpSpPr>
        <p:grpSpPr bwMode="auto">
          <a:xfrm>
            <a:off x="1030288" y="908050"/>
            <a:ext cx="1847850" cy="1758950"/>
            <a:chOff x="0" y="0"/>
            <a:chExt cx="1897838" cy="2107541"/>
          </a:xfrm>
        </p:grpSpPr>
        <p:sp>
          <p:nvSpPr>
            <p:cNvPr id="6173" name="Freeform 5"/>
            <p:cNvSpPr/>
            <p:nvPr/>
          </p:nvSpPr>
          <p:spPr bwMode="auto">
            <a:xfrm>
              <a:off x="194837" y="0"/>
              <a:ext cx="1563688" cy="1893888"/>
            </a:xfrm>
            <a:custGeom>
              <a:avLst/>
              <a:gdLst>
                <a:gd name="T0" fmla="*/ 2147483647 w 532"/>
                <a:gd name="T1" fmla="*/ 2147483647 h 645"/>
                <a:gd name="T2" fmla="*/ 2147483647 w 532"/>
                <a:gd name="T3" fmla="*/ 2147483647 h 645"/>
                <a:gd name="T4" fmla="*/ 2147483647 w 532"/>
                <a:gd name="T5" fmla="*/ 2147483647 h 645"/>
                <a:gd name="T6" fmla="*/ 2147483647 w 532"/>
                <a:gd name="T7" fmla="*/ 2147483647 h 645"/>
                <a:gd name="T8" fmla="*/ 2147483647 w 532"/>
                <a:gd name="T9" fmla="*/ 2147483647 h 645"/>
                <a:gd name="T10" fmla="*/ 2147483647 w 532"/>
                <a:gd name="T11" fmla="*/ 2147483647 h 645"/>
                <a:gd name="T12" fmla="*/ 2147483647 w 532"/>
                <a:gd name="T13" fmla="*/ 2147483647 h 645"/>
                <a:gd name="T14" fmla="*/ 2147483647 w 532"/>
                <a:gd name="T15" fmla="*/ 2147483647 h 645"/>
                <a:gd name="T16" fmla="*/ 2147483647 w 532"/>
                <a:gd name="T17" fmla="*/ 2147483647 h 645"/>
                <a:gd name="T18" fmla="*/ 2147483647 w 532"/>
                <a:gd name="T19" fmla="*/ 2147483647 h 645"/>
                <a:gd name="T20" fmla="*/ 2147483647 w 532"/>
                <a:gd name="T21" fmla="*/ 2147483647 h 645"/>
                <a:gd name="T22" fmla="*/ 2147483647 w 532"/>
                <a:gd name="T23" fmla="*/ 2147483647 h 645"/>
                <a:gd name="T24" fmla="*/ 2147483647 w 532"/>
                <a:gd name="T25" fmla="*/ 2147483647 h 645"/>
                <a:gd name="T26" fmla="*/ 2147483647 w 532"/>
                <a:gd name="T27" fmla="*/ 2147483647 h 645"/>
                <a:gd name="T28" fmla="*/ 2147483647 w 532"/>
                <a:gd name="T29" fmla="*/ 2147483647 h 645"/>
                <a:gd name="T30" fmla="*/ 2147483647 w 532"/>
                <a:gd name="T31" fmla="*/ 2147483647 h 645"/>
                <a:gd name="T32" fmla="*/ 2147483647 w 532"/>
                <a:gd name="T33" fmla="*/ 2147483647 h 645"/>
                <a:gd name="T34" fmla="*/ 2147483647 w 532"/>
                <a:gd name="T35" fmla="*/ 2147483647 h 645"/>
                <a:gd name="T36" fmla="*/ 2147483647 w 532"/>
                <a:gd name="T37" fmla="*/ 2147483647 h 645"/>
                <a:gd name="T38" fmla="*/ 2147483647 w 532"/>
                <a:gd name="T39" fmla="*/ 2147483647 h 645"/>
                <a:gd name="T40" fmla="*/ 2147483647 w 532"/>
                <a:gd name="T41" fmla="*/ 2147483647 h 645"/>
                <a:gd name="T42" fmla="*/ 2147483647 w 532"/>
                <a:gd name="T43" fmla="*/ 2147483647 h 645"/>
                <a:gd name="T44" fmla="*/ 2147483647 w 532"/>
                <a:gd name="T45" fmla="*/ 2147483647 h 645"/>
                <a:gd name="T46" fmla="*/ 2147483647 w 532"/>
                <a:gd name="T47" fmla="*/ 2147483647 h 645"/>
                <a:gd name="T48" fmla="*/ 2147483647 w 532"/>
                <a:gd name="T49" fmla="*/ 2147483647 h 645"/>
                <a:gd name="T50" fmla="*/ 2147483647 w 532"/>
                <a:gd name="T51" fmla="*/ 2147483647 h 645"/>
                <a:gd name="T52" fmla="*/ 2147483647 w 532"/>
                <a:gd name="T53" fmla="*/ 2147483647 h 645"/>
                <a:gd name="T54" fmla="*/ 2147483647 w 532"/>
                <a:gd name="T55" fmla="*/ 2147483647 h 645"/>
                <a:gd name="T56" fmla="*/ 2147483647 w 532"/>
                <a:gd name="T57" fmla="*/ 2147483647 h 645"/>
                <a:gd name="T58" fmla="*/ 2147483647 w 532"/>
                <a:gd name="T59" fmla="*/ 2147483647 h 645"/>
                <a:gd name="T60" fmla="*/ 2147483647 w 532"/>
                <a:gd name="T61" fmla="*/ 2147483647 h 645"/>
                <a:gd name="T62" fmla="*/ 2147483647 w 532"/>
                <a:gd name="T63" fmla="*/ 2147483647 h 645"/>
                <a:gd name="T64" fmla="*/ 2147483647 w 532"/>
                <a:gd name="T65" fmla="*/ 2147483647 h 645"/>
                <a:gd name="T66" fmla="*/ 2147483647 w 532"/>
                <a:gd name="T67" fmla="*/ 2147483647 h 645"/>
                <a:gd name="T68" fmla="*/ 2147483647 w 532"/>
                <a:gd name="T69" fmla="*/ 2147483647 h 645"/>
                <a:gd name="T70" fmla="*/ 2147483647 w 532"/>
                <a:gd name="T71" fmla="*/ 2147483647 h 645"/>
                <a:gd name="T72" fmla="*/ 2147483647 w 532"/>
                <a:gd name="T73" fmla="*/ 0 h 645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532"/>
                <a:gd name="T112" fmla="*/ 0 h 645"/>
                <a:gd name="T113" fmla="*/ 532 w 532"/>
                <a:gd name="T114" fmla="*/ 645 h 645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532" h="645">
                  <a:moveTo>
                    <a:pt x="0" y="96"/>
                  </a:moveTo>
                  <a:cubicBezTo>
                    <a:pt x="5" y="116"/>
                    <a:pt x="5" y="116"/>
                    <a:pt x="5" y="116"/>
                  </a:cubicBezTo>
                  <a:cubicBezTo>
                    <a:pt x="18" y="113"/>
                    <a:pt x="18" y="113"/>
                    <a:pt x="18" y="113"/>
                  </a:cubicBezTo>
                  <a:cubicBezTo>
                    <a:pt x="19" y="107"/>
                    <a:pt x="22" y="103"/>
                    <a:pt x="28" y="101"/>
                  </a:cubicBezTo>
                  <a:cubicBezTo>
                    <a:pt x="35" y="100"/>
                    <a:pt x="42" y="104"/>
                    <a:pt x="43" y="111"/>
                  </a:cubicBezTo>
                  <a:cubicBezTo>
                    <a:pt x="45" y="118"/>
                    <a:pt x="41" y="125"/>
                    <a:pt x="34" y="126"/>
                  </a:cubicBezTo>
                  <a:cubicBezTo>
                    <a:pt x="28" y="128"/>
                    <a:pt x="23" y="125"/>
                    <a:pt x="20" y="121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18" y="171"/>
                    <a:pt x="18" y="171"/>
                    <a:pt x="18" y="171"/>
                  </a:cubicBezTo>
                  <a:cubicBezTo>
                    <a:pt x="31" y="168"/>
                    <a:pt x="31" y="168"/>
                    <a:pt x="31" y="168"/>
                  </a:cubicBezTo>
                  <a:cubicBezTo>
                    <a:pt x="32" y="163"/>
                    <a:pt x="36" y="158"/>
                    <a:pt x="41" y="157"/>
                  </a:cubicBezTo>
                  <a:cubicBezTo>
                    <a:pt x="48" y="155"/>
                    <a:pt x="55" y="160"/>
                    <a:pt x="57" y="167"/>
                  </a:cubicBezTo>
                  <a:cubicBezTo>
                    <a:pt x="58" y="173"/>
                    <a:pt x="54" y="180"/>
                    <a:pt x="47" y="182"/>
                  </a:cubicBezTo>
                  <a:cubicBezTo>
                    <a:pt x="42" y="183"/>
                    <a:pt x="36" y="181"/>
                    <a:pt x="33" y="177"/>
                  </a:cubicBezTo>
                  <a:cubicBezTo>
                    <a:pt x="20" y="180"/>
                    <a:pt x="20" y="180"/>
                    <a:pt x="20" y="180"/>
                  </a:cubicBezTo>
                  <a:cubicBezTo>
                    <a:pt x="31" y="227"/>
                    <a:pt x="31" y="227"/>
                    <a:pt x="31" y="227"/>
                  </a:cubicBezTo>
                  <a:cubicBezTo>
                    <a:pt x="45" y="224"/>
                    <a:pt x="45" y="224"/>
                    <a:pt x="45" y="224"/>
                  </a:cubicBezTo>
                  <a:cubicBezTo>
                    <a:pt x="45" y="219"/>
                    <a:pt x="49" y="214"/>
                    <a:pt x="55" y="213"/>
                  </a:cubicBezTo>
                  <a:cubicBezTo>
                    <a:pt x="61" y="211"/>
                    <a:pt x="68" y="215"/>
                    <a:pt x="70" y="222"/>
                  </a:cubicBezTo>
                  <a:cubicBezTo>
                    <a:pt x="72" y="229"/>
                    <a:pt x="67" y="236"/>
                    <a:pt x="61" y="238"/>
                  </a:cubicBezTo>
                  <a:cubicBezTo>
                    <a:pt x="55" y="239"/>
                    <a:pt x="50" y="237"/>
                    <a:pt x="47" y="232"/>
                  </a:cubicBezTo>
                  <a:cubicBezTo>
                    <a:pt x="33" y="235"/>
                    <a:pt x="33" y="235"/>
                    <a:pt x="33" y="235"/>
                  </a:cubicBezTo>
                  <a:cubicBezTo>
                    <a:pt x="45" y="283"/>
                    <a:pt x="45" y="283"/>
                    <a:pt x="45" y="283"/>
                  </a:cubicBezTo>
                  <a:cubicBezTo>
                    <a:pt x="58" y="280"/>
                    <a:pt x="58" y="280"/>
                    <a:pt x="58" y="280"/>
                  </a:cubicBezTo>
                  <a:cubicBezTo>
                    <a:pt x="59" y="274"/>
                    <a:pt x="62" y="270"/>
                    <a:pt x="68" y="268"/>
                  </a:cubicBezTo>
                  <a:cubicBezTo>
                    <a:pt x="75" y="267"/>
                    <a:pt x="82" y="271"/>
                    <a:pt x="83" y="278"/>
                  </a:cubicBezTo>
                  <a:cubicBezTo>
                    <a:pt x="85" y="285"/>
                    <a:pt x="81" y="292"/>
                    <a:pt x="74" y="293"/>
                  </a:cubicBezTo>
                  <a:cubicBezTo>
                    <a:pt x="68" y="295"/>
                    <a:pt x="63" y="292"/>
                    <a:pt x="60" y="288"/>
                  </a:cubicBezTo>
                  <a:cubicBezTo>
                    <a:pt x="47" y="291"/>
                    <a:pt x="47" y="291"/>
                    <a:pt x="47" y="291"/>
                  </a:cubicBezTo>
                  <a:cubicBezTo>
                    <a:pt x="58" y="338"/>
                    <a:pt x="58" y="338"/>
                    <a:pt x="58" y="338"/>
                  </a:cubicBezTo>
                  <a:cubicBezTo>
                    <a:pt x="71" y="335"/>
                    <a:pt x="71" y="335"/>
                    <a:pt x="71" y="335"/>
                  </a:cubicBezTo>
                  <a:cubicBezTo>
                    <a:pt x="72" y="330"/>
                    <a:pt x="76" y="325"/>
                    <a:pt x="81" y="324"/>
                  </a:cubicBezTo>
                  <a:cubicBezTo>
                    <a:pt x="88" y="322"/>
                    <a:pt x="95" y="327"/>
                    <a:pt x="97" y="334"/>
                  </a:cubicBezTo>
                  <a:cubicBezTo>
                    <a:pt x="98" y="340"/>
                    <a:pt x="94" y="347"/>
                    <a:pt x="87" y="349"/>
                  </a:cubicBezTo>
                  <a:cubicBezTo>
                    <a:pt x="82" y="350"/>
                    <a:pt x="76" y="348"/>
                    <a:pt x="73" y="344"/>
                  </a:cubicBezTo>
                  <a:cubicBezTo>
                    <a:pt x="60" y="347"/>
                    <a:pt x="60" y="347"/>
                    <a:pt x="60" y="347"/>
                  </a:cubicBezTo>
                  <a:cubicBezTo>
                    <a:pt x="71" y="394"/>
                    <a:pt x="71" y="394"/>
                    <a:pt x="71" y="394"/>
                  </a:cubicBezTo>
                  <a:cubicBezTo>
                    <a:pt x="85" y="391"/>
                    <a:pt x="85" y="391"/>
                    <a:pt x="85" y="391"/>
                  </a:cubicBezTo>
                  <a:cubicBezTo>
                    <a:pt x="85" y="386"/>
                    <a:pt x="89" y="381"/>
                    <a:pt x="95" y="380"/>
                  </a:cubicBezTo>
                  <a:cubicBezTo>
                    <a:pt x="101" y="378"/>
                    <a:pt x="108" y="382"/>
                    <a:pt x="110" y="389"/>
                  </a:cubicBezTo>
                  <a:cubicBezTo>
                    <a:pt x="112" y="396"/>
                    <a:pt x="107" y="403"/>
                    <a:pt x="101" y="405"/>
                  </a:cubicBezTo>
                  <a:cubicBezTo>
                    <a:pt x="95" y="406"/>
                    <a:pt x="90" y="404"/>
                    <a:pt x="87" y="399"/>
                  </a:cubicBezTo>
                  <a:cubicBezTo>
                    <a:pt x="73" y="402"/>
                    <a:pt x="73" y="402"/>
                    <a:pt x="73" y="402"/>
                  </a:cubicBezTo>
                  <a:cubicBezTo>
                    <a:pt x="85" y="450"/>
                    <a:pt x="85" y="450"/>
                    <a:pt x="85" y="450"/>
                  </a:cubicBezTo>
                  <a:cubicBezTo>
                    <a:pt x="98" y="446"/>
                    <a:pt x="98" y="446"/>
                    <a:pt x="98" y="446"/>
                  </a:cubicBezTo>
                  <a:cubicBezTo>
                    <a:pt x="99" y="441"/>
                    <a:pt x="102" y="437"/>
                    <a:pt x="108" y="435"/>
                  </a:cubicBezTo>
                  <a:cubicBezTo>
                    <a:pt x="115" y="434"/>
                    <a:pt x="122" y="438"/>
                    <a:pt x="123" y="445"/>
                  </a:cubicBezTo>
                  <a:cubicBezTo>
                    <a:pt x="125" y="452"/>
                    <a:pt x="121" y="459"/>
                    <a:pt x="114" y="460"/>
                  </a:cubicBezTo>
                  <a:cubicBezTo>
                    <a:pt x="108" y="462"/>
                    <a:pt x="103" y="459"/>
                    <a:pt x="100" y="455"/>
                  </a:cubicBezTo>
                  <a:cubicBezTo>
                    <a:pt x="87" y="458"/>
                    <a:pt x="87" y="458"/>
                    <a:pt x="87" y="458"/>
                  </a:cubicBezTo>
                  <a:cubicBezTo>
                    <a:pt x="98" y="505"/>
                    <a:pt x="98" y="505"/>
                    <a:pt x="98" y="505"/>
                  </a:cubicBezTo>
                  <a:cubicBezTo>
                    <a:pt x="111" y="502"/>
                    <a:pt x="111" y="502"/>
                    <a:pt x="111" y="502"/>
                  </a:cubicBezTo>
                  <a:cubicBezTo>
                    <a:pt x="112" y="497"/>
                    <a:pt x="116" y="492"/>
                    <a:pt x="121" y="491"/>
                  </a:cubicBezTo>
                  <a:cubicBezTo>
                    <a:pt x="128" y="489"/>
                    <a:pt x="135" y="494"/>
                    <a:pt x="137" y="501"/>
                  </a:cubicBezTo>
                  <a:cubicBezTo>
                    <a:pt x="138" y="507"/>
                    <a:pt x="134" y="514"/>
                    <a:pt x="127" y="516"/>
                  </a:cubicBezTo>
                  <a:cubicBezTo>
                    <a:pt x="122" y="517"/>
                    <a:pt x="116" y="515"/>
                    <a:pt x="113" y="511"/>
                  </a:cubicBezTo>
                  <a:cubicBezTo>
                    <a:pt x="100" y="514"/>
                    <a:pt x="100" y="514"/>
                    <a:pt x="100" y="514"/>
                  </a:cubicBezTo>
                  <a:cubicBezTo>
                    <a:pt x="111" y="561"/>
                    <a:pt x="111" y="561"/>
                    <a:pt x="111" y="561"/>
                  </a:cubicBezTo>
                  <a:cubicBezTo>
                    <a:pt x="125" y="558"/>
                    <a:pt x="125" y="558"/>
                    <a:pt x="125" y="558"/>
                  </a:cubicBezTo>
                  <a:cubicBezTo>
                    <a:pt x="125" y="553"/>
                    <a:pt x="129" y="548"/>
                    <a:pt x="135" y="547"/>
                  </a:cubicBezTo>
                  <a:cubicBezTo>
                    <a:pt x="141" y="545"/>
                    <a:pt x="148" y="549"/>
                    <a:pt x="150" y="556"/>
                  </a:cubicBezTo>
                  <a:cubicBezTo>
                    <a:pt x="152" y="563"/>
                    <a:pt x="147" y="570"/>
                    <a:pt x="141" y="572"/>
                  </a:cubicBezTo>
                  <a:cubicBezTo>
                    <a:pt x="135" y="573"/>
                    <a:pt x="130" y="571"/>
                    <a:pt x="127" y="566"/>
                  </a:cubicBezTo>
                  <a:cubicBezTo>
                    <a:pt x="113" y="569"/>
                    <a:pt x="113" y="569"/>
                    <a:pt x="113" y="569"/>
                  </a:cubicBezTo>
                  <a:cubicBezTo>
                    <a:pt x="125" y="617"/>
                    <a:pt x="125" y="617"/>
                    <a:pt x="125" y="617"/>
                  </a:cubicBezTo>
                  <a:cubicBezTo>
                    <a:pt x="138" y="613"/>
                    <a:pt x="138" y="613"/>
                    <a:pt x="138" y="613"/>
                  </a:cubicBezTo>
                  <a:cubicBezTo>
                    <a:pt x="139" y="608"/>
                    <a:pt x="142" y="604"/>
                    <a:pt x="148" y="602"/>
                  </a:cubicBezTo>
                  <a:cubicBezTo>
                    <a:pt x="155" y="601"/>
                    <a:pt x="162" y="605"/>
                    <a:pt x="163" y="612"/>
                  </a:cubicBezTo>
                  <a:cubicBezTo>
                    <a:pt x="165" y="619"/>
                    <a:pt x="161" y="626"/>
                    <a:pt x="154" y="627"/>
                  </a:cubicBezTo>
                  <a:cubicBezTo>
                    <a:pt x="148" y="629"/>
                    <a:pt x="143" y="626"/>
                    <a:pt x="140" y="622"/>
                  </a:cubicBezTo>
                  <a:cubicBezTo>
                    <a:pt x="127" y="625"/>
                    <a:pt x="127" y="625"/>
                    <a:pt x="127" y="625"/>
                  </a:cubicBezTo>
                  <a:cubicBezTo>
                    <a:pt x="131" y="645"/>
                    <a:pt x="131" y="645"/>
                    <a:pt x="131" y="645"/>
                  </a:cubicBezTo>
                  <a:cubicBezTo>
                    <a:pt x="532" y="549"/>
                    <a:pt x="532" y="549"/>
                    <a:pt x="532" y="549"/>
                  </a:cubicBezTo>
                  <a:cubicBezTo>
                    <a:pt x="400" y="0"/>
                    <a:pt x="400" y="0"/>
                    <a:pt x="400" y="0"/>
                  </a:cubicBezTo>
                  <a:lnTo>
                    <a:pt x="0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6174" name="组合 44"/>
            <p:cNvGrpSpPr/>
            <p:nvPr/>
          </p:nvGrpSpPr>
          <p:grpSpPr bwMode="auto">
            <a:xfrm>
              <a:off x="0" y="175321"/>
              <a:ext cx="1563688" cy="1890713"/>
              <a:chOff x="0" y="0"/>
              <a:chExt cx="1563688" cy="1890713"/>
            </a:xfrm>
          </p:grpSpPr>
          <p:sp>
            <p:nvSpPr>
              <p:cNvPr id="6189" name="Freeform 6"/>
              <p:cNvSpPr/>
              <p:nvPr/>
            </p:nvSpPr>
            <p:spPr bwMode="auto">
              <a:xfrm>
                <a:off x="0" y="0"/>
                <a:ext cx="1563688" cy="1890713"/>
              </a:xfrm>
              <a:custGeom>
                <a:avLst/>
                <a:gdLst>
                  <a:gd name="T0" fmla="*/ 2147483647 w 532"/>
                  <a:gd name="T1" fmla="*/ 2147483647 h 644"/>
                  <a:gd name="T2" fmla="*/ 2147483647 w 532"/>
                  <a:gd name="T3" fmla="*/ 2147483647 h 644"/>
                  <a:gd name="T4" fmla="*/ 2147483647 w 532"/>
                  <a:gd name="T5" fmla="*/ 2147483647 h 644"/>
                  <a:gd name="T6" fmla="*/ 2147483647 w 532"/>
                  <a:gd name="T7" fmla="*/ 2147483647 h 644"/>
                  <a:gd name="T8" fmla="*/ 2147483647 w 532"/>
                  <a:gd name="T9" fmla="*/ 2147483647 h 644"/>
                  <a:gd name="T10" fmla="*/ 2147483647 w 532"/>
                  <a:gd name="T11" fmla="*/ 2147483647 h 644"/>
                  <a:gd name="T12" fmla="*/ 2147483647 w 532"/>
                  <a:gd name="T13" fmla="*/ 2147483647 h 644"/>
                  <a:gd name="T14" fmla="*/ 2147483647 w 532"/>
                  <a:gd name="T15" fmla="*/ 2147483647 h 644"/>
                  <a:gd name="T16" fmla="*/ 2147483647 w 532"/>
                  <a:gd name="T17" fmla="*/ 2147483647 h 644"/>
                  <a:gd name="T18" fmla="*/ 2147483647 w 532"/>
                  <a:gd name="T19" fmla="*/ 2147483647 h 644"/>
                  <a:gd name="T20" fmla="*/ 2147483647 w 532"/>
                  <a:gd name="T21" fmla="*/ 2147483647 h 644"/>
                  <a:gd name="T22" fmla="*/ 2147483647 w 532"/>
                  <a:gd name="T23" fmla="*/ 2147483647 h 644"/>
                  <a:gd name="T24" fmla="*/ 2147483647 w 532"/>
                  <a:gd name="T25" fmla="*/ 2147483647 h 644"/>
                  <a:gd name="T26" fmla="*/ 2147483647 w 532"/>
                  <a:gd name="T27" fmla="*/ 2147483647 h 644"/>
                  <a:gd name="T28" fmla="*/ 2147483647 w 532"/>
                  <a:gd name="T29" fmla="*/ 2147483647 h 644"/>
                  <a:gd name="T30" fmla="*/ 2147483647 w 532"/>
                  <a:gd name="T31" fmla="*/ 2147483647 h 644"/>
                  <a:gd name="T32" fmla="*/ 2147483647 w 532"/>
                  <a:gd name="T33" fmla="*/ 2147483647 h 644"/>
                  <a:gd name="T34" fmla="*/ 2147483647 w 532"/>
                  <a:gd name="T35" fmla="*/ 2147483647 h 644"/>
                  <a:gd name="T36" fmla="*/ 2147483647 w 532"/>
                  <a:gd name="T37" fmla="*/ 2147483647 h 644"/>
                  <a:gd name="T38" fmla="*/ 2147483647 w 532"/>
                  <a:gd name="T39" fmla="*/ 2147483647 h 644"/>
                  <a:gd name="T40" fmla="*/ 2147483647 w 532"/>
                  <a:gd name="T41" fmla="*/ 2147483647 h 644"/>
                  <a:gd name="T42" fmla="*/ 2147483647 w 532"/>
                  <a:gd name="T43" fmla="*/ 2147483647 h 644"/>
                  <a:gd name="T44" fmla="*/ 2147483647 w 532"/>
                  <a:gd name="T45" fmla="*/ 2147483647 h 644"/>
                  <a:gd name="T46" fmla="*/ 2147483647 w 532"/>
                  <a:gd name="T47" fmla="*/ 2147483647 h 644"/>
                  <a:gd name="T48" fmla="*/ 2147483647 w 532"/>
                  <a:gd name="T49" fmla="*/ 2147483647 h 644"/>
                  <a:gd name="T50" fmla="*/ 2147483647 w 532"/>
                  <a:gd name="T51" fmla="*/ 2147483647 h 644"/>
                  <a:gd name="T52" fmla="*/ 2147483647 w 532"/>
                  <a:gd name="T53" fmla="*/ 2147483647 h 644"/>
                  <a:gd name="T54" fmla="*/ 2147483647 w 532"/>
                  <a:gd name="T55" fmla="*/ 2147483647 h 644"/>
                  <a:gd name="T56" fmla="*/ 2147483647 w 532"/>
                  <a:gd name="T57" fmla="*/ 2147483647 h 644"/>
                  <a:gd name="T58" fmla="*/ 2147483647 w 532"/>
                  <a:gd name="T59" fmla="*/ 2147483647 h 644"/>
                  <a:gd name="T60" fmla="*/ 2147483647 w 532"/>
                  <a:gd name="T61" fmla="*/ 2147483647 h 644"/>
                  <a:gd name="T62" fmla="*/ 2147483647 w 532"/>
                  <a:gd name="T63" fmla="*/ 2147483647 h 644"/>
                  <a:gd name="T64" fmla="*/ 2147483647 w 532"/>
                  <a:gd name="T65" fmla="*/ 2147483647 h 644"/>
                  <a:gd name="T66" fmla="*/ 2147483647 w 532"/>
                  <a:gd name="T67" fmla="*/ 2147483647 h 644"/>
                  <a:gd name="T68" fmla="*/ 2147483647 w 532"/>
                  <a:gd name="T69" fmla="*/ 2147483647 h 644"/>
                  <a:gd name="T70" fmla="*/ 2147483647 w 532"/>
                  <a:gd name="T71" fmla="*/ 2147483647 h 644"/>
                  <a:gd name="T72" fmla="*/ 2147483647 w 532"/>
                  <a:gd name="T73" fmla="*/ 0 h 644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532"/>
                  <a:gd name="T112" fmla="*/ 0 h 644"/>
                  <a:gd name="T113" fmla="*/ 532 w 532"/>
                  <a:gd name="T114" fmla="*/ 644 h 644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532" h="644">
                    <a:moveTo>
                      <a:pt x="0" y="96"/>
                    </a:moveTo>
                    <a:cubicBezTo>
                      <a:pt x="4" y="115"/>
                      <a:pt x="4" y="115"/>
                      <a:pt x="4" y="115"/>
                    </a:cubicBezTo>
                    <a:cubicBezTo>
                      <a:pt x="18" y="112"/>
                      <a:pt x="18" y="112"/>
                      <a:pt x="18" y="112"/>
                    </a:cubicBezTo>
                    <a:cubicBezTo>
                      <a:pt x="18" y="107"/>
                      <a:pt x="22" y="102"/>
                      <a:pt x="28" y="101"/>
                    </a:cubicBezTo>
                    <a:cubicBezTo>
                      <a:pt x="35" y="99"/>
                      <a:pt x="41" y="103"/>
                      <a:pt x="43" y="110"/>
                    </a:cubicBezTo>
                    <a:cubicBezTo>
                      <a:pt x="45" y="117"/>
                      <a:pt x="41" y="124"/>
                      <a:pt x="34" y="126"/>
                    </a:cubicBezTo>
                    <a:cubicBezTo>
                      <a:pt x="28" y="127"/>
                      <a:pt x="23" y="125"/>
                      <a:pt x="20" y="120"/>
                    </a:cubicBezTo>
                    <a:cubicBezTo>
                      <a:pt x="6" y="123"/>
                      <a:pt x="6" y="123"/>
                      <a:pt x="6" y="123"/>
                    </a:cubicBezTo>
                    <a:cubicBezTo>
                      <a:pt x="18" y="171"/>
                      <a:pt x="18" y="171"/>
                      <a:pt x="18" y="171"/>
                    </a:cubicBezTo>
                    <a:cubicBezTo>
                      <a:pt x="31" y="168"/>
                      <a:pt x="31" y="168"/>
                      <a:pt x="31" y="168"/>
                    </a:cubicBezTo>
                    <a:cubicBezTo>
                      <a:pt x="32" y="162"/>
                      <a:pt x="36" y="158"/>
                      <a:pt x="41" y="156"/>
                    </a:cubicBezTo>
                    <a:cubicBezTo>
                      <a:pt x="48" y="155"/>
                      <a:pt x="55" y="159"/>
                      <a:pt x="56" y="166"/>
                    </a:cubicBezTo>
                    <a:cubicBezTo>
                      <a:pt x="58" y="173"/>
                      <a:pt x="54" y="180"/>
                      <a:pt x="47" y="181"/>
                    </a:cubicBezTo>
                    <a:cubicBezTo>
                      <a:pt x="42" y="183"/>
                      <a:pt x="36" y="180"/>
                      <a:pt x="33" y="176"/>
                    </a:cubicBezTo>
                    <a:cubicBezTo>
                      <a:pt x="20" y="179"/>
                      <a:pt x="20" y="179"/>
                      <a:pt x="20" y="179"/>
                    </a:cubicBezTo>
                    <a:cubicBezTo>
                      <a:pt x="31" y="226"/>
                      <a:pt x="31" y="226"/>
                      <a:pt x="31" y="226"/>
                    </a:cubicBezTo>
                    <a:cubicBezTo>
                      <a:pt x="45" y="223"/>
                      <a:pt x="45" y="223"/>
                      <a:pt x="45" y="223"/>
                    </a:cubicBezTo>
                    <a:cubicBezTo>
                      <a:pt x="45" y="218"/>
                      <a:pt x="49" y="213"/>
                      <a:pt x="54" y="212"/>
                    </a:cubicBezTo>
                    <a:cubicBezTo>
                      <a:pt x="61" y="210"/>
                      <a:pt x="68" y="215"/>
                      <a:pt x="70" y="222"/>
                    </a:cubicBezTo>
                    <a:cubicBezTo>
                      <a:pt x="71" y="228"/>
                      <a:pt x="67" y="235"/>
                      <a:pt x="60" y="237"/>
                    </a:cubicBezTo>
                    <a:cubicBezTo>
                      <a:pt x="55" y="238"/>
                      <a:pt x="49" y="236"/>
                      <a:pt x="47" y="232"/>
                    </a:cubicBezTo>
                    <a:cubicBezTo>
                      <a:pt x="33" y="235"/>
                      <a:pt x="33" y="235"/>
                      <a:pt x="33" y="235"/>
                    </a:cubicBezTo>
                    <a:cubicBezTo>
                      <a:pt x="44" y="282"/>
                      <a:pt x="44" y="282"/>
                      <a:pt x="44" y="282"/>
                    </a:cubicBezTo>
                    <a:cubicBezTo>
                      <a:pt x="58" y="279"/>
                      <a:pt x="58" y="279"/>
                      <a:pt x="58" y="279"/>
                    </a:cubicBezTo>
                    <a:cubicBezTo>
                      <a:pt x="58" y="274"/>
                      <a:pt x="62" y="269"/>
                      <a:pt x="68" y="268"/>
                    </a:cubicBezTo>
                    <a:cubicBezTo>
                      <a:pt x="75" y="266"/>
                      <a:pt x="81" y="270"/>
                      <a:pt x="83" y="277"/>
                    </a:cubicBezTo>
                    <a:cubicBezTo>
                      <a:pt x="85" y="284"/>
                      <a:pt x="81" y="291"/>
                      <a:pt x="74" y="293"/>
                    </a:cubicBezTo>
                    <a:cubicBezTo>
                      <a:pt x="68" y="294"/>
                      <a:pt x="63" y="292"/>
                      <a:pt x="60" y="287"/>
                    </a:cubicBezTo>
                    <a:cubicBezTo>
                      <a:pt x="46" y="290"/>
                      <a:pt x="46" y="290"/>
                      <a:pt x="46" y="290"/>
                    </a:cubicBezTo>
                    <a:cubicBezTo>
                      <a:pt x="58" y="338"/>
                      <a:pt x="58" y="338"/>
                      <a:pt x="58" y="338"/>
                    </a:cubicBezTo>
                    <a:cubicBezTo>
                      <a:pt x="71" y="335"/>
                      <a:pt x="71" y="335"/>
                      <a:pt x="71" y="335"/>
                    </a:cubicBezTo>
                    <a:cubicBezTo>
                      <a:pt x="72" y="329"/>
                      <a:pt x="76" y="325"/>
                      <a:pt x="81" y="323"/>
                    </a:cubicBezTo>
                    <a:cubicBezTo>
                      <a:pt x="88" y="322"/>
                      <a:pt x="95" y="326"/>
                      <a:pt x="96" y="333"/>
                    </a:cubicBezTo>
                    <a:cubicBezTo>
                      <a:pt x="98" y="340"/>
                      <a:pt x="94" y="347"/>
                      <a:pt x="87" y="348"/>
                    </a:cubicBezTo>
                    <a:cubicBezTo>
                      <a:pt x="82" y="350"/>
                      <a:pt x="76" y="347"/>
                      <a:pt x="73" y="343"/>
                    </a:cubicBezTo>
                    <a:cubicBezTo>
                      <a:pt x="60" y="346"/>
                      <a:pt x="60" y="346"/>
                      <a:pt x="60" y="346"/>
                    </a:cubicBezTo>
                    <a:cubicBezTo>
                      <a:pt x="71" y="393"/>
                      <a:pt x="71" y="393"/>
                      <a:pt x="71" y="393"/>
                    </a:cubicBezTo>
                    <a:cubicBezTo>
                      <a:pt x="85" y="390"/>
                      <a:pt x="85" y="390"/>
                      <a:pt x="85" y="390"/>
                    </a:cubicBezTo>
                    <a:cubicBezTo>
                      <a:pt x="85" y="385"/>
                      <a:pt x="89" y="380"/>
                      <a:pt x="94" y="379"/>
                    </a:cubicBezTo>
                    <a:cubicBezTo>
                      <a:pt x="101" y="377"/>
                      <a:pt x="108" y="382"/>
                      <a:pt x="110" y="389"/>
                    </a:cubicBezTo>
                    <a:cubicBezTo>
                      <a:pt x="111" y="395"/>
                      <a:pt x="107" y="402"/>
                      <a:pt x="100" y="404"/>
                    </a:cubicBezTo>
                    <a:cubicBezTo>
                      <a:pt x="95" y="405"/>
                      <a:pt x="89" y="403"/>
                      <a:pt x="87" y="399"/>
                    </a:cubicBezTo>
                    <a:cubicBezTo>
                      <a:pt x="73" y="402"/>
                      <a:pt x="73" y="402"/>
                      <a:pt x="73" y="402"/>
                    </a:cubicBezTo>
                    <a:cubicBezTo>
                      <a:pt x="84" y="449"/>
                      <a:pt x="84" y="449"/>
                      <a:pt x="84" y="449"/>
                    </a:cubicBezTo>
                    <a:cubicBezTo>
                      <a:pt x="98" y="446"/>
                      <a:pt x="98" y="446"/>
                      <a:pt x="98" y="446"/>
                    </a:cubicBezTo>
                    <a:cubicBezTo>
                      <a:pt x="98" y="441"/>
                      <a:pt x="102" y="436"/>
                      <a:pt x="108" y="435"/>
                    </a:cubicBezTo>
                    <a:cubicBezTo>
                      <a:pt x="115" y="433"/>
                      <a:pt x="122" y="437"/>
                      <a:pt x="123" y="444"/>
                    </a:cubicBezTo>
                    <a:cubicBezTo>
                      <a:pt x="125" y="451"/>
                      <a:pt x="121" y="458"/>
                      <a:pt x="114" y="460"/>
                    </a:cubicBezTo>
                    <a:cubicBezTo>
                      <a:pt x="108" y="461"/>
                      <a:pt x="103" y="459"/>
                      <a:pt x="100" y="454"/>
                    </a:cubicBezTo>
                    <a:cubicBezTo>
                      <a:pt x="86" y="457"/>
                      <a:pt x="86" y="457"/>
                      <a:pt x="86" y="457"/>
                    </a:cubicBezTo>
                    <a:cubicBezTo>
                      <a:pt x="98" y="505"/>
                      <a:pt x="98" y="505"/>
                      <a:pt x="98" y="505"/>
                    </a:cubicBezTo>
                    <a:cubicBezTo>
                      <a:pt x="111" y="502"/>
                      <a:pt x="111" y="502"/>
                      <a:pt x="111" y="502"/>
                    </a:cubicBezTo>
                    <a:cubicBezTo>
                      <a:pt x="112" y="496"/>
                      <a:pt x="116" y="492"/>
                      <a:pt x="121" y="490"/>
                    </a:cubicBezTo>
                    <a:cubicBezTo>
                      <a:pt x="128" y="489"/>
                      <a:pt x="135" y="493"/>
                      <a:pt x="136" y="500"/>
                    </a:cubicBezTo>
                    <a:cubicBezTo>
                      <a:pt x="138" y="507"/>
                      <a:pt x="134" y="514"/>
                      <a:pt x="127" y="515"/>
                    </a:cubicBezTo>
                    <a:cubicBezTo>
                      <a:pt x="122" y="517"/>
                      <a:pt x="116" y="514"/>
                      <a:pt x="113" y="510"/>
                    </a:cubicBezTo>
                    <a:cubicBezTo>
                      <a:pt x="100" y="513"/>
                      <a:pt x="100" y="513"/>
                      <a:pt x="100" y="513"/>
                    </a:cubicBezTo>
                    <a:cubicBezTo>
                      <a:pt x="111" y="560"/>
                      <a:pt x="111" y="560"/>
                      <a:pt x="111" y="560"/>
                    </a:cubicBezTo>
                    <a:cubicBezTo>
                      <a:pt x="125" y="557"/>
                      <a:pt x="125" y="557"/>
                      <a:pt x="125" y="557"/>
                    </a:cubicBezTo>
                    <a:cubicBezTo>
                      <a:pt x="125" y="552"/>
                      <a:pt x="129" y="547"/>
                      <a:pt x="134" y="546"/>
                    </a:cubicBezTo>
                    <a:cubicBezTo>
                      <a:pt x="141" y="544"/>
                      <a:pt x="148" y="549"/>
                      <a:pt x="150" y="556"/>
                    </a:cubicBezTo>
                    <a:cubicBezTo>
                      <a:pt x="151" y="562"/>
                      <a:pt x="147" y="569"/>
                      <a:pt x="140" y="571"/>
                    </a:cubicBezTo>
                    <a:cubicBezTo>
                      <a:pt x="135" y="572"/>
                      <a:pt x="129" y="570"/>
                      <a:pt x="127" y="566"/>
                    </a:cubicBezTo>
                    <a:cubicBezTo>
                      <a:pt x="113" y="569"/>
                      <a:pt x="113" y="569"/>
                      <a:pt x="113" y="569"/>
                    </a:cubicBezTo>
                    <a:cubicBezTo>
                      <a:pt x="124" y="616"/>
                      <a:pt x="124" y="616"/>
                      <a:pt x="124" y="616"/>
                    </a:cubicBezTo>
                    <a:cubicBezTo>
                      <a:pt x="138" y="613"/>
                      <a:pt x="138" y="613"/>
                      <a:pt x="138" y="613"/>
                    </a:cubicBezTo>
                    <a:cubicBezTo>
                      <a:pt x="138" y="608"/>
                      <a:pt x="142" y="603"/>
                      <a:pt x="148" y="602"/>
                    </a:cubicBezTo>
                    <a:cubicBezTo>
                      <a:pt x="155" y="600"/>
                      <a:pt x="162" y="604"/>
                      <a:pt x="163" y="611"/>
                    </a:cubicBezTo>
                    <a:cubicBezTo>
                      <a:pt x="165" y="618"/>
                      <a:pt x="161" y="625"/>
                      <a:pt x="154" y="627"/>
                    </a:cubicBezTo>
                    <a:cubicBezTo>
                      <a:pt x="148" y="628"/>
                      <a:pt x="143" y="626"/>
                      <a:pt x="140" y="621"/>
                    </a:cubicBezTo>
                    <a:cubicBezTo>
                      <a:pt x="126" y="624"/>
                      <a:pt x="126" y="624"/>
                      <a:pt x="126" y="624"/>
                    </a:cubicBezTo>
                    <a:cubicBezTo>
                      <a:pt x="131" y="644"/>
                      <a:pt x="131" y="644"/>
                      <a:pt x="131" y="644"/>
                    </a:cubicBezTo>
                    <a:cubicBezTo>
                      <a:pt x="532" y="548"/>
                      <a:pt x="532" y="548"/>
                      <a:pt x="532" y="548"/>
                    </a:cubicBezTo>
                    <a:cubicBezTo>
                      <a:pt x="400" y="0"/>
                      <a:pt x="400" y="0"/>
                      <a:pt x="400" y="0"/>
                    </a:cubicBezTo>
                    <a:lnTo>
                      <a:pt x="0" y="9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90" name="Freeform 7"/>
              <p:cNvSpPr/>
              <p:nvPr/>
            </p:nvSpPr>
            <p:spPr bwMode="auto">
              <a:xfrm>
                <a:off x="555625" y="1558925"/>
                <a:ext cx="996950" cy="247650"/>
              </a:xfrm>
              <a:custGeom>
                <a:avLst/>
                <a:gdLst>
                  <a:gd name="T0" fmla="*/ 0 w 628"/>
                  <a:gd name="T1" fmla="*/ 2147483647 h 156"/>
                  <a:gd name="T2" fmla="*/ 2147483647 w 628"/>
                  <a:gd name="T3" fmla="*/ 0 h 156"/>
                  <a:gd name="T4" fmla="*/ 2147483647 w 628"/>
                  <a:gd name="T5" fmla="*/ 2147483647 h 156"/>
                  <a:gd name="T6" fmla="*/ 0 w 628"/>
                  <a:gd name="T7" fmla="*/ 2147483647 h 156"/>
                  <a:gd name="T8" fmla="*/ 0 w 628"/>
                  <a:gd name="T9" fmla="*/ 2147483647 h 1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28"/>
                  <a:gd name="T16" fmla="*/ 0 h 156"/>
                  <a:gd name="T17" fmla="*/ 628 w 628"/>
                  <a:gd name="T18" fmla="*/ 156 h 1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28" h="156">
                    <a:moveTo>
                      <a:pt x="0" y="152"/>
                    </a:moveTo>
                    <a:lnTo>
                      <a:pt x="628" y="0"/>
                    </a:lnTo>
                    <a:lnTo>
                      <a:pt x="628" y="6"/>
                    </a:lnTo>
                    <a:lnTo>
                      <a:pt x="0" y="156"/>
                    </a:lnTo>
                    <a:lnTo>
                      <a:pt x="0" y="152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91" name="Freeform 8"/>
              <p:cNvSpPr/>
              <p:nvPr/>
            </p:nvSpPr>
            <p:spPr bwMode="auto">
              <a:xfrm>
                <a:off x="534988" y="1476375"/>
                <a:ext cx="996950" cy="244475"/>
              </a:xfrm>
              <a:custGeom>
                <a:avLst/>
                <a:gdLst>
                  <a:gd name="T0" fmla="*/ 0 w 628"/>
                  <a:gd name="T1" fmla="*/ 2147483647 h 154"/>
                  <a:gd name="T2" fmla="*/ 2147483647 w 628"/>
                  <a:gd name="T3" fmla="*/ 0 h 154"/>
                  <a:gd name="T4" fmla="*/ 2147483647 w 628"/>
                  <a:gd name="T5" fmla="*/ 2147483647 h 154"/>
                  <a:gd name="T6" fmla="*/ 0 w 628"/>
                  <a:gd name="T7" fmla="*/ 2147483647 h 154"/>
                  <a:gd name="T8" fmla="*/ 0 w 628"/>
                  <a:gd name="T9" fmla="*/ 2147483647 h 1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28"/>
                  <a:gd name="T16" fmla="*/ 0 h 154"/>
                  <a:gd name="T17" fmla="*/ 628 w 628"/>
                  <a:gd name="T18" fmla="*/ 154 h 15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28" h="154">
                    <a:moveTo>
                      <a:pt x="0" y="150"/>
                    </a:moveTo>
                    <a:lnTo>
                      <a:pt x="628" y="0"/>
                    </a:lnTo>
                    <a:lnTo>
                      <a:pt x="628" y="4"/>
                    </a:lnTo>
                    <a:lnTo>
                      <a:pt x="0" y="154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92" name="Freeform 9"/>
              <p:cNvSpPr/>
              <p:nvPr/>
            </p:nvSpPr>
            <p:spPr bwMode="auto">
              <a:xfrm>
                <a:off x="514350" y="1392238"/>
                <a:ext cx="996950" cy="242888"/>
              </a:xfrm>
              <a:custGeom>
                <a:avLst/>
                <a:gdLst>
                  <a:gd name="T0" fmla="*/ 0 w 628"/>
                  <a:gd name="T1" fmla="*/ 2147483647 h 153"/>
                  <a:gd name="T2" fmla="*/ 2147483647 w 628"/>
                  <a:gd name="T3" fmla="*/ 0 h 153"/>
                  <a:gd name="T4" fmla="*/ 2147483647 w 628"/>
                  <a:gd name="T5" fmla="*/ 2147483647 h 153"/>
                  <a:gd name="T6" fmla="*/ 0 w 628"/>
                  <a:gd name="T7" fmla="*/ 2147483647 h 153"/>
                  <a:gd name="T8" fmla="*/ 0 w 628"/>
                  <a:gd name="T9" fmla="*/ 2147483647 h 15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28"/>
                  <a:gd name="T16" fmla="*/ 0 h 153"/>
                  <a:gd name="T17" fmla="*/ 628 w 628"/>
                  <a:gd name="T18" fmla="*/ 153 h 15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28" h="153">
                    <a:moveTo>
                      <a:pt x="0" y="150"/>
                    </a:moveTo>
                    <a:lnTo>
                      <a:pt x="628" y="0"/>
                    </a:lnTo>
                    <a:lnTo>
                      <a:pt x="628" y="3"/>
                    </a:lnTo>
                    <a:lnTo>
                      <a:pt x="0" y="153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93" name="Freeform 10"/>
              <p:cNvSpPr/>
              <p:nvPr/>
            </p:nvSpPr>
            <p:spPr bwMode="auto">
              <a:xfrm>
                <a:off x="493713" y="1306513"/>
                <a:ext cx="996950" cy="246063"/>
              </a:xfrm>
              <a:custGeom>
                <a:avLst/>
                <a:gdLst>
                  <a:gd name="T0" fmla="*/ 0 w 628"/>
                  <a:gd name="T1" fmla="*/ 2147483647 h 155"/>
                  <a:gd name="T2" fmla="*/ 2147483647 w 628"/>
                  <a:gd name="T3" fmla="*/ 0 h 155"/>
                  <a:gd name="T4" fmla="*/ 2147483647 w 628"/>
                  <a:gd name="T5" fmla="*/ 2147483647 h 155"/>
                  <a:gd name="T6" fmla="*/ 2147483647 w 628"/>
                  <a:gd name="T7" fmla="*/ 2147483647 h 155"/>
                  <a:gd name="T8" fmla="*/ 0 w 628"/>
                  <a:gd name="T9" fmla="*/ 2147483647 h 1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28"/>
                  <a:gd name="T16" fmla="*/ 0 h 155"/>
                  <a:gd name="T17" fmla="*/ 628 w 628"/>
                  <a:gd name="T18" fmla="*/ 155 h 1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28" h="155">
                    <a:moveTo>
                      <a:pt x="0" y="150"/>
                    </a:moveTo>
                    <a:lnTo>
                      <a:pt x="628" y="0"/>
                    </a:lnTo>
                    <a:lnTo>
                      <a:pt x="628" y="4"/>
                    </a:lnTo>
                    <a:lnTo>
                      <a:pt x="2" y="155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94" name="Freeform 11"/>
              <p:cNvSpPr/>
              <p:nvPr/>
            </p:nvSpPr>
            <p:spPr bwMode="auto">
              <a:xfrm>
                <a:off x="473075" y="1220788"/>
                <a:ext cx="1000125" cy="247650"/>
              </a:xfrm>
              <a:custGeom>
                <a:avLst/>
                <a:gdLst>
                  <a:gd name="T0" fmla="*/ 0 w 630"/>
                  <a:gd name="T1" fmla="*/ 2147483647 h 156"/>
                  <a:gd name="T2" fmla="*/ 2147483647 w 630"/>
                  <a:gd name="T3" fmla="*/ 0 h 156"/>
                  <a:gd name="T4" fmla="*/ 2147483647 w 630"/>
                  <a:gd name="T5" fmla="*/ 2147483647 h 156"/>
                  <a:gd name="T6" fmla="*/ 2147483647 w 630"/>
                  <a:gd name="T7" fmla="*/ 2147483647 h 156"/>
                  <a:gd name="T8" fmla="*/ 0 w 630"/>
                  <a:gd name="T9" fmla="*/ 2147483647 h 1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30"/>
                  <a:gd name="T16" fmla="*/ 0 h 156"/>
                  <a:gd name="T17" fmla="*/ 630 w 630"/>
                  <a:gd name="T18" fmla="*/ 156 h 1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30" h="156">
                    <a:moveTo>
                      <a:pt x="0" y="152"/>
                    </a:moveTo>
                    <a:lnTo>
                      <a:pt x="628" y="0"/>
                    </a:lnTo>
                    <a:lnTo>
                      <a:pt x="630" y="6"/>
                    </a:lnTo>
                    <a:lnTo>
                      <a:pt x="2" y="156"/>
                    </a:lnTo>
                    <a:lnTo>
                      <a:pt x="0" y="152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95" name="Freeform 12"/>
              <p:cNvSpPr/>
              <p:nvPr/>
            </p:nvSpPr>
            <p:spPr bwMode="auto">
              <a:xfrm>
                <a:off x="452438" y="1139825"/>
                <a:ext cx="1000125" cy="242888"/>
              </a:xfrm>
              <a:custGeom>
                <a:avLst/>
                <a:gdLst>
                  <a:gd name="T0" fmla="*/ 0 w 630"/>
                  <a:gd name="T1" fmla="*/ 2147483647 h 153"/>
                  <a:gd name="T2" fmla="*/ 2147483647 w 630"/>
                  <a:gd name="T3" fmla="*/ 0 h 153"/>
                  <a:gd name="T4" fmla="*/ 2147483647 w 630"/>
                  <a:gd name="T5" fmla="*/ 2147483647 h 153"/>
                  <a:gd name="T6" fmla="*/ 2147483647 w 630"/>
                  <a:gd name="T7" fmla="*/ 2147483647 h 153"/>
                  <a:gd name="T8" fmla="*/ 0 w 630"/>
                  <a:gd name="T9" fmla="*/ 2147483647 h 15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30"/>
                  <a:gd name="T16" fmla="*/ 0 h 153"/>
                  <a:gd name="T17" fmla="*/ 630 w 630"/>
                  <a:gd name="T18" fmla="*/ 153 h 15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30" h="153">
                    <a:moveTo>
                      <a:pt x="0" y="150"/>
                    </a:moveTo>
                    <a:lnTo>
                      <a:pt x="628" y="0"/>
                    </a:lnTo>
                    <a:lnTo>
                      <a:pt x="630" y="3"/>
                    </a:lnTo>
                    <a:lnTo>
                      <a:pt x="2" y="153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96" name="Freeform 13"/>
              <p:cNvSpPr/>
              <p:nvPr/>
            </p:nvSpPr>
            <p:spPr bwMode="auto">
              <a:xfrm>
                <a:off x="431800" y="1054100"/>
                <a:ext cx="1000125" cy="244475"/>
              </a:xfrm>
              <a:custGeom>
                <a:avLst/>
                <a:gdLst>
                  <a:gd name="T0" fmla="*/ 0 w 630"/>
                  <a:gd name="T1" fmla="*/ 2147483647 h 154"/>
                  <a:gd name="T2" fmla="*/ 2147483647 w 630"/>
                  <a:gd name="T3" fmla="*/ 0 h 154"/>
                  <a:gd name="T4" fmla="*/ 2147483647 w 630"/>
                  <a:gd name="T5" fmla="*/ 2147483647 h 154"/>
                  <a:gd name="T6" fmla="*/ 2147483647 w 630"/>
                  <a:gd name="T7" fmla="*/ 2147483647 h 154"/>
                  <a:gd name="T8" fmla="*/ 0 w 630"/>
                  <a:gd name="T9" fmla="*/ 2147483647 h 1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30"/>
                  <a:gd name="T16" fmla="*/ 0 h 154"/>
                  <a:gd name="T17" fmla="*/ 630 w 630"/>
                  <a:gd name="T18" fmla="*/ 154 h 15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30" h="154">
                    <a:moveTo>
                      <a:pt x="0" y="150"/>
                    </a:moveTo>
                    <a:lnTo>
                      <a:pt x="628" y="0"/>
                    </a:lnTo>
                    <a:lnTo>
                      <a:pt x="630" y="4"/>
                    </a:lnTo>
                    <a:lnTo>
                      <a:pt x="2" y="154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97" name="Freeform 14"/>
              <p:cNvSpPr/>
              <p:nvPr/>
            </p:nvSpPr>
            <p:spPr bwMode="auto">
              <a:xfrm>
                <a:off x="411163" y="968375"/>
                <a:ext cx="1000125" cy="247650"/>
              </a:xfrm>
              <a:custGeom>
                <a:avLst/>
                <a:gdLst>
                  <a:gd name="T0" fmla="*/ 0 w 630"/>
                  <a:gd name="T1" fmla="*/ 2147483647 h 156"/>
                  <a:gd name="T2" fmla="*/ 2147483647 w 630"/>
                  <a:gd name="T3" fmla="*/ 0 h 156"/>
                  <a:gd name="T4" fmla="*/ 2147483647 w 630"/>
                  <a:gd name="T5" fmla="*/ 2147483647 h 156"/>
                  <a:gd name="T6" fmla="*/ 2147483647 w 630"/>
                  <a:gd name="T7" fmla="*/ 2147483647 h 156"/>
                  <a:gd name="T8" fmla="*/ 0 w 630"/>
                  <a:gd name="T9" fmla="*/ 2147483647 h 1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30"/>
                  <a:gd name="T16" fmla="*/ 0 h 156"/>
                  <a:gd name="T17" fmla="*/ 630 w 630"/>
                  <a:gd name="T18" fmla="*/ 156 h 1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30" h="156">
                    <a:moveTo>
                      <a:pt x="0" y="150"/>
                    </a:moveTo>
                    <a:lnTo>
                      <a:pt x="628" y="0"/>
                    </a:lnTo>
                    <a:lnTo>
                      <a:pt x="630" y="4"/>
                    </a:lnTo>
                    <a:lnTo>
                      <a:pt x="2" y="156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98" name="Freeform 15"/>
              <p:cNvSpPr/>
              <p:nvPr/>
            </p:nvSpPr>
            <p:spPr bwMode="auto">
              <a:xfrm>
                <a:off x="393700" y="884238"/>
                <a:ext cx="996950" cy="246063"/>
              </a:xfrm>
              <a:custGeom>
                <a:avLst/>
                <a:gdLst>
                  <a:gd name="T0" fmla="*/ 0 w 628"/>
                  <a:gd name="T1" fmla="*/ 2147483647 h 155"/>
                  <a:gd name="T2" fmla="*/ 2147483647 w 628"/>
                  <a:gd name="T3" fmla="*/ 0 h 155"/>
                  <a:gd name="T4" fmla="*/ 2147483647 w 628"/>
                  <a:gd name="T5" fmla="*/ 2147483647 h 155"/>
                  <a:gd name="T6" fmla="*/ 0 w 628"/>
                  <a:gd name="T7" fmla="*/ 2147483647 h 155"/>
                  <a:gd name="T8" fmla="*/ 0 w 628"/>
                  <a:gd name="T9" fmla="*/ 2147483647 h 1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28"/>
                  <a:gd name="T16" fmla="*/ 0 h 155"/>
                  <a:gd name="T17" fmla="*/ 628 w 628"/>
                  <a:gd name="T18" fmla="*/ 155 h 1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28" h="155">
                    <a:moveTo>
                      <a:pt x="0" y="151"/>
                    </a:moveTo>
                    <a:lnTo>
                      <a:pt x="626" y="0"/>
                    </a:lnTo>
                    <a:lnTo>
                      <a:pt x="628" y="5"/>
                    </a:lnTo>
                    <a:lnTo>
                      <a:pt x="0" y="155"/>
                    </a:lnTo>
                    <a:lnTo>
                      <a:pt x="0" y="151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99" name="Freeform 16"/>
              <p:cNvSpPr/>
              <p:nvPr/>
            </p:nvSpPr>
            <p:spPr bwMode="auto">
              <a:xfrm>
                <a:off x="373063" y="801688"/>
                <a:ext cx="996950" cy="242888"/>
              </a:xfrm>
              <a:custGeom>
                <a:avLst/>
                <a:gdLst>
                  <a:gd name="T0" fmla="*/ 0 w 628"/>
                  <a:gd name="T1" fmla="*/ 2147483647 h 153"/>
                  <a:gd name="T2" fmla="*/ 2147483647 w 628"/>
                  <a:gd name="T3" fmla="*/ 0 h 153"/>
                  <a:gd name="T4" fmla="*/ 2147483647 w 628"/>
                  <a:gd name="T5" fmla="*/ 2147483647 h 153"/>
                  <a:gd name="T6" fmla="*/ 0 w 628"/>
                  <a:gd name="T7" fmla="*/ 2147483647 h 153"/>
                  <a:gd name="T8" fmla="*/ 0 w 628"/>
                  <a:gd name="T9" fmla="*/ 2147483647 h 15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28"/>
                  <a:gd name="T16" fmla="*/ 0 h 153"/>
                  <a:gd name="T17" fmla="*/ 628 w 628"/>
                  <a:gd name="T18" fmla="*/ 153 h 15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28" h="153">
                    <a:moveTo>
                      <a:pt x="0" y="150"/>
                    </a:moveTo>
                    <a:lnTo>
                      <a:pt x="628" y="0"/>
                    </a:lnTo>
                    <a:lnTo>
                      <a:pt x="628" y="4"/>
                    </a:lnTo>
                    <a:lnTo>
                      <a:pt x="0" y="153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00" name="Freeform 17"/>
              <p:cNvSpPr/>
              <p:nvPr/>
            </p:nvSpPr>
            <p:spPr bwMode="auto">
              <a:xfrm>
                <a:off x="352425" y="715963"/>
                <a:ext cx="996950" cy="244475"/>
              </a:xfrm>
              <a:custGeom>
                <a:avLst/>
                <a:gdLst>
                  <a:gd name="T0" fmla="*/ 0 w 628"/>
                  <a:gd name="T1" fmla="*/ 2147483647 h 154"/>
                  <a:gd name="T2" fmla="*/ 2147483647 w 628"/>
                  <a:gd name="T3" fmla="*/ 0 h 154"/>
                  <a:gd name="T4" fmla="*/ 2147483647 w 628"/>
                  <a:gd name="T5" fmla="*/ 2147483647 h 154"/>
                  <a:gd name="T6" fmla="*/ 0 w 628"/>
                  <a:gd name="T7" fmla="*/ 2147483647 h 154"/>
                  <a:gd name="T8" fmla="*/ 0 w 628"/>
                  <a:gd name="T9" fmla="*/ 2147483647 h 1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28"/>
                  <a:gd name="T16" fmla="*/ 0 h 154"/>
                  <a:gd name="T17" fmla="*/ 628 w 628"/>
                  <a:gd name="T18" fmla="*/ 154 h 15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28" h="154">
                    <a:moveTo>
                      <a:pt x="0" y="150"/>
                    </a:moveTo>
                    <a:lnTo>
                      <a:pt x="628" y="0"/>
                    </a:lnTo>
                    <a:lnTo>
                      <a:pt x="628" y="4"/>
                    </a:lnTo>
                    <a:lnTo>
                      <a:pt x="0" y="154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01" name="Freeform 18"/>
              <p:cNvSpPr/>
              <p:nvPr/>
            </p:nvSpPr>
            <p:spPr bwMode="auto">
              <a:xfrm>
                <a:off x="331788" y="631825"/>
                <a:ext cx="996950" cy="246063"/>
              </a:xfrm>
              <a:custGeom>
                <a:avLst/>
                <a:gdLst>
                  <a:gd name="T0" fmla="*/ 0 w 628"/>
                  <a:gd name="T1" fmla="*/ 2147483647 h 155"/>
                  <a:gd name="T2" fmla="*/ 2147483647 w 628"/>
                  <a:gd name="T3" fmla="*/ 0 h 155"/>
                  <a:gd name="T4" fmla="*/ 2147483647 w 628"/>
                  <a:gd name="T5" fmla="*/ 2147483647 h 155"/>
                  <a:gd name="T6" fmla="*/ 0 w 628"/>
                  <a:gd name="T7" fmla="*/ 2147483647 h 155"/>
                  <a:gd name="T8" fmla="*/ 0 w 628"/>
                  <a:gd name="T9" fmla="*/ 2147483647 h 1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28"/>
                  <a:gd name="T16" fmla="*/ 0 h 155"/>
                  <a:gd name="T17" fmla="*/ 628 w 628"/>
                  <a:gd name="T18" fmla="*/ 155 h 1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28" h="155">
                    <a:moveTo>
                      <a:pt x="0" y="149"/>
                    </a:moveTo>
                    <a:lnTo>
                      <a:pt x="628" y="0"/>
                    </a:lnTo>
                    <a:lnTo>
                      <a:pt x="628" y="3"/>
                    </a:lnTo>
                    <a:lnTo>
                      <a:pt x="0" y="155"/>
                    </a:lnTo>
                    <a:lnTo>
                      <a:pt x="0" y="149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02" name="Freeform 19"/>
              <p:cNvSpPr/>
              <p:nvPr/>
            </p:nvSpPr>
            <p:spPr bwMode="auto">
              <a:xfrm>
                <a:off x="311150" y="546100"/>
                <a:ext cx="996950" cy="246063"/>
              </a:xfrm>
              <a:custGeom>
                <a:avLst/>
                <a:gdLst>
                  <a:gd name="T0" fmla="*/ 0 w 628"/>
                  <a:gd name="T1" fmla="*/ 2147483647 h 155"/>
                  <a:gd name="T2" fmla="*/ 2147483647 w 628"/>
                  <a:gd name="T3" fmla="*/ 0 h 155"/>
                  <a:gd name="T4" fmla="*/ 2147483647 w 628"/>
                  <a:gd name="T5" fmla="*/ 2147483647 h 155"/>
                  <a:gd name="T6" fmla="*/ 2147483647 w 628"/>
                  <a:gd name="T7" fmla="*/ 2147483647 h 155"/>
                  <a:gd name="T8" fmla="*/ 0 w 628"/>
                  <a:gd name="T9" fmla="*/ 2147483647 h 1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28"/>
                  <a:gd name="T16" fmla="*/ 0 h 155"/>
                  <a:gd name="T17" fmla="*/ 628 w 628"/>
                  <a:gd name="T18" fmla="*/ 155 h 1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28" h="155">
                    <a:moveTo>
                      <a:pt x="0" y="152"/>
                    </a:moveTo>
                    <a:lnTo>
                      <a:pt x="628" y="0"/>
                    </a:lnTo>
                    <a:lnTo>
                      <a:pt x="628" y="6"/>
                    </a:lnTo>
                    <a:lnTo>
                      <a:pt x="2" y="155"/>
                    </a:lnTo>
                    <a:lnTo>
                      <a:pt x="0" y="152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03" name="Freeform 20"/>
              <p:cNvSpPr/>
              <p:nvPr/>
            </p:nvSpPr>
            <p:spPr bwMode="auto">
              <a:xfrm>
                <a:off x="290513" y="463550"/>
                <a:ext cx="1000125" cy="244475"/>
              </a:xfrm>
              <a:custGeom>
                <a:avLst/>
                <a:gdLst>
                  <a:gd name="T0" fmla="*/ 0 w 630"/>
                  <a:gd name="T1" fmla="*/ 2147483647 h 154"/>
                  <a:gd name="T2" fmla="*/ 2147483647 w 630"/>
                  <a:gd name="T3" fmla="*/ 0 h 154"/>
                  <a:gd name="T4" fmla="*/ 2147483647 w 630"/>
                  <a:gd name="T5" fmla="*/ 2147483647 h 154"/>
                  <a:gd name="T6" fmla="*/ 2147483647 w 630"/>
                  <a:gd name="T7" fmla="*/ 2147483647 h 154"/>
                  <a:gd name="T8" fmla="*/ 0 w 630"/>
                  <a:gd name="T9" fmla="*/ 2147483647 h 1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30"/>
                  <a:gd name="T16" fmla="*/ 0 h 154"/>
                  <a:gd name="T17" fmla="*/ 630 w 630"/>
                  <a:gd name="T18" fmla="*/ 154 h 15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30" h="154">
                    <a:moveTo>
                      <a:pt x="0" y="150"/>
                    </a:moveTo>
                    <a:lnTo>
                      <a:pt x="628" y="0"/>
                    </a:lnTo>
                    <a:lnTo>
                      <a:pt x="630" y="4"/>
                    </a:lnTo>
                    <a:lnTo>
                      <a:pt x="2" y="154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04" name="Freeform 21"/>
              <p:cNvSpPr/>
              <p:nvPr/>
            </p:nvSpPr>
            <p:spPr bwMode="auto">
              <a:xfrm>
                <a:off x="269875" y="379413"/>
                <a:ext cx="1000125" cy="242888"/>
              </a:xfrm>
              <a:custGeom>
                <a:avLst/>
                <a:gdLst>
                  <a:gd name="T0" fmla="*/ 0 w 630"/>
                  <a:gd name="T1" fmla="*/ 2147483647 h 153"/>
                  <a:gd name="T2" fmla="*/ 2147483647 w 630"/>
                  <a:gd name="T3" fmla="*/ 0 h 153"/>
                  <a:gd name="T4" fmla="*/ 2147483647 w 630"/>
                  <a:gd name="T5" fmla="*/ 2147483647 h 153"/>
                  <a:gd name="T6" fmla="*/ 2147483647 w 630"/>
                  <a:gd name="T7" fmla="*/ 2147483647 h 153"/>
                  <a:gd name="T8" fmla="*/ 0 w 630"/>
                  <a:gd name="T9" fmla="*/ 2147483647 h 15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30"/>
                  <a:gd name="T16" fmla="*/ 0 h 153"/>
                  <a:gd name="T17" fmla="*/ 630 w 630"/>
                  <a:gd name="T18" fmla="*/ 153 h 15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30" h="153">
                    <a:moveTo>
                      <a:pt x="0" y="149"/>
                    </a:moveTo>
                    <a:lnTo>
                      <a:pt x="628" y="0"/>
                    </a:lnTo>
                    <a:lnTo>
                      <a:pt x="630" y="3"/>
                    </a:lnTo>
                    <a:lnTo>
                      <a:pt x="2" y="153"/>
                    </a:lnTo>
                    <a:lnTo>
                      <a:pt x="0" y="149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05" name="Freeform 22"/>
              <p:cNvSpPr/>
              <p:nvPr/>
            </p:nvSpPr>
            <p:spPr bwMode="auto">
              <a:xfrm>
                <a:off x="249238" y="293688"/>
                <a:ext cx="1000125" cy="246063"/>
              </a:xfrm>
              <a:custGeom>
                <a:avLst/>
                <a:gdLst>
                  <a:gd name="T0" fmla="*/ 0 w 630"/>
                  <a:gd name="T1" fmla="*/ 2147483647 h 155"/>
                  <a:gd name="T2" fmla="*/ 2147483647 w 630"/>
                  <a:gd name="T3" fmla="*/ 0 h 155"/>
                  <a:gd name="T4" fmla="*/ 2147483647 w 630"/>
                  <a:gd name="T5" fmla="*/ 2147483647 h 155"/>
                  <a:gd name="T6" fmla="*/ 2147483647 w 630"/>
                  <a:gd name="T7" fmla="*/ 2147483647 h 155"/>
                  <a:gd name="T8" fmla="*/ 0 w 630"/>
                  <a:gd name="T9" fmla="*/ 2147483647 h 1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30"/>
                  <a:gd name="T16" fmla="*/ 0 h 155"/>
                  <a:gd name="T17" fmla="*/ 630 w 630"/>
                  <a:gd name="T18" fmla="*/ 155 h 1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30" h="155">
                    <a:moveTo>
                      <a:pt x="0" y="150"/>
                    </a:moveTo>
                    <a:lnTo>
                      <a:pt x="628" y="0"/>
                    </a:lnTo>
                    <a:lnTo>
                      <a:pt x="630" y="4"/>
                    </a:lnTo>
                    <a:lnTo>
                      <a:pt x="2" y="155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06" name="Freeform 23"/>
              <p:cNvSpPr/>
              <p:nvPr/>
            </p:nvSpPr>
            <p:spPr bwMode="auto">
              <a:xfrm>
                <a:off x="228600" y="207963"/>
                <a:ext cx="1000125" cy="247650"/>
              </a:xfrm>
              <a:custGeom>
                <a:avLst/>
                <a:gdLst>
                  <a:gd name="T0" fmla="*/ 0 w 630"/>
                  <a:gd name="T1" fmla="*/ 2147483647 h 156"/>
                  <a:gd name="T2" fmla="*/ 2147483647 w 630"/>
                  <a:gd name="T3" fmla="*/ 0 h 156"/>
                  <a:gd name="T4" fmla="*/ 2147483647 w 630"/>
                  <a:gd name="T5" fmla="*/ 2147483647 h 156"/>
                  <a:gd name="T6" fmla="*/ 2147483647 w 630"/>
                  <a:gd name="T7" fmla="*/ 2147483647 h 156"/>
                  <a:gd name="T8" fmla="*/ 0 w 630"/>
                  <a:gd name="T9" fmla="*/ 2147483647 h 1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30"/>
                  <a:gd name="T16" fmla="*/ 0 h 156"/>
                  <a:gd name="T17" fmla="*/ 630 w 630"/>
                  <a:gd name="T18" fmla="*/ 156 h 1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30" h="156">
                    <a:moveTo>
                      <a:pt x="0" y="152"/>
                    </a:moveTo>
                    <a:lnTo>
                      <a:pt x="628" y="0"/>
                    </a:lnTo>
                    <a:lnTo>
                      <a:pt x="630" y="6"/>
                    </a:lnTo>
                    <a:lnTo>
                      <a:pt x="2" y="156"/>
                    </a:lnTo>
                    <a:lnTo>
                      <a:pt x="0" y="152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07" name="Freeform 24"/>
              <p:cNvSpPr/>
              <p:nvPr/>
            </p:nvSpPr>
            <p:spPr bwMode="auto">
              <a:xfrm>
                <a:off x="211138" y="127000"/>
                <a:ext cx="996950" cy="242888"/>
              </a:xfrm>
              <a:custGeom>
                <a:avLst/>
                <a:gdLst>
                  <a:gd name="T0" fmla="*/ 0 w 628"/>
                  <a:gd name="T1" fmla="*/ 2147483647 h 153"/>
                  <a:gd name="T2" fmla="*/ 2147483647 w 628"/>
                  <a:gd name="T3" fmla="*/ 0 h 153"/>
                  <a:gd name="T4" fmla="*/ 2147483647 w 628"/>
                  <a:gd name="T5" fmla="*/ 2147483647 h 153"/>
                  <a:gd name="T6" fmla="*/ 0 w 628"/>
                  <a:gd name="T7" fmla="*/ 2147483647 h 153"/>
                  <a:gd name="T8" fmla="*/ 0 w 628"/>
                  <a:gd name="T9" fmla="*/ 2147483647 h 15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28"/>
                  <a:gd name="T16" fmla="*/ 0 h 153"/>
                  <a:gd name="T17" fmla="*/ 628 w 628"/>
                  <a:gd name="T18" fmla="*/ 153 h 15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28" h="153">
                    <a:moveTo>
                      <a:pt x="0" y="149"/>
                    </a:moveTo>
                    <a:lnTo>
                      <a:pt x="626" y="0"/>
                    </a:lnTo>
                    <a:lnTo>
                      <a:pt x="628" y="3"/>
                    </a:lnTo>
                    <a:lnTo>
                      <a:pt x="0" y="153"/>
                    </a:lnTo>
                    <a:lnTo>
                      <a:pt x="0" y="149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08" name="Freeform 25"/>
              <p:cNvSpPr/>
              <p:nvPr/>
            </p:nvSpPr>
            <p:spPr bwMode="auto">
              <a:xfrm>
                <a:off x="190500" y="41275"/>
                <a:ext cx="996950" cy="242888"/>
              </a:xfrm>
              <a:custGeom>
                <a:avLst/>
                <a:gdLst>
                  <a:gd name="T0" fmla="*/ 0 w 628"/>
                  <a:gd name="T1" fmla="*/ 2147483647 h 153"/>
                  <a:gd name="T2" fmla="*/ 2147483647 w 628"/>
                  <a:gd name="T3" fmla="*/ 0 h 153"/>
                  <a:gd name="T4" fmla="*/ 2147483647 w 628"/>
                  <a:gd name="T5" fmla="*/ 2147483647 h 153"/>
                  <a:gd name="T6" fmla="*/ 0 w 628"/>
                  <a:gd name="T7" fmla="*/ 2147483647 h 153"/>
                  <a:gd name="T8" fmla="*/ 0 w 628"/>
                  <a:gd name="T9" fmla="*/ 2147483647 h 15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28"/>
                  <a:gd name="T16" fmla="*/ 0 h 153"/>
                  <a:gd name="T17" fmla="*/ 628 w 628"/>
                  <a:gd name="T18" fmla="*/ 153 h 15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28" h="153">
                    <a:moveTo>
                      <a:pt x="0" y="150"/>
                    </a:moveTo>
                    <a:lnTo>
                      <a:pt x="628" y="0"/>
                    </a:lnTo>
                    <a:lnTo>
                      <a:pt x="628" y="4"/>
                    </a:lnTo>
                    <a:lnTo>
                      <a:pt x="0" y="153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09" name="Freeform 26"/>
              <p:cNvSpPr/>
              <p:nvPr/>
            </p:nvSpPr>
            <p:spPr bwMode="auto">
              <a:xfrm>
                <a:off x="173038" y="238125"/>
                <a:ext cx="393700" cy="1611313"/>
              </a:xfrm>
              <a:custGeom>
                <a:avLst/>
                <a:gdLst>
                  <a:gd name="T0" fmla="*/ 2147483647 w 248"/>
                  <a:gd name="T1" fmla="*/ 2147483647 h 1015"/>
                  <a:gd name="T2" fmla="*/ 2147483647 w 248"/>
                  <a:gd name="T3" fmla="*/ 2147483647 h 1015"/>
                  <a:gd name="T4" fmla="*/ 2147483647 w 248"/>
                  <a:gd name="T5" fmla="*/ 0 h 1015"/>
                  <a:gd name="T6" fmla="*/ 0 w 248"/>
                  <a:gd name="T7" fmla="*/ 0 h 1015"/>
                  <a:gd name="T8" fmla="*/ 2147483647 w 248"/>
                  <a:gd name="T9" fmla="*/ 2147483647 h 10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8"/>
                  <a:gd name="T16" fmla="*/ 0 h 1015"/>
                  <a:gd name="T17" fmla="*/ 248 w 248"/>
                  <a:gd name="T18" fmla="*/ 1015 h 10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8" h="1015">
                    <a:moveTo>
                      <a:pt x="243" y="1015"/>
                    </a:moveTo>
                    <a:lnTo>
                      <a:pt x="248" y="1013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243" y="1015"/>
                    </a:lnTo>
                    <a:close/>
                  </a:path>
                </a:pathLst>
              </a:custGeom>
              <a:solidFill>
                <a:srgbClr val="2D68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6175" name="组合 45"/>
            <p:cNvGrpSpPr/>
            <p:nvPr/>
          </p:nvGrpSpPr>
          <p:grpSpPr bwMode="auto">
            <a:xfrm>
              <a:off x="1283475" y="383516"/>
              <a:ext cx="614363" cy="1724025"/>
              <a:chOff x="0" y="0"/>
              <a:chExt cx="614363" cy="1724025"/>
            </a:xfrm>
          </p:grpSpPr>
          <p:sp>
            <p:nvSpPr>
              <p:cNvPr id="6177" name="Freeform 27"/>
              <p:cNvSpPr/>
              <p:nvPr/>
            </p:nvSpPr>
            <p:spPr bwMode="auto">
              <a:xfrm>
                <a:off x="358775" y="0"/>
                <a:ext cx="255588" cy="398463"/>
              </a:xfrm>
              <a:custGeom>
                <a:avLst/>
                <a:gdLst>
                  <a:gd name="T0" fmla="*/ 2147483647 w 87"/>
                  <a:gd name="T1" fmla="*/ 2147483647 h 136"/>
                  <a:gd name="T2" fmla="*/ 2147483647 w 87"/>
                  <a:gd name="T3" fmla="*/ 2147483647 h 136"/>
                  <a:gd name="T4" fmla="*/ 2147483647 w 87"/>
                  <a:gd name="T5" fmla="*/ 2147483647 h 136"/>
                  <a:gd name="T6" fmla="*/ 2147483647 w 87"/>
                  <a:gd name="T7" fmla="*/ 2147483647 h 136"/>
                  <a:gd name="T8" fmla="*/ 2147483647 w 87"/>
                  <a:gd name="T9" fmla="*/ 2147483647 h 136"/>
                  <a:gd name="T10" fmla="*/ 2147483647 w 87"/>
                  <a:gd name="T11" fmla="*/ 2147483647 h 136"/>
                  <a:gd name="T12" fmla="*/ 2147483647 w 87"/>
                  <a:gd name="T13" fmla="*/ 2147483647 h 136"/>
                  <a:gd name="T14" fmla="*/ 2147483647 w 87"/>
                  <a:gd name="T15" fmla="*/ 2147483647 h 136"/>
                  <a:gd name="T16" fmla="*/ 2147483647 w 87"/>
                  <a:gd name="T17" fmla="*/ 2147483647 h 1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87"/>
                  <a:gd name="T28" fmla="*/ 0 h 136"/>
                  <a:gd name="T29" fmla="*/ 87 w 87"/>
                  <a:gd name="T30" fmla="*/ 136 h 1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87" h="136">
                    <a:moveTo>
                      <a:pt x="61" y="111"/>
                    </a:moveTo>
                    <a:cubicBezTo>
                      <a:pt x="56" y="127"/>
                      <a:pt x="40" y="136"/>
                      <a:pt x="24" y="131"/>
                    </a:cubicBezTo>
                    <a:cubicBezTo>
                      <a:pt x="24" y="131"/>
                      <a:pt x="24" y="131"/>
                      <a:pt x="24" y="131"/>
                    </a:cubicBezTo>
                    <a:cubicBezTo>
                      <a:pt x="9" y="126"/>
                      <a:pt x="0" y="109"/>
                      <a:pt x="5" y="94"/>
                    </a:cubicBezTo>
                    <a:cubicBezTo>
                      <a:pt x="26" y="25"/>
                      <a:pt x="26" y="25"/>
                      <a:pt x="26" y="25"/>
                    </a:cubicBezTo>
                    <a:cubicBezTo>
                      <a:pt x="31" y="9"/>
                      <a:pt x="47" y="0"/>
                      <a:pt x="63" y="5"/>
                    </a:cubicBezTo>
                    <a:cubicBezTo>
                      <a:pt x="63" y="5"/>
                      <a:pt x="63" y="5"/>
                      <a:pt x="63" y="5"/>
                    </a:cubicBezTo>
                    <a:cubicBezTo>
                      <a:pt x="78" y="10"/>
                      <a:pt x="87" y="27"/>
                      <a:pt x="82" y="42"/>
                    </a:cubicBezTo>
                    <a:lnTo>
                      <a:pt x="61" y="111"/>
                    </a:lnTo>
                    <a:close/>
                  </a:path>
                </a:pathLst>
              </a:custGeom>
              <a:solidFill>
                <a:srgbClr val="BF27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78" name="Freeform 28"/>
              <p:cNvSpPr/>
              <p:nvPr/>
            </p:nvSpPr>
            <p:spPr bwMode="auto">
              <a:xfrm>
                <a:off x="412750" y="11112"/>
                <a:ext cx="201613" cy="387350"/>
              </a:xfrm>
              <a:custGeom>
                <a:avLst/>
                <a:gdLst>
                  <a:gd name="T0" fmla="*/ 2147483647 w 69"/>
                  <a:gd name="T1" fmla="*/ 2147483647 h 132"/>
                  <a:gd name="T2" fmla="*/ 2147483647 w 69"/>
                  <a:gd name="T3" fmla="*/ 0 h 132"/>
                  <a:gd name="T4" fmla="*/ 0 w 69"/>
                  <a:gd name="T5" fmla="*/ 2147483647 h 132"/>
                  <a:gd name="T6" fmla="*/ 2147483647 w 69"/>
                  <a:gd name="T7" fmla="*/ 2147483647 h 132"/>
                  <a:gd name="T8" fmla="*/ 2147483647 w 69"/>
                  <a:gd name="T9" fmla="*/ 2147483647 h 132"/>
                  <a:gd name="T10" fmla="*/ 2147483647 w 69"/>
                  <a:gd name="T11" fmla="*/ 2147483647 h 132"/>
                  <a:gd name="T12" fmla="*/ 2147483647 w 69"/>
                  <a:gd name="T13" fmla="*/ 2147483647 h 13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9"/>
                  <a:gd name="T22" fmla="*/ 0 h 132"/>
                  <a:gd name="T23" fmla="*/ 69 w 69"/>
                  <a:gd name="T24" fmla="*/ 132 h 13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9" h="132">
                    <a:moveTo>
                      <a:pt x="45" y="1"/>
                    </a:moveTo>
                    <a:cubicBezTo>
                      <a:pt x="43" y="1"/>
                      <a:pt x="41" y="0"/>
                      <a:pt x="39" y="0"/>
                    </a:cubicBezTo>
                    <a:cubicBezTo>
                      <a:pt x="0" y="124"/>
                      <a:pt x="0" y="124"/>
                      <a:pt x="0" y="124"/>
                    </a:cubicBezTo>
                    <a:cubicBezTo>
                      <a:pt x="2" y="125"/>
                      <a:pt x="4" y="126"/>
                      <a:pt x="6" y="127"/>
                    </a:cubicBezTo>
                    <a:cubicBezTo>
                      <a:pt x="22" y="132"/>
                      <a:pt x="38" y="123"/>
                      <a:pt x="43" y="107"/>
                    </a:cubicBezTo>
                    <a:cubicBezTo>
                      <a:pt x="64" y="38"/>
                      <a:pt x="64" y="38"/>
                      <a:pt x="64" y="38"/>
                    </a:cubicBezTo>
                    <a:cubicBezTo>
                      <a:pt x="69" y="23"/>
                      <a:pt x="60" y="6"/>
                      <a:pt x="45" y="1"/>
                    </a:cubicBezTo>
                    <a:close/>
                  </a:path>
                </a:pathLst>
              </a:custGeom>
              <a:solidFill>
                <a:srgbClr val="A321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79" name="Freeform 29"/>
              <p:cNvSpPr/>
              <p:nvPr/>
            </p:nvSpPr>
            <p:spPr bwMode="auto">
              <a:xfrm>
                <a:off x="482600" y="44450"/>
                <a:ext cx="127000" cy="339725"/>
              </a:xfrm>
              <a:custGeom>
                <a:avLst/>
                <a:gdLst>
                  <a:gd name="T0" fmla="*/ 2147483647 w 43"/>
                  <a:gd name="T1" fmla="*/ 0 h 116"/>
                  <a:gd name="T2" fmla="*/ 0 w 43"/>
                  <a:gd name="T3" fmla="*/ 2147483647 h 116"/>
                  <a:gd name="T4" fmla="*/ 2147483647 w 43"/>
                  <a:gd name="T5" fmla="*/ 2147483647 h 116"/>
                  <a:gd name="T6" fmla="*/ 2147483647 w 43"/>
                  <a:gd name="T7" fmla="*/ 2147483647 h 116"/>
                  <a:gd name="T8" fmla="*/ 2147483647 w 43"/>
                  <a:gd name="T9" fmla="*/ 0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3"/>
                  <a:gd name="T16" fmla="*/ 0 h 116"/>
                  <a:gd name="T17" fmla="*/ 43 w 43"/>
                  <a:gd name="T18" fmla="*/ 116 h 1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3" h="116">
                    <a:moveTo>
                      <a:pt x="35" y="0"/>
                    </a:moveTo>
                    <a:cubicBezTo>
                      <a:pt x="0" y="116"/>
                      <a:pt x="0" y="116"/>
                      <a:pt x="0" y="116"/>
                    </a:cubicBezTo>
                    <a:cubicBezTo>
                      <a:pt x="9" y="113"/>
                      <a:pt x="16" y="106"/>
                      <a:pt x="19" y="96"/>
                    </a:cubicBezTo>
                    <a:cubicBezTo>
                      <a:pt x="40" y="27"/>
                      <a:pt x="40" y="27"/>
                      <a:pt x="40" y="27"/>
                    </a:cubicBezTo>
                    <a:cubicBezTo>
                      <a:pt x="43" y="17"/>
                      <a:pt x="41" y="7"/>
                      <a:pt x="35" y="0"/>
                    </a:cubicBezTo>
                    <a:close/>
                  </a:path>
                </a:pathLst>
              </a:custGeom>
              <a:solidFill>
                <a:srgbClr val="8A1C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80" name="Freeform 30"/>
              <p:cNvSpPr/>
              <p:nvPr/>
            </p:nvSpPr>
            <p:spPr bwMode="auto">
              <a:xfrm>
                <a:off x="0" y="222250"/>
                <a:ext cx="555625" cy="1316038"/>
              </a:xfrm>
              <a:custGeom>
                <a:avLst/>
                <a:gdLst>
                  <a:gd name="T0" fmla="*/ 2147483647 w 350"/>
                  <a:gd name="T1" fmla="*/ 2147483647 h 829"/>
                  <a:gd name="T2" fmla="*/ 0 w 350"/>
                  <a:gd name="T3" fmla="*/ 2147483647 h 829"/>
                  <a:gd name="T4" fmla="*/ 2147483647 w 350"/>
                  <a:gd name="T5" fmla="*/ 0 h 829"/>
                  <a:gd name="T6" fmla="*/ 2147483647 w 350"/>
                  <a:gd name="T7" fmla="*/ 2147483647 h 829"/>
                  <a:gd name="T8" fmla="*/ 2147483647 w 350"/>
                  <a:gd name="T9" fmla="*/ 2147483647 h 8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0"/>
                  <a:gd name="T16" fmla="*/ 0 h 829"/>
                  <a:gd name="T17" fmla="*/ 350 w 350"/>
                  <a:gd name="T18" fmla="*/ 829 h 8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0" h="829">
                    <a:moveTo>
                      <a:pt x="104" y="829"/>
                    </a:moveTo>
                    <a:lnTo>
                      <a:pt x="0" y="798"/>
                    </a:lnTo>
                    <a:lnTo>
                      <a:pt x="245" y="0"/>
                    </a:lnTo>
                    <a:lnTo>
                      <a:pt x="350" y="32"/>
                    </a:lnTo>
                    <a:lnTo>
                      <a:pt x="104" y="829"/>
                    </a:lnTo>
                    <a:close/>
                  </a:path>
                </a:pathLst>
              </a:custGeom>
              <a:solidFill>
                <a:srgbClr val="00C5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81" name="Freeform 31"/>
              <p:cNvSpPr/>
              <p:nvPr/>
            </p:nvSpPr>
            <p:spPr bwMode="auto">
              <a:xfrm>
                <a:off x="65088" y="242887"/>
                <a:ext cx="490538" cy="1295400"/>
              </a:xfrm>
              <a:custGeom>
                <a:avLst/>
                <a:gdLst>
                  <a:gd name="T0" fmla="*/ 2147483647 w 309"/>
                  <a:gd name="T1" fmla="*/ 0 h 816"/>
                  <a:gd name="T2" fmla="*/ 0 w 309"/>
                  <a:gd name="T3" fmla="*/ 2147483647 h 816"/>
                  <a:gd name="T4" fmla="*/ 2147483647 w 309"/>
                  <a:gd name="T5" fmla="*/ 2147483647 h 816"/>
                  <a:gd name="T6" fmla="*/ 2147483647 w 309"/>
                  <a:gd name="T7" fmla="*/ 2147483647 h 816"/>
                  <a:gd name="T8" fmla="*/ 2147483647 w 309"/>
                  <a:gd name="T9" fmla="*/ 0 h 8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9"/>
                  <a:gd name="T16" fmla="*/ 0 h 816"/>
                  <a:gd name="T17" fmla="*/ 309 w 309"/>
                  <a:gd name="T18" fmla="*/ 816 h 8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9" h="816">
                    <a:moveTo>
                      <a:pt x="245" y="0"/>
                    </a:moveTo>
                    <a:lnTo>
                      <a:pt x="0" y="796"/>
                    </a:lnTo>
                    <a:lnTo>
                      <a:pt x="63" y="816"/>
                    </a:lnTo>
                    <a:lnTo>
                      <a:pt x="309" y="19"/>
                    </a:lnTo>
                    <a:lnTo>
                      <a:pt x="245" y="0"/>
                    </a:lnTo>
                    <a:close/>
                  </a:path>
                </a:pathLst>
              </a:custGeom>
              <a:solidFill>
                <a:srgbClr val="00AB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82" name="Freeform 32"/>
              <p:cNvSpPr/>
              <p:nvPr/>
            </p:nvSpPr>
            <p:spPr bwMode="auto">
              <a:xfrm>
                <a:off x="130175" y="260350"/>
                <a:ext cx="425450" cy="1277938"/>
              </a:xfrm>
              <a:custGeom>
                <a:avLst/>
                <a:gdLst>
                  <a:gd name="T0" fmla="*/ 2147483647 w 268"/>
                  <a:gd name="T1" fmla="*/ 0 h 805"/>
                  <a:gd name="T2" fmla="*/ 0 w 268"/>
                  <a:gd name="T3" fmla="*/ 2147483647 h 805"/>
                  <a:gd name="T4" fmla="*/ 2147483647 w 268"/>
                  <a:gd name="T5" fmla="*/ 2147483647 h 805"/>
                  <a:gd name="T6" fmla="*/ 2147483647 w 268"/>
                  <a:gd name="T7" fmla="*/ 2147483647 h 805"/>
                  <a:gd name="T8" fmla="*/ 2147483647 w 268"/>
                  <a:gd name="T9" fmla="*/ 0 h 80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68"/>
                  <a:gd name="T16" fmla="*/ 0 h 805"/>
                  <a:gd name="T17" fmla="*/ 268 w 268"/>
                  <a:gd name="T18" fmla="*/ 805 h 80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68" h="805">
                    <a:moveTo>
                      <a:pt x="244" y="0"/>
                    </a:moveTo>
                    <a:lnTo>
                      <a:pt x="0" y="798"/>
                    </a:lnTo>
                    <a:lnTo>
                      <a:pt x="22" y="805"/>
                    </a:lnTo>
                    <a:lnTo>
                      <a:pt x="268" y="8"/>
                    </a:lnTo>
                    <a:lnTo>
                      <a:pt x="244" y="0"/>
                    </a:lnTo>
                    <a:close/>
                  </a:path>
                </a:pathLst>
              </a:custGeom>
              <a:solidFill>
                <a:srgbClr val="0091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83" name="Freeform 33"/>
              <p:cNvSpPr/>
              <p:nvPr/>
            </p:nvSpPr>
            <p:spPr bwMode="auto">
              <a:xfrm>
                <a:off x="0" y="1489075"/>
                <a:ext cx="165100" cy="234950"/>
              </a:xfrm>
              <a:custGeom>
                <a:avLst/>
                <a:gdLst>
                  <a:gd name="T0" fmla="*/ 2147483647 w 104"/>
                  <a:gd name="T1" fmla="*/ 2147483647 h 148"/>
                  <a:gd name="T2" fmla="*/ 2147483647 w 104"/>
                  <a:gd name="T3" fmla="*/ 2147483647 h 148"/>
                  <a:gd name="T4" fmla="*/ 0 w 104"/>
                  <a:gd name="T5" fmla="*/ 0 h 148"/>
                  <a:gd name="T6" fmla="*/ 2147483647 w 104"/>
                  <a:gd name="T7" fmla="*/ 2147483647 h 14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4"/>
                  <a:gd name="T13" fmla="*/ 0 h 148"/>
                  <a:gd name="T14" fmla="*/ 104 w 104"/>
                  <a:gd name="T15" fmla="*/ 148 h 14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4" h="148">
                    <a:moveTo>
                      <a:pt x="104" y="31"/>
                    </a:moveTo>
                    <a:lnTo>
                      <a:pt x="11" y="148"/>
                    </a:lnTo>
                    <a:lnTo>
                      <a:pt x="0" y="0"/>
                    </a:lnTo>
                    <a:lnTo>
                      <a:pt x="104" y="31"/>
                    </a:lnTo>
                    <a:close/>
                  </a:path>
                </a:pathLst>
              </a:custGeom>
              <a:solidFill>
                <a:srgbClr val="F9D5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84" name="Freeform 34"/>
              <p:cNvSpPr/>
              <p:nvPr/>
            </p:nvSpPr>
            <p:spPr bwMode="auto">
              <a:xfrm>
                <a:off x="12700" y="1662112"/>
                <a:ext cx="44450" cy="61913"/>
              </a:xfrm>
              <a:custGeom>
                <a:avLst/>
                <a:gdLst>
                  <a:gd name="T0" fmla="*/ 0 w 28"/>
                  <a:gd name="T1" fmla="*/ 0 h 39"/>
                  <a:gd name="T2" fmla="*/ 2147483647 w 28"/>
                  <a:gd name="T3" fmla="*/ 2147483647 h 39"/>
                  <a:gd name="T4" fmla="*/ 2147483647 w 28"/>
                  <a:gd name="T5" fmla="*/ 2147483647 h 39"/>
                  <a:gd name="T6" fmla="*/ 0 w 28"/>
                  <a:gd name="T7" fmla="*/ 0 h 3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"/>
                  <a:gd name="T13" fmla="*/ 0 h 39"/>
                  <a:gd name="T14" fmla="*/ 28 w 28"/>
                  <a:gd name="T15" fmla="*/ 39 h 3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" h="39">
                    <a:moveTo>
                      <a:pt x="0" y="0"/>
                    </a:moveTo>
                    <a:lnTo>
                      <a:pt x="3" y="39"/>
                    </a:lnTo>
                    <a:lnTo>
                      <a:pt x="28" y="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85" name="Freeform 35"/>
              <p:cNvSpPr/>
              <p:nvPr/>
            </p:nvSpPr>
            <p:spPr bwMode="auto">
              <a:xfrm>
                <a:off x="376238" y="200025"/>
                <a:ext cx="192088" cy="96838"/>
              </a:xfrm>
              <a:custGeom>
                <a:avLst/>
                <a:gdLst>
                  <a:gd name="T0" fmla="*/ 2147483647 w 65"/>
                  <a:gd name="T1" fmla="*/ 2147483647 h 33"/>
                  <a:gd name="T2" fmla="*/ 2147483647 w 65"/>
                  <a:gd name="T3" fmla="*/ 2147483647 h 33"/>
                  <a:gd name="T4" fmla="*/ 2147483647 w 65"/>
                  <a:gd name="T5" fmla="*/ 2147483647 h 33"/>
                  <a:gd name="T6" fmla="*/ 0 w 65"/>
                  <a:gd name="T7" fmla="*/ 2147483647 h 33"/>
                  <a:gd name="T8" fmla="*/ 2147483647 w 65"/>
                  <a:gd name="T9" fmla="*/ 2147483647 h 33"/>
                  <a:gd name="T10" fmla="*/ 2147483647 w 65"/>
                  <a:gd name="T11" fmla="*/ 0 h 33"/>
                  <a:gd name="T12" fmla="*/ 2147483647 w 65"/>
                  <a:gd name="T13" fmla="*/ 2147483647 h 33"/>
                  <a:gd name="T14" fmla="*/ 2147483647 w 65"/>
                  <a:gd name="T15" fmla="*/ 2147483647 h 33"/>
                  <a:gd name="T16" fmla="*/ 2147483647 w 65"/>
                  <a:gd name="T17" fmla="*/ 2147483647 h 3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5"/>
                  <a:gd name="T28" fmla="*/ 0 h 33"/>
                  <a:gd name="T29" fmla="*/ 65 w 65"/>
                  <a:gd name="T30" fmla="*/ 33 h 3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5" h="33">
                    <a:moveTo>
                      <a:pt x="62" y="30"/>
                    </a:moveTo>
                    <a:cubicBezTo>
                      <a:pt x="61" y="32"/>
                      <a:pt x="59" y="33"/>
                      <a:pt x="58" y="33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1" y="15"/>
                      <a:pt x="0" y="13"/>
                      <a:pt x="0" y="11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4" y="1"/>
                      <a:pt x="6" y="0"/>
                      <a:pt x="7" y="0"/>
                    </a:cubicBezTo>
                    <a:cubicBezTo>
                      <a:pt x="62" y="17"/>
                      <a:pt x="62" y="17"/>
                      <a:pt x="62" y="17"/>
                    </a:cubicBezTo>
                    <a:cubicBezTo>
                      <a:pt x="64" y="18"/>
                      <a:pt x="65" y="20"/>
                      <a:pt x="65" y="22"/>
                    </a:cubicBezTo>
                    <a:lnTo>
                      <a:pt x="62" y="30"/>
                    </a:lnTo>
                    <a:close/>
                  </a:path>
                </a:pathLst>
              </a:custGeom>
              <a:solidFill>
                <a:srgbClr val="FAEC2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86" name="Freeform 36"/>
              <p:cNvSpPr/>
              <p:nvPr/>
            </p:nvSpPr>
            <p:spPr bwMode="auto">
              <a:xfrm>
                <a:off x="447675" y="219075"/>
                <a:ext cx="120650" cy="77788"/>
              </a:xfrm>
              <a:custGeom>
                <a:avLst/>
                <a:gdLst>
                  <a:gd name="T0" fmla="*/ 2147483647 w 41"/>
                  <a:gd name="T1" fmla="*/ 2147483647 h 26"/>
                  <a:gd name="T2" fmla="*/ 2147483647 w 41"/>
                  <a:gd name="T3" fmla="*/ 0 h 26"/>
                  <a:gd name="T4" fmla="*/ 0 w 41"/>
                  <a:gd name="T5" fmla="*/ 2147483647 h 26"/>
                  <a:gd name="T6" fmla="*/ 2147483647 w 41"/>
                  <a:gd name="T7" fmla="*/ 2147483647 h 26"/>
                  <a:gd name="T8" fmla="*/ 2147483647 w 41"/>
                  <a:gd name="T9" fmla="*/ 2147483647 h 26"/>
                  <a:gd name="T10" fmla="*/ 2147483647 w 41"/>
                  <a:gd name="T11" fmla="*/ 2147483647 h 26"/>
                  <a:gd name="T12" fmla="*/ 2147483647 w 41"/>
                  <a:gd name="T13" fmla="*/ 2147483647 h 2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1"/>
                  <a:gd name="T22" fmla="*/ 0 h 26"/>
                  <a:gd name="T23" fmla="*/ 41 w 41"/>
                  <a:gd name="T24" fmla="*/ 26 h 2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1" h="26">
                    <a:moveTo>
                      <a:pt x="38" y="1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4" y="26"/>
                      <a:pt x="34" y="26"/>
                      <a:pt x="34" y="26"/>
                    </a:cubicBezTo>
                    <a:cubicBezTo>
                      <a:pt x="35" y="26"/>
                      <a:pt x="37" y="25"/>
                      <a:pt x="38" y="23"/>
                    </a:cubicBezTo>
                    <a:cubicBezTo>
                      <a:pt x="41" y="15"/>
                      <a:pt x="41" y="15"/>
                      <a:pt x="41" y="15"/>
                    </a:cubicBezTo>
                    <a:cubicBezTo>
                      <a:pt x="41" y="13"/>
                      <a:pt x="40" y="11"/>
                      <a:pt x="38" y="10"/>
                    </a:cubicBezTo>
                    <a:close/>
                  </a:path>
                </a:pathLst>
              </a:custGeom>
              <a:solidFill>
                <a:srgbClr val="E0D4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87" name="Freeform 37"/>
              <p:cNvSpPr/>
              <p:nvPr/>
            </p:nvSpPr>
            <p:spPr bwMode="auto">
              <a:xfrm>
                <a:off x="376238" y="200025"/>
                <a:ext cx="36513" cy="49213"/>
              </a:xfrm>
              <a:custGeom>
                <a:avLst/>
                <a:gdLst>
                  <a:gd name="T0" fmla="*/ 2147483647 w 12"/>
                  <a:gd name="T1" fmla="*/ 2147483647 h 17"/>
                  <a:gd name="T2" fmla="*/ 2147483647 w 12"/>
                  <a:gd name="T3" fmla="*/ 0 h 17"/>
                  <a:gd name="T4" fmla="*/ 2147483647 w 12"/>
                  <a:gd name="T5" fmla="*/ 2147483647 h 17"/>
                  <a:gd name="T6" fmla="*/ 0 w 12"/>
                  <a:gd name="T7" fmla="*/ 2147483647 h 17"/>
                  <a:gd name="T8" fmla="*/ 2147483647 w 12"/>
                  <a:gd name="T9" fmla="*/ 2147483647 h 17"/>
                  <a:gd name="T10" fmla="*/ 2147483647 w 12"/>
                  <a:gd name="T11" fmla="*/ 2147483647 h 17"/>
                  <a:gd name="T12" fmla="*/ 2147483647 w 12"/>
                  <a:gd name="T13" fmla="*/ 2147483647 h 1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2"/>
                  <a:gd name="T22" fmla="*/ 0 h 17"/>
                  <a:gd name="T23" fmla="*/ 12 w 12"/>
                  <a:gd name="T24" fmla="*/ 17 h 1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2" h="17">
                    <a:moveTo>
                      <a:pt x="12" y="2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6" y="0"/>
                      <a:pt x="4" y="1"/>
                      <a:pt x="3" y="3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3"/>
                      <a:pt x="1" y="15"/>
                      <a:pt x="3" y="16"/>
                    </a:cubicBezTo>
                    <a:cubicBezTo>
                      <a:pt x="7" y="17"/>
                      <a:pt x="7" y="17"/>
                      <a:pt x="7" y="17"/>
                    </a:cubicBezTo>
                    <a:lnTo>
                      <a:pt x="12" y="2"/>
                    </a:lnTo>
                    <a:close/>
                  </a:path>
                </a:pathLst>
              </a:custGeom>
              <a:solidFill>
                <a:srgbClr val="E0D4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88" name="Freeform 38"/>
              <p:cNvSpPr/>
              <p:nvPr/>
            </p:nvSpPr>
            <p:spPr bwMode="auto">
              <a:xfrm>
                <a:off x="512763" y="239712"/>
                <a:ext cx="55563" cy="57150"/>
              </a:xfrm>
              <a:custGeom>
                <a:avLst/>
                <a:gdLst>
                  <a:gd name="T0" fmla="*/ 2147483647 w 19"/>
                  <a:gd name="T1" fmla="*/ 2147483647 h 19"/>
                  <a:gd name="T2" fmla="*/ 2147483647 w 19"/>
                  <a:gd name="T3" fmla="*/ 0 h 19"/>
                  <a:gd name="T4" fmla="*/ 0 w 19"/>
                  <a:gd name="T5" fmla="*/ 2147483647 h 19"/>
                  <a:gd name="T6" fmla="*/ 2147483647 w 19"/>
                  <a:gd name="T7" fmla="*/ 2147483647 h 19"/>
                  <a:gd name="T8" fmla="*/ 2147483647 w 19"/>
                  <a:gd name="T9" fmla="*/ 2147483647 h 19"/>
                  <a:gd name="T10" fmla="*/ 2147483647 w 19"/>
                  <a:gd name="T11" fmla="*/ 2147483647 h 19"/>
                  <a:gd name="T12" fmla="*/ 2147483647 w 19"/>
                  <a:gd name="T13" fmla="*/ 2147483647 h 1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9"/>
                  <a:gd name="T22" fmla="*/ 0 h 19"/>
                  <a:gd name="T23" fmla="*/ 19 w 19"/>
                  <a:gd name="T24" fmla="*/ 19 h 1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9" h="19">
                    <a:moveTo>
                      <a:pt x="16" y="3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2" y="19"/>
                      <a:pt x="12" y="19"/>
                      <a:pt x="12" y="19"/>
                    </a:cubicBezTo>
                    <a:cubicBezTo>
                      <a:pt x="13" y="19"/>
                      <a:pt x="15" y="18"/>
                      <a:pt x="16" y="16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6"/>
                      <a:pt x="18" y="4"/>
                      <a:pt x="16" y="3"/>
                    </a:cubicBezTo>
                    <a:close/>
                  </a:path>
                </a:pathLst>
              </a:custGeom>
              <a:solidFill>
                <a:srgbClr val="C4BA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6176" name="文本框 46"/>
            <p:cNvSpPr txBox="1">
              <a:spLocks noChangeArrowheads="1"/>
            </p:cNvSpPr>
            <p:nvPr/>
          </p:nvSpPr>
          <p:spPr bwMode="auto">
            <a:xfrm>
              <a:off x="244475" y="501805"/>
              <a:ext cx="1371600" cy="769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sz="44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目录</a:t>
              </a:r>
              <a:endParaRPr lang="zh-CN" sz="44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147" name="组合 84"/>
          <p:cNvGrpSpPr/>
          <p:nvPr/>
        </p:nvGrpSpPr>
        <p:grpSpPr bwMode="auto">
          <a:xfrm>
            <a:off x="3328988" y="2413000"/>
            <a:ext cx="5467350" cy="668338"/>
            <a:chOff x="0" y="0"/>
            <a:chExt cx="5467144" cy="668621"/>
          </a:xfrm>
        </p:grpSpPr>
        <p:grpSp>
          <p:nvGrpSpPr>
            <p:cNvPr id="6168" name="组合 26"/>
            <p:cNvGrpSpPr/>
            <p:nvPr/>
          </p:nvGrpSpPr>
          <p:grpSpPr bwMode="auto">
            <a:xfrm>
              <a:off x="0" y="0"/>
              <a:ext cx="5467144" cy="668621"/>
              <a:chOff x="0" y="0"/>
              <a:chExt cx="10006012" cy="1139825"/>
            </a:xfrm>
          </p:grpSpPr>
          <p:sp>
            <p:nvSpPr>
              <p:cNvPr id="6170" name="Freeform 30"/>
              <p:cNvSpPr/>
              <p:nvPr/>
            </p:nvSpPr>
            <p:spPr bwMode="auto">
              <a:xfrm>
                <a:off x="0" y="0"/>
                <a:ext cx="10006012" cy="1139825"/>
              </a:xfrm>
              <a:custGeom>
                <a:avLst/>
                <a:gdLst>
                  <a:gd name="T0" fmla="*/ 2147483647 w 603"/>
                  <a:gd name="T1" fmla="*/ 2147483647 h 66"/>
                  <a:gd name="T2" fmla="*/ 2147483647 w 603"/>
                  <a:gd name="T3" fmla="*/ 2147483647 h 66"/>
                  <a:gd name="T4" fmla="*/ 2147483647 w 603"/>
                  <a:gd name="T5" fmla="*/ 2147483647 h 66"/>
                  <a:gd name="T6" fmla="*/ 0 w 603"/>
                  <a:gd name="T7" fmla="*/ 2147483647 h 66"/>
                  <a:gd name="T8" fmla="*/ 0 w 603"/>
                  <a:gd name="T9" fmla="*/ 2147483647 h 66"/>
                  <a:gd name="T10" fmla="*/ 2147483647 w 603"/>
                  <a:gd name="T11" fmla="*/ 0 h 66"/>
                  <a:gd name="T12" fmla="*/ 2147483647 w 603"/>
                  <a:gd name="T13" fmla="*/ 0 h 66"/>
                  <a:gd name="T14" fmla="*/ 2147483647 w 603"/>
                  <a:gd name="T15" fmla="*/ 2147483647 h 6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03"/>
                  <a:gd name="T25" fmla="*/ 0 h 66"/>
                  <a:gd name="T26" fmla="*/ 603 w 603"/>
                  <a:gd name="T27" fmla="*/ 66 h 6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03" h="66">
                    <a:moveTo>
                      <a:pt x="603" y="33"/>
                    </a:moveTo>
                    <a:cubicBezTo>
                      <a:pt x="603" y="51"/>
                      <a:pt x="589" y="66"/>
                      <a:pt x="570" y="66"/>
                    </a:cubicBezTo>
                    <a:cubicBezTo>
                      <a:pt x="33" y="66"/>
                      <a:pt x="33" y="66"/>
                      <a:pt x="33" y="66"/>
                    </a:cubicBezTo>
                    <a:cubicBezTo>
                      <a:pt x="15" y="66"/>
                      <a:pt x="0" y="51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15"/>
                      <a:pt x="15" y="0"/>
                      <a:pt x="33" y="0"/>
                    </a:cubicBezTo>
                    <a:cubicBezTo>
                      <a:pt x="570" y="0"/>
                      <a:pt x="570" y="0"/>
                      <a:pt x="570" y="0"/>
                    </a:cubicBezTo>
                    <a:cubicBezTo>
                      <a:pt x="589" y="0"/>
                      <a:pt x="603" y="15"/>
                      <a:pt x="603" y="33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71" name="Freeform 31"/>
              <p:cNvSpPr/>
              <p:nvPr/>
            </p:nvSpPr>
            <p:spPr bwMode="auto">
              <a:xfrm>
                <a:off x="8229600" y="0"/>
                <a:ext cx="1776412" cy="1139825"/>
              </a:xfrm>
              <a:custGeom>
                <a:avLst/>
                <a:gdLst>
                  <a:gd name="T0" fmla="*/ 2147483647 w 107"/>
                  <a:gd name="T1" fmla="*/ 0 h 66"/>
                  <a:gd name="T2" fmla="*/ 0 w 107"/>
                  <a:gd name="T3" fmla="*/ 0 h 66"/>
                  <a:gd name="T4" fmla="*/ 0 w 107"/>
                  <a:gd name="T5" fmla="*/ 2147483647 h 66"/>
                  <a:gd name="T6" fmla="*/ 2147483647 w 107"/>
                  <a:gd name="T7" fmla="*/ 2147483647 h 66"/>
                  <a:gd name="T8" fmla="*/ 2147483647 w 107"/>
                  <a:gd name="T9" fmla="*/ 2147483647 h 66"/>
                  <a:gd name="T10" fmla="*/ 2147483647 w 107"/>
                  <a:gd name="T11" fmla="*/ 0 h 6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7"/>
                  <a:gd name="T19" fmla="*/ 0 h 66"/>
                  <a:gd name="T20" fmla="*/ 107 w 107"/>
                  <a:gd name="T21" fmla="*/ 66 h 6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7" h="66">
                    <a:moveTo>
                      <a:pt x="7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74" y="66"/>
                      <a:pt x="74" y="66"/>
                      <a:pt x="74" y="66"/>
                    </a:cubicBezTo>
                    <a:cubicBezTo>
                      <a:pt x="93" y="66"/>
                      <a:pt x="107" y="51"/>
                      <a:pt x="107" y="33"/>
                    </a:cubicBezTo>
                    <a:cubicBezTo>
                      <a:pt x="107" y="15"/>
                      <a:pt x="93" y="0"/>
                      <a:pt x="74" y="0"/>
                    </a:cubicBezTo>
                    <a:close/>
                  </a:path>
                </a:pathLst>
              </a:custGeom>
              <a:solidFill>
                <a:srgbClr val="2D68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72" name="Freeform 32"/>
              <p:cNvSpPr>
                <a:spLocks noEditPoints="1"/>
              </p:cNvSpPr>
              <p:nvPr/>
            </p:nvSpPr>
            <p:spPr bwMode="auto">
              <a:xfrm>
                <a:off x="8559519" y="96370"/>
                <a:ext cx="928687" cy="984250"/>
              </a:xfrm>
              <a:custGeom>
                <a:avLst/>
                <a:gdLst>
                  <a:gd name="T0" fmla="*/ 2147483647 w 56"/>
                  <a:gd name="T1" fmla="*/ 2147483647 h 57"/>
                  <a:gd name="T2" fmla="*/ 2147483647 w 56"/>
                  <a:gd name="T3" fmla="*/ 2147483647 h 57"/>
                  <a:gd name="T4" fmla="*/ 2147483647 w 56"/>
                  <a:gd name="T5" fmla="*/ 2147483647 h 57"/>
                  <a:gd name="T6" fmla="*/ 2147483647 w 56"/>
                  <a:gd name="T7" fmla="*/ 2147483647 h 57"/>
                  <a:gd name="T8" fmla="*/ 2147483647 w 56"/>
                  <a:gd name="T9" fmla="*/ 2147483647 h 57"/>
                  <a:gd name="T10" fmla="*/ 2147483647 w 56"/>
                  <a:gd name="T11" fmla="*/ 2147483647 h 57"/>
                  <a:gd name="T12" fmla="*/ 2147483647 w 56"/>
                  <a:gd name="T13" fmla="*/ 2147483647 h 57"/>
                  <a:gd name="T14" fmla="*/ 2147483647 w 56"/>
                  <a:gd name="T15" fmla="*/ 2147483647 h 57"/>
                  <a:gd name="T16" fmla="*/ 2147483647 w 56"/>
                  <a:gd name="T17" fmla="*/ 2147483647 h 57"/>
                  <a:gd name="T18" fmla="*/ 2147483647 w 56"/>
                  <a:gd name="T19" fmla="*/ 2147483647 h 57"/>
                  <a:gd name="T20" fmla="*/ 2147483647 w 56"/>
                  <a:gd name="T21" fmla="*/ 2147483647 h 57"/>
                  <a:gd name="T22" fmla="*/ 2147483647 w 56"/>
                  <a:gd name="T23" fmla="*/ 2147483647 h 57"/>
                  <a:gd name="T24" fmla="*/ 2147483647 w 56"/>
                  <a:gd name="T25" fmla="*/ 2147483647 h 5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56"/>
                  <a:gd name="T40" fmla="*/ 0 h 57"/>
                  <a:gd name="T41" fmla="*/ 56 w 56"/>
                  <a:gd name="T42" fmla="*/ 57 h 57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56" h="57">
                    <a:moveTo>
                      <a:pt x="34" y="8"/>
                    </a:moveTo>
                    <a:cubicBezTo>
                      <a:pt x="26" y="0"/>
                      <a:pt x="14" y="0"/>
                      <a:pt x="7" y="8"/>
                    </a:cubicBezTo>
                    <a:cubicBezTo>
                      <a:pt x="0" y="15"/>
                      <a:pt x="0" y="27"/>
                      <a:pt x="7" y="34"/>
                    </a:cubicBezTo>
                    <a:cubicBezTo>
                      <a:pt x="14" y="41"/>
                      <a:pt x="24" y="42"/>
                      <a:pt x="31" y="37"/>
                    </a:cubicBezTo>
                    <a:cubicBezTo>
                      <a:pt x="51" y="57"/>
                      <a:pt x="51" y="57"/>
                      <a:pt x="51" y="57"/>
                    </a:cubicBezTo>
                    <a:cubicBezTo>
                      <a:pt x="56" y="52"/>
                      <a:pt x="56" y="52"/>
                      <a:pt x="56" y="52"/>
                    </a:cubicBezTo>
                    <a:cubicBezTo>
                      <a:pt x="36" y="32"/>
                      <a:pt x="36" y="32"/>
                      <a:pt x="36" y="32"/>
                    </a:cubicBezTo>
                    <a:cubicBezTo>
                      <a:pt x="41" y="25"/>
                      <a:pt x="40" y="14"/>
                      <a:pt x="34" y="8"/>
                    </a:cubicBezTo>
                    <a:close/>
                    <a:moveTo>
                      <a:pt x="30" y="31"/>
                    </a:moveTo>
                    <a:cubicBezTo>
                      <a:pt x="25" y="36"/>
                      <a:pt x="16" y="36"/>
                      <a:pt x="11" y="31"/>
                    </a:cubicBezTo>
                    <a:cubicBezTo>
                      <a:pt x="5" y="26"/>
                      <a:pt x="5" y="17"/>
                      <a:pt x="11" y="11"/>
                    </a:cubicBezTo>
                    <a:cubicBezTo>
                      <a:pt x="16" y="6"/>
                      <a:pt x="25" y="6"/>
                      <a:pt x="30" y="11"/>
                    </a:cubicBezTo>
                    <a:cubicBezTo>
                      <a:pt x="36" y="17"/>
                      <a:pt x="36" y="26"/>
                      <a:pt x="30" y="31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6169" name="文本框 80"/>
            <p:cNvSpPr txBox="1">
              <a:spLocks noChangeArrowheads="1"/>
            </p:cNvSpPr>
            <p:nvPr/>
          </p:nvSpPr>
          <p:spPr bwMode="auto">
            <a:xfrm>
              <a:off x="923890" y="50822"/>
              <a:ext cx="2646262" cy="5844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3200" b="1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一、工作回顾</a:t>
              </a:r>
              <a:endParaRPr lang="zh-CN" altLang="en-US" sz="320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148" name="组合 85"/>
          <p:cNvGrpSpPr/>
          <p:nvPr/>
        </p:nvGrpSpPr>
        <p:grpSpPr bwMode="auto">
          <a:xfrm>
            <a:off x="3328988" y="3424238"/>
            <a:ext cx="5467350" cy="668337"/>
            <a:chOff x="0" y="0"/>
            <a:chExt cx="5467144" cy="668621"/>
          </a:xfrm>
        </p:grpSpPr>
        <p:grpSp>
          <p:nvGrpSpPr>
            <p:cNvPr id="6163" name="组合 30"/>
            <p:cNvGrpSpPr/>
            <p:nvPr/>
          </p:nvGrpSpPr>
          <p:grpSpPr bwMode="auto">
            <a:xfrm>
              <a:off x="0" y="0"/>
              <a:ext cx="5467144" cy="668621"/>
              <a:chOff x="0" y="0"/>
              <a:chExt cx="10006012" cy="1139825"/>
            </a:xfrm>
          </p:grpSpPr>
          <p:sp>
            <p:nvSpPr>
              <p:cNvPr id="6165" name="Freeform 30"/>
              <p:cNvSpPr/>
              <p:nvPr/>
            </p:nvSpPr>
            <p:spPr bwMode="auto">
              <a:xfrm>
                <a:off x="0" y="0"/>
                <a:ext cx="10006012" cy="1139825"/>
              </a:xfrm>
              <a:custGeom>
                <a:avLst/>
                <a:gdLst>
                  <a:gd name="T0" fmla="*/ 2147483647 w 603"/>
                  <a:gd name="T1" fmla="*/ 2147483647 h 66"/>
                  <a:gd name="T2" fmla="*/ 2147483647 w 603"/>
                  <a:gd name="T3" fmla="*/ 2147483647 h 66"/>
                  <a:gd name="T4" fmla="*/ 2147483647 w 603"/>
                  <a:gd name="T5" fmla="*/ 2147483647 h 66"/>
                  <a:gd name="T6" fmla="*/ 0 w 603"/>
                  <a:gd name="T7" fmla="*/ 2147483647 h 66"/>
                  <a:gd name="T8" fmla="*/ 0 w 603"/>
                  <a:gd name="T9" fmla="*/ 2147483647 h 66"/>
                  <a:gd name="T10" fmla="*/ 2147483647 w 603"/>
                  <a:gd name="T11" fmla="*/ 0 h 66"/>
                  <a:gd name="T12" fmla="*/ 2147483647 w 603"/>
                  <a:gd name="T13" fmla="*/ 0 h 66"/>
                  <a:gd name="T14" fmla="*/ 2147483647 w 603"/>
                  <a:gd name="T15" fmla="*/ 2147483647 h 6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03"/>
                  <a:gd name="T25" fmla="*/ 0 h 66"/>
                  <a:gd name="T26" fmla="*/ 603 w 603"/>
                  <a:gd name="T27" fmla="*/ 66 h 6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03" h="66">
                    <a:moveTo>
                      <a:pt x="603" y="33"/>
                    </a:moveTo>
                    <a:cubicBezTo>
                      <a:pt x="603" y="51"/>
                      <a:pt x="589" y="66"/>
                      <a:pt x="570" y="66"/>
                    </a:cubicBezTo>
                    <a:cubicBezTo>
                      <a:pt x="33" y="66"/>
                      <a:pt x="33" y="66"/>
                      <a:pt x="33" y="66"/>
                    </a:cubicBezTo>
                    <a:cubicBezTo>
                      <a:pt x="15" y="66"/>
                      <a:pt x="0" y="51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15"/>
                      <a:pt x="15" y="0"/>
                      <a:pt x="33" y="0"/>
                    </a:cubicBezTo>
                    <a:cubicBezTo>
                      <a:pt x="570" y="0"/>
                      <a:pt x="570" y="0"/>
                      <a:pt x="570" y="0"/>
                    </a:cubicBezTo>
                    <a:cubicBezTo>
                      <a:pt x="589" y="0"/>
                      <a:pt x="603" y="15"/>
                      <a:pt x="603" y="33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66" name="Freeform 31"/>
              <p:cNvSpPr/>
              <p:nvPr/>
            </p:nvSpPr>
            <p:spPr bwMode="auto">
              <a:xfrm>
                <a:off x="8230845" y="0"/>
                <a:ext cx="1775167" cy="1139825"/>
              </a:xfrm>
              <a:custGeom>
                <a:avLst/>
                <a:gdLst>
                  <a:gd name="T0" fmla="*/ 2147483647 w 107"/>
                  <a:gd name="T1" fmla="*/ 0 h 66"/>
                  <a:gd name="T2" fmla="*/ 0 w 107"/>
                  <a:gd name="T3" fmla="*/ 0 h 66"/>
                  <a:gd name="T4" fmla="*/ 0 w 107"/>
                  <a:gd name="T5" fmla="*/ 2147483647 h 66"/>
                  <a:gd name="T6" fmla="*/ 2147483647 w 107"/>
                  <a:gd name="T7" fmla="*/ 2147483647 h 66"/>
                  <a:gd name="T8" fmla="*/ 2147483647 w 107"/>
                  <a:gd name="T9" fmla="*/ 2147483647 h 66"/>
                  <a:gd name="T10" fmla="*/ 2147483647 w 107"/>
                  <a:gd name="T11" fmla="*/ 0 h 6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7"/>
                  <a:gd name="T19" fmla="*/ 0 h 66"/>
                  <a:gd name="T20" fmla="*/ 107 w 107"/>
                  <a:gd name="T21" fmla="*/ 66 h 6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7" h="66">
                    <a:moveTo>
                      <a:pt x="7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74" y="66"/>
                      <a:pt x="74" y="66"/>
                      <a:pt x="74" y="66"/>
                    </a:cubicBezTo>
                    <a:cubicBezTo>
                      <a:pt x="93" y="66"/>
                      <a:pt x="107" y="51"/>
                      <a:pt x="107" y="33"/>
                    </a:cubicBezTo>
                    <a:cubicBezTo>
                      <a:pt x="107" y="15"/>
                      <a:pt x="93" y="0"/>
                      <a:pt x="74" y="0"/>
                    </a:cubicBezTo>
                    <a:close/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67" name="Freeform 32"/>
              <p:cNvSpPr>
                <a:spLocks noEditPoints="1"/>
              </p:cNvSpPr>
              <p:nvPr/>
            </p:nvSpPr>
            <p:spPr bwMode="auto">
              <a:xfrm>
                <a:off x="8559150" y="97467"/>
                <a:ext cx="929711" cy="982794"/>
              </a:xfrm>
              <a:custGeom>
                <a:avLst/>
                <a:gdLst>
                  <a:gd name="T0" fmla="*/ 2147483647 w 56"/>
                  <a:gd name="T1" fmla="*/ 2147483647 h 57"/>
                  <a:gd name="T2" fmla="*/ 2147483647 w 56"/>
                  <a:gd name="T3" fmla="*/ 2147483647 h 57"/>
                  <a:gd name="T4" fmla="*/ 2147483647 w 56"/>
                  <a:gd name="T5" fmla="*/ 2147483647 h 57"/>
                  <a:gd name="T6" fmla="*/ 2147483647 w 56"/>
                  <a:gd name="T7" fmla="*/ 2147483647 h 57"/>
                  <a:gd name="T8" fmla="*/ 2147483647 w 56"/>
                  <a:gd name="T9" fmla="*/ 2147483647 h 57"/>
                  <a:gd name="T10" fmla="*/ 2147483647 w 56"/>
                  <a:gd name="T11" fmla="*/ 2147483647 h 57"/>
                  <a:gd name="T12" fmla="*/ 2147483647 w 56"/>
                  <a:gd name="T13" fmla="*/ 2147483647 h 57"/>
                  <a:gd name="T14" fmla="*/ 2147483647 w 56"/>
                  <a:gd name="T15" fmla="*/ 2147483647 h 57"/>
                  <a:gd name="T16" fmla="*/ 2147483647 w 56"/>
                  <a:gd name="T17" fmla="*/ 2147483647 h 57"/>
                  <a:gd name="T18" fmla="*/ 2147483647 w 56"/>
                  <a:gd name="T19" fmla="*/ 2147483647 h 57"/>
                  <a:gd name="T20" fmla="*/ 2147483647 w 56"/>
                  <a:gd name="T21" fmla="*/ 2147483647 h 57"/>
                  <a:gd name="T22" fmla="*/ 2147483647 w 56"/>
                  <a:gd name="T23" fmla="*/ 2147483647 h 57"/>
                  <a:gd name="T24" fmla="*/ 2147483647 w 56"/>
                  <a:gd name="T25" fmla="*/ 2147483647 h 5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56"/>
                  <a:gd name="T40" fmla="*/ 0 h 57"/>
                  <a:gd name="T41" fmla="*/ 56 w 56"/>
                  <a:gd name="T42" fmla="*/ 57 h 57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56" h="57">
                    <a:moveTo>
                      <a:pt x="34" y="8"/>
                    </a:moveTo>
                    <a:cubicBezTo>
                      <a:pt x="26" y="0"/>
                      <a:pt x="14" y="0"/>
                      <a:pt x="7" y="8"/>
                    </a:cubicBezTo>
                    <a:cubicBezTo>
                      <a:pt x="0" y="15"/>
                      <a:pt x="0" y="27"/>
                      <a:pt x="7" y="34"/>
                    </a:cubicBezTo>
                    <a:cubicBezTo>
                      <a:pt x="14" y="41"/>
                      <a:pt x="24" y="42"/>
                      <a:pt x="31" y="37"/>
                    </a:cubicBezTo>
                    <a:cubicBezTo>
                      <a:pt x="51" y="57"/>
                      <a:pt x="51" y="57"/>
                      <a:pt x="51" y="57"/>
                    </a:cubicBezTo>
                    <a:cubicBezTo>
                      <a:pt x="56" y="52"/>
                      <a:pt x="56" y="52"/>
                      <a:pt x="56" y="52"/>
                    </a:cubicBezTo>
                    <a:cubicBezTo>
                      <a:pt x="36" y="32"/>
                      <a:pt x="36" y="32"/>
                      <a:pt x="36" y="32"/>
                    </a:cubicBezTo>
                    <a:cubicBezTo>
                      <a:pt x="41" y="25"/>
                      <a:pt x="40" y="14"/>
                      <a:pt x="34" y="8"/>
                    </a:cubicBezTo>
                    <a:close/>
                    <a:moveTo>
                      <a:pt x="30" y="31"/>
                    </a:moveTo>
                    <a:cubicBezTo>
                      <a:pt x="25" y="36"/>
                      <a:pt x="16" y="36"/>
                      <a:pt x="11" y="31"/>
                    </a:cubicBezTo>
                    <a:cubicBezTo>
                      <a:pt x="5" y="26"/>
                      <a:pt x="5" y="17"/>
                      <a:pt x="11" y="11"/>
                    </a:cubicBezTo>
                    <a:cubicBezTo>
                      <a:pt x="16" y="6"/>
                      <a:pt x="25" y="6"/>
                      <a:pt x="30" y="11"/>
                    </a:cubicBezTo>
                    <a:cubicBezTo>
                      <a:pt x="36" y="17"/>
                      <a:pt x="36" y="26"/>
                      <a:pt x="30" y="31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6164" name="文本框 81"/>
            <p:cNvSpPr txBox="1">
              <a:spLocks noChangeArrowheads="1"/>
            </p:cNvSpPr>
            <p:nvPr/>
          </p:nvSpPr>
          <p:spPr bwMode="auto">
            <a:xfrm>
              <a:off x="923890" y="50822"/>
              <a:ext cx="2646262" cy="584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3200" b="1">
                  <a:solidFill>
                    <a:srgbClr val="D9D9D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二、工作态度</a:t>
              </a:r>
              <a:endParaRPr lang="zh-CN" altLang="en-US" sz="3200" b="1">
                <a:solidFill>
                  <a:srgbClr val="D9D9D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149" name="组合 86"/>
          <p:cNvGrpSpPr/>
          <p:nvPr/>
        </p:nvGrpSpPr>
        <p:grpSpPr bwMode="auto">
          <a:xfrm>
            <a:off x="3328988" y="4433888"/>
            <a:ext cx="5467350" cy="669925"/>
            <a:chOff x="0" y="0"/>
            <a:chExt cx="5467144" cy="668621"/>
          </a:xfrm>
        </p:grpSpPr>
        <p:grpSp>
          <p:nvGrpSpPr>
            <p:cNvPr id="6158" name="组合 34"/>
            <p:cNvGrpSpPr/>
            <p:nvPr/>
          </p:nvGrpSpPr>
          <p:grpSpPr bwMode="auto">
            <a:xfrm>
              <a:off x="0" y="0"/>
              <a:ext cx="5467144" cy="668621"/>
              <a:chOff x="0" y="0"/>
              <a:chExt cx="10006012" cy="1139825"/>
            </a:xfrm>
          </p:grpSpPr>
          <p:sp>
            <p:nvSpPr>
              <p:cNvPr id="6160" name="Freeform 30"/>
              <p:cNvSpPr/>
              <p:nvPr/>
            </p:nvSpPr>
            <p:spPr bwMode="auto">
              <a:xfrm>
                <a:off x="0" y="0"/>
                <a:ext cx="10006012" cy="1139825"/>
              </a:xfrm>
              <a:custGeom>
                <a:avLst/>
                <a:gdLst>
                  <a:gd name="T0" fmla="*/ 2147483647 w 603"/>
                  <a:gd name="T1" fmla="*/ 2147483647 h 66"/>
                  <a:gd name="T2" fmla="*/ 2147483647 w 603"/>
                  <a:gd name="T3" fmla="*/ 2147483647 h 66"/>
                  <a:gd name="T4" fmla="*/ 2147483647 w 603"/>
                  <a:gd name="T5" fmla="*/ 2147483647 h 66"/>
                  <a:gd name="T6" fmla="*/ 0 w 603"/>
                  <a:gd name="T7" fmla="*/ 2147483647 h 66"/>
                  <a:gd name="T8" fmla="*/ 0 w 603"/>
                  <a:gd name="T9" fmla="*/ 2147483647 h 66"/>
                  <a:gd name="T10" fmla="*/ 2147483647 w 603"/>
                  <a:gd name="T11" fmla="*/ 0 h 66"/>
                  <a:gd name="T12" fmla="*/ 2147483647 w 603"/>
                  <a:gd name="T13" fmla="*/ 0 h 66"/>
                  <a:gd name="T14" fmla="*/ 2147483647 w 603"/>
                  <a:gd name="T15" fmla="*/ 2147483647 h 6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03"/>
                  <a:gd name="T25" fmla="*/ 0 h 66"/>
                  <a:gd name="T26" fmla="*/ 603 w 603"/>
                  <a:gd name="T27" fmla="*/ 66 h 6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03" h="66">
                    <a:moveTo>
                      <a:pt x="603" y="33"/>
                    </a:moveTo>
                    <a:cubicBezTo>
                      <a:pt x="603" y="51"/>
                      <a:pt x="589" y="66"/>
                      <a:pt x="570" y="66"/>
                    </a:cubicBezTo>
                    <a:cubicBezTo>
                      <a:pt x="33" y="66"/>
                      <a:pt x="33" y="66"/>
                      <a:pt x="33" y="66"/>
                    </a:cubicBezTo>
                    <a:cubicBezTo>
                      <a:pt x="15" y="66"/>
                      <a:pt x="0" y="51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15"/>
                      <a:pt x="15" y="0"/>
                      <a:pt x="33" y="0"/>
                    </a:cubicBezTo>
                    <a:cubicBezTo>
                      <a:pt x="570" y="0"/>
                      <a:pt x="570" y="0"/>
                      <a:pt x="570" y="0"/>
                    </a:cubicBezTo>
                    <a:cubicBezTo>
                      <a:pt x="589" y="0"/>
                      <a:pt x="603" y="15"/>
                      <a:pt x="603" y="33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61" name="Freeform 31"/>
              <p:cNvSpPr/>
              <p:nvPr/>
            </p:nvSpPr>
            <p:spPr bwMode="auto">
              <a:xfrm>
                <a:off x="8230845" y="0"/>
                <a:ext cx="1775167" cy="1139825"/>
              </a:xfrm>
              <a:custGeom>
                <a:avLst/>
                <a:gdLst>
                  <a:gd name="T0" fmla="*/ 2147483647 w 107"/>
                  <a:gd name="T1" fmla="*/ 0 h 66"/>
                  <a:gd name="T2" fmla="*/ 0 w 107"/>
                  <a:gd name="T3" fmla="*/ 0 h 66"/>
                  <a:gd name="T4" fmla="*/ 0 w 107"/>
                  <a:gd name="T5" fmla="*/ 2147483647 h 66"/>
                  <a:gd name="T6" fmla="*/ 2147483647 w 107"/>
                  <a:gd name="T7" fmla="*/ 2147483647 h 66"/>
                  <a:gd name="T8" fmla="*/ 2147483647 w 107"/>
                  <a:gd name="T9" fmla="*/ 2147483647 h 66"/>
                  <a:gd name="T10" fmla="*/ 2147483647 w 107"/>
                  <a:gd name="T11" fmla="*/ 0 h 6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7"/>
                  <a:gd name="T19" fmla="*/ 0 h 66"/>
                  <a:gd name="T20" fmla="*/ 107 w 107"/>
                  <a:gd name="T21" fmla="*/ 66 h 6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7" h="66">
                    <a:moveTo>
                      <a:pt x="7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74" y="66"/>
                      <a:pt x="74" y="66"/>
                      <a:pt x="74" y="66"/>
                    </a:cubicBezTo>
                    <a:cubicBezTo>
                      <a:pt x="93" y="66"/>
                      <a:pt x="107" y="51"/>
                      <a:pt x="107" y="33"/>
                    </a:cubicBezTo>
                    <a:cubicBezTo>
                      <a:pt x="107" y="15"/>
                      <a:pt x="93" y="0"/>
                      <a:pt x="74" y="0"/>
                    </a:cubicBezTo>
                    <a:close/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62" name="Freeform 32"/>
              <p:cNvSpPr>
                <a:spLocks noEditPoints="1"/>
              </p:cNvSpPr>
              <p:nvPr/>
            </p:nvSpPr>
            <p:spPr bwMode="auto">
              <a:xfrm>
                <a:off x="8559150" y="97236"/>
                <a:ext cx="929711" cy="983167"/>
              </a:xfrm>
              <a:custGeom>
                <a:avLst/>
                <a:gdLst>
                  <a:gd name="T0" fmla="*/ 2147483647 w 56"/>
                  <a:gd name="T1" fmla="*/ 2147483647 h 57"/>
                  <a:gd name="T2" fmla="*/ 2147483647 w 56"/>
                  <a:gd name="T3" fmla="*/ 2147483647 h 57"/>
                  <a:gd name="T4" fmla="*/ 2147483647 w 56"/>
                  <a:gd name="T5" fmla="*/ 2147483647 h 57"/>
                  <a:gd name="T6" fmla="*/ 2147483647 w 56"/>
                  <a:gd name="T7" fmla="*/ 2147483647 h 57"/>
                  <a:gd name="T8" fmla="*/ 2147483647 w 56"/>
                  <a:gd name="T9" fmla="*/ 2147483647 h 57"/>
                  <a:gd name="T10" fmla="*/ 2147483647 w 56"/>
                  <a:gd name="T11" fmla="*/ 2147483647 h 57"/>
                  <a:gd name="T12" fmla="*/ 2147483647 w 56"/>
                  <a:gd name="T13" fmla="*/ 2147483647 h 57"/>
                  <a:gd name="T14" fmla="*/ 2147483647 w 56"/>
                  <a:gd name="T15" fmla="*/ 2147483647 h 57"/>
                  <a:gd name="T16" fmla="*/ 2147483647 w 56"/>
                  <a:gd name="T17" fmla="*/ 2147483647 h 57"/>
                  <a:gd name="T18" fmla="*/ 2147483647 w 56"/>
                  <a:gd name="T19" fmla="*/ 2147483647 h 57"/>
                  <a:gd name="T20" fmla="*/ 2147483647 w 56"/>
                  <a:gd name="T21" fmla="*/ 2147483647 h 57"/>
                  <a:gd name="T22" fmla="*/ 2147483647 w 56"/>
                  <a:gd name="T23" fmla="*/ 2147483647 h 57"/>
                  <a:gd name="T24" fmla="*/ 2147483647 w 56"/>
                  <a:gd name="T25" fmla="*/ 2147483647 h 5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56"/>
                  <a:gd name="T40" fmla="*/ 0 h 57"/>
                  <a:gd name="T41" fmla="*/ 56 w 56"/>
                  <a:gd name="T42" fmla="*/ 57 h 57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56" h="57">
                    <a:moveTo>
                      <a:pt x="34" y="8"/>
                    </a:moveTo>
                    <a:cubicBezTo>
                      <a:pt x="26" y="0"/>
                      <a:pt x="14" y="0"/>
                      <a:pt x="7" y="8"/>
                    </a:cubicBezTo>
                    <a:cubicBezTo>
                      <a:pt x="0" y="15"/>
                      <a:pt x="0" y="27"/>
                      <a:pt x="7" y="34"/>
                    </a:cubicBezTo>
                    <a:cubicBezTo>
                      <a:pt x="14" y="41"/>
                      <a:pt x="24" y="42"/>
                      <a:pt x="31" y="37"/>
                    </a:cubicBezTo>
                    <a:cubicBezTo>
                      <a:pt x="51" y="57"/>
                      <a:pt x="51" y="57"/>
                      <a:pt x="51" y="57"/>
                    </a:cubicBezTo>
                    <a:cubicBezTo>
                      <a:pt x="56" y="52"/>
                      <a:pt x="56" y="52"/>
                      <a:pt x="56" y="52"/>
                    </a:cubicBezTo>
                    <a:cubicBezTo>
                      <a:pt x="36" y="32"/>
                      <a:pt x="36" y="32"/>
                      <a:pt x="36" y="32"/>
                    </a:cubicBezTo>
                    <a:cubicBezTo>
                      <a:pt x="41" y="25"/>
                      <a:pt x="40" y="14"/>
                      <a:pt x="34" y="8"/>
                    </a:cubicBezTo>
                    <a:close/>
                    <a:moveTo>
                      <a:pt x="30" y="31"/>
                    </a:moveTo>
                    <a:cubicBezTo>
                      <a:pt x="25" y="36"/>
                      <a:pt x="16" y="36"/>
                      <a:pt x="11" y="31"/>
                    </a:cubicBezTo>
                    <a:cubicBezTo>
                      <a:pt x="5" y="26"/>
                      <a:pt x="5" y="17"/>
                      <a:pt x="11" y="11"/>
                    </a:cubicBezTo>
                    <a:cubicBezTo>
                      <a:pt x="16" y="6"/>
                      <a:pt x="25" y="6"/>
                      <a:pt x="30" y="11"/>
                    </a:cubicBezTo>
                    <a:cubicBezTo>
                      <a:pt x="36" y="17"/>
                      <a:pt x="36" y="26"/>
                      <a:pt x="30" y="31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6159" name="文本框 82"/>
            <p:cNvSpPr txBox="1">
              <a:spLocks noChangeArrowheads="1"/>
            </p:cNvSpPr>
            <p:nvPr/>
          </p:nvSpPr>
          <p:spPr bwMode="auto">
            <a:xfrm>
              <a:off x="923890" y="50701"/>
              <a:ext cx="2646262" cy="5846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3200" b="1">
                  <a:solidFill>
                    <a:srgbClr val="D9D9D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三、工作成果</a:t>
              </a:r>
              <a:endParaRPr lang="zh-CN" altLang="en-US" sz="3200" b="1">
                <a:solidFill>
                  <a:srgbClr val="D9D9D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150" name="组合 87"/>
          <p:cNvGrpSpPr/>
          <p:nvPr/>
        </p:nvGrpSpPr>
        <p:grpSpPr bwMode="auto">
          <a:xfrm>
            <a:off x="3328988" y="5445125"/>
            <a:ext cx="5467350" cy="668338"/>
            <a:chOff x="0" y="0"/>
            <a:chExt cx="5467144" cy="668621"/>
          </a:xfrm>
        </p:grpSpPr>
        <p:grpSp>
          <p:nvGrpSpPr>
            <p:cNvPr id="6153" name="组合 38"/>
            <p:cNvGrpSpPr/>
            <p:nvPr/>
          </p:nvGrpSpPr>
          <p:grpSpPr bwMode="auto">
            <a:xfrm>
              <a:off x="0" y="0"/>
              <a:ext cx="5467144" cy="668621"/>
              <a:chOff x="0" y="0"/>
              <a:chExt cx="10006012" cy="1139825"/>
            </a:xfrm>
          </p:grpSpPr>
          <p:sp>
            <p:nvSpPr>
              <p:cNvPr id="6155" name="Freeform 30"/>
              <p:cNvSpPr/>
              <p:nvPr/>
            </p:nvSpPr>
            <p:spPr bwMode="auto">
              <a:xfrm>
                <a:off x="0" y="0"/>
                <a:ext cx="10006012" cy="1139825"/>
              </a:xfrm>
              <a:custGeom>
                <a:avLst/>
                <a:gdLst>
                  <a:gd name="T0" fmla="*/ 2147483647 w 603"/>
                  <a:gd name="T1" fmla="*/ 2147483647 h 66"/>
                  <a:gd name="T2" fmla="*/ 2147483647 w 603"/>
                  <a:gd name="T3" fmla="*/ 2147483647 h 66"/>
                  <a:gd name="T4" fmla="*/ 2147483647 w 603"/>
                  <a:gd name="T5" fmla="*/ 2147483647 h 66"/>
                  <a:gd name="T6" fmla="*/ 0 w 603"/>
                  <a:gd name="T7" fmla="*/ 2147483647 h 66"/>
                  <a:gd name="T8" fmla="*/ 0 w 603"/>
                  <a:gd name="T9" fmla="*/ 2147483647 h 66"/>
                  <a:gd name="T10" fmla="*/ 2147483647 w 603"/>
                  <a:gd name="T11" fmla="*/ 0 h 66"/>
                  <a:gd name="T12" fmla="*/ 2147483647 w 603"/>
                  <a:gd name="T13" fmla="*/ 0 h 66"/>
                  <a:gd name="T14" fmla="*/ 2147483647 w 603"/>
                  <a:gd name="T15" fmla="*/ 2147483647 h 6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03"/>
                  <a:gd name="T25" fmla="*/ 0 h 66"/>
                  <a:gd name="T26" fmla="*/ 603 w 603"/>
                  <a:gd name="T27" fmla="*/ 66 h 6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03" h="66">
                    <a:moveTo>
                      <a:pt x="603" y="33"/>
                    </a:moveTo>
                    <a:cubicBezTo>
                      <a:pt x="603" y="51"/>
                      <a:pt x="589" y="66"/>
                      <a:pt x="570" y="66"/>
                    </a:cubicBezTo>
                    <a:cubicBezTo>
                      <a:pt x="33" y="66"/>
                      <a:pt x="33" y="66"/>
                      <a:pt x="33" y="66"/>
                    </a:cubicBezTo>
                    <a:cubicBezTo>
                      <a:pt x="15" y="66"/>
                      <a:pt x="0" y="51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15"/>
                      <a:pt x="15" y="0"/>
                      <a:pt x="33" y="0"/>
                    </a:cubicBezTo>
                    <a:cubicBezTo>
                      <a:pt x="570" y="0"/>
                      <a:pt x="570" y="0"/>
                      <a:pt x="570" y="0"/>
                    </a:cubicBezTo>
                    <a:cubicBezTo>
                      <a:pt x="589" y="0"/>
                      <a:pt x="603" y="15"/>
                      <a:pt x="603" y="33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56" name="Freeform 31"/>
              <p:cNvSpPr/>
              <p:nvPr/>
            </p:nvSpPr>
            <p:spPr bwMode="auto">
              <a:xfrm>
                <a:off x="8230845" y="0"/>
                <a:ext cx="1775167" cy="1139825"/>
              </a:xfrm>
              <a:custGeom>
                <a:avLst/>
                <a:gdLst>
                  <a:gd name="T0" fmla="*/ 2147483647 w 107"/>
                  <a:gd name="T1" fmla="*/ 0 h 66"/>
                  <a:gd name="T2" fmla="*/ 0 w 107"/>
                  <a:gd name="T3" fmla="*/ 0 h 66"/>
                  <a:gd name="T4" fmla="*/ 0 w 107"/>
                  <a:gd name="T5" fmla="*/ 2147483647 h 66"/>
                  <a:gd name="T6" fmla="*/ 2147483647 w 107"/>
                  <a:gd name="T7" fmla="*/ 2147483647 h 66"/>
                  <a:gd name="T8" fmla="*/ 2147483647 w 107"/>
                  <a:gd name="T9" fmla="*/ 2147483647 h 66"/>
                  <a:gd name="T10" fmla="*/ 2147483647 w 107"/>
                  <a:gd name="T11" fmla="*/ 0 h 6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7"/>
                  <a:gd name="T19" fmla="*/ 0 h 66"/>
                  <a:gd name="T20" fmla="*/ 107 w 107"/>
                  <a:gd name="T21" fmla="*/ 66 h 6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7" h="66">
                    <a:moveTo>
                      <a:pt x="7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74" y="66"/>
                      <a:pt x="74" y="66"/>
                      <a:pt x="74" y="66"/>
                    </a:cubicBezTo>
                    <a:cubicBezTo>
                      <a:pt x="93" y="66"/>
                      <a:pt x="107" y="51"/>
                      <a:pt x="107" y="33"/>
                    </a:cubicBezTo>
                    <a:cubicBezTo>
                      <a:pt x="107" y="15"/>
                      <a:pt x="93" y="0"/>
                      <a:pt x="74" y="0"/>
                    </a:cubicBezTo>
                    <a:close/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57" name="Freeform 32"/>
              <p:cNvSpPr>
                <a:spLocks noEditPoints="1"/>
              </p:cNvSpPr>
              <p:nvPr/>
            </p:nvSpPr>
            <p:spPr bwMode="auto">
              <a:xfrm>
                <a:off x="8559150" y="97467"/>
                <a:ext cx="929711" cy="982795"/>
              </a:xfrm>
              <a:custGeom>
                <a:avLst/>
                <a:gdLst>
                  <a:gd name="T0" fmla="*/ 2147483647 w 56"/>
                  <a:gd name="T1" fmla="*/ 2147483647 h 57"/>
                  <a:gd name="T2" fmla="*/ 2147483647 w 56"/>
                  <a:gd name="T3" fmla="*/ 2147483647 h 57"/>
                  <a:gd name="T4" fmla="*/ 2147483647 w 56"/>
                  <a:gd name="T5" fmla="*/ 2147483647 h 57"/>
                  <a:gd name="T6" fmla="*/ 2147483647 w 56"/>
                  <a:gd name="T7" fmla="*/ 2147483647 h 57"/>
                  <a:gd name="T8" fmla="*/ 2147483647 w 56"/>
                  <a:gd name="T9" fmla="*/ 2147483647 h 57"/>
                  <a:gd name="T10" fmla="*/ 2147483647 w 56"/>
                  <a:gd name="T11" fmla="*/ 2147483647 h 57"/>
                  <a:gd name="T12" fmla="*/ 2147483647 w 56"/>
                  <a:gd name="T13" fmla="*/ 2147483647 h 57"/>
                  <a:gd name="T14" fmla="*/ 2147483647 w 56"/>
                  <a:gd name="T15" fmla="*/ 2147483647 h 57"/>
                  <a:gd name="T16" fmla="*/ 2147483647 w 56"/>
                  <a:gd name="T17" fmla="*/ 2147483647 h 57"/>
                  <a:gd name="T18" fmla="*/ 2147483647 w 56"/>
                  <a:gd name="T19" fmla="*/ 2147483647 h 57"/>
                  <a:gd name="T20" fmla="*/ 2147483647 w 56"/>
                  <a:gd name="T21" fmla="*/ 2147483647 h 57"/>
                  <a:gd name="T22" fmla="*/ 2147483647 w 56"/>
                  <a:gd name="T23" fmla="*/ 2147483647 h 57"/>
                  <a:gd name="T24" fmla="*/ 2147483647 w 56"/>
                  <a:gd name="T25" fmla="*/ 2147483647 h 5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56"/>
                  <a:gd name="T40" fmla="*/ 0 h 57"/>
                  <a:gd name="T41" fmla="*/ 56 w 56"/>
                  <a:gd name="T42" fmla="*/ 57 h 57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56" h="57">
                    <a:moveTo>
                      <a:pt x="34" y="8"/>
                    </a:moveTo>
                    <a:cubicBezTo>
                      <a:pt x="26" y="0"/>
                      <a:pt x="14" y="0"/>
                      <a:pt x="7" y="8"/>
                    </a:cubicBezTo>
                    <a:cubicBezTo>
                      <a:pt x="0" y="15"/>
                      <a:pt x="0" y="27"/>
                      <a:pt x="7" y="34"/>
                    </a:cubicBezTo>
                    <a:cubicBezTo>
                      <a:pt x="14" y="41"/>
                      <a:pt x="24" y="42"/>
                      <a:pt x="31" y="37"/>
                    </a:cubicBezTo>
                    <a:cubicBezTo>
                      <a:pt x="51" y="57"/>
                      <a:pt x="51" y="57"/>
                      <a:pt x="51" y="57"/>
                    </a:cubicBezTo>
                    <a:cubicBezTo>
                      <a:pt x="56" y="52"/>
                      <a:pt x="56" y="52"/>
                      <a:pt x="56" y="52"/>
                    </a:cubicBezTo>
                    <a:cubicBezTo>
                      <a:pt x="36" y="32"/>
                      <a:pt x="36" y="32"/>
                      <a:pt x="36" y="32"/>
                    </a:cubicBezTo>
                    <a:cubicBezTo>
                      <a:pt x="41" y="25"/>
                      <a:pt x="40" y="14"/>
                      <a:pt x="34" y="8"/>
                    </a:cubicBezTo>
                    <a:close/>
                    <a:moveTo>
                      <a:pt x="30" y="31"/>
                    </a:moveTo>
                    <a:cubicBezTo>
                      <a:pt x="25" y="36"/>
                      <a:pt x="16" y="36"/>
                      <a:pt x="11" y="31"/>
                    </a:cubicBezTo>
                    <a:cubicBezTo>
                      <a:pt x="5" y="26"/>
                      <a:pt x="5" y="17"/>
                      <a:pt x="11" y="11"/>
                    </a:cubicBezTo>
                    <a:cubicBezTo>
                      <a:pt x="16" y="6"/>
                      <a:pt x="25" y="6"/>
                      <a:pt x="30" y="11"/>
                    </a:cubicBezTo>
                    <a:cubicBezTo>
                      <a:pt x="36" y="17"/>
                      <a:pt x="36" y="26"/>
                      <a:pt x="30" y="31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6154" name="文本框 83"/>
            <p:cNvSpPr txBox="1">
              <a:spLocks noChangeArrowheads="1"/>
            </p:cNvSpPr>
            <p:nvPr/>
          </p:nvSpPr>
          <p:spPr bwMode="auto">
            <a:xfrm>
              <a:off x="923890" y="50822"/>
              <a:ext cx="2646262" cy="5844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3200" b="1">
                  <a:solidFill>
                    <a:srgbClr val="D9D9D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四、未来展望</a:t>
              </a:r>
              <a:endParaRPr lang="zh-CN" altLang="en-US" sz="3200" b="1">
                <a:solidFill>
                  <a:srgbClr val="D9D9D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6151" name="Picture 7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1950" y="596900"/>
            <a:ext cx="674688" cy="581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2" name="Picture 7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9188" y="596900"/>
            <a:ext cx="392112" cy="581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椭圆 18"/>
          <p:cNvSpPr>
            <a:spLocks noChangeArrowheads="1"/>
          </p:cNvSpPr>
          <p:nvPr/>
        </p:nvSpPr>
        <p:spPr bwMode="auto">
          <a:xfrm>
            <a:off x="2281238" y="3489325"/>
            <a:ext cx="1120775" cy="1119188"/>
          </a:xfrm>
          <a:prstGeom prst="ellipse">
            <a:avLst/>
          </a:prstGeom>
          <a:solidFill>
            <a:srgbClr val="E339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2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71" name="椭圆 19"/>
          <p:cNvSpPr>
            <a:spLocks noChangeArrowheads="1"/>
          </p:cNvSpPr>
          <p:nvPr/>
        </p:nvSpPr>
        <p:spPr bwMode="auto">
          <a:xfrm>
            <a:off x="3908425" y="3489325"/>
            <a:ext cx="1120775" cy="1119188"/>
          </a:xfrm>
          <a:prstGeom prst="ellipse">
            <a:avLst/>
          </a:prstGeom>
          <a:solidFill>
            <a:srgbClr val="F49B1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2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72" name="椭圆 20"/>
          <p:cNvSpPr>
            <a:spLocks noChangeArrowheads="1"/>
          </p:cNvSpPr>
          <p:nvPr/>
        </p:nvSpPr>
        <p:spPr bwMode="auto">
          <a:xfrm>
            <a:off x="5561013" y="3489325"/>
            <a:ext cx="1120775" cy="1119188"/>
          </a:xfrm>
          <a:prstGeom prst="ellipse">
            <a:avLst/>
          </a:prstGeom>
          <a:solidFill>
            <a:srgbClr val="72B7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2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73" name="椭圆 21"/>
          <p:cNvSpPr>
            <a:spLocks noChangeArrowheads="1"/>
          </p:cNvSpPr>
          <p:nvPr/>
        </p:nvSpPr>
        <p:spPr bwMode="auto">
          <a:xfrm>
            <a:off x="7215188" y="3489325"/>
            <a:ext cx="1119187" cy="1119188"/>
          </a:xfrm>
          <a:prstGeom prst="ellipse">
            <a:avLst/>
          </a:prstGeom>
          <a:solidFill>
            <a:srgbClr val="6498B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174" name="椭圆 22"/>
          <p:cNvSpPr>
            <a:spLocks noChangeArrowheads="1"/>
          </p:cNvSpPr>
          <p:nvPr/>
        </p:nvSpPr>
        <p:spPr bwMode="auto">
          <a:xfrm>
            <a:off x="8859838" y="3489325"/>
            <a:ext cx="1119187" cy="1119188"/>
          </a:xfrm>
          <a:prstGeom prst="ellipse">
            <a:avLst/>
          </a:prstGeom>
          <a:solidFill>
            <a:srgbClr val="00C5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175" name="文本框 23"/>
          <p:cNvSpPr txBox="1">
            <a:spLocks noChangeArrowheads="1"/>
          </p:cNvSpPr>
          <p:nvPr/>
        </p:nvSpPr>
        <p:spPr bwMode="auto">
          <a:xfrm>
            <a:off x="8801100" y="4635500"/>
            <a:ext cx="13779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rgbClr val="00C5C2"/>
                </a:solidFill>
              </a:rPr>
              <a:t>2014.12</a:t>
            </a:r>
            <a:endParaRPr lang="zh-CN" altLang="en-US" sz="2800" b="1">
              <a:solidFill>
                <a:srgbClr val="00C5C2"/>
              </a:solidFill>
            </a:endParaRPr>
          </a:p>
        </p:txBody>
      </p:sp>
      <p:sp>
        <p:nvSpPr>
          <p:cNvPr id="7176" name="文本框 24"/>
          <p:cNvSpPr txBox="1">
            <a:spLocks noChangeArrowheads="1"/>
          </p:cNvSpPr>
          <p:nvPr/>
        </p:nvSpPr>
        <p:spPr bwMode="auto">
          <a:xfrm>
            <a:off x="7070725" y="2933700"/>
            <a:ext cx="13779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rgbClr val="6498B9"/>
                </a:solidFill>
              </a:rPr>
              <a:t>2014.11</a:t>
            </a:r>
            <a:endParaRPr lang="en-US" altLang="zh-CN" sz="2800" b="1">
              <a:solidFill>
                <a:srgbClr val="6498B9"/>
              </a:solidFill>
            </a:endParaRPr>
          </a:p>
        </p:txBody>
      </p:sp>
      <p:sp>
        <p:nvSpPr>
          <p:cNvPr id="7177" name="空心弧 28"/>
          <p:cNvSpPr/>
          <p:nvPr/>
        </p:nvSpPr>
        <p:spPr bwMode="auto">
          <a:xfrm>
            <a:off x="1873250" y="3079750"/>
            <a:ext cx="1928813" cy="1990725"/>
          </a:xfrm>
          <a:custGeom>
            <a:avLst/>
            <a:gdLst>
              <a:gd name="T0" fmla="*/ 0 w 1928813"/>
              <a:gd name="T1" fmla="*/ 995363 h 1990725"/>
              <a:gd name="T2" fmla="*/ 941807 w 1928813"/>
              <a:gd name="T3" fmla="*/ 273 h 1990725"/>
              <a:gd name="T4" fmla="*/ 1927881 w 1928813"/>
              <a:gd name="T5" fmla="*/ 951576 h 1990725"/>
              <a:gd name="T6" fmla="*/ 1648836 w 1928813"/>
              <a:gd name="T7" fmla="*/ 964257 h 1990725"/>
              <a:gd name="T8" fmla="*/ 948149 w 1928813"/>
              <a:gd name="T9" fmla="*/ 279532 h 1990725"/>
              <a:gd name="T10" fmla="*/ 279331 w 1928813"/>
              <a:gd name="T11" fmla="*/ 995362 h 1990725"/>
              <a:gd name="T12" fmla="*/ 0 w 1928813"/>
              <a:gd name="T13" fmla="*/ 995363 h 199072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928813"/>
              <a:gd name="T22" fmla="*/ 0 h 1990725"/>
              <a:gd name="T23" fmla="*/ 1928813 w 1928813"/>
              <a:gd name="T24" fmla="*/ 1990725 h 199072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928813" h="1990725">
                <a:moveTo>
                  <a:pt x="0" y="995363"/>
                </a:moveTo>
                <a:cubicBezTo>
                  <a:pt x="0" y="454727"/>
                  <a:pt x="418129" y="12943"/>
                  <a:pt x="941807" y="273"/>
                </a:cubicBezTo>
                <a:cubicBezTo>
                  <a:pt x="1466560" y="-12422"/>
                  <a:pt x="1904790" y="410355"/>
                  <a:pt x="1927881" y="951576"/>
                </a:cubicBezTo>
                <a:lnTo>
                  <a:pt x="1648836" y="964257"/>
                </a:lnTo>
                <a:cubicBezTo>
                  <a:pt x="1632628" y="574675"/>
                  <a:pt x="1321135" y="270278"/>
                  <a:pt x="948149" y="279532"/>
                </a:cubicBezTo>
                <a:cubicBezTo>
                  <a:pt x="576231" y="288760"/>
                  <a:pt x="279331" y="606529"/>
                  <a:pt x="279331" y="995362"/>
                </a:cubicBezTo>
                <a:lnTo>
                  <a:pt x="0" y="995363"/>
                </a:lnTo>
                <a:close/>
              </a:path>
            </a:pathLst>
          </a:custGeom>
          <a:solidFill>
            <a:srgbClr val="E339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178" name="空心弧 29"/>
          <p:cNvSpPr/>
          <p:nvPr/>
        </p:nvSpPr>
        <p:spPr bwMode="auto">
          <a:xfrm>
            <a:off x="5175250" y="3079750"/>
            <a:ext cx="1928813" cy="1990725"/>
          </a:xfrm>
          <a:custGeom>
            <a:avLst/>
            <a:gdLst>
              <a:gd name="T0" fmla="*/ 0 w 1928813"/>
              <a:gd name="T1" fmla="*/ 995363 h 1990725"/>
              <a:gd name="T2" fmla="*/ 941807 w 1928813"/>
              <a:gd name="T3" fmla="*/ 273 h 1990725"/>
              <a:gd name="T4" fmla="*/ 1927881 w 1928813"/>
              <a:gd name="T5" fmla="*/ 951576 h 1990725"/>
              <a:gd name="T6" fmla="*/ 1648836 w 1928813"/>
              <a:gd name="T7" fmla="*/ 964257 h 1990725"/>
              <a:gd name="T8" fmla="*/ 948149 w 1928813"/>
              <a:gd name="T9" fmla="*/ 279532 h 1990725"/>
              <a:gd name="T10" fmla="*/ 279331 w 1928813"/>
              <a:gd name="T11" fmla="*/ 995362 h 1990725"/>
              <a:gd name="T12" fmla="*/ 0 w 1928813"/>
              <a:gd name="T13" fmla="*/ 995363 h 199072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928813"/>
              <a:gd name="T22" fmla="*/ 0 h 1990725"/>
              <a:gd name="T23" fmla="*/ 1928813 w 1928813"/>
              <a:gd name="T24" fmla="*/ 1990725 h 199072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928813" h="1990725">
                <a:moveTo>
                  <a:pt x="0" y="995363"/>
                </a:moveTo>
                <a:cubicBezTo>
                  <a:pt x="0" y="454727"/>
                  <a:pt x="418129" y="12943"/>
                  <a:pt x="941807" y="273"/>
                </a:cubicBezTo>
                <a:cubicBezTo>
                  <a:pt x="1466560" y="-12422"/>
                  <a:pt x="1904790" y="410355"/>
                  <a:pt x="1927881" y="951576"/>
                </a:cubicBezTo>
                <a:lnTo>
                  <a:pt x="1648836" y="964257"/>
                </a:lnTo>
                <a:cubicBezTo>
                  <a:pt x="1632628" y="574675"/>
                  <a:pt x="1321135" y="270278"/>
                  <a:pt x="948149" y="279532"/>
                </a:cubicBezTo>
                <a:cubicBezTo>
                  <a:pt x="576231" y="288760"/>
                  <a:pt x="279331" y="606529"/>
                  <a:pt x="279331" y="995362"/>
                </a:cubicBezTo>
                <a:lnTo>
                  <a:pt x="0" y="995363"/>
                </a:lnTo>
                <a:close/>
              </a:path>
            </a:pathLst>
          </a:custGeom>
          <a:solidFill>
            <a:srgbClr val="72B7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179" name="空心弧 30"/>
          <p:cNvSpPr/>
          <p:nvPr/>
        </p:nvSpPr>
        <p:spPr bwMode="auto">
          <a:xfrm>
            <a:off x="8501063" y="3079750"/>
            <a:ext cx="1928812" cy="1990725"/>
          </a:xfrm>
          <a:custGeom>
            <a:avLst/>
            <a:gdLst>
              <a:gd name="T0" fmla="*/ 0 w 1928812"/>
              <a:gd name="T1" fmla="*/ 995363 h 1990725"/>
              <a:gd name="T2" fmla="*/ 941806 w 1928812"/>
              <a:gd name="T3" fmla="*/ 273 h 1990725"/>
              <a:gd name="T4" fmla="*/ 1927879 w 1928812"/>
              <a:gd name="T5" fmla="*/ 951576 h 1990725"/>
              <a:gd name="T6" fmla="*/ 1648835 w 1928812"/>
              <a:gd name="T7" fmla="*/ 964257 h 1990725"/>
              <a:gd name="T8" fmla="*/ 948149 w 1928812"/>
              <a:gd name="T9" fmla="*/ 279532 h 1990725"/>
              <a:gd name="T10" fmla="*/ 279332 w 1928812"/>
              <a:gd name="T11" fmla="*/ 995362 h 1990725"/>
              <a:gd name="T12" fmla="*/ 0 w 1928812"/>
              <a:gd name="T13" fmla="*/ 995363 h 199072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928812"/>
              <a:gd name="T22" fmla="*/ 0 h 1990725"/>
              <a:gd name="T23" fmla="*/ 1928812 w 1928812"/>
              <a:gd name="T24" fmla="*/ 1990725 h 199072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928812" h="1990725">
                <a:moveTo>
                  <a:pt x="0" y="995363"/>
                </a:moveTo>
                <a:cubicBezTo>
                  <a:pt x="0" y="454727"/>
                  <a:pt x="418128" y="12943"/>
                  <a:pt x="941806" y="273"/>
                </a:cubicBezTo>
                <a:cubicBezTo>
                  <a:pt x="1466558" y="-12422"/>
                  <a:pt x="1904788" y="410355"/>
                  <a:pt x="1927879" y="951576"/>
                </a:cubicBezTo>
                <a:lnTo>
                  <a:pt x="1648835" y="964257"/>
                </a:lnTo>
                <a:cubicBezTo>
                  <a:pt x="1632628" y="574675"/>
                  <a:pt x="1321135" y="270278"/>
                  <a:pt x="948149" y="279532"/>
                </a:cubicBezTo>
                <a:cubicBezTo>
                  <a:pt x="576231" y="288760"/>
                  <a:pt x="279332" y="606529"/>
                  <a:pt x="279332" y="995362"/>
                </a:cubicBezTo>
                <a:lnTo>
                  <a:pt x="0" y="995363"/>
                </a:lnTo>
                <a:close/>
              </a:path>
            </a:pathLst>
          </a:custGeom>
          <a:solidFill>
            <a:srgbClr val="00C5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180" name="空心弧 31"/>
          <p:cNvSpPr/>
          <p:nvPr/>
        </p:nvSpPr>
        <p:spPr bwMode="auto">
          <a:xfrm flipV="1">
            <a:off x="6823075" y="3035300"/>
            <a:ext cx="1928813" cy="1990725"/>
          </a:xfrm>
          <a:custGeom>
            <a:avLst/>
            <a:gdLst>
              <a:gd name="T0" fmla="*/ 0 w 1928813"/>
              <a:gd name="T1" fmla="*/ 995363 h 1990725"/>
              <a:gd name="T2" fmla="*/ 941807 w 1928813"/>
              <a:gd name="T3" fmla="*/ 273 h 1990725"/>
              <a:gd name="T4" fmla="*/ 1927881 w 1928813"/>
              <a:gd name="T5" fmla="*/ 951576 h 1990725"/>
              <a:gd name="T6" fmla="*/ 1648836 w 1928813"/>
              <a:gd name="T7" fmla="*/ 964257 h 1990725"/>
              <a:gd name="T8" fmla="*/ 948149 w 1928813"/>
              <a:gd name="T9" fmla="*/ 279532 h 1990725"/>
              <a:gd name="T10" fmla="*/ 279331 w 1928813"/>
              <a:gd name="T11" fmla="*/ 995362 h 1990725"/>
              <a:gd name="T12" fmla="*/ 0 w 1928813"/>
              <a:gd name="T13" fmla="*/ 995363 h 199072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928813"/>
              <a:gd name="T22" fmla="*/ 0 h 1990725"/>
              <a:gd name="T23" fmla="*/ 1928813 w 1928813"/>
              <a:gd name="T24" fmla="*/ 1990725 h 199072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928813" h="1990725">
                <a:moveTo>
                  <a:pt x="0" y="995363"/>
                </a:moveTo>
                <a:cubicBezTo>
                  <a:pt x="0" y="454727"/>
                  <a:pt x="418129" y="12943"/>
                  <a:pt x="941807" y="273"/>
                </a:cubicBezTo>
                <a:cubicBezTo>
                  <a:pt x="1466560" y="-12422"/>
                  <a:pt x="1904790" y="410355"/>
                  <a:pt x="1927881" y="951576"/>
                </a:cubicBezTo>
                <a:lnTo>
                  <a:pt x="1648836" y="964257"/>
                </a:lnTo>
                <a:cubicBezTo>
                  <a:pt x="1632628" y="574675"/>
                  <a:pt x="1321135" y="270278"/>
                  <a:pt x="948149" y="279532"/>
                </a:cubicBezTo>
                <a:cubicBezTo>
                  <a:pt x="576231" y="288760"/>
                  <a:pt x="279331" y="606529"/>
                  <a:pt x="279331" y="995362"/>
                </a:cubicBezTo>
                <a:lnTo>
                  <a:pt x="0" y="995363"/>
                </a:lnTo>
                <a:close/>
              </a:path>
            </a:pathLst>
          </a:custGeom>
          <a:solidFill>
            <a:srgbClr val="6498B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181" name="空心弧 32"/>
          <p:cNvSpPr/>
          <p:nvPr/>
        </p:nvSpPr>
        <p:spPr bwMode="auto">
          <a:xfrm flipV="1">
            <a:off x="3525838" y="3035300"/>
            <a:ext cx="1928812" cy="1990725"/>
          </a:xfrm>
          <a:custGeom>
            <a:avLst/>
            <a:gdLst>
              <a:gd name="T0" fmla="*/ 0 w 1928812"/>
              <a:gd name="T1" fmla="*/ 995363 h 1990725"/>
              <a:gd name="T2" fmla="*/ 941806 w 1928812"/>
              <a:gd name="T3" fmla="*/ 273 h 1990725"/>
              <a:gd name="T4" fmla="*/ 1927879 w 1928812"/>
              <a:gd name="T5" fmla="*/ 951576 h 1990725"/>
              <a:gd name="T6" fmla="*/ 1648835 w 1928812"/>
              <a:gd name="T7" fmla="*/ 964257 h 1990725"/>
              <a:gd name="T8" fmla="*/ 948149 w 1928812"/>
              <a:gd name="T9" fmla="*/ 279532 h 1990725"/>
              <a:gd name="T10" fmla="*/ 279332 w 1928812"/>
              <a:gd name="T11" fmla="*/ 995362 h 1990725"/>
              <a:gd name="T12" fmla="*/ 0 w 1928812"/>
              <a:gd name="T13" fmla="*/ 995363 h 199072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928812"/>
              <a:gd name="T22" fmla="*/ 0 h 1990725"/>
              <a:gd name="T23" fmla="*/ 1928812 w 1928812"/>
              <a:gd name="T24" fmla="*/ 1990725 h 199072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928812" h="1990725">
                <a:moveTo>
                  <a:pt x="0" y="995363"/>
                </a:moveTo>
                <a:cubicBezTo>
                  <a:pt x="0" y="454727"/>
                  <a:pt x="418128" y="12943"/>
                  <a:pt x="941806" y="273"/>
                </a:cubicBezTo>
                <a:cubicBezTo>
                  <a:pt x="1466558" y="-12422"/>
                  <a:pt x="1904788" y="410355"/>
                  <a:pt x="1927879" y="951576"/>
                </a:cubicBezTo>
                <a:lnTo>
                  <a:pt x="1648835" y="964257"/>
                </a:lnTo>
                <a:cubicBezTo>
                  <a:pt x="1632628" y="574675"/>
                  <a:pt x="1321135" y="270278"/>
                  <a:pt x="948149" y="279532"/>
                </a:cubicBezTo>
                <a:cubicBezTo>
                  <a:pt x="576231" y="288760"/>
                  <a:pt x="279332" y="606529"/>
                  <a:pt x="279332" y="995362"/>
                </a:cubicBezTo>
                <a:lnTo>
                  <a:pt x="0" y="995363"/>
                </a:lnTo>
                <a:close/>
              </a:path>
            </a:pathLst>
          </a:custGeom>
          <a:solidFill>
            <a:srgbClr val="F49B1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182" name="Freeform 14"/>
          <p:cNvSpPr>
            <a:spLocks noEditPoints="1"/>
          </p:cNvSpPr>
          <p:nvPr/>
        </p:nvSpPr>
        <p:spPr bwMode="auto">
          <a:xfrm>
            <a:off x="4229100" y="3692525"/>
            <a:ext cx="498475" cy="692150"/>
          </a:xfrm>
          <a:custGeom>
            <a:avLst/>
            <a:gdLst>
              <a:gd name="T0" fmla="*/ 2147483647 w 124"/>
              <a:gd name="T1" fmla="*/ 2147483647 h 172"/>
              <a:gd name="T2" fmla="*/ 2147483647 w 124"/>
              <a:gd name="T3" fmla="*/ 2147483647 h 172"/>
              <a:gd name="T4" fmla="*/ 2147483647 w 124"/>
              <a:gd name="T5" fmla="*/ 2147483647 h 172"/>
              <a:gd name="T6" fmla="*/ 2147483647 w 124"/>
              <a:gd name="T7" fmla="*/ 2147483647 h 172"/>
              <a:gd name="T8" fmla="*/ 2147483647 w 124"/>
              <a:gd name="T9" fmla="*/ 2147483647 h 172"/>
              <a:gd name="T10" fmla="*/ 2147483647 w 124"/>
              <a:gd name="T11" fmla="*/ 2147483647 h 172"/>
              <a:gd name="T12" fmla="*/ 2147483647 w 124"/>
              <a:gd name="T13" fmla="*/ 2147483647 h 172"/>
              <a:gd name="T14" fmla="*/ 2147483647 w 124"/>
              <a:gd name="T15" fmla="*/ 2147483647 h 172"/>
              <a:gd name="T16" fmla="*/ 2147483647 w 124"/>
              <a:gd name="T17" fmla="*/ 2147483647 h 172"/>
              <a:gd name="T18" fmla="*/ 2147483647 w 124"/>
              <a:gd name="T19" fmla="*/ 2147483647 h 172"/>
              <a:gd name="T20" fmla="*/ 2147483647 w 124"/>
              <a:gd name="T21" fmla="*/ 2147483647 h 172"/>
              <a:gd name="T22" fmla="*/ 2147483647 w 124"/>
              <a:gd name="T23" fmla="*/ 2147483647 h 172"/>
              <a:gd name="T24" fmla="*/ 2147483647 w 124"/>
              <a:gd name="T25" fmla="*/ 2147483647 h 172"/>
              <a:gd name="T26" fmla="*/ 2147483647 w 124"/>
              <a:gd name="T27" fmla="*/ 2147483647 h 172"/>
              <a:gd name="T28" fmla="*/ 2147483647 w 124"/>
              <a:gd name="T29" fmla="*/ 2147483647 h 172"/>
              <a:gd name="T30" fmla="*/ 2147483647 w 124"/>
              <a:gd name="T31" fmla="*/ 2147483647 h 172"/>
              <a:gd name="T32" fmla="*/ 2147483647 w 124"/>
              <a:gd name="T33" fmla="*/ 2147483647 h 172"/>
              <a:gd name="T34" fmla="*/ 2147483647 w 124"/>
              <a:gd name="T35" fmla="*/ 2147483647 h 172"/>
              <a:gd name="T36" fmla="*/ 2147483647 w 124"/>
              <a:gd name="T37" fmla="*/ 2147483647 h 172"/>
              <a:gd name="T38" fmla="*/ 2147483647 w 124"/>
              <a:gd name="T39" fmla="*/ 2147483647 h 172"/>
              <a:gd name="T40" fmla="*/ 2147483647 w 124"/>
              <a:gd name="T41" fmla="*/ 2147483647 h 172"/>
              <a:gd name="T42" fmla="*/ 2147483647 w 124"/>
              <a:gd name="T43" fmla="*/ 2147483647 h 172"/>
              <a:gd name="T44" fmla="*/ 2147483647 w 124"/>
              <a:gd name="T45" fmla="*/ 2147483647 h 172"/>
              <a:gd name="T46" fmla="*/ 2147483647 w 124"/>
              <a:gd name="T47" fmla="*/ 2147483647 h 172"/>
              <a:gd name="T48" fmla="*/ 2147483647 w 124"/>
              <a:gd name="T49" fmla="*/ 2147483647 h 172"/>
              <a:gd name="T50" fmla="*/ 2147483647 w 124"/>
              <a:gd name="T51" fmla="*/ 2147483647 h 172"/>
              <a:gd name="T52" fmla="*/ 2147483647 w 124"/>
              <a:gd name="T53" fmla="*/ 2147483647 h 172"/>
              <a:gd name="T54" fmla="*/ 2147483647 w 124"/>
              <a:gd name="T55" fmla="*/ 2147483647 h 172"/>
              <a:gd name="T56" fmla="*/ 2147483647 w 124"/>
              <a:gd name="T57" fmla="*/ 2147483647 h 172"/>
              <a:gd name="T58" fmla="*/ 2147483647 w 124"/>
              <a:gd name="T59" fmla="*/ 2147483647 h 172"/>
              <a:gd name="T60" fmla="*/ 2147483647 w 124"/>
              <a:gd name="T61" fmla="*/ 2147483647 h 172"/>
              <a:gd name="T62" fmla="*/ 2147483647 w 124"/>
              <a:gd name="T63" fmla="*/ 2147483647 h 172"/>
              <a:gd name="T64" fmla="*/ 2147483647 w 124"/>
              <a:gd name="T65" fmla="*/ 2147483647 h 172"/>
              <a:gd name="T66" fmla="*/ 2147483647 w 124"/>
              <a:gd name="T67" fmla="*/ 2147483647 h 172"/>
              <a:gd name="T68" fmla="*/ 2147483647 w 124"/>
              <a:gd name="T69" fmla="*/ 2147483647 h 172"/>
              <a:gd name="T70" fmla="*/ 2147483647 w 124"/>
              <a:gd name="T71" fmla="*/ 2147483647 h 172"/>
              <a:gd name="T72" fmla="*/ 2147483647 w 124"/>
              <a:gd name="T73" fmla="*/ 2147483647 h 17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124"/>
              <a:gd name="T112" fmla="*/ 0 h 172"/>
              <a:gd name="T113" fmla="*/ 124 w 124"/>
              <a:gd name="T114" fmla="*/ 172 h 172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124" h="172">
                <a:moveTo>
                  <a:pt x="117" y="81"/>
                </a:moveTo>
                <a:cubicBezTo>
                  <a:pt x="112" y="76"/>
                  <a:pt x="112" y="76"/>
                  <a:pt x="112" y="76"/>
                </a:cubicBezTo>
                <a:cubicBezTo>
                  <a:pt x="83" y="47"/>
                  <a:pt x="83" y="47"/>
                  <a:pt x="83" y="47"/>
                </a:cubicBezTo>
                <a:cubicBezTo>
                  <a:pt x="92" y="39"/>
                  <a:pt x="92" y="39"/>
                  <a:pt x="92" y="39"/>
                </a:cubicBezTo>
                <a:cubicBezTo>
                  <a:pt x="96" y="34"/>
                  <a:pt x="98" y="28"/>
                  <a:pt x="98" y="23"/>
                </a:cubicBezTo>
                <a:cubicBezTo>
                  <a:pt x="98" y="17"/>
                  <a:pt x="96" y="11"/>
                  <a:pt x="92" y="6"/>
                </a:cubicBezTo>
                <a:cubicBezTo>
                  <a:pt x="87" y="2"/>
                  <a:pt x="81" y="0"/>
                  <a:pt x="75" y="0"/>
                </a:cubicBezTo>
                <a:cubicBezTo>
                  <a:pt x="69" y="0"/>
                  <a:pt x="64" y="2"/>
                  <a:pt x="59" y="6"/>
                </a:cubicBezTo>
                <a:cubicBezTo>
                  <a:pt x="9" y="57"/>
                  <a:pt x="9" y="57"/>
                  <a:pt x="9" y="57"/>
                </a:cubicBezTo>
                <a:cubicBezTo>
                  <a:pt x="8" y="57"/>
                  <a:pt x="8" y="58"/>
                  <a:pt x="7" y="58"/>
                </a:cubicBezTo>
                <a:cubicBezTo>
                  <a:pt x="3" y="63"/>
                  <a:pt x="0" y="69"/>
                  <a:pt x="0" y="75"/>
                </a:cubicBezTo>
                <a:cubicBezTo>
                  <a:pt x="0" y="81"/>
                  <a:pt x="3" y="86"/>
                  <a:pt x="7" y="91"/>
                </a:cubicBezTo>
                <a:cubicBezTo>
                  <a:pt x="41" y="125"/>
                  <a:pt x="41" y="125"/>
                  <a:pt x="41" y="125"/>
                </a:cubicBezTo>
                <a:cubicBezTo>
                  <a:pt x="32" y="133"/>
                  <a:pt x="32" y="133"/>
                  <a:pt x="32" y="133"/>
                </a:cubicBezTo>
                <a:cubicBezTo>
                  <a:pt x="28" y="138"/>
                  <a:pt x="26" y="144"/>
                  <a:pt x="26" y="149"/>
                </a:cubicBezTo>
                <a:cubicBezTo>
                  <a:pt x="26" y="155"/>
                  <a:pt x="28" y="161"/>
                  <a:pt x="32" y="166"/>
                </a:cubicBezTo>
                <a:cubicBezTo>
                  <a:pt x="37" y="170"/>
                  <a:pt x="43" y="172"/>
                  <a:pt x="49" y="172"/>
                </a:cubicBezTo>
                <a:cubicBezTo>
                  <a:pt x="49" y="172"/>
                  <a:pt x="49" y="172"/>
                  <a:pt x="49" y="172"/>
                </a:cubicBezTo>
                <a:cubicBezTo>
                  <a:pt x="55" y="172"/>
                  <a:pt x="60" y="170"/>
                  <a:pt x="65" y="166"/>
                </a:cubicBezTo>
                <a:cubicBezTo>
                  <a:pt x="65" y="166"/>
                  <a:pt x="65" y="166"/>
                  <a:pt x="65" y="166"/>
                </a:cubicBezTo>
                <a:cubicBezTo>
                  <a:pt x="117" y="114"/>
                  <a:pt x="117" y="114"/>
                  <a:pt x="117" y="114"/>
                </a:cubicBezTo>
                <a:cubicBezTo>
                  <a:pt x="121" y="109"/>
                  <a:pt x="124" y="103"/>
                  <a:pt x="124" y="97"/>
                </a:cubicBezTo>
                <a:cubicBezTo>
                  <a:pt x="124" y="91"/>
                  <a:pt x="121" y="85"/>
                  <a:pt x="117" y="81"/>
                </a:cubicBezTo>
                <a:close/>
                <a:moveTo>
                  <a:pt x="67" y="14"/>
                </a:moveTo>
                <a:cubicBezTo>
                  <a:pt x="69" y="12"/>
                  <a:pt x="72" y="11"/>
                  <a:pt x="75" y="11"/>
                </a:cubicBezTo>
                <a:cubicBezTo>
                  <a:pt x="78" y="11"/>
                  <a:pt x="81" y="12"/>
                  <a:pt x="84" y="14"/>
                </a:cubicBezTo>
                <a:cubicBezTo>
                  <a:pt x="86" y="17"/>
                  <a:pt x="87" y="20"/>
                  <a:pt x="87" y="23"/>
                </a:cubicBezTo>
                <a:cubicBezTo>
                  <a:pt x="87" y="26"/>
                  <a:pt x="86" y="29"/>
                  <a:pt x="84" y="31"/>
                </a:cubicBezTo>
                <a:cubicBezTo>
                  <a:pt x="80" y="34"/>
                  <a:pt x="80" y="34"/>
                  <a:pt x="80" y="34"/>
                </a:cubicBezTo>
                <a:cubicBezTo>
                  <a:pt x="46" y="69"/>
                  <a:pt x="46" y="69"/>
                  <a:pt x="46" y="69"/>
                </a:cubicBezTo>
                <a:cubicBezTo>
                  <a:pt x="45" y="65"/>
                  <a:pt x="43" y="62"/>
                  <a:pt x="39" y="58"/>
                </a:cubicBezTo>
                <a:cubicBezTo>
                  <a:pt x="36" y="55"/>
                  <a:pt x="33" y="53"/>
                  <a:pt x="29" y="52"/>
                </a:cubicBezTo>
                <a:lnTo>
                  <a:pt x="67" y="14"/>
                </a:lnTo>
                <a:close/>
                <a:moveTo>
                  <a:pt x="57" y="158"/>
                </a:moveTo>
                <a:cubicBezTo>
                  <a:pt x="55" y="160"/>
                  <a:pt x="52" y="161"/>
                  <a:pt x="49" y="161"/>
                </a:cubicBezTo>
                <a:cubicBezTo>
                  <a:pt x="46" y="161"/>
                  <a:pt x="43" y="160"/>
                  <a:pt x="40" y="158"/>
                </a:cubicBezTo>
                <a:cubicBezTo>
                  <a:pt x="38" y="155"/>
                  <a:pt x="37" y="152"/>
                  <a:pt x="37" y="149"/>
                </a:cubicBezTo>
                <a:cubicBezTo>
                  <a:pt x="37" y="146"/>
                  <a:pt x="38" y="143"/>
                  <a:pt x="40" y="141"/>
                </a:cubicBezTo>
                <a:cubicBezTo>
                  <a:pt x="49" y="133"/>
                  <a:pt x="49" y="133"/>
                  <a:pt x="49" y="133"/>
                </a:cubicBezTo>
                <a:cubicBezTo>
                  <a:pt x="52" y="136"/>
                  <a:pt x="52" y="136"/>
                  <a:pt x="52" y="136"/>
                </a:cubicBezTo>
                <a:cubicBezTo>
                  <a:pt x="57" y="141"/>
                  <a:pt x="57" y="141"/>
                  <a:pt x="57" y="141"/>
                </a:cubicBezTo>
                <a:cubicBezTo>
                  <a:pt x="59" y="143"/>
                  <a:pt x="60" y="146"/>
                  <a:pt x="60" y="149"/>
                </a:cubicBezTo>
                <a:cubicBezTo>
                  <a:pt x="60" y="152"/>
                  <a:pt x="59" y="155"/>
                  <a:pt x="57" y="158"/>
                </a:cubicBezTo>
                <a:close/>
                <a:moveTo>
                  <a:pt x="109" y="106"/>
                </a:moveTo>
                <a:cubicBezTo>
                  <a:pt x="71" y="144"/>
                  <a:pt x="71" y="144"/>
                  <a:pt x="71" y="144"/>
                </a:cubicBezTo>
                <a:cubicBezTo>
                  <a:pt x="70" y="140"/>
                  <a:pt x="68" y="136"/>
                  <a:pt x="65" y="133"/>
                </a:cubicBezTo>
                <a:cubicBezTo>
                  <a:pt x="60" y="128"/>
                  <a:pt x="60" y="128"/>
                  <a:pt x="60" y="128"/>
                </a:cubicBezTo>
                <a:cubicBezTo>
                  <a:pt x="15" y="83"/>
                  <a:pt x="15" y="83"/>
                  <a:pt x="15" y="83"/>
                </a:cubicBezTo>
                <a:cubicBezTo>
                  <a:pt x="13" y="81"/>
                  <a:pt x="11" y="78"/>
                  <a:pt x="11" y="75"/>
                </a:cubicBezTo>
                <a:cubicBezTo>
                  <a:pt x="11" y="72"/>
                  <a:pt x="13" y="69"/>
                  <a:pt x="15" y="66"/>
                </a:cubicBezTo>
                <a:cubicBezTo>
                  <a:pt x="17" y="64"/>
                  <a:pt x="20" y="63"/>
                  <a:pt x="23" y="63"/>
                </a:cubicBezTo>
                <a:cubicBezTo>
                  <a:pt x="26" y="63"/>
                  <a:pt x="29" y="64"/>
                  <a:pt x="32" y="66"/>
                </a:cubicBezTo>
                <a:cubicBezTo>
                  <a:pt x="34" y="69"/>
                  <a:pt x="35" y="72"/>
                  <a:pt x="35" y="75"/>
                </a:cubicBezTo>
                <a:cubicBezTo>
                  <a:pt x="35" y="78"/>
                  <a:pt x="34" y="81"/>
                  <a:pt x="32" y="83"/>
                </a:cubicBezTo>
                <a:cubicBezTo>
                  <a:pt x="39" y="91"/>
                  <a:pt x="39" y="91"/>
                  <a:pt x="39" y="91"/>
                </a:cubicBezTo>
                <a:cubicBezTo>
                  <a:pt x="75" y="55"/>
                  <a:pt x="75" y="55"/>
                  <a:pt x="75" y="55"/>
                </a:cubicBezTo>
                <a:cubicBezTo>
                  <a:pt x="104" y="84"/>
                  <a:pt x="104" y="84"/>
                  <a:pt x="104" y="84"/>
                </a:cubicBezTo>
                <a:cubicBezTo>
                  <a:pt x="109" y="89"/>
                  <a:pt x="109" y="89"/>
                  <a:pt x="109" y="89"/>
                </a:cubicBezTo>
                <a:cubicBezTo>
                  <a:pt x="111" y="91"/>
                  <a:pt x="113" y="94"/>
                  <a:pt x="113" y="97"/>
                </a:cubicBezTo>
                <a:cubicBezTo>
                  <a:pt x="113" y="100"/>
                  <a:pt x="111" y="103"/>
                  <a:pt x="109" y="106"/>
                </a:cubicBezTo>
                <a:close/>
                <a:moveTo>
                  <a:pt x="73" y="65"/>
                </a:moveTo>
                <a:cubicBezTo>
                  <a:pt x="43" y="95"/>
                  <a:pt x="43" y="95"/>
                  <a:pt x="43" y="95"/>
                </a:cubicBezTo>
                <a:cubicBezTo>
                  <a:pt x="51" y="103"/>
                  <a:pt x="51" y="103"/>
                  <a:pt x="51" y="103"/>
                </a:cubicBezTo>
                <a:cubicBezTo>
                  <a:pt x="81" y="73"/>
                  <a:pt x="81" y="73"/>
                  <a:pt x="81" y="73"/>
                </a:cubicBezTo>
                <a:lnTo>
                  <a:pt x="73" y="65"/>
                </a:lnTo>
                <a:close/>
                <a:moveTo>
                  <a:pt x="85" y="77"/>
                </a:moveTo>
                <a:cubicBezTo>
                  <a:pt x="55" y="107"/>
                  <a:pt x="55" y="107"/>
                  <a:pt x="55" y="107"/>
                </a:cubicBezTo>
                <a:cubicBezTo>
                  <a:pt x="63" y="115"/>
                  <a:pt x="63" y="115"/>
                  <a:pt x="63" y="115"/>
                </a:cubicBezTo>
                <a:cubicBezTo>
                  <a:pt x="92" y="85"/>
                  <a:pt x="92" y="85"/>
                  <a:pt x="92" y="85"/>
                </a:cubicBezTo>
                <a:lnTo>
                  <a:pt x="85" y="77"/>
                </a:lnTo>
                <a:close/>
                <a:moveTo>
                  <a:pt x="67" y="119"/>
                </a:moveTo>
                <a:cubicBezTo>
                  <a:pt x="75" y="126"/>
                  <a:pt x="75" y="126"/>
                  <a:pt x="75" y="126"/>
                </a:cubicBezTo>
                <a:cubicBezTo>
                  <a:pt x="104" y="97"/>
                  <a:pt x="104" y="97"/>
                  <a:pt x="104" y="97"/>
                </a:cubicBezTo>
                <a:cubicBezTo>
                  <a:pt x="96" y="89"/>
                  <a:pt x="96" y="89"/>
                  <a:pt x="96" y="89"/>
                </a:cubicBezTo>
                <a:lnTo>
                  <a:pt x="67" y="1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83" name="Freeform 17"/>
          <p:cNvSpPr>
            <a:spLocks noEditPoints="1"/>
          </p:cNvSpPr>
          <p:nvPr/>
        </p:nvSpPr>
        <p:spPr bwMode="auto">
          <a:xfrm>
            <a:off x="7516813" y="3783013"/>
            <a:ext cx="512762" cy="517525"/>
          </a:xfrm>
          <a:custGeom>
            <a:avLst/>
            <a:gdLst>
              <a:gd name="T0" fmla="*/ 2147483647 w 174"/>
              <a:gd name="T1" fmla="*/ 2147483647 h 176"/>
              <a:gd name="T2" fmla="*/ 2147483647 w 174"/>
              <a:gd name="T3" fmla="*/ 0 h 176"/>
              <a:gd name="T4" fmla="*/ 2147483647 w 174"/>
              <a:gd name="T5" fmla="*/ 0 h 176"/>
              <a:gd name="T6" fmla="*/ 2147483647 w 174"/>
              <a:gd name="T7" fmla="*/ 2147483647 h 176"/>
              <a:gd name="T8" fmla="*/ 0 w 174"/>
              <a:gd name="T9" fmla="*/ 2147483647 h 176"/>
              <a:gd name="T10" fmla="*/ 0 w 174"/>
              <a:gd name="T11" fmla="*/ 2147483647 h 176"/>
              <a:gd name="T12" fmla="*/ 2147483647 w 174"/>
              <a:gd name="T13" fmla="*/ 2147483647 h 176"/>
              <a:gd name="T14" fmla="*/ 2147483647 w 174"/>
              <a:gd name="T15" fmla="*/ 2147483647 h 176"/>
              <a:gd name="T16" fmla="*/ 2147483647 w 174"/>
              <a:gd name="T17" fmla="*/ 2147483647 h 176"/>
              <a:gd name="T18" fmla="*/ 2147483647 w 174"/>
              <a:gd name="T19" fmla="*/ 2147483647 h 176"/>
              <a:gd name="T20" fmla="*/ 2147483647 w 174"/>
              <a:gd name="T21" fmla="*/ 2147483647 h 176"/>
              <a:gd name="T22" fmla="*/ 2147483647 w 174"/>
              <a:gd name="T23" fmla="*/ 2147483647 h 176"/>
              <a:gd name="T24" fmla="*/ 2147483647 w 174"/>
              <a:gd name="T25" fmla="*/ 2147483647 h 176"/>
              <a:gd name="T26" fmla="*/ 2147483647 w 174"/>
              <a:gd name="T27" fmla="*/ 2147483647 h 176"/>
              <a:gd name="T28" fmla="*/ 2147483647 w 174"/>
              <a:gd name="T29" fmla="*/ 2147483647 h 176"/>
              <a:gd name="T30" fmla="*/ 2147483647 w 174"/>
              <a:gd name="T31" fmla="*/ 2147483647 h 176"/>
              <a:gd name="T32" fmla="*/ 2147483647 w 174"/>
              <a:gd name="T33" fmla="*/ 2147483647 h 176"/>
              <a:gd name="T34" fmla="*/ 2147483647 w 174"/>
              <a:gd name="T35" fmla="*/ 2147483647 h 176"/>
              <a:gd name="T36" fmla="*/ 2147483647 w 174"/>
              <a:gd name="T37" fmla="*/ 2147483647 h 176"/>
              <a:gd name="T38" fmla="*/ 2147483647 w 174"/>
              <a:gd name="T39" fmla="*/ 2147483647 h 176"/>
              <a:gd name="T40" fmla="*/ 2147483647 w 174"/>
              <a:gd name="T41" fmla="*/ 2147483647 h 176"/>
              <a:gd name="T42" fmla="*/ 2147483647 w 174"/>
              <a:gd name="T43" fmla="*/ 2147483647 h 176"/>
              <a:gd name="T44" fmla="*/ 2147483647 w 174"/>
              <a:gd name="T45" fmla="*/ 2147483647 h 176"/>
              <a:gd name="T46" fmla="*/ 2147483647 w 174"/>
              <a:gd name="T47" fmla="*/ 2147483647 h 176"/>
              <a:gd name="T48" fmla="*/ 2147483647 w 174"/>
              <a:gd name="T49" fmla="*/ 2147483647 h 176"/>
              <a:gd name="T50" fmla="*/ 2147483647 w 174"/>
              <a:gd name="T51" fmla="*/ 2147483647 h 176"/>
              <a:gd name="T52" fmla="*/ 2147483647 w 174"/>
              <a:gd name="T53" fmla="*/ 2147483647 h 176"/>
              <a:gd name="T54" fmla="*/ 2147483647 w 174"/>
              <a:gd name="T55" fmla="*/ 2147483647 h 176"/>
              <a:gd name="T56" fmla="*/ 2147483647 w 174"/>
              <a:gd name="T57" fmla="*/ 2147483647 h 176"/>
              <a:gd name="T58" fmla="*/ 2147483647 w 174"/>
              <a:gd name="T59" fmla="*/ 2147483647 h 176"/>
              <a:gd name="T60" fmla="*/ 2147483647 w 174"/>
              <a:gd name="T61" fmla="*/ 2147483647 h 176"/>
              <a:gd name="T62" fmla="*/ 2147483647 w 174"/>
              <a:gd name="T63" fmla="*/ 2147483647 h 176"/>
              <a:gd name="T64" fmla="*/ 2147483647 w 174"/>
              <a:gd name="T65" fmla="*/ 2147483647 h 176"/>
              <a:gd name="T66" fmla="*/ 2147483647 w 174"/>
              <a:gd name="T67" fmla="*/ 2147483647 h 176"/>
              <a:gd name="T68" fmla="*/ 2147483647 w 174"/>
              <a:gd name="T69" fmla="*/ 2147483647 h 176"/>
              <a:gd name="T70" fmla="*/ 2147483647 w 174"/>
              <a:gd name="T71" fmla="*/ 2147483647 h 176"/>
              <a:gd name="T72" fmla="*/ 2147483647 w 174"/>
              <a:gd name="T73" fmla="*/ 2147483647 h 176"/>
              <a:gd name="T74" fmla="*/ 2147483647 w 174"/>
              <a:gd name="T75" fmla="*/ 2147483647 h 176"/>
              <a:gd name="T76" fmla="*/ 2147483647 w 174"/>
              <a:gd name="T77" fmla="*/ 2147483647 h 176"/>
              <a:gd name="T78" fmla="*/ 2147483647 w 174"/>
              <a:gd name="T79" fmla="*/ 2147483647 h 176"/>
              <a:gd name="T80" fmla="*/ 2147483647 w 174"/>
              <a:gd name="T81" fmla="*/ 2147483647 h 176"/>
              <a:gd name="T82" fmla="*/ 2147483647 w 174"/>
              <a:gd name="T83" fmla="*/ 2147483647 h 176"/>
              <a:gd name="T84" fmla="*/ 2147483647 w 174"/>
              <a:gd name="T85" fmla="*/ 2147483647 h 176"/>
              <a:gd name="T86" fmla="*/ 2147483647 w 174"/>
              <a:gd name="T87" fmla="*/ 2147483647 h 176"/>
              <a:gd name="T88" fmla="*/ 2147483647 w 174"/>
              <a:gd name="T89" fmla="*/ 2147483647 h 176"/>
              <a:gd name="T90" fmla="*/ 2147483647 w 174"/>
              <a:gd name="T91" fmla="*/ 2147483647 h 176"/>
              <a:gd name="T92" fmla="*/ 2147483647 w 174"/>
              <a:gd name="T93" fmla="*/ 2147483647 h 176"/>
              <a:gd name="T94" fmla="*/ 2147483647 w 174"/>
              <a:gd name="T95" fmla="*/ 2147483647 h 176"/>
              <a:gd name="T96" fmla="*/ 2147483647 w 174"/>
              <a:gd name="T97" fmla="*/ 2147483647 h 176"/>
              <a:gd name="T98" fmla="*/ 2147483647 w 174"/>
              <a:gd name="T99" fmla="*/ 2147483647 h 176"/>
              <a:gd name="T100" fmla="*/ 2147483647 w 174"/>
              <a:gd name="T101" fmla="*/ 2147483647 h 17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174"/>
              <a:gd name="T154" fmla="*/ 0 h 176"/>
              <a:gd name="T155" fmla="*/ 174 w 174"/>
              <a:gd name="T156" fmla="*/ 176 h 17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174" h="176">
                <a:moveTo>
                  <a:pt x="90" y="14"/>
                </a:moveTo>
                <a:cubicBezTo>
                  <a:pt x="90" y="0"/>
                  <a:pt x="90" y="0"/>
                  <a:pt x="90" y="0"/>
                </a:cubicBezTo>
                <a:cubicBezTo>
                  <a:pt x="80" y="0"/>
                  <a:pt x="80" y="0"/>
                  <a:pt x="80" y="0"/>
                </a:cubicBezTo>
                <a:cubicBezTo>
                  <a:pt x="80" y="14"/>
                  <a:pt x="80" y="14"/>
                  <a:pt x="8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40"/>
                  <a:pt x="0" y="40"/>
                  <a:pt x="0" y="40"/>
                </a:cubicBezTo>
                <a:cubicBezTo>
                  <a:pt x="9" y="40"/>
                  <a:pt x="9" y="40"/>
                  <a:pt x="9" y="40"/>
                </a:cubicBezTo>
                <a:cubicBezTo>
                  <a:pt x="9" y="138"/>
                  <a:pt x="9" y="138"/>
                  <a:pt x="9" y="138"/>
                </a:cubicBezTo>
                <a:cubicBezTo>
                  <a:pt x="70" y="138"/>
                  <a:pt x="70" y="138"/>
                  <a:pt x="70" y="138"/>
                </a:cubicBezTo>
                <a:cubicBezTo>
                  <a:pt x="33" y="168"/>
                  <a:pt x="33" y="168"/>
                  <a:pt x="33" y="168"/>
                </a:cubicBezTo>
                <a:cubicBezTo>
                  <a:pt x="39" y="176"/>
                  <a:pt x="39" y="176"/>
                  <a:pt x="39" y="176"/>
                </a:cubicBezTo>
                <a:cubicBezTo>
                  <a:pt x="86" y="138"/>
                  <a:pt x="86" y="138"/>
                  <a:pt x="86" y="138"/>
                </a:cubicBezTo>
                <a:cubicBezTo>
                  <a:pt x="86" y="138"/>
                  <a:pt x="86" y="138"/>
                  <a:pt x="86" y="138"/>
                </a:cubicBezTo>
                <a:cubicBezTo>
                  <a:pt x="133" y="176"/>
                  <a:pt x="133" y="176"/>
                  <a:pt x="133" y="176"/>
                </a:cubicBezTo>
                <a:cubicBezTo>
                  <a:pt x="140" y="168"/>
                  <a:pt x="140" y="168"/>
                  <a:pt x="140" y="168"/>
                </a:cubicBezTo>
                <a:cubicBezTo>
                  <a:pt x="102" y="138"/>
                  <a:pt x="102" y="138"/>
                  <a:pt x="102" y="138"/>
                </a:cubicBezTo>
                <a:cubicBezTo>
                  <a:pt x="164" y="138"/>
                  <a:pt x="164" y="138"/>
                  <a:pt x="164" y="138"/>
                </a:cubicBezTo>
                <a:cubicBezTo>
                  <a:pt x="164" y="40"/>
                  <a:pt x="164" y="40"/>
                  <a:pt x="164" y="40"/>
                </a:cubicBezTo>
                <a:cubicBezTo>
                  <a:pt x="174" y="40"/>
                  <a:pt x="174" y="40"/>
                  <a:pt x="174" y="40"/>
                </a:cubicBezTo>
                <a:cubicBezTo>
                  <a:pt x="174" y="14"/>
                  <a:pt x="174" y="14"/>
                  <a:pt x="174" y="14"/>
                </a:cubicBezTo>
                <a:lnTo>
                  <a:pt x="90" y="14"/>
                </a:lnTo>
                <a:close/>
                <a:moveTo>
                  <a:pt x="154" y="128"/>
                </a:moveTo>
                <a:cubicBezTo>
                  <a:pt x="19" y="128"/>
                  <a:pt x="19" y="128"/>
                  <a:pt x="19" y="128"/>
                </a:cubicBezTo>
                <a:cubicBezTo>
                  <a:pt x="19" y="40"/>
                  <a:pt x="19" y="40"/>
                  <a:pt x="19" y="40"/>
                </a:cubicBezTo>
                <a:cubicBezTo>
                  <a:pt x="154" y="40"/>
                  <a:pt x="154" y="40"/>
                  <a:pt x="154" y="40"/>
                </a:cubicBezTo>
                <a:lnTo>
                  <a:pt x="154" y="128"/>
                </a:lnTo>
                <a:close/>
                <a:moveTo>
                  <a:pt x="51" y="105"/>
                </a:moveTo>
                <a:cubicBezTo>
                  <a:pt x="51" y="79"/>
                  <a:pt x="51" y="79"/>
                  <a:pt x="51" y="79"/>
                </a:cubicBezTo>
                <a:cubicBezTo>
                  <a:pt x="77" y="79"/>
                  <a:pt x="77" y="79"/>
                  <a:pt x="77" y="79"/>
                </a:cubicBezTo>
                <a:cubicBezTo>
                  <a:pt x="77" y="65"/>
                  <a:pt x="66" y="53"/>
                  <a:pt x="51" y="53"/>
                </a:cubicBezTo>
                <a:cubicBezTo>
                  <a:pt x="37" y="53"/>
                  <a:pt x="25" y="65"/>
                  <a:pt x="25" y="79"/>
                </a:cubicBezTo>
                <a:cubicBezTo>
                  <a:pt x="25" y="94"/>
                  <a:pt x="37" y="105"/>
                  <a:pt x="51" y="105"/>
                </a:cubicBezTo>
                <a:close/>
                <a:moveTo>
                  <a:pt x="59" y="112"/>
                </a:moveTo>
                <a:cubicBezTo>
                  <a:pt x="73" y="112"/>
                  <a:pt x="85" y="101"/>
                  <a:pt x="85" y="86"/>
                </a:cubicBezTo>
                <a:cubicBezTo>
                  <a:pt x="59" y="86"/>
                  <a:pt x="59" y="86"/>
                  <a:pt x="59" y="86"/>
                </a:cubicBezTo>
                <a:lnTo>
                  <a:pt x="59" y="112"/>
                </a:lnTo>
                <a:close/>
                <a:moveTo>
                  <a:pt x="138" y="59"/>
                </a:moveTo>
                <a:cubicBezTo>
                  <a:pt x="105" y="59"/>
                  <a:pt x="105" y="59"/>
                  <a:pt x="105" y="59"/>
                </a:cubicBezTo>
                <a:cubicBezTo>
                  <a:pt x="105" y="69"/>
                  <a:pt x="105" y="69"/>
                  <a:pt x="105" y="69"/>
                </a:cubicBezTo>
                <a:cubicBezTo>
                  <a:pt x="138" y="69"/>
                  <a:pt x="138" y="69"/>
                  <a:pt x="138" y="69"/>
                </a:cubicBezTo>
                <a:lnTo>
                  <a:pt x="138" y="59"/>
                </a:lnTo>
                <a:close/>
                <a:moveTo>
                  <a:pt x="138" y="77"/>
                </a:moveTo>
                <a:cubicBezTo>
                  <a:pt x="105" y="77"/>
                  <a:pt x="105" y="77"/>
                  <a:pt x="105" y="77"/>
                </a:cubicBezTo>
                <a:cubicBezTo>
                  <a:pt x="105" y="87"/>
                  <a:pt x="105" y="87"/>
                  <a:pt x="105" y="87"/>
                </a:cubicBezTo>
                <a:cubicBezTo>
                  <a:pt x="138" y="87"/>
                  <a:pt x="138" y="87"/>
                  <a:pt x="138" y="87"/>
                </a:cubicBezTo>
                <a:lnTo>
                  <a:pt x="138" y="77"/>
                </a:lnTo>
                <a:close/>
                <a:moveTo>
                  <a:pt x="138" y="96"/>
                </a:moveTo>
                <a:cubicBezTo>
                  <a:pt x="105" y="96"/>
                  <a:pt x="105" y="96"/>
                  <a:pt x="105" y="96"/>
                </a:cubicBezTo>
                <a:cubicBezTo>
                  <a:pt x="105" y="106"/>
                  <a:pt x="105" y="106"/>
                  <a:pt x="105" y="106"/>
                </a:cubicBezTo>
                <a:cubicBezTo>
                  <a:pt x="138" y="106"/>
                  <a:pt x="138" y="106"/>
                  <a:pt x="138" y="106"/>
                </a:cubicBezTo>
                <a:lnTo>
                  <a:pt x="138" y="9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84" name="Freeform 12"/>
          <p:cNvSpPr>
            <a:spLocks noEditPoints="1"/>
          </p:cNvSpPr>
          <p:nvPr/>
        </p:nvSpPr>
        <p:spPr bwMode="auto">
          <a:xfrm>
            <a:off x="2592388" y="3787775"/>
            <a:ext cx="500062" cy="500063"/>
          </a:xfrm>
          <a:custGeom>
            <a:avLst/>
            <a:gdLst>
              <a:gd name="T0" fmla="*/ 2147483647 w 170"/>
              <a:gd name="T1" fmla="*/ 0 h 170"/>
              <a:gd name="T2" fmla="*/ 0 w 170"/>
              <a:gd name="T3" fmla="*/ 2147483647 h 170"/>
              <a:gd name="T4" fmla="*/ 2147483647 w 170"/>
              <a:gd name="T5" fmla="*/ 2147483647 h 170"/>
              <a:gd name="T6" fmla="*/ 2147483647 w 170"/>
              <a:gd name="T7" fmla="*/ 2147483647 h 170"/>
              <a:gd name="T8" fmla="*/ 2147483647 w 170"/>
              <a:gd name="T9" fmla="*/ 2147483647 h 170"/>
              <a:gd name="T10" fmla="*/ 2147483647 w 170"/>
              <a:gd name="T11" fmla="*/ 2147483647 h 170"/>
              <a:gd name="T12" fmla="*/ 2147483647 w 170"/>
              <a:gd name="T13" fmla="*/ 2147483647 h 170"/>
              <a:gd name="T14" fmla="*/ 2147483647 w 170"/>
              <a:gd name="T15" fmla="*/ 2147483647 h 170"/>
              <a:gd name="T16" fmla="*/ 2147483647 w 170"/>
              <a:gd name="T17" fmla="*/ 2147483647 h 170"/>
              <a:gd name="T18" fmla="*/ 2147483647 w 170"/>
              <a:gd name="T19" fmla="*/ 2147483647 h 170"/>
              <a:gd name="T20" fmla="*/ 2147483647 w 170"/>
              <a:gd name="T21" fmla="*/ 2147483647 h 170"/>
              <a:gd name="T22" fmla="*/ 2147483647 w 170"/>
              <a:gd name="T23" fmla="*/ 2147483647 h 170"/>
              <a:gd name="T24" fmla="*/ 2147483647 w 170"/>
              <a:gd name="T25" fmla="*/ 2147483647 h 170"/>
              <a:gd name="T26" fmla="*/ 2147483647 w 170"/>
              <a:gd name="T27" fmla="*/ 2147483647 h 170"/>
              <a:gd name="T28" fmla="*/ 2147483647 w 170"/>
              <a:gd name="T29" fmla="*/ 2147483647 h 170"/>
              <a:gd name="T30" fmla="*/ 2147483647 w 170"/>
              <a:gd name="T31" fmla="*/ 2147483647 h 170"/>
              <a:gd name="T32" fmla="*/ 2147483647 w 170"/>
              <a:gd name="T33" fmla="*/ 2147483647 h 170"/>
              <a:gd name="T34" fmla="*/ 2147483647 w 170"/>
              <a:gd name="T35" fmla="*/ 2147483647 h 170"/>
              <a:gd name="T36" fmla="*/ 2147483647 w 170"/>
              <a:gd name="T37" fmla="*/ 2147483647 h 170"/>
              <a:gd name="T38" fmla="*/ 2147483647 w 170"/>
              <a:gd name="T39" fmla="*/ 2147483647 h 170"/>
              <a:gd name="T40" fmla="*/ 2147483647 w 170"/>
              <a:gd name="T41" fmla="*/ 2147483647 h 170"/>
              <a:gd name="T42" fmla="*/ 2147483647 w 170"/>
              <a:gd name="T43" fmla="*/ 2147483647 h 170"/>
              <a:gd name="T44" fmla="*/ 2147483647 w 170"/>
              <a:gd name="T45" fmla="*/ 2147483647 h 170"/>
              <a:gd name="T46" fmla="*/ 2147483647 w 170"/>
              <a:gd name="T47" fmla="*/ 2147483647 h 170"/>
              <a:gd name="T48" fmla="*/ 2147483647 w 170"/>
              <a:gd name="T49" fmla="*/ 2147483647 h 170"/>
              <a:gd name="T50" fmla="*/ 2147483647 w 170"/>
              <a:gd name="T51" fmla="*/ 2147483647 h 170"/>
              <a:gd name="T52" fmla="*/ 2147483647 w 170"/>
              <a:gd name="T53" fmla="*/ 2147483647 h 170"/>
              <a:gd name="T54" fmla="*/ 2147483647 w 170"/>
              <a:gd name="T55" fmla="*/ 2147483647 h 170"/>
              <a:gd name="T56" fmla="*/ 2147483647 w 170"/>
              <a:gd name="T57" fmla="*/ 2147483647 h 170"/>
              <a:gd name="T58" fmla="*/ 2147483647 w 170"/>
              <a:gd name="T59" fmla="*/ 2147483647 h 170"/>
              <a:gd name="T60" fmla="*/ 2147483647 w 170"/>
              <a:gd name="T61" fmla="*/ 2147483647 h 170"/>
              <a:gd name="T62" fmla="*/ 2147483647 w 170"/>
              <a:gd name="T63" fmla="*/ 2147483647 h 170"/>
              <a:gd name="T64" fmla="*/ 2147483647 w 170"/>
              <a:gd name="T65" fmla="*/ 2147483647 h 170"/>
              <a:gd name="T66" fmla="*/ 2147483647 w 170"/>
              <a:gd name="T67" fmla="*/ 2147483647 h 170"/>
              <a:gd name="T68" fmla="*/ 2147483647 w 170"/>
              <a:gd name="T69" fmla="*/ 2147483647 h 170"/>
              <a:gd name="T70" fmla="*/ 2147483647 w 170"/>
              <a:gd name="T71" fmla="*/ 2147483647 h 170"/>
              <a:gd name="T72" fmla="*/ 2147483647 w 170"/>
              <a:gd name="T73" fmla="*/ 2147483647 h 170"/>
              <a:gd name="T74" fmla="*/ 2147483647 w 170"/>
              <a:gd name="T75" fmla="*/ 2147483647 h 170"/>
              <a:gd name="T76" fmla="*/ 2147483647 w 170"/>
              <a:gd name="T77" fmla="*/ 2147483647 h 170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170"/>
              <a:gd name="T118" fmla="*/ 0 h 170"/>
              <a:gd name="T119" fmla="*/ 170 w 170"/>
              <a:gd name="T120" fmla="*/ 170 h 170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170" h="170">
                <a:moveTo>
                  <a:pt x="145" y="25"/>
                </a:moveTo>
                <a:cubicBezTo>
                  <a:pt x="128" y="9"/>
                  <a:pt x="107" y="0"/>
                  <a:pt x="85" y="0"/>
                </a:cubicBezTo>
                <a:cubicBezTo>
                  <a:pt x="63" y="0"/>
                  <a:pt x="42" y="9"/>
                  <a:pt x="25" y="25"/>
                </a:cubicBezTo>
                <a:cubicBezTo>
                  <a:pt x="8" y="42"/>
                  <a:pt x="0" y="64"/>
                  <a:pt x="0" y="86"/>
                </a:cubicBezTo>
                <a:cubicBezTo>
                  <a:pt x="0" y="107"/>
                  <a:pt x="9" y="129"/>
                  <a:pt x="25" y="145"/>
                </a:cubicBezTo>
                <a:cubicBezTo>
                  <a:pt x="42" y="161"/>
                  <a:pt x="63" y="170"/>
                  <a:pt x="85" y="170"/>
                </a:cubicBezTo>
                <a:cubicBezTo>
                  <a:pt x="85" y="170"/>
                  <a:pt x="85" y="170"/>
                  <a:pt x="85" y="170"/>
                </a:cubicBezTo>
                <a:cubicBezTo>
                  <a:pt x="107" y="170"/>
                  <a:pt x="128" y="161"/>
                  <a:pt x="145" y="145"/>
                </a:cubicBezTo>
                <a:cubicBezTo>
                  <a:pt x="161" y="128"/>
                  <a:pt x="170" y="107"/>
                  <a:pt x="170" y="85"/>
                </a:cubicBezTo>
                <a:cubicBezTo>
                  <a:pt x="170" y="63"/>
                  <a:pt x="161" y="42"/>
                  <a:pt x="145" y="25"/>
                </a:cubicBezTo>
                <a:close/>
                <a:moveTo>
                  <a:pt x="135" y="135"/>
                </a:moveTo>
                <a:cubicBezTo>
                  <a:pt x="121" y="148"/>
                  <a:pt x="103" y="155"/>
                  <a:pt x="85" y="155"/>
                </a:cubicBezTo>
                <a:cubicBezTo>
                  <a:pt x="67" y="155"/>
                  <a:pt x="49" y="148"/>
                  <a:pt x="35" y="135"/>
                </a:cubicBezTo>
                <a:cubicBezTo>
                  <a:pt x="22" y="121"/>
                  <a:pt x="15" y="103"/>
                  <a:pt x="15" y="86"/>
                </a:cubicBezTo>
                <a:cubicBezTo>
                  <a:pt x="15" y="67"/>
                  <a:pt x="22" y="49"/>
                  <a:pt x="35" y="35"/>
                </a:cubicBezTo>
                <a:cubicBezTo>
                  <a:pt x="49" y="22"/>
                  <a:pt x="67" y="15"/>
                  <a:pt x="85" y="15"/>
                </a:cubicBezTo>
                <a:cubicBezTo>
                  <a:pt x="103" y="15"/>
                  <a:pt x="121" y="22"/>
                  <a:pt x="135" y="35"/>
                </a:cubicBezTo>
                <a:cubicBezTo>
                  <a:pt x="148" y="49"/>
                  <a:pt x="155" y="67"/>
                  <a:pt x="155" y="85"/>
                </a:cubicBezTo>
                <a:cubicBezTo>
                  <a:pt x="155" y="103"/>
                  <a:pt x="148" y="121"/>
                  <a:pt x="135" y="135"/>
                </a:cubicBezTo>
                <a:close/>
                <a:moveTo>
                  <a:pt x="139" y="69"/>
                </a:moveTo>
                <a:cubicBezTo>
                  <a:pt x="136" y="60"/>
                  <a:pt x="132" y="52"/>
                  <a:pt x="125" y="45"/>
                </a:cubicBezTo>
                <a:cubicBezTo>
                  <a:pt x="124" y="44"/>
                  <a:pt x="122" y="44"/>
                  <a:pt x="121" y="45"/>
                </a:cubicBezTo>
                <a:cubicBezTo>
                  <a:pt x="120" y="46"/>
                  <a:pt x="120" y="48"/>
                  <a:pt x="121" y="49"/>
                </a:cubicBezTo>
                <a:cubicBezTo>
                  <a:pt x="127" y="55"/>
                  <a:pt x="132" y="62"/>
                  <a:pt x="134" y="70"/>
                </a:cubicBezTo>
                <a:cubicBezTo>
                  <a:pt x="131" y="71"/>
                  <a:pt x="129" y="75"/>
                  <a:pt x="129" y="79"/>
                </a:cubicBezTo>
                <a:cubicBezTo>
                  <a:pt x="129" y="83"/>
                  <a:pt x="132" y="87"/>
                  <a:pt x="136" y="88"/>
                </a:cubicBezTo>
                <a:cubicBezTo>
                  <a:pt x="135" y="100"/>
                  <a:pt x="131" y="112"/>
                  <a:pt x="121" y="121"/>
                </a:cubicBezTo>
                <a:cubicBezTo>
                  <a:pt x="111" y="131"/>
                  <a:pt x="98" y="136"/>
                  <a:pt x="85" y="136"/>
                </a:cubicBezTo>
                <a:cubicBezTo>
                  <a:pt x="72" y="136"/>
                  <a:pt x="59" y="131"/>
                  <a:pt x="49" y="121"/>
                </a:cubicBezTo>
                <a:cubicBezTo>
                  <a:pt x="48" y="121"/>
                  <a:pt x="47" y="120"/>
                  <a:pt x="47" y="119"/>
                </a:cubicBezTo>
                <a:cubicBezTo>
                  <a:pt x="47" y="118"/>
                  <a:pt x="48" y="117"/>
                  <a:pt x="48" y="116"/>
                </a:cubicBezTo>
                <a:cubicBezTo>
                  <a:pt x="48" y="112"/>
                  <a:pt x="45" y="109"/>
                  <a:pt x="41" y="109"/>
                </a:cubicBezTo>
                <a:cubicBezTo>
                  <a:pt x="41" y="109"/>
                  <a:pt x="40" y="109"/>
                  <a:pt x="40" y="109"/>
                </a:cubicBezTo>
                <a:cubicBezTo>
                  <a:pt x="37" y="103"/>
                  <a:pt x="35" y="97"/>
                  <a:pt x="34" y="91"/>
                </a:cubicBezTo>
                <a:cubicBezTo>
                  <a:pt x="38" y="90"/>
                  <a:pt x="41" y="86"/>
                  <a:pt x="41" y="81"/>
                </a:cubicBezTo>
                <a:cubicBezTo>
                  <a:pt x="41" y="77"/>
                  <a:pt x="39" y="74"/>
                  <a:pt x="35" y="72"/>
                </a:cubicBezTo>
                <a:cubicBezTo>
                  <a:pt x="37" y="66"/>
                  <a:pt x="40" y="60"/>
                  <a:pt x="44" y="54"/>
                </a:cubicBezTo>
                <a:cubicBezTo>
                  <a:pt x="53" y="63"/>
                  <a:pt x="53" y="63"/>
                  <a:pt x="53" y="63"/>
                </a:cubicBezTo>
                <a:cubicBezTo>
                  <a:pt x="48" y="70"/>
                  <a:pt x="46" y="77"/>
                  <a:pt x="46" y="85"/>
                </a:cubicBezTo>
                <a:cubicBezTo>
                  <a:pt x="46" y="95"/>
                  <a:pt x="50" y="105"/>
                  <a:pt x="57" y="113"/>
                </a:cubicBezTo>
                <a:cubicBezTo>
                  <a:pt x="61" y="116"/>
                  <a:pt x="65" y="119"/>
                  <a:pt x="69" y="121"/>
                </a:cubicBezTo>
                <a:cubicBezTo>
                  <a:pt x="69" y="121"/>
                  <a:pt x="69" y="121"/>
                  <a:pt x="69" y="121"/>
                </a:cubicBezTo>
                <a:cubicBezTo>
                  <a:pt x="69" y="126"/>
                  <a:pt x="74" y="131"/>
                  <a:pt x="79" y="131"/>
                </a:cubicBezTo>
                <a:cubicBezTo>
                  <a:pt x="83" y="131"/>
                  <a:pt x="87" y="128"/>
                  <a:pt x="88" y="124"/>
                </a:cubicBezTo>
                <a:cubicBezTo>
                  <a:pt x="97" y="123"/>
                  <a:pt x="106" y="119"/>
                  <a:pt x="113" y="113"/>
                </a:cubicBezTo>
                <a:cubicBezTo>
                  <a:pt x="120" y="105"/>
                  <a:pt x="124" y="95"/>
                  <a:pt x="124" y="85"/>
                </a:cubicBezTo>
                <a:cubicBezTo>
                  <a:pt x="124" y="75"/>
                  <a:pt x="120" y="65"/>
                  <a:pt x="113" y="57"/>
                </a:cubicBezTo>
                <a:cubicBezTo>
                  <a:pt x="112" y="56"/>
                  <a:pt x="110" y="56"/>
                  <a:pt x="109" y="57"/>
                </a:cubicBezTo>
                <a:cubicBezTo>
                  <a:pt x="108" y="58"/>
                  <a:pt x="108" y="60"/>
                  <a:pt x="109" y="61"/>
                </a:cubicBezTo>
                <a:cubicBezTo>
                  <a:pt x="116" y="68"/>
                  <a:pt x="119" y="76"/>
                  <a:pt x="119" y="85"/>
                </a:cubicBezTo>
                <a:cubicBezTo>
                  <a:pt x="119" y="94"/>
                  <a:pt x="116" y="102"/>
                  <a:pt x="109" y="109"/>
                </a:cubicBezTo>
                <a:cubicBezTo>
                  <a:pt x="103" y="115"/>
                  <a:pt x="96" y="118"/>
                  <a:pt x="89" y="119"/>
                </a:cubicBezTo>
                <a:cubicBezTo>
                  <a:pt x="88" y="114"/>
                  <a:pt x="84" y="111"/>
                  <a:pt x="79" y="111"/>
                </a:cubicBezTo>
                <a:cubicBezTo>
                  <a:pt x="75" y="111"/>
                  <a:pt x="72" y="113"/>
                  <a:pt x="71" y="116"/>
                </a:cubicBezTo>
                <a:cubicBezTo>
                  <a:pt x="67" y="114"/>
                  <a:pt x="64" y="112"/>
                  <a:pt x="61" y="109"/>
                </a:cubicBezTo>
                <a:cubicBezTo>
                  <a:pt x="54" y="102"/>
                  <a:pt x="51" y="94"/>
                  <a:pt x="51" y="85"/>
                </a:cubicBezTo>
                <a:cubicBezTo>
                  <a:pt x="51" y="79"/>
                  <a:pt x="53" y="72"/>
                  <a:pt x="56" y="66"/>
                </a:cubicBezTo>
                <a:cubicBezTo>
                  <a:pt x="75" y="85"/>
                  <a:pt x="75" y="85"/>
                  <a:pt x="75" y="85"/>
                </a:cubicBezTo>
                <a:cubicBezTo>
                  <a:pt x="75" y="85"/>
                  <a:pt x="75" y="85"/>
                  <a:pt x="75" y="85"/>
                </a:cubicBezTo>
                <a:cubicBezTo>
                  <a:pt x="75" y="90"/>
                  <a:pt x="79" y="95"/>
                  <a:pt x="85" y="95"/>
                </a:cubicBezTo>
                <a:cubicBezTo>
                  <a:pt x="90" y="95"/>
                  <a:pt x="94" y="90"/>
                  <a:pt x="94" y="85"/>
                </a:cubicBezTo>
                <a:cubicBezTo>
                  <a:pt x="94" y="80"/>
                  <a:pt x="90" y="75"/>
                  <a:pt x="85" y="75"/>
                </a:cubicBezTo>
                <a:cubicBezTo>
                  <a:pt x="49" y="39"/>
                  <a:pt x="49" y="39"/>
                  <a:pt x="49" y="39"/>
                </a:cubicBezTo>
                <a:cubicBezTo>
                  <a:pt x="46" y="36"/>
                  <a:pt x="42" y="36"/>
                  <a:pt x="39" y="39"/>
                </a:cubicBezTo>
                <a:cubicBezTo>
                  <a:pt x="36" y="42"/>
                  <a:pt x="36" y="46"/>
                  <a:pt x="39" y="49"/>
                </a:cubicBezTo>
                <a:cubicBezTo>
                  <a:pt x="40" y="50"/>
                  <a:pt x="40" y="50"/>
                  <a:pt x="40" y="50"/>
                </a:cubicBezTo>
                <a:cubicBezTo>
                  <a:pt x="36" y="57"/>
                  <a:pt x="32" y="64"/>
                  <a:pt x="30" y="71"/>
                </a:cubicBezTo>
                <a:cubicBezTo>
                  <a:pt x="25" y="72"/>
                  <a:pt x="22" y="76"/>
                  <a:pt x="22" y="81"/>
                </a:cubicBezTo>
                <a:cubicBezTo>
                  <a:pt x="22" y="86"/>
                  <a:pt x="25" y="90"/>
                  <a:pt x="29" y="91"/>
                </a:cubicBezTo>
                <a:cubicBezTo>
                  <a:pt x="30" y="98"/>
                  <a:pt x="32" y="105"/>
                  <a:pt x="35" y="112"/>
                </a:cubicBezTo>
                <a:cubicBezTo>
                  <a:pt x="35" y="113"/>
                  <a:pt x="34" y="114"/>
                  <a:pt x="34" y="116"/>
                </a:cubicBezTo>
                <a:cubicBezTo>
                  <a:pt x="34" y="120"/>
                  <a:pt x="37" y="123"/>
                  <a:pt x="41" y="123"/>
                </a:cubicBezTo>
                <a:cubicBezTo>
                  <a:pt x="42" y="123"/>
                  <a:pt x="42" y="123"/>
                  <a:pt x="43" y="123"/>
                </a:cubicBezTo>
                <a:cubicBezTo>
                  <a:pt x="44" y="123"/>
                  <a:pt x="44" y="124"/>
                  <a:pt x="45" y="125"/>
                </a:cubicBezTo>
                <a:cubicBezTo>
                  <a:pt x="56" y="136"/>
                  <a:pt x="71" y="141"/>
                  <a:pt x="85" y="141"/>
                </a:cubicBezTo>
                <a:cubicBezTo>
                  <a:pt x="99" y="141"/>
                  <a:pt x="114" y="136"/>
                  <a:pt x="125" y="125"/>
                </a:cubicBezTo>
                <a:cubicBezTo>
                  <a:pt x="135" y="115"/>
                  <a:pt x="141" y="102"/>
                  <a:pt x="141" y="88"/>
                </a:cubicBezTo>
                <a:cubicBezTo>
                  <a:pt x="145" y="87"/>
                  <a:pt x="148" y="83"/>
                  <a:pt x="148" y="79"/>
                </a:cubicBezTo>
                <a:cubicBezTo>
                  <a:pt x="148" y="73"/>
                  <a:pt x="144" y="69"/>
                  <a:pt x="139" y="6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85" name="Freeform 18"/>
          <p:cNvSpPr>
            <a:spLocks noEditPoints="1"/>
          </p:cNvSpPr>
          <p:nvPr/>
        </p:nvSpPr>
        <p:spPr bwMode="auto">
          <a:xfrm>
            <a:off x="9151938" y="3811588"/>
            <a:ext cx="514350" cy="441325"/>
          </a:xfrm>
          <a:custGeom>
            <a:avLst/>
            <a:gdLst>
              <a:gd name="T0" fmla="*/ 2147483647 w 374"/>
              <a:gd name="T1" fmla="*/ 2147483647 h 322"/>
              <a:gd name="T2" fmla="*/ 2147483647 w 374"/>
              <a:gd name="T3" fmla="*/ 2147483647 h 322"/>
              <a:gd name="T4" fmla="*/ 2147483647 w 374"/>
              <a:gd name="T5" fmla="*/ 2147483647 h 322"/>
              <a:gd name="T6" fmla="*/ 2147483647 w 374"/>
              <a:gd name="T7" fmla="*/ 2147483647 h 322"/>
              <a:gd name="T8" fmla="*/ 2147483647 w 374"/>
              <a:gd name="T9" fmla="*/ 2147483647 h 322"/>
              <a:gd name="T10" fmla="*/ 2147483647 w 374"/>
              <a:gd name="T11" fmla="*/ 2147483647 h 322"/>
              <a:gd name="T12" fmla="*/ 2147483647 w 374"/>
              <a:gd name="T13" fmla="*/ 2147483647 h 322"/>
              <a:gd name="T14" fmla="*/ 2147483647 w 374"/>
              <a:gd name="T15" fmla="*/ 2147483647 h 322"/>
              <a:gd name="T16" fmla="*/ 2147483647 w 374"/>
              <a:gd name="T17" fmla="*/ 2147483647 h 322"/>
              <a:gd name="T18" fmla="*/ 2147483647 w 374"/>
              <a:gd name="T19" fmla="*/ 2147483647 h 322"/>
              <a:gd name="T20" fmla="*/ 2147483647 w 374"/>
              <a:gd name="T21" fmla="*/ 2147483647 h 322"/>
              <a:gd name="T22" fmla="*/ 2147483647 w 374"/>
              <a:gd name="T23" fmla="*/ 2147483647 h 322"/>
              <a:gd name="T24" fmla="*/ 2147483647 w 374"/>
              <a:gd name="T25" fmla="*/ 2147483647 h 322"/>
              <a:gd name="T26" fmla="*/ 2147483647 w 374"/>
              <a:gd name="T27" fmla="*/ 2147483647 h 322"/>
              <a:gd name="T28" fmla="*/ 2147483647 w 374"/>
              <a:gd name="T29" fmla="*/ 2147483647 h 322"/>
              <a:gd name="T30" fmla="*/ 2147483647 w 374"/>
              <a:gd name="T31" fmla="*/ 2147483647 h 322"/>
              <a:gd name="T32" fmla="*/ 2147483647 w 374"/>
              <a:gd name="T33" fmla="*/ 2147483647 h 322"/>
              <a:gd name="T34" fmla="*/ 2147483647 w 374"/>
              <a:gd name="T35" fmla="*/ 2147483647 h 322"/>
              <a:gd name="T36" fmla="*/ 0 w 374"/>
              <a:gd name="T37" fmla="*/ 0 h 322"/>
              <a:gd name="T38" fmla="*/ 0 w 374"/>
              <a:gd name="T39" fmla="*/ 2147483647 h 322"/>
              <a:gd name="T40" fmla="*/ 2147483647 w 374"/>
              <a:gd name="T41" fmla="*/ 2147483647 h 322"/>
              <a:gd name="T42" fmla="*/ 2147483647 w 374"/>
              <a:gd name="T43" fmla="*/ 0 h 322"/>
              <a:gd name="T44" fmla="*/ 0 w 374"/>
              <a:gd name="T45" fmla="*/ 0 h 322"/>
              <a:gd name="T46" fmla="*/ 2147483647 w 374"/>
              <a:gd name="T47" fmla="*/ 2147483647 h 322"/>
              <a:gd name="T48" fmla="*/ 2147483647 w 374"/>
              <a:gd name="T49" fmla="*/ 2147483647 h 322"/>
              <a:gd name="T50" fmla="*/ 2147483647 w 374"/>
              <a:gd name="T51" fmla="*/ 2147483647 h 322"/>
              <a:gd name="T52" fmla="*/ 2147483647 w 374"/>
              <a:gd name="T53" fmla="*/ 2147483647 h 322"/>
              <a:gd name="T54" fmla="*/ 2147483647 w 374"/>
              <a:gd name="T55" fmla="*/ 2147483647 h 322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374"/>
              <a:gd name="T85" fmla="*/ 0 h 322"/>
              <a:gd name="T86" fmla="*/ 374 w 374"/>
              <a:gd name="T87" fmla="*/ 322 h 322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374" h="322">
                <a:moveTo>
                  <a:pt x="333" y="75"/>
                </a:moveTo>
                <a:lnTo>
                  <a:pt x="43" y="75"/>
                </a:lnTo>
                <a:lnTo>
                  <a:pt x="43" y="279"/>
                </a:lnTo>
                <a:lnTo>
                  <a:pt x="333" y="279"/>
                </a:lnTo>
                <a:lnTo>
                  <a:pt x="333" y="75"/>
                </a:lnTo>
                <a:close/>
                <a:moveTo>
                  <a:pt x="133" y="139"/>
                </a:moveTo>
                <a:lnTo>
                  <a:pt x="71" y="165"/>
                </a:lnTo>
                <a:lnTo>
                  <a:pt x="71" y="148"/>
                </a:lnTo>
                <a:lnTo>
                  <a:pt x="118" y="131"/>
                </a:lnTo>
                <a:lnTo>
                  <a:pt x="71" y="113"/>
                </a:lnTo>
                <a:lnTo>
                  <a:pt x="71" y="96"/>
                </a:lnTo>
                <a:lnTo>
                  <a:pt x="133" y="124"/>
                </a:lnTo>
                <a:lnTo>
                  <a:pt x="133" y="139"/>
                </a:lnTo>
                <a:close/>
                <a:moveTo>
                  <a:pt x="213" y="163"/>
                </a:moveTo>
                <a:lnTo>
                  <a:pt x="153" y="163"/>
                </a:lnTo>
                <a:lnTo>
                  <a:pt x="153" y="148"/>
                </a:lnTo>
                <a:lnTo>
                  <a:pt x="213" y="148"/>
                </a:lnTo>
                <a:lnTo>
                  <a:pt x="213" y="163"/>
                </a:lnTo>
                <a:close/>
                <a:moveTo>
                  <a:pt x="0" y="0"/>
                </a:moveTo>
                <a:lnTo>
                  <a:pt x="0" y="322"/>
                </a:lnTo>
                <a:lnTo>
                  <a:pt x="374" y="322"/>
                </a:lnTo>
                <a:lnTo>
                  <a:pt x="374" y="0"/>
                </a:lnTo>
                <a:lnTo>
                  <a:pt x="0" y="0"/>
                </a:lnTo>
                <a:close/>
                <a:moveTo>
                  <a:pt x="354" y="300"/>
                </a:moveTo>
                <a:lnTo>
                  <a:pt x="22" y="300"/>
                </a:lnTo>
                <a:lnTo>
                  <a:pt x="22" y="53"/>
                </a:lnTo>
                <a:lnTo>
                  <a:pt x="354" y="53"/>
                </a:lnTo>
                <a:lnTo>
                  <a:pt x="354" y="3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7186" name="组合 37"/>
          <p:cNvPicPr>
            <a:picLocks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7713" y="3790950"/>
            <a:ext cx="62230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87" name="组合 40"/>
          <p:cNvGrpSpPr/>
          <p:nvPr/>
        </p:nvGrpSpPr>
        <p:grpSpPr bwMode="auto">
          <a:xfrm>
            <a:off x="825500" y="1042988"/>
            <a:ext cx="6007100" cy="684212"/>
            <a:chOff x="0" y="0"/>
            <a:chExt cx="10006012" cy="1139825"/>
          </a:xfrm>
        </p:grpSpPr>
        <p:sp>
          <p:nvSpPr>
            <p:cNvPr id="7197" name="Freeform 30"/>
            <p:cNvSpPr/>
            <p:nvPr/>
          </p:nvSpPr>
          <p:spPr bwMode="auto">
            <a:xfrm>
              <a:off x="0" y="0"/>
              <a:ext cx="10006012" cy="1139825"/>
            </a:xfrm>
            <a:custGeom>
              <a:avLst/>
              <a:gdLst>
                <a:gd name="T0" fmla="*/ 2147483647 w 603"/>
                <a:gd name="T1" fmla="*/ 2147483647 h 66"/>
                <a:gd name="T2" fmla="*/ 2147483647 w 603"/>
                <a:gd name="T3" fmla="*/ 2147483647 h 66"/>
                <a:gd name="T4" fmla="*/ 2147483647 w 603"/>
                <a:gd name="T5" fmla="*/ 2147483647 h 66"/>
                <a:gd name="T6" fmla="*/ 0 w 603"/>
                <a:gd name="T7" fmla="*/ 2147483647 h 66"/>
                <a:gd name="T8" fmla="*/ 0 w 603"/>
                <a:gd name="T9" fmla="*/ 2147483647 h 66"/>
                <a:gd name="T10" fmla="*/ 2147483647 w 603"/>
                <a:gd name="T11" fmla="*/ 0 h 66"/>
                <a:gd name="T12" fmla="*/ 2147483647 w 603"/>
                <a:gd name="T13" fmla="*/ 0 h 66"/>
                <a:gd name="T14" fmla="*/ 2147483647 w 603"/>
                <a:gd name="T15" fmla="*/ 2147483647 h 6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03"/>
                <a:gd name="T25" fmla="*/ 0 h 66"/>
                <a:gd name="T26" fmla="*/ 603 w 603"/>
                <a:gd name="T27" fmla="*/ 66 h 6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03" h="66">
                  <a:moveTo>
                    <a:pt x="603" y="33"/>
                  </a:moveTo>
                  <a:cubicBezTo>
                    <a:pt x="603" y="51"/>
                    <a:pt x="589" y="66"/>
                    <a:pt x="570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15" y="66"/>
                    <a:pt x="0" y="51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570" y="0"/>
                    <a:pt x="570" y="0"/>
                    <a:pt x="570" y="0"/>
                  </a:cubicBezTo>
                  <a:cubicBezTo>
                    <a:pt x="589" y="0"/>
                    <a:pt x="603" y="15"/>
                    <a:pt x="603" y="33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98" name="Freeform 31"/>
            <p:cNvSpPr/>
            <p:nvPr/>
          </p:nvSpPr>
          <p:spPr bwMode="auto">
            <a:xfrm>
              <a:off x="8229600" y="0"/>
              <a:ext cx="1776412" cy="1139825"/>
            </a:xfrm>
            <a:custGeom>
              <a:avLst/>
              <a:gdLst>
                <a:gd name="T0" fmla="*/ 2147483647 w 107"/>
                <a:gd name="T1" fmla="*/ 0 h 66"/>
                <a:gd name="T2" fmla="*/ 0 w 107"/>
                <a:gd name="T3" fmla="*/ 0 h 66"/>
                <a:gd name="T4" fmla="*/ 0 w 107"/>
                <a:gd name="T5" fmla="*/ 2147483647 h 66"/>
                <a:gd name="T6" fmla="*/ 2147483647 w 107"/>
                <a:gd name="T7" fmla="*/ 2147483647 h 66"/>
                <a:gd name="T8" fmla="*/ 2147483647 w 107"/>
                <a:gd name="T9" fmla="*/ 2147483647 h 66"/>
                <a:gd name="T10" fmla="*/ 2147483647 w 107"/>
                <a:gd name="T11" fmla="*/ 0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7"/>
                <a:gd name="T19" fmla="*/ 0 h 66"/>
                <a:gd name="T20" fmla="*/ 107 w 107"/>
                <a:gd name="T21" fmla="*/ 66 h 6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7" h="66">
                  <a:moveTo>
                    <a:pt x="7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93" y="66"/>
                    <a:pt x="107" y="51"/>
                    <a:pt x="107" y="33"/>
                  </a:cubicBezTo>
                  <a:cubicBezTo>
                    <a:pt x="107" y="15"/>
                    <a:pt x="93" y="0"/>
                    <a:pt x="74" y="0"/>
                  </a:cubicBezTo>
                  <a:close/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99" name="Freeform 32"/>
            <p:cNvSpPr>
              <a:spLocks noEditPoints="1"/>
            </p:cNvSpPr>
            <p:nvPr/>
          </p:nvSpPr>
          <p:spPr bwMode="auto">
            <a:xfrm>
              <a:off x="8559519" y="96370"/>
              <a:ext cx="928687" cy="984250"/>
            </a:xfrm>
            <a:custGeom>
              <a:avLst/>
              <a:gdLst>
                <a:gd name="T0" fmla="*/ 2147483647 w 56"/>
                <a:gd name="T1" fmla="*/ 2147483647 h 57"/>
                <a:gd name="T2" fmla="*/ 2147483647 w 56"/>
                <a:gd name="T3" fmla="*/ 2147483647 h 57"/>
                <a:gd name="T4" fmla="*/ 2147483647 w 56"/>
                <a:gd name="T5" fmla="*/ 2147483647 h 57"/>
                <a:gd name="T6" fmla="*/ 2147483647 w 56"/>
                <a:gd name="T7" fmla="*/ 2147483647 h 57"/>
                <a:gd name="T8" fmla="*/ 2147483647 w 56"/>
                <a:gd name="T9" fmla="*/ 2147483647 h 57"/>
                <a:gd name="T10" fmla="*/ 2147483647 w 56"/>
                <a:gd name="T11" fmla="*/ 2147483647 h 57"/>
                <a:gd name="T12" fmla="*/ 2147483647 w 56"/>
                <a:gd name="T13" fmla="*/ 2147483647 h 57"/>
                <a:gd name="T14" fmla="*/ 2147483647 w 56"/>
                <a:gd name="T15" fmla="*/ 2147483647 h 57"/>
                <a:gd name="T16" fmla="*/ 2147483647 w 56"/>
                <a:gd name="T17" fmla="*/ 2147483647 h 57"/>
                <a:gd name="T18" fmla="*/ 2147483647 w 56"/>
                <a:gd name="T19" fmla="*/ 2147483647 h 57"/>
                <a:gd name="T20" fmla="*/ 2147483647 w 56"/>
                <a:gd name="T21" fmla="*/ 2147483647 h 57"/>
                <a:gd name="T22" fmla="*/ 2147483647 w 56"/>
                <a:gd name="T23" fmla="*/ 2147483647 h 57"/>
                <a:gd name="T24" fmla="*/ 2147483647 w 56"/>
                <a:gd name="T25" fmla="*/ 2147483647 h 5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56"/>
                <a:gd name="T40" fmla="*/ 0 h 57"/>
                <a:gd name="T41" fmla="*/ 56 w 56"/>
                <a:gd name="T42" fmla="*/ 57 h 5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56" h="57">
                  <a:moveTo>
                    <a:pt x="34" y="8"/>
                  </a:moveTo>
                  <a:cubicBezTo>
                    <a:pt x="26" y="0"/>
                    <a:pt x="14" y="0"/>
                    <a:pt x="7" y="8"/>
                  </a:cubicBezTo>
                  <a:cubicBezTo>
                    <a:pt x="0" y="15"/>
                    <a:pt x="0" y="27"/>
                    <a:pt x="7" y="34"/>
                  </a:cubicBezTo>
                  <a:cubicBezTo>
                    <a:pt x="14" y="41"/>
                    <a:pt x="24" y="42"/>
                    <a:pt x="31" y="3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41" y="25"/>
                    <a:pt x="40" y="14"/>
                    <a:pt x="34" y="8"/>
                  </a:cubicBezTo>
                  <a:close/>
                  <a:moveTo>
                    <a:pt x="30" y="31"/>
                  </a:moveTo>
                  <a:cubicBezTo>
                    <a:pt x="25" y="36"/>
                    <a:pt x="16" y="36"/>
                    <a:pt x="11" y="31"/>
                  </a:cubicBezTo>
                  <a:cubicBezTo>
                    <a:pt x="5" y="26"/>
                    <a:pt x="5" y="17"/>
                    <a:pt x="11" y="11"/>
                  </a:cubicBezTo>
                  <a:cubicBezTo>
                    <a:pt x="16" y="6"/>
                    <a:pt x="25" y="6"/>
                    <a:pt x="30" y="11"/>
                  </a:cubicBezTo>
                  <a:cubicBezTo>
                    <a:pt x="36" y="17"/>
                    <a:pt x="36" y="26"/>
                    <a:pt x="30" y="31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7188" name="文本框 66"/>
          <p:cNvSpPr txBox="1">
            <a:spLocks noChangeArrowheads="1"/>
          </p:cNvSpPr>
          <p:nvPr/>
        </p:nvSpPr>
        <p:spPr bwMode="auto">
          <a:xfrm>
            <a:off x="1790700" y="1117600"/>
            <a:ext cx="26463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20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一、工作回顾</a:t>
            </a:r>
            <a:endParaRPr lang="zh-CN" altLang="en-US" sz="3200" b="1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89" name="文本框 84"/>
          <p:cNvSpPr txBox="1">
            <a:spLocks noChangeArrowheads="1"/>
          </p:cNvSpPr>
          <p:nvPr/>
        </p:nvSpPr>
        <p:spPr bwMode="auto">
          <a:xfrm>
            <a:off x="5400675" y="4635500"/>
            <a:ext cx="13779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rgbClr val="72B71F"/>
                </a:solidFill>
              </a:rPr>
              <a:t>2014.10</a:t>
            </a:r>
            <a:endParaRPr lang="en-US" altLang="zh-CN" sz="2800" b="1">
              <a:solidFill>
                <a:srgbClr val="72B71F"/>
              </a:solidFill>
            </a:endParaRPr>
          </a:p>
        </p:txBody>
      </p:sp>
      <p:sp>
        <p:nvSpPr>
          <p:cNvPr id="7190" name="文本框 85"/>
          <p:cNvSpPr txBox="1">
            <a:spLocks noChangeArrowheads="1"/>
          </p:cNvSpPr>
          <p:nvPr/>
        </p:nvSpPr>
        <p:spPr bwMode="auto">
          <a:xfrm>
            <a:off x="3714750" y="2868613"/>
            <a:ext cx="13779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rgbClr val="F5911E"/>
                </a:solidFill>
              </a:rPr>
              <a:t>2014.09</a:t>
            </a:r>
            <a:endParaRPr lang="en-US" altLang="zh-CN" sz="2800" b="1">
              <a:solidFill>
                <a:srgbClr val="F5911E"/>
              </a:solidFill>
            </a:endParaRPr>
          </a:p>
        </p:txBody>
      </p:sp>
      <p:sp>
        <p:nvSpPr>
          <p:cNvPr id="7191" name="文本框 86"/>
          <p:cNvSpPr txBox="1">
            <a:spLocks noChangeArrowheads="1"/>
          </p:cNvSpPr>
          <p:nvPr/>
        </p:nvSpPr>
        <p:spPr bwMode="auto">
          <a:xfrm>
            <a:off x="2000250" y="4635500"/>
            <a:ext cx="13779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rgbClr val="EB1C24"/>
                </a:solidFill>
              </a:rPr>
              <a:t>2014.08</a:t>
            </a:r>
            <a:endParaRPr lang="en-US" altLang="zh-CN" sz="2800" b="1">
              <a:solidFill>
                <a:srgbClr val="EB1C24"/>
              </a:solidFill>
            </a:endParaRPr>
          </a:p>
        </p:txBody>
      </p:sp>
      <p:sp>
        <p:nvSpPr>
          <p:cNvPr id="7192" name="TextBox 8"/>
          <p:cNvSpPr txBox="1">
            <a:spLocks noChangeArrowheads="1"/>
          </p:cNvSpPr>
          <p:nvPr/>
        </p:nvSpPr>
        <p:spPr bwMode="auto">
          <a:xfrm>
            <a:off x="1790700" y="5108575"/>
            <a:ext cx="1782763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sz="140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zh-CN" sz="140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sz="140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zh-CN" sz="140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93" name="TextBox 8"/>
          <p:cNvSpPr txBox="1">
            <a:spLocks noChangeArrowheads="1"/>
          </p:cNvSpPr>
          <p:nvPr/>
        </p:nvSpPr>
        <p:spPr bwMode="auto">
          <a:xfrm>
            <a:off x="5214938" y="5108575"/>
            <a:ext cx="1782762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sz="140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zh-CN" sz="140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sz="140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zh-CN" sz="140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94" name="TextBox 8"/>
          <p:cNvSpPr txBox="1">
            <a:spLocks noChangeArrowheads="1"/>
          </p:cNvSpPr>
          <p:nvPr/>
        </p:nvSpPr>
        <p:spPr bwMode="auto">
          <a:xfrm>
            <a:off x="8639175" y="5108575"/>
            <a:ext cx="1784350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sz="140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zh-CN" sz="140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sz="140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zh-CN" sz="140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95" name="TextBox 8"/>
          <p:cNvSpPr txBox="1">
            <a:spLocks noChangeArrowheads="1"/>
          </p:cNvSpPr>
          <p:nvPr/>
        </p:nvSpPr>
        <p:spPr bwMode="auto">
          <a:xfrm>
            <a:off x="3556000" y="2209800"/>
            <a:ext cx="178435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sz="140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zh-CN" sz="140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sz="140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zh-CN" sz="140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96" name="TextBox 8"/>
          <p:cNvSpPr txBox="1">
            <a:spLocks noChangeArrowheads="1"/>
          </p:cNvSpPr>
          <p:nvPr/>
        </p:nvSpPr>
        <p:spPr bwMode="auto">
          <a:xfrm>
            <a:off x="6880225" y="2209800"/>
            <a:ext cx="178435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sz="140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zh-CN" sz="140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sz="140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zh-CN" sz="140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组合 1"/>
          <p:cNvGrpSpPr/>
          <p:nvPr/>
        </p:nvGrpSpPr>
        <p:grpSpPr bwMode="auto">
          <a:xfrm>
            <a:off x="825500" y="1042988"/>
            <a:ext cx="6007100" cy="684212"/>
            <a:chOff x="0" y="0"/>
            <a:chExt cx="10006012" cy="1139825"/>
          </a:xfrm>
        </p:grpSpPr>
        <p:sp>
          <p:nvSpPr>
            <p:cNvPr id="8220" name="Freeform 30"/>
            <p:cNvSpPr/>
            <p:nvPr/>
          </p:nvSpPr>
          <p:spPr bwMode="auto">
            <a:xfrm>
              <a:off x="0" y="0"/>
              <a:ext cx="10006012" cy="1139825"/>
            </a:xfrm>
            <a:custGeom>
              <a:avLst/>
              <a:gdLst>
                <a:gd name="T0" fmla="*/ 2147483647 w 603"/>
                <a:gd name="T1" fmla="*/ 2147483647 h 66"/>
                <a:gd name="T2" fmla="*/ 2147483647 w 603"/>
                <a:gd name="T3" fmla="*/ 2147483647 h 66"/>
                <a:gd name="T4" fmla="*/ 2147483647 w 603"/>
                <a:gd name="T5" fmla="*/ 2147483647 h 66"/>
                <a:gd name="T6" fmla="*/ 0 w 603"/>
                <a:gd name="T7" fmla="*/ 2147483647 h 66"/>
                <a:gd name="T8" fmla="*/ 0 w 603"/>
                <a:gd name="T9" fmla="*/ 2147483647 h 66"/>
                <a:gd name="T10" fmla="*/ 2147483647 w 603"/>
                <a:gd name="T11" fmla="*/ 0 h 66"/>
                <a:gd name="T12" fmla="*/ 2147483647 w 603"/>
                <a:gd name="T13" fmla="*/ 0 h 66"/>
                <a:gd name="T14" fmla="*/ 2147483647 w 603"/>
                <a:gd name="T15" fmla="*/ 2147483647 h 6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03"/>
                <a:gd name="T25" fmla="*/ 0 h 66"/>
                <a:gd name="T26" fmla="*/ 603 w 603"/>
                <a:gd name="T27" fmla="*/ 66 h 6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03" h="66">
                  <a:moveTo>
                    <a:pt x="603" y="33"/>
                  </a:moveTo>
                  <a:cubicBezTo>
                    <a:pt x="603" y="51"/>
                    <a:pt x="589" y="66"/>
                    <a:pt x="570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15" y="66"/>
                    <a:pt x="0" y="51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570" y="0"/>
                    <a:pt x="570" y="0"/>
                    <a:pt x="570" y="0"/>
                  </a:cubicBezTo>
                  <a:cubicBezTo>
                    <a:pt x="589" y="0"/>
                    <a:pt x="603" y="15"/>
                    <a:pt x="603" y="33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21" name="Freeform 31"/>
            <p:cNvSpPr/>
            <p:nvPr/>
          </p:nvSpPr>
          <p:spPr bwMode="auto">
            <a:xfrm>
              <a:off x="8229600" y="0"/>
              <a:ext cx="1776412" cy="1139825"/>
            </a:xfrm>
            <a:custGeom>
              <a:avLst/>
              <a:gdLst>
                <a:gd name="T0" fmla="*/ 2147483647 w 107"/>
                <a:gd name="T1" fmla="*/ 0 h 66"/>
                <a:gd name="T2" fmla="*/ 0 w 107"/>
                <a:gd name="T3" fmla="*/ 0 h 66"/>
                <a:gd name="T4" fmla="*/ 0 w 107"/>
                <a:gd name="T5" fmla="*/ 2147483647 h 66"/>
                <a:gd name="T6" fmla="*/ 2147483647 w 107"/>
                <a:gd name="T7" fmla="*/ 2147483647 h 66"/>
                <a:gd name="T8" fmla="*/ 2147483647 w 107"/>
                <a:gd name="T9" fmla="*/ 2147483647 h 66"/>
                <a:gd name="T10" fmla="*/ 2147483647 w 107"/>
                <a:gd name="T11" fmla="*/ 0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7"/>
                <a:gd name="T19" fmla="*/ 0 h 66"/>
                <a:gd name="T20" fmla="*/ 107 w 107"/>
                <a:gd name="T21" fmla="*/ 66 h 6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7" h="66">
                  <a:moveTo>
                    <a:pt x="7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93" y="66"/>
                    <a:pt x="107" y="51"/>
                    <a:pt x="107" y="33"/>
                  </a:cubicBezTo>
                  <a:cubicBezTo>
                    <a:pt x="107" y="15"/>
                    <a:pt x="93" y="0"/>
                    <a:pt x="74" y="0"/>
                  </a:cubicBezTo>
                  <a:close/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22" name="Freeform 32"/>
            <p:cNvSpPr>
              <a:spLocks noEditPoints="1"/>
            </p:cNvSpPr>
            <p:nvPr/>
          </p:nvSpPr>
          <p:spPr bwMode="auto">
            <a:xfrm>
              <a:off x="8559519" y="96370"/>
              <a:ext cx="928687" cy="984250"/>
            </a:xfrm>
            <a:custGeom>
              <a:avLst/>
              <a:gdLst>
                <a:gd name="T0" fmla="*/ 2147483647 w 56"/>
                <a:gd name="T1" fmla="*/ 2147483647 h 57"/>
                <a:gd name="T2" fmla="*/ 2147483647 w 56"/>
                <a:gd name="T3" fmla="*/ 2147483647 h 57"/>
                <a:gd name="T4" fmla="*/ 2147483647 w 56"/>
                <a:gd name="T5" fmla="*/ 2147483647 h 57"/>
                <a:gd name="T6" fmla="*/ 2147483647 w 56"/>
                <a:gd name="T7" fmla="*/ 2147483647 h 57"/>
                <a:gd name="T8" fmla="*/ 2147483647 w 56"/>
                <a:gd name="T9" fmla="*/ 2147483647 h 57"/>
                <a:gd name="T10" fmla="*/ 2147483647 w 56"/>
                <a:gd name="T11" fmla="*/ 2147483647 h 57"/>
                <a:gd name="T12" fmla="*/ 2147483647 w 56"/>
                <a:gd name="T13" fmla="*/ 2147483647 h 57"/>
                <a:gd name="T14" fmla="*/ 2147483647 w 56"/>
                <a:gd name="T15" fmla="*/ 2147483647 h 57"/>
                <a:gd name="T16" fmla="*/ 2147483647 w 56"/>
                <a:gd name="T17" fmla="*/ 2147483647 h 57"/>
                <a:gd name="T18" fmla="*/ 2147483647 w 56"/>
                <a:gd name="T19" fmla="*/ 2147483647 h 57"/>
                <a:gd name="T20" fmla="*/ 2147483647 w 56"/>
                <a:gd name="T21" fmla="*/ 2147483647 h 57"/>
                <a:gd name="T22" fmla="*/ 2147483647 w 56"/>
                <a:gd name="T23" fmla="*/ 2147483647 h 57"/>
                <a:gd name="T24" fmla="*/ 2147483647 w 56"/>
                <a:gd name="T25" fmla="*/ 2147483647 h 5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56"/>
                <a:gd name="T40" fmla="*/ 0 h 57"/>
                <a:gd name="T41" fmla="*/ 56 w 56"/>
                <a:gd name="T42" fmla="*/ 57 h 5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56" h="57">
                  <a:moveTo>
                    <a:pt x="34" y="8"/>
                  </a:moveTo>
                  <a:cubicBezTo>
                    <a:pt x="26" y="0"/>
                    <a:pt x="14" y="0"/>
                    <a:pt x="7" y="8"/>
                  </a:cubicBezTo>
                  <a:cubicBezTo>
                    <a:pt x="0" y="15"/>
                    <a:pt x="0" y="27"/>
                    <a:pt x="7" y="34"/>
                  </a:cubicBezTo>
                  <a:cubicBezTo>
                    <a:pt x="14" y="41"/>
                    <a:pt x="24" y="42"/>
                    <a:pt x="31" y="3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41" y="25"/>
                    <a:pt x="40" y="14"/>
                    <a:pt x="34" y="8"/>
                  </a:cubicBezTo>
                  <a:close/>
                  <a:moveTo>
                    <a:pt x="30" y="31"/>
                  </a:moveTo>
                  <a:cubicBezTo>
                    <a:pt x="25" y="36"/>
                    <a:pt x="16" y="36"/>
                    <a:pt x="11" y="31"/>
                  </a:cubicBezTo>
                  <a:cubicBezTo>
                    <a:pt x="5" y="26"/>
                    <a:pt x="5" y="17"/>
                    <a:pt x="11" y="11"/>
                  </a:cubicBezTo>
                  <a:cubicBezTo>
                    <a:pt x="16" y="6"/>
                    <a:pt x="25" y="6"/>
                    <a:pt x="30" y="11"/>
                  </a:cubicBezTo>
                  <a:cubicBezTo>
                    <a:pt x="36" y="17"/>
                    <a:pt x="36" y="26"/>
                    <a:pt x="30" y="31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8195" name="文本框 5"/>
          <p:cNvSpPr txBox="1">
            <a:spLocks noChangeArrowheads="1"/>
          </p:cNvSpPr>
          <p:nvPr/>
        </p:nvSpPr>
        <p:spPr bwMode="auto">
          <a:xfrm>
            <a:off x="1765300" y="1117600"/>
            <a:ext cx="3467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20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点击输入标题文字</a:t>
            </a:r>
            <a:endParaRPr lang="zh-CN" altLang="en-US" sz="3200" b="1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196" name="组合 30"/>
          <p:cNvGrpSpPr/>
          <p:nvPr/>
        </p:nvGrpSpPr>
        <p:grpSpPr bwMode="auto">
          <a:xfrm>
            <a:off x="889000" y="3894138"/>
            <a:ext cx="3140075" cy="2168525"/>
            <a:chOff x="0" y="0"/>
            <a:chExt cx="3139914" cy="2168318"/>
          </a:xfrm>
        </p:grpSpPr>
        <p:sp>
          <p:nvSpPr>
            <p:cNvPr id="8218" name="矩形 6"/>
            <p:cNvSpPr>
              <a:spLocks noChangeArrowheads="1"/>
            </p:cNvSpPr>
            <p:nvPr/>
          </p:nvSpPr>
          <p:spPr bwMode="auto">
            <a:xfrm>
              <a:off x="0" y="0"/>
              <a:ext cx="3139914" cy="2168318"/>
            </a:xfrm>
            <a:prstGeom prst="rect">
              <a:avLst/>
            </a:prstGeom>
            <a:solidFill>
              <a:srgbClr val="E339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19" name="TextBox 8"/>
            <p:cNvSpPr txBox="1">
              <a:spLocks noChangeArrowheads="1"/>
            </p:cNvSpPr>
            <p:nvPr/>
          </p:nvSpPr>
          <p:spPr bwMode="auto">
            <a:xfrm>
              <a:off x="113088" y="429846"/>
              <a:ext cx="2913739" cy="13086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zh-CN" sz="20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单击此处添加文本</a:t>
              </a:r>
              <a:endParaRPr 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eaLnBrk="1" hangingPunct="1"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zh-CN" sz="20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单击此处添加文本</a:t>
              </a:r>
              <a:endParaRPr 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eaLnBrk="1" hangingPunct="1"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zh-CN" sz="20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单击此处添加文本</a:t>
              </a:r>
              <a:endParaRPr 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197" name="组合 29"/>
          <p:cNvGrpSpPr/>
          <p:nvPr/>
        </p:nvGrpSpPr>
        <p:grpSpPr bwMode="auto">
          <a:xfrm>
            <a:off x="4527550" y="3894138"/>
            <a:ext cx="3140075" cy="2168525"/>
            <a:chOff x="0" y="0"/>
            <a:chExt cx="3139914" cy="2168318"/>
          </a:xfrm>
        </p:grpSpPr>
        <p:sp>
          <p:nvSpPr>
            <p:cNvPr id="8216" name="矩形 7"/>
            <p:cNvSpPr>
              <a:spLocks noChangeArrowheads="1"/>
            </p:cNvSpPr>
            <p:nvPr/>
          </p:nvSpPr>
          <p:spPr bwMode="auto">
            <a:xfrm>
              <a:off x="0" y="0"/>
              <a:ext cx="3139914" cy="2168318"/>
            </a:xfrm>
            <a:prstGeom prst="rect">
              <a:avLst/>
            </a:prstGeom>
            <a:solidFill>
              <a:srgbClr val="F49B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17" name="TextBox 8"/>
            <p:cNvSpPr txBox="1">
              <a:spLocks noChangeArrowheads="1"/>
            </p:cNvSpPr>
            <p:nvPr/>
          </p:nvSpPr>
          <p:spPr bwMode="auto">
            <a:xfrm>
              <a:off x="113088" y="429846"/>
              <a:ext cx="2913739" cy="13086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zh-CN" sz="20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单击此处添加文本</a:t>
              </a:r>
              <a:endParaRPr 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eaLnBrk="1" hangingPunct="1"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zh-CN" sz="20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单击此处添加文本</a:t>
              </a:r>
              <a:endParaRPr 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eaLnBrk="1" hangingPunct="1"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zh-CN" sz="20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单击此处添加文本</a:t>
              </a:r>
              <a:endParaRPr 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198" name="组合 28"/>
          <p:cNvGrpSpPr/>
          <p:nvPr/>
        </p:nvGrpSpPr>
        <p:grpSpPr bwMode="auto">
          <a:xfrm>
            <a:off x="7950200" y="3921125"/>
            <a:ext cx="3140075" cy="2166938"/>
            <a:chOff x="0" y="0"/>
            <a:chExt cx="3139914" cy="2168318"/>
          </a:xfrm>
        </p:grpSpPr>
        <p:sp>
          <p:nvSpPr>
            <p:cNvPr id="8214" name="矩形 8"/>
            <p:cNvSpPr>
              <a:spLocks noChangeArrowheads="1"/>
            </p:cNvSpPr>
            <p:nvPr/>
          </p:nvSpPr>
          <p:spPr bwMode="auto">
            <a:xfrm>
              <a:off x="0" y="0"/>
              <a:ext cx="3139914" cy="2168318"/>
            </a:xfrm>
            <a:prstGeom prst="rect">
              <a:avLst/>
            </a:prstGeom>
            <a:solidFill>
              <a:srgbClr val="72B7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15" name="TextBox 8"/>
            <p:cNvSpPr txBox="1">
              <a:spLocks noChangeArrowheads="1"/>
            </p:cNvSpPr>
            <p:nvPr/>
          </p:nvSpPr>
          <p:spPr bwMode="auto">
            <a:xfrm>
              <a:off x="113087" y="429845"/>
              <a:ext cx="2913739" cy="13086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zh-CN" sz="20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单击此处添加文本</a:t>
              </a:r>
              <a:endParaRPr 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eaLnBrk="1" hangingPunct="1"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zh-CN" sz="20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单击此处添加文本</a:t>
              </a:r>
              <a:endParaRPr 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eaLnBrk="1" hangingPunct="1"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zh-CN" sz="20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单击此处添加文本</a:t>
              </a:r>
              <a:endParaRPr 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199" name="组合 11"/>
          <p:cNvGrpSpPr/>
          <p:nvPr/>
        </p:nvGrpSpPr>
        <p:grpSpPr bwMode="auto">
          <a:xfrm>
            <a:off x="1050925" y="2411413"/>
            <a:ext cx="2763838" cy="1884362"/>
            <a:chOff x="0" y="0"/>
            <a:chExt cx="3002508" cy="2047164"/>
          </a:xfrm>
        </p:grpSpPr>
        <p:grpSp>
          <p:nvGrpSpPr>
            <p:cNvPr id="8210" name="矩形 12"/>
            <p:cNvGrpSpPr/>
            <p:nvPr/>
          </p:nvGrpSpPr>
          <p:grpSpPr bwMode="auto">
            <a:xfrm>
              <a:off x="-1565" y="2749"/>
              <a:ext cx="3005328" cy="2042160"/>
              <a:chOff x="0" y="0"/>
              <a:chExt cx="3005328" cy="2042160"/>
            </a:xfrm>
          </p:grpSpPr>
          <p:pic>
            <p:nvPicPr>
              <p:cNvPr id="8212" name="矩形 12"/>
              <p:cNvPicPr>
                <a:picLocks noChangeArrowheads="1"/>
              </p:cNvPicPr>
              <p:nvPr/>
            </p:nvPicPr>
            <p:blipFill>
              <a:blip r:embed="rId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3005328" cy="20421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8213" name="Text Box 9"/>
              <p:cNvSpPr txBox="1">
                <a:spLocks noChangeArrowheads="1"/>
              </p:cNvSpPr>
              <p:nvPr/>
            </p:nvSpPr>
            <p:spPr bwMode="auto">
              <a:xfrm>
                <a:off x="1565" y="-2749"/>
                <a:ext cx="3002508" cy="2047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endParaRPr lang="zh-CN" altLang="zh-CN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8211" name="矩形 13"/>
            <p:cNvSpPr>
              <a:spLocks noChangeArrowheads="1"/>
            </p:cNvSpPr>
            <p:nvPr/>
          </p:nvSpPr>
          <p:spPr bwMode="auto">
            <a:xfrm>
              <a:off x="130108" y="88710"/>
              <a:ext cx="2742292" cy="18697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</p:grpSp>
      <p:grpSp>
        <p:nvGrpSpPr>
          <p:cNvPr id="8200" name="组合 14"/>
          <p:cNvGrpSpPr/>
          <p:nvPr/>
        </p:nvGrpSpPr>
        <p:grpSpPr bwMode="auto">
          <a:xfrm>
            <a:off x="4681538" y="2411413"/>
            <a:ext cx="2762250" cy="1884362"/>
            <a:chOff x="0" y="0"/>
            <a:chExt cx="3002508" cy="2047164"/>
          </a:xfrm>
        </p:grpSpPr>
        <p:grpSp>
          <p:nvGrpSpPr>
            <p:cNvPr id="8206" name="矩形 15"/>
            <p:cNvGrpSpPr/>
            <p:nvPr/>
          </p:nvGrpSpPr>
          <p:grpSpPr bwMode="auto">
            <a:xfrm>
              <a:off x="2285" y="2749"/>
              <a:ext cx="2999232" cy="2042160"/>
              <a:chOff x="0" y="0"/>
              <a:chExt cx="2999232" cy="2042160"/>
            </a:xfrm>
          </p:grpSpPr>
          <p:pic>
            <p:nvPicPr>
              <p:cNvPr id="8208" name="矩形 15"/>
              <p:cNvPicPr>
                <a:picLocks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999232" cy="20421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8209" name="Text Box 14"/>
              <p:cNvSpPr txBox="1">
                <a:spLocks noChangeArrowheads="1"/>
              </p:cNvSpPr>
              <p:nvPr/>
            </p:nvSpPr>
            <p:spPr bwMode="auto">
              <a:xfrm>
                <a:off x="-2285" y="-2749"/>
                <a:ext cx="3002508" cy="2047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endParaRPr lang="zh-CN" altLang="zh-CN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8207" name="矩形 16"/>
            <p:cNvSpPr>
              <a:spLocks noChangeArrowheads="1"/>
            </p:cNvSpPr>
            <p:nvPr/>
          </p:nvSpPr>
          <p:spPr bwMode="auto">
            <a:xfrm>
              <a:off x="130108" y="88710"/>
              <a:ext cx="2742292" cy="18697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</p:grpSp>
      <p:grpSp>
        <p:nvGrpSpPr>
          <p:cNvPr id="8201" name="组合 17"/>
          <p:cNvGrpSpPr/>
          <p:nvPr/>
        </p:nvGrpSpPr>
        <p:grpSpPr bwMode="auto">
          <a:xfrm>
            <a:off x="8162925" y="2411413"/>
            <a:ext cx="2762250" cy="1884362"/>
            <a:chOff x="0" y="0"/>
            <a:chExt cx="3002508" cy="2047164"/>
          </a:xfrm>
        </p:grpSpPr>
        <p:grpSp>
          <p:nvGrpSpPr>
            <p:cNvPr id="8202" name="矩形 18"/>
            <p:cNvGrpSpPr/>
            <p:nvPr/>
          </p:nvGrpSpPr>
          <p:grpSpPr bwMode="auto">
            <a:xfrm>
              <a:off x="1322" y="2749"/>
              <a:ext cx="2999232" cy="2042160"/>
              <a:chOff x="0" y="0"/>
              <a:chExt cx="2999232" cy="2042160"/>
            </a:xfrm>
          </p:grpSpPr>
          <p:pic>
            <p:nvPicPr>
              <p:cNvPr id="8204" name="矩形 18"/>
              <p:cNvPicPr>
                <a:picLocks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999232" cy="20421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8205" name="Text Box 19"/>
              <p:cNvSpPr txBox="1">
                <a:spLocks noChangeArrowheads="1"/>
              </p:cNvSpPr>
              <p:nvPr/>
            </p:nvSpPr>
            <p:spPr bwMode="auto">
              <a:xfrm>
                <a:off x="-1322" y="-2749"/>
                <a:ext cx="3002508" cy="2047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endParaRPr lang="zh-CN" altLang="zh-CN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8203" name="矩形 19"/>
            <p:cNvSpPr>
              <a:spLocks noChangeArrowheads="1"/>
            </p:cNvSpPr>
            <p:nvPr/>
          </p:nvSpPr>
          <p:spPr bwMode="auto">
            <a:xfrm>
              <a:off x="130108" y="88710"/>
              <a:ext cx="2742292" cy="18697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</p:grpSp>
      <p:sp>
        <p:nvSpPr>
          <p:cNvPr id="31" name="TextBox 30"/>
          <p:cNvSpPr txBox="1"/>
          <p:nvPr>
            <p:custDataLst>
              <p:tags r:id="rId4"/>
            </p:custDataLst>
          </p:nvPr>
        </p:nvSpPr>
        <p:spPr>
          <a:xfrm>
            <a:off x="0" y="6550223"/>
            <a:ext cx="154305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组合 1"/>
          <p:cNvGrpSpPr/>
          <p:nvPr/>
        </p:nvGrpSpPr>
        <p:grpSpPr bwMode="auto">
          <a:xfrm>
            <a:off x="825500" y="1042988"/>
            <a:ext cx="6007100" cy="684212"/>
            <a:chOff x="0" y="0"/>
            <a:chExt cx="10006012" cy="1139825"/>
          </a:xfrm>
        </p:grpSpPr>
        <p:sp>
          <p:nvSpPr>
            <p:cNvPr id="9242" name="Freeform 30"/>
            <p:cNvSpPr/>
            <p:nvPr/>
          </p:nvSpPr>
          <p:spPr bwMode="auto">
            <a:xfrm>
              <a:off x="0" y="0"/>
              <a:ext cx="10006012" cy="1139825"/>
            </a:xfrm>
            <a:custGeom>
              <a:avLst/>
              <a:gdLst>
                <a:gd name="T0" fmla="*/ 2147483647 w 603"/>
                <a:gd name="T1" fmla="*/ 2147483647 h 66"/>
                <a:gd name="T2" fmla="*/ 2147483647 w 603"/>
                <a:gd name="T3" fmla="*/ 2147483647 h 66"/>
                <a:gd name="T4" fmla="*/ 2147483647 w 603"/>
                <a:gd name="T5" fmla="*/ 2147483647 h 66"/>
                <a:gd name="T6" fmla="*/ 0 w 603"/>
                <a:gd name="T7" fmla="*/ 2147483647 h 66"/>
                <a:gd name="T8" fmla="*/ 0 w 603"/>
                <a:gd name="T9" fmla="*/ 2147483647 h 66"/>
                <a:gd name="T10" fmla="*/ 2147483647 w 603"/>
                <a:gd name="T11" fmla="*/ 0 h 66"/>
                <a:gd name="T12" fmla="*/ 2147483647 w 603"/>
                <a:gd name="T13" fmla="*/ 0 h 66"/>
                <a:gd name="T14" fmla="*/ 2147483647 w 603"/>
                <a:gd name="T15" fmla="*/ 2147483647 h 6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03"/>
                <a:gd name="T25" fmla="*/ 0 h 66"/>
                <a:gd name="T26" fmla="*/ 603 w 603"/>
                <a:gd name="T27" fmla="*/ 66 h 6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03" h="66">
                  <a:moveTo>
                    <a:pt x="603" y="33"/>
                  </a:moveTo>
                  <a:cubicBezTo>
                    <a:pt x="603" y="51"/>
                    <a:pt x="589" y="66"/>
                    <a:pt x="570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15" y="66"/>
                    <a:pt x="0" y="51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570" y="0"/>
                    <a:pt x="570" y="0"/>
                    <a:pt x="570" y="0"/>
                  </a:cubicBezTo>
                  <a:cubicBezTo>
                    <a:pt x="589" y="0"/>
                    <a:pt x="603" y="15"/>
                    <a:pt x="603" y="33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43" name="Freeform 31"/>
            <p:cNvSpPr/>
            <p:nvPr/>
          </p:nvSpPr>
          <p:spPr bwMode="auto">
            <a:xfrm>
              <a:off x="8229600" y="0"/>
              <a:ext cx="1776412" cy="1139825"/>
            </a:xfrm>
            <a:custGeom>
              <a:avLst/>
              <a:gdLst>
                <a:gd name="T0" fmla="*/ 2147483647 w 107"/>
                <a:gd name="T1" fmla="*/ 0 h 66"/>
                <a:gd name="T2" fmla="*/ 0 w 107"/>
                <a:gd name="T3" fmla="*/ 0 h 66"/>
                <a:gd name="T4" fmla="*/ 0 w 107"/>
                <a:gd name="T5" fmla="*/ 2147483647 h 66"/>
                <a:gd name="T6" fmla="*/ 2147483647 w 107"/>
                <a:gd name="T7" fmla="*/ 2147483647 h 66"/>
                <a:gd name="T8" fmla="*/ 2147483647 w 107"/>
                <a:gd name="T9" fmla="*/ 2147483647 h 66"/>
                <a:gd name="T10" fmla="*/ 2147483647 w 107"/>
                <a:gd name="T11" fmla="*/ 0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7"/>
                <a:gd name="T19" fmla="*/ 0 h 66"/>
                <a:gd name="T20" fmla="*/ 107 w 107"/>
                <a:gd name="T21" fmla="*/ 66 h 6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7" h="66">
                  <a:moveTo>
                    <a:pt x="7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93" y="66"/>
                    <a:pt x="107" y="51"/>
                    <a:pt x="107" y="33"/>
                  </a:cubicBezTo>
                  <a:cubicBezTo>
                    <a:pt x="107" y="15"/>
                    <a:pt x="93" y="0"/>
                    <a:pt x="74" y="0"/>
                  </a:cubicBezTo>
                  <a:close/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44" name="Freeform 32"/>
            <p:cNvSpPr>
              <a:spLocks noEditPoints="1"/>
            </p:cNvSpPr>
            <p:nvPr/>
          </p:nvSpPr>
          <p:spPr bwMode="auto">
            <a:xfrm>
              <a:off x="8559519" y="96370"/>
              <a:ext cx="928687" cy="984250"/>
            </a:xfrm>
            <a:custGeom>
              <a:avLst/>
              <a:gdLst>
                <a:gd name="T0" fmla="*/ 2147483647 w 56"/>
                <a:gd name="T1" fmla="*/ 2147483647 h 57"/>
                <a:gd name="T2" fmla="*/ 2147483647 w 56"/>
                <a:gd name="T3" fmla="*/ 2147483647 h 57"/>
                <a:gd name="T4" fmla="*/ 2147483647 w 56"/>
                <a:gd name="T5" fmla="*/ 2147483647 h 57"/>
                <a:gd name="T6" fmla="*/ 2147483647 w 56"/>
                <a:gd name="T7" fmla="*/ 2147483647 h 57"/>
                <a:gd name="T8" fmla="*/ 2147483647 w 56"/>
                <a:gd name="T9" fmla="*/ 2147483647 h 57"/>
                <a:gd name="T10" fmla="*/ 2147483647 w 56"/>
                <a:gd name="T11" fmla="*/ 2147483647 h 57"/>
                <a:gd name="T12" fmla="*/ 2147483647 w 56"/>
                <a:gd name="T13" fmla="*/ 2147483647 h 57"/>
                <a:gd name="T14" fmla="*/ 2147483647 w 56"/>
                <a:gd name="T15" fmla="*/ 2147483647 h 57"/>
                <a:gd name="T16" fmla="*/ 2147483647 w 56"/>
                <a:gd name="T17" fmla="*/ 2147483647 h 57"/>
                <a:gd name="T18" fmla="*/ 2147483647 w 56"/>
                <a:gd name="T19" fmla="*/ 2147483647 h 57"/>
                <a:gd name="T20" fmla="*/ 2147483647 w 56"/>
                <a:gd name="T21" fmla="*/ 2147483647 h 57"/>
                <a:gd name="T22" fmla="*/ 2147483647 w 56"/>
                <a:gd name="T23" fmla="*/ 2147483647 h 57"/>
                <a:gd name="T24" fmla="*/ 2147483647 w 56"/>
                <a:gd name="T25" fmla="*/ 2147483647 h 5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56"/>
                <a:gd name="T40" fmla="*/ 0 h 57"/>
                <a:gd name="T41" fmla="*/ 56 w 56"/>
                <a:gd name="T42" fmla="*/ 57 h 5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56" h="57">
                  <a:moveTo>
                    <a:pt x="34" y="8"/>
                  </a:moveTo>
                  <a:cubicBezTo>
                    <a:pt x="26" y="0"/>
                    <a:pt x="14" y="0"/>
                    <a:pt x="7" y="8"/>
                  </a:cubicBezTo>
                  <a:cubicBezTo>
                    <a:pt x="0" y="15"/>
                    <a:pt x="0" y="27"/>
                    <a:pt x="7" y="34"/>
                  </a:cubicBezTo>
                  <a:cubicBezTo>
                    <a:pt x="14" y="41"/>
                    <a:pt x="24" y="42"/>
                    <a:pt x="31" y="3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41" y="25"/>
                    <a:pt x="40" y="14"/>
                    <a:pt x="34" y="8"/>
                  </a:cubicBezTo>
                  <a:close/>
                  <a:moveTo>
                    <a:pt x="30" y="31"/>
                  </a:moveTo>
                  <a:cubicBezTo>
                    <a:pt x="25" y="36"/>
                    <a:pt x="16" y="36"/>
                    <a:pt x="11" y="31"/>
                  </a:cubicBezTo>
                  <a:cubicBezTo>
                    <a:pt x="5" y="26"/>
                    <a:pt x="5" y="17"/>
                    <a:pt x="11" y="11"/>
                  </a:cubicBezTo>
                  <a:cubicBezTo>
                    <a:pt x="16" y="6"/>
                    <a:pt x="25" y="6"/>
                    <a:pt x="30" y="11"/>
                  </a:cubicBezTo>
                  <a:cubicBezTo>
                    <a:pt x="36" y="17"/>
                    <a:pt x="36" y="26"/>
                    <a:pt x="30" y="31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9219" name="文本框 5"/>
          <p:cNvSpPr txBox="1">
            <a:spLocks noChangeArrowheads="1"/>
          </p:cNvSpPr>
          <p:nvPr/>
        </p:nvSpPr>
        <p:spPr bwMode="auto">
          <a:xfrm>
            <a:off x="1765300" y="1117600"/>
            <a:ext cx="3467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20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点击输入标题文字</a:t>
            </a:r>
            <a:endParaRPr lang="zh-CN" altLang="en-US" sz="3200" b="1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20" name="等腰三角形 7"/>
          <p:cNvSpPr/>
          <p:nvPr/>
        </p:nvSpPr>
        <p:spPr bwMode="auto">
          <a:xfrm rot="10800000">
            <a:off x="4921250" y="5530850"/>
            <a:ext cx="298450" cy="157163"/>
          </a:xfrm>
          <a:custGeom>
            <a:avLst/>
            <a:gdLst>
              <a:gd name="T0" fmla="*/ 0 w 250041"/>
              <a:gd name="T1" fmla="*/ 44416 h 215553"/>
              <a:gd name="T2" fmla="*/ 302890 w 250041"/>
              <a:gd name="T3" fmla="*/ 0 h 215553"/>
              <a:gd name="T4" fmla="*/ 605777 w 250041"/>
              <a:gd name="T5" fmla="*/ 44416 h 215553"/>
              <a:gd name="T6" fmla="*/ 316421 w 250041"/>
              <a:gd name="T7" fmla="*/ 31576 h 215553"/>
              <a:gd name="T8" fmla="*/ 0 w 250041"/>
              <a:gd name="T9" fmla="*/ 44416 h 21555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50041"/>
              <a:gd name="T16" fmla="*/ 0 h 215553"/>
              <a:gd name="T17" fmla="*/ 250041 w 250041"/>
              <a:gd name="T18" fmla="*/ 215553 h 21555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50041" h="215553">
                <a:moveTo>
                  <a:pt x="0" y="215553"/>
                </a:moveTo>
                <a:cubicBezTo>
                  <a:pt x="41674" y="143702"/>
                  <a:pt x="9529" y="66742"/>
                  <a:pt x="125021" y="0"/>
                </a:cubicBezTo>
                <a:cubicBezTo>
                  <a:pt x="254801" y="60598"/>
                  <a:pt x="208368" y="143702"/>
                  <a:pt x="250041" y="215553"/>
                </a:cubicBezTo>
                <a:cubicBezTo>
                  <a:pt x="72117" y="118047"/>
                  <a:pt x="260905" y="218910"/>
                  <a:pt x="130606" y="153242"/>
                </a:cubicBezTo>
                <a:cubicBezTo>
                  <a:pt x="-5798" y="227437"/>
                  <a:pt x="172122" y="135101"/>
                  <a:pt x="0" y="215553"/>
                </a:cubicBezTo>
                <a:close/>
              </a:path>
            </a:pathLst>
          </a:custGeom>
          <a:solidFill>
            <a:srgbClr val="069C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9221" name="椭圆 32"/>
          <p:cNvSpPr/>
          <p:nvPr/>
        </p:nvSpPr>
        <p:spPr bwMode="auto">
          <a:xfrm flipH="1">
            <a:off x="6038850" y="2095500"/>
            <a:ext cx="279400" cy="346075"/>
          </a:xfrm>
          <a:custGeom>
            <a:avLst/>
            <a:gdLst>
              <a:gd name="T0" fmla="*/ 328483 w 234105"/>
              <a:gd name="T1" fmla="*/ 29732 h 265305"/>
              <a:gd name="T2" fmla="*/ 329599 w 234105"/>
              <a:gd name="T3" fmla="*/ 30060 h 265305"/>
              <a:gd name="T4" fmla="*/ 566877 w 234105"/>
              <a:gd name="T5" fmla="*/ 847594 h 265305"/>
              <a:gd name="T6" fmla="*/ 566712 w 234105"/>
              <a:gd name="T7" fmla="*/ 847539 h 265305"/>
              <a:gd name="T8" fmla="*/ 566252 w 234105"/>
              <a:gd name="T9" fmla="*/ 1002004 h 265305"/>
              <a:gd name="T10" fmla="*/ 1180 w 234105"/>
              <a:gd name="T11" fmla="*/ 1002004 h 265305"/>
              <a:gd name="T12" fmla="*/ 0 w 234105"/>
              <a:gd name="T13" fmla="*/ 985000 h 265305"/>
              <a:gd name="T14" fmla="*/ 328483 w 234105"/>
              <a:gd name="T15" fmla="*/ 29732 h 26530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34105"/>
              <a:gd name="T25" fmla="*/ 0 h 265305"/>
              <a:gd name="T26" fmla="*/ 234105 w 234105"/>
              <a:gd name="T27" fmla="*/ 265305 h 265305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34105" h="265305">
                <a:moveTo>
                  <a:pt x="135654" y="7872"/>
                </a:moveTo>
                <a:lnTo>
                  <a:pt x="136115" y="7959"/>
                </a:lnTo>
                <a:cubicBezTo>
                  <a:pt x="191516" y="68746"/>
                  <a:pt x="226826" y="144366"/>
                  <a:pt x="234105" y="224421"/>
                </a:cubicBezTo>
                <a:cubicBezTo>
                  <a:pt x="234082" y="224416"/>
                  <a:pt x="234059" y="224412"/>
                  <a:pt x="234036" y="224407"/>
                </a:cubicBezTo>
                <a:lnTo>
                  <a:pt x="233847" y="265305"/>
                </a:lnTo>
                <a:lnTo>
                  <a:pt x="488" y="265305"/>
                </a:lnTo>
                <a:cubicBezTo>
                  <a:pt x="7" y="263811"/>
                  <a:pt x="0" y="262308"/>
                  <a:pt x="0" y="260803"/>
                </a:cubicBezTo>
                <a:cubicBezTo>
                  <a:pt x="0" y="121113"/>
                  <a:pt x="51210" y="-37372"/>
                  <a:pt x="135654" y="7872"/>
                </a:cubicBezTo>
                <a:close/>
              </a:path>
            </a:pathLst>
          </a:custGeom>
          <a:solidFill>
            <a:srgbClr val="1C727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9222" name="等腰三角形 7"/>
          <p:cNvSpPr/>
          <p:nvPr/>
        </p:nvSpPr>
        <p:spPr bwMode="auto">
          <a:xfrm rot="10800000">
            <a:off x="2703513" y="6035675"/>
            <a:ext cx="298450" cy="155575"/>
          </a:xfrm>
          <a:custGeom>
            <a:avLst/>
            <a:gdLst>
              <a:gd name="T0" fmla="*/ 0 w 250041"/>
              <a:gd name="T1" fmla="*/ 42216 h 215553"/>
              <a:gd name="T2" fmla="*/ 302890 w 250041"/>
              <a:gd name="T3" fmla="*/ 0 h 215553"/>
              <a:gd name="T4" fmla="*/ 605777 w 250041"/>
              <a:gd name="T5" fmla="*/ 42216 h 215553"/>
              <a:gd name="T6" fmla="*/ 316421 w 250041"/>
              <a:gd name="T7" fmla="*/ 30013 h 215553"/>
              <a:gd name="T8" fmla="*/ 0 w 250041"/>
              <a:gd name="T9" fmla="*/ 42216 h 21555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50041"/>
              <a:gd name="T16" fmla="*/ 0 h 215553"/>
              <a:gd name="T17" fmla="*/ 250041 w 250041"/>
              <a:gd name="T18" fmla="*/ 215553 h 21555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50041" h="215553">
                <a:moveTo>
                  <a:pt x="0" y="215553"/>
                </a:moveTo>
                <a:cubicBezTo>
                  <a:pt x="41674" y="143702"/>
                  <a:pt x="9529" y="66742"/>
                  <a:pt x="125021" y="0"/>
                </a:cubicBezTo>
                <a:cubicBezTo>
                  <a:pt x="254801" y="60598"/>
                  <a:pt x="208368" y="143702"/>
                  <a:pt x="250041" y="215553"/>
                </a:cubicBezTo>
                <a:cubicBezTo>
                  <a:pt x="72117" y="118047"/>
                  <a:pt x="260905" y="218910"/>
                  <a:pt x="130606" y="153242"/>
                </a:cubicBezTo>
                <a:cubicBezTo>
                  <a:pt x="-5798" y="227437"/>
                  <a:pt x="172122" y="135101"/>
                  <a:pt x="0" y="215553"/>
                </a:cubicBezTo>
                <a:close/>
              </a:path>
            </a:pathLst>
          </a:custGeom>
          <a:solidFill>
            <a:srgbClr val="A321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9223" name="等腰三角形 7"/>
          <p:cNvSpPr/>
          <p:nvPr/>
        </p:nvSpPr>
        <p:spPr bwMode="auto">
          <a:xfrm rot="10800000" flipV="1">
            <a:off x="3814763" y="3100388"/>
            <a:ext cx="298450" cy="157162"/>
          </a:xfrm>
          <a:custGeom>
            <a:avLst/>
            <a:gdLst>
              <a:gd name="T0" fmla="*/ 0 w 250041"/>
              <a:gd name="T1" fmla="*/ 44414 h 215553"/>
              <a:gd name="T2" fmla="*/ 302890 w 250041"/>
              <a:gd name="T3" fmla="*/ 0 h 215553"/>
              <a:gd name="T4" fmla="*/ 605777 w 250041"/>
              <a:gd name="T5" fmla="*/ 44414 h 215553"/>
              <a:gd name="T6" fmla="*/ 316421 w 250041"/>
              <a:gd name="T7" fmla="*/ 31575 h 215553"/>
              <a:gd name="T8" fmla="*/ 0 w 250041"/>
              <a:gd name="T9" fmla="*/ 44414 h 21555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50041"/>
              <a:gd name="T16" fmla="*/ 0 h 215553"/>
              <a:gd name="T17" fmla="*/ 250041 w 250041"/>
              <a:gd name="T18" fmla="*/ 215553 h 21555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50041" h="215553">
                <a:moveTo>
                  <a:pt x="0" y="215553"/>
                </a:moveTo>
                <a:cubicBezTo>
                  <a:pt x="41674" y="143702"/>
                  <a:pt x="9529" y="66742"/>
                  <a:pt x="125021" y="0"/>
                </a:cubicBezTo>
                <a:cubicBezTo>
                  <a:pt x="254801" y="60598"/>
                  <a:pt x="220275" y="109596"/>
                  <a:pt x="250041" y="215553"/>
                </a:cubicBezTo>
                <a:cubicBezTo>
                  <a:pt x="74497" y="118047"/>
                  <a:pt x="260905" y="218910"/>
                  <a:pt x="130606" y="153242"/>
                </a:cubicBezTo>
                <a:cubicBezTo>
                  <a:pt x="-5798" y="227437"/>
                  <a:pt x="172122" y="135101"/>
                  <a:pt x="0" y="215553"/>
                </a:cubicBezTo>
                <a:close/>
              </a:path>
            </a:pathLst>
          </a:custGeom>
          <a:solidFill>
            <a:srgbClr val="3A4F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9224" name="椭圆 32"/>
          <p:cNvSpPr/>
          <p:nvPr/>
        </p:nvSpPr>
        <p:spPr bwMode="auto">
          <a:xfrm>
            <a:off x="1600200" y="4438650"/>
            <a:ext cx="279400" cy="346075"/>
          </a:xfrm>
          <a:custGeom>
            <a:avLst/>
            <a:gdLst>
              <a:gd name="T0" fmla="*/ 328483 w 234105"/>
              <a:gd name="T1" fmla="*/ 29732 h 265305"/>
              <a:gd name="T2" fmla="*/ 329599 w 234105"/>
              <a:gd name="T3" fmla="*/ 30060 h 265305"/>
              <a:gd name="T4" fmla="*/ 566877 w 234105"/>
              <a:gd name="T5" fmla="*/ 847594 h 265305"/>
              <a:gd name="T6" fmla="*/ 566712 w 234105"/>
              <a:gd name="T7" fmla="*/ 847539 h 265305"/>
              <a:gd name="T8" fmla="*/ 566252 w 234105"/>
              <a:gd name="T9" fmla="*/ 1002004 h 265305"/>
              <a:gd name="T10" fmla="*/ 1180 w 234105"/>
              <a:gd name="T11" fmla="*/ 1002004 h 265305"/>
              <a:gd name="T12" fmla="*/ 0 w 234105"/>
              <a:gd name="T13" fmla="*/ 985000 h 265305"/>
              <a:gd name="T14" fmla="*/ 328483 w 234105"/>
              <a:gd name="T15" fmla="*/ 29732 h 26530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34105"/>
              <a:gd name="T25" fmla="*/ 0 h 265305"/>
              <a:gd name="T26" fmla="*/ 234105 w 234105"/>
              <a:gd name="T27" fmla="*/ 265305 h 265305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34105" h="265305">
                <a:moveTo>
                  <a:pt x="135654" y="7872"/>
                </a:moveTo>
                <a:lnTo>
                  <a:pt x="136115" y="7959"/>
                </a:lnTo>
                <a:cubicBezTo>
                  <a:pt x="191516" y="68746"/>
                  <a:pt x="226826" y="144366"/>
                  <a:pt x="234105" y="224421"/>
                </a:cubicBezTo>
                <a:cubicBezTo>
                  <a:pt x="234082" y="224416"/>
                  <a:pt x="234059" y="224412"/>
                  <a:pt x="234036" y="224407"/>
                </a:cubicBezTo>
                <a:lnTo>
                  <a:pt x="233847" y="265305"/>
                </a:lnTo>
                <a:lnTo>
                  <a:pt x="488" y="265305"/>
                </a:lnTo>
                <a:cubicBezTo>
                  <a:pt x="7" y="263811"/>
                  <a:pt x="0" y="262308"/>
                  <a:pt x="0" y="260803"/>
                </a:cubicBezTo>
                <a:cubicBezTo>
                  <a:pt x="0" y="121113"/>
                  <a:pt x="51210" y="-37372"/>
                  <a:pt x="135654" y="7872"/>
                </a:cubicBezTo>
                <a:close/>
              </a:path>
            </a:pathLst>
          </a:custGeom>
          <a:solidFill>
            <a:srgbClr val="A321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9225" name="矩形 9"/>
          <p:cNvSpPr/>
          <p:nvPr/>
        </p:nvSpPr>
        <p:spPr bwMode="auto">
          <a:xfrm>
            <a:off x="2857500" y="3100388"/>
            <a:ext cx="1098550" cy="3090862"/>
          </a:xfrm>
          <a:custGeom>
            <a:avLst/>
            <a:gdLst>
              <a:gd name="T0" fmla="*/ 201150 w 1679363"/>
              <a:gd name="T1" fmla="*/ 0 h 4031979"/>
              <a:gd name="T2" fmla="*/ 179620 w 1679363"/>
              <a:gd name="T3" fmla="*/ 97531 h 4031979"/>
              <a:gd name="T4" fmla="*/ 179635 w 1679363"/>
              <a:gd name="T5" fmla="*/ 97525 h 4031979"/>
              <a:gd name="T6" fmla="*/ 180214 w 1679363"/>
              <a:gd name="T7" fmla="*/ 909412 h 4031979"/>
              <a:gd name="T8" fmla="*/ 179757 w 1679363"/>
              <a:gd name="T9" fmla="*/ 909598 h 4031979"/>
              <a:gd name="T10" fmla="*/ 157533 w 1679363"/>
              <a:gd name="T11" fmla="*/ 1003980 h 4031979"/>
              <a:gd name="T12" fmla="*/ 0 w 1679363"/>
              <a:gd name="T13" fmla="*/ 1067395 h 4031979"/>
              <a:gd name="T14" fmla="*/ 21386 w 1679363"/>
              <a:gd name="T15" fmla="*/ 971530 h 4031979"/>
              <a:gd name="T16" fmla="*/ 21102 w 1679363"/>
              <a:gd name="T17" fmla="*/ 161795 h 4031979"/>
              <a:gd name="T18" fmla="*/ 21026 w 1679363"/>
              <a:gd name="T19" fmla="*/ 161825 h 4031979"/>
              <a:gd name="T20" fmla="*/ 21102 w 1679363"/>
              <a:gd name="T21" fmla="*/ 160999 h 4031979"/>
              <a:gd name="T22" fmla="*/ 21102 w 1679363"/>
              <a:gd name="T23" fmla="*/ 160564 h 4031979"/>
              <a:gd name="T24" fmla="*/ 21143 w 1679363"/>
              <a:gd name="T25" fmla="*/ 160548 h 4031979"/>
              <a:gd name="T26" fmla="*/ 43617 w 1679363"/>
              <a:gd name="T27" fmla="*/ 63415 h 4031979"/>
              <a:gd name="T28" fmla="*/ 201150 w 1679363"/>
              <a:gd name="T29" fmla="*/ 0 h 4031979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679363"/>
              <a:gd name="T46" fmla="*/ 0 h 4031979"/>
              <a:gd name="T47" fmla="*/ 1679363 w 1679363"/>
              <a:gd name="T48" fmla="*/ 4031979 h 4031979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679363" h="4031979">
                <a:moveTo>
                  <a:pt x="1679363" y="0"/>
                </a:moveTo>
                <a:cubicBezTo>
                  <a:pt x="1577760" y="103402"/>
                  <a:pt x="1512941" y="232120"/>
                  <a:pt x="1499611" y="368414"/>
                </a:cubicBezTo>
                <a:lnTo>
                  <a:pt x="1499737" y="368391"/>
                </a:lnTo>
                <a:lnTo>
                  <a:pt x="1504573" y="3435216"/>
                </a:lnTo>
                <a:lnTo>
                  <a:pt x="1500753" y="3435916"/>
                </a:lnTo>
                <a:cubicBezTo>
                  <a:pt x="1484513" y="3568386"/>
                  <a:pt x="1495902" y="3761538"/>
                  <a:pt x="1315212" y="3792435"/>
                </a:cubicBezTo>
                <a:lnTo>
                  <a:pt x="0" y="4031979"/>
                </a:lnTo>
                <a:cubicBezTo>
                  <a:pt x="100022" y="3930187"/>
                  <a:pt x="164395" y="3803859"/>
                  <a:pt x="178548" y="3669861"/>
                </a:cubicBezTo>
                <a:cubicBezTo>
                  <a:pt x="177758" y="2650295"/>
                  <a:pt x="176967" y="1630729"/>
                  <a:pt x="176177" y="611163"/>
                </a:cubicBezTo>
                <a:lnTo>
                  <a:pt x="175546" y="611278"/>
                </a:lnTo>
                <a:lnTo>
                  <a:pt x="176175" y="608158"/>
                </a:lnTo>
                <a:cubicBezTo>
                  <a:pt x="176174" y="607611"/>
                  <a:pt x="176174" y="607064"/>
                  <a:pt x="176173" y="606516"/>
                </a:cubicBezTo>
                <a:lnTo>
                  <a:pt x="176518" y="606454"/>
                </a:lnTo>
                <a:cubicBezTo>
                  <a:pt x="191341" y="470188"/>
                  <a:pt x="176408" y="281156"/>
                  <a:pt x="364151" y="239544"/>
                </a:cubicBezTo>
                <a:lnTo>
                  <a:pt x="1679363" y="0"/>
                </a:lnTo>
                <a:close/>
              </a:path>
            </a:pathLst>
          </a:custGeom>
          <a:solidFill>
            <a:srgbClr val="F49B1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9226" name="矩形 9"/>
          <p:cNvSpPr/>
          <p:nvPr/>
        </p:nvSpPr>
        <p:spPr bwMode="auto">
          <a:xfrm rot="10800000" flipH="1">
            <a:off x="1746250" y="4441825"/>
            <a:ext cx="1096963" cy="1749425"/>
          </a:xfrm>
          <a:custGeom>
            <a:avLst/>
            <a:gdLst>
              <a:gd name="T0" fmla="*/ 0 w 919353"/>
              <a:gd name="T1" fmla="*/ 5015669 h 1344426"/>
              <a:gd name="T2" fmla="*/ 1742147 w 919353"/>
              <a:gd name="T3" fmla="*/ 4489168 h 1344426"/>
              <a:gd name="T4" fmla="*/ 1990689 w 919353"/>
              <a:gd name="T5" fmla="*/ 3682723 h 1344426"/>
              <a:gd name="T6" fmla="*/ 1991143 w 919353"/>
              <a:gd name="T7" fmla="*/ 3682583 h 1344426"/>
              <a:gd name="T8" fmla="*/ 1991142 w 919353"/>
              <a:gd name="T9" fmla="*/ 3678976 h 1344426"/>
              <a:gd name="T10" fmla="*/ 1991979 w 919353"/>
              <a:gd name="T11" fmla="*/ 3672121 h 1344426"/>
              <a:gd name="T12" fmla="*/ 1991140 w 919353"/>
              <a:gd name="T13" fmla="*/ 3672373 h 1344426"/>
              <a:gd name="T14" fmla="*/ 1990591 w 919353"/>
              <a:gd name="T15" fmla="*/ 2494509 h 1344426"/>
              <a:gd name="T16" fmla="*/ 1985532 w 919353"/>
              <a:gd name="T17" fmla="*/ 809701 h 1344426"/>
              <a:gd name="T18" fmla="*/ 1985362 w 919353"/>
              <a:gd name="T19" fmla="*/ 809753 h 1344426"/>
              <a:gd name="T20" fmla="*/ 2223468 w 919353"/>
              <a:gd name="T21" fmla="*/ 0 h 1344426"/>
              <a:gd name="T22" fmla="*/ 481321 w 919353"/>
              <a:gd name="T23" fmla="*/ 526501 h 1344426"/>
              <a:gd name="T24" fmla="*/ 232779 w 919353"/>
              <a:gd name="T25" fmla="*/ 1332948 h 1344426"/>
              <a:gd name="T26" fmla="*/ 232322 w 919353"/>
              <a:gd name="T27" fmla="*/ 1333084 h 1344426"/>
              <a:gd name="T28" fmla="*/ 232324 w 919353"/>
              <a:gd name="T29" fmla="*/ 1336694 h 1344426"/>
              <a:gd name="T30" fmla="*/ 231490 w 919353"/>
              <a:gd name="T31" fmla="*/ 1343549 h 1344426"/>
              <a:gd name="T32" fmla="*/ 232326 w 919353"/>
              <a:gd name="T33" fmla="*/ 1343298 h 1344426"/>
              <a:gd name="T34" fmla="*/ 232876 w 919353"/>
              <a:gd name="T35" fmla="*/ 2521162 h 1344426"/>
              <a:gd name="T36" fmla="*/ 237935 w 919353"/>
              <a:gd name="T37" fmla="*/ 4205969 h 1344426"/>
              <a:gd name="T38" fmla="*/ 238104 w 919353"/>
              <a:gd name="T39" fmla="*/ 4205919 h 1344426"/>
              <a:gd name="T40" fmla="*/ 0 w 919353"/>
              <a:gd name="T41" fmla="*/ 5015669 h 134442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919353"/>
              <a:gd name="T64" fmla="*/ 0 h 1344426"/>
              <a:gd name="T65" fmla="*/ 919353 w 919353"/>
              <a:gd name="T66" fmla="*/ 1344426 h 134442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919353" h="1344426">
                <a:moveTo>
                  <a:pt x="0" y="1344426"/>
                </a:moveTo>
                <a:lnTo>
                  <a:pt x="720338" y="1203300"/>
                </a:lnTo>
                <a:cubicBezTo>
                  <a:pt x="823165" y="1178784"/>
                  <a:pt x="814986" y="1067417"/>
                  <a:pt x="823104" y="987136"/>
                </a:cubicBezTo>
                <a:lnTo>
                  <a:pt x="823293" y="987099"/>
                </a:lnTo>
                <a:cubicBezTo>
                  <a:pt x="823293" y="986777"/>
                  <a:pt x="823293" y="986454"/>
                  <a:pt x="823292" y="986132"/>
                </a:cubicBezTo>
                <a:lnTo>
                  <a:pt x="823637" y="984294"/>
                </a:lnTo>
                <a:lnTo>
                  <a:pt x="823291" y="984362"/>
                </a:lnTo>
                <a:cubicBezTo>
                  <a:pt x="823215" y="879121"/>
                  <a:pt x="823140" y="773881"/>
                  <a:pt x="823064" y="668641"/>
                </a:cubicBezTo>
                <a:cubicBezTo>
                  <a:pt x="822367" y="518106"/>
                  <a:pt x="821669" y="367571"/>
                  <a:pt x="820972" y="217036"/>
                </a:cubicBezTo>
                <a:cubicBezTo>
                  <a:pt x="820949" y="217041"/>
                  <a:pt x="820926" y="217045"/>
                  <a:pt x="820903" y="217050"/>
                </a:cubicBezTo>
                <a:cubicBezTo>
                  <a:pt x="828204" y="136753"/>
                  <a:pt x="863705" y="60919"/>
                  <a:pt x="919353" y="0"/>
                </a:cubicBezTo>
                <a:lnTo>
                  <a:pt x="199015" y="141126"/>
                </a:lnTo>
                <a:cubicBezTo>
                  <a:pt x="96188" y="165642"/>
                  <a:pt x="104367" y="277009"/>
                  <a:pt x="96249" y="357290"/>
                </a:cubicBezTo>
                <a:lnTo>
                  <a:pt x="96060" y="357327"/>
                </a:lnTo>
                <a:cubicBezTo>
                  <a:pt x="96060" y="357649"/>
                  <a:pt x="96060" y="357972"/>
                  <a:pt x="96061" y="358294"/>
                </a:cubicBezTo>
                <a:lnTo>
                  <a:pt x="95716" y="360132"/>
                </a:lnTo>
                <a:lnTo>
                  <a:pt x="96062" y="360064"/>
                </a:lnTo>
                <a:cubicBezTo>
                  <a:pt x="96138" y="465305"/>
                  <a:pt x="96213" y="570545"/>
                  <a:pt x="96289" y="675785"/>
                </a:cubicBezTo>
                <a:cubicBezTo>
                  <a:pt x="96986" y="826320"/>
                  <a:pt x="97684" y="976855"/>
                  <a:pt x="98381" y="1127390"/>
                </a:cubicBezTo>
                <a:cubicBezTo>
                  <a:pt x="98404" y="1127385"/>
                  <a:pt x="98427" y="1127381"/>
                  <a:pt x="98450" y="1127376"/>
                </a:cubicBezTo>
                <a:cubicBezTo>
                  <a:pt x="91149" y="1207673"/>
                  <a:pt x="55648" y="1283507"/>
                  <a:pt x="0" y="1344426"/>
                </a:cubicBezTo>
                <a:close/>
              </a:path>
            </a:pathLst>
          </a:custGeom>
          <a:solidFill>
            <a:srgbClr val="E339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9227" name="矩形 9"/>
          <p:cNvSpPr/>
          <p:nvPr/>
        </p:nvSpPr>
        <p:spPr bwMode="auto">
          <a:xfrm rot="10800000" flipH="1">
            <a:off x="3970338" y="3101975"/>
            <a:ext cx="1096962" cy="2584450"/>
          </a:xfrm>
          <a:custGeom>
            <a:avLst/>
            <a:gdLst>
              <a:gd name="T0" fmla="*/ 0 w 919927"/>
              <a:gd name="T1" fmla="*/ 1675758 h 2880099"/>
              <a:gd name="T2" fmla="*/ 1736710 w 919927"/>
              <a:gd name="T3" fmla="*/ 1593645 h 2880099"/>
              <a:gd name="T4" fmla="*/ 1984477 w 919927"/>
              <a:gd name="T5" fmla="*/ 1467872 h 2880099"/>
              <a:gd name="T6" fmla="*/ 1984930 w 919927"/>
              <a:gd name="T7" fmla="*/ 1467849 h 2880099"/>
              <a:gd name="T8" fmla="*/ 1984929 w 919927"/>
              <a:gd name="T9" fmla="*/ 1467288 h 2880099"/>
              <a:gd name="T10" fmla="*/ 1985763 w 919927"/>
              <a:gd name="T11" fmla="*/ 1466218 h 2880099"/>
              <a:gd name="T12" fmla="*/ 1984927 w 919927"/>
              <a:gd name="T13" fmla="*/ 1466257 h 2880099"/>
              <a:gd name="T14" fmla="*/ 1984394 w 919927"/>
              <a:gd name="T15" fmla="*/ 1287481 h 2880099"/>
              <a:gd name="T16" fmla="*/ 1988069 w 919927"/>
              <a:gd name="T17" fmla="*/ 387714 h 2880099"/>
              <a:gd name="T18" fmla="*/ 1985740 w 919927"/>
              <a:gd name="T19" fmla="*/ 387714 h 2880099"/>
              <a:gd name="T20" fmla="*/ 1980719 w 919927"/>
              <a:gd name="T21" fmla="*/ 126281 h 2880099"/>
              <a:gd name="T22" fmla="*/ 1980553 w 919927"/>
              <a:gd name="T23" fmla="*/ 126288 h 2880099"/>
              <a:gd name="T24" fmla="*/ 2217911 w 919927"/>
              <a:gd name="T25" fmla="*/ 0 h 2880099"/>
              <a:gd name="T26" fmla="*/ 481204 w 919927"/>
              <a:gd name="T27" fmla="*/ 82113 h 2880099"/>
              <a:gd name="T28" fmla="*/ 233438 w 919927"/>
              <a:gd name="T29" fmla="*/ 207885 h 2880099"/>
              <a:gd name="T30" fmla="*/ 232982 w 919927"/>
              <a:gd name="T31" fmla="*/ 207908 h 2880099"/>
              <a:gd name="T32" fmla="*/ 232983 w 919927"/>
              <a:gd name="T33" fmla="*/ 208470 h 2880099"/>
              <a:gd name="T34" fmla="*/ 232150 w 919927"/>
              <a:gd name="T35" fmla="*/ 209540 h 2880099"/>
              <a:gd name="T36" fmla="*/ 232987 w 919927"/>
              <a:gd name="T37" fmla="*/ 209500 h 2880099"/>
              <a:gd name="T38" fmla="*/ 233515 w 919927"/>
              <a:gd name="T39" fmla="*/ 387714 h 2880099"/>
              <a:gd name="T40" fmla="*/ 232150 w 919927"/>
              <a:gd name="T41" fmla="*/ 387714 h 2880099"/>
              <a:gd name="T42" fmla="*/ 232150 w 919927"/>
              <a:gd name="T43" fmla="*/ 1280092 h 2880099"/>
              <a:gd name="T44" fmla="*/ 237193 w 919927"/>
              <a:gd name="T45" fmla="*/ 1549477 h 2880099"/>
              <a:gd name="T46" fmla="*/ 237358 w 919927"/>
              <a:gd name="T47" fmla="*/ 1549469 h 2880099"/>
              <a:gd name="T48" fmla="*/ 0 w 919927"/>
              <a:gd name="T49" fmla="*/ 1675758 h 2880099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919927"/>
              <a:gd name="T76" fmla="*/ 0 h 2880099"/>
              <a:gd name="T77" fmla="*/ 919927 w 919927"/>
              <a:gd name="T78" fmla="*/ 2880099 h 2880099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919927" h="2880099">
                <a:moveTo>
                  <a:pt x="0" y="2880099"/>
                </a:moveTo>
                <a:lnTo>
                  <a:pt x="720338" y="2738973"/>
                </a:lnTo>
                <a:cubicBezTo>
                  <a:pt x="823165" y="2714457"/>
                  <a:pt x="814986" y="2603090"/>
                  <a:pt x="823104" y="2522809"/>
                </a:cubicBezTo>
                <a:lnTo>
                  <a:pt x="823293" y="2522772"/>
                </a:lnTo>
                <a:cubicBezTo>
                  <a:pt x="823293" y="2522450"/>
                  <a:pt x="823293" y="2522127"/>
                  <a:pt x="823292" y="2521805"/>
                </a:cubicBezTo>
                <a:lnTo>
                  <a:pt x="823637" y="2519967"/>
                </a:lnTo>
                <a:lnTo>
                  <a:pt x="823291" y="2520035"/>
                </a:lnTo>
                <a:cubicBezTo>
                  <a:pt x="823217" y="2417614"/>
                  <a:pt x="823144" y="2315194"/>
                  <a:pt x="823070" y="2212773"/>
                </a:cubicBezTo>
                <a:lnTo>
                  <a:pt x="824594" y="666358"/>
                </a:lnTo>
                <a:lnTo>
                  <a:pt x="823628" y="666358"/>
                </a:lnTo>
                <a:lnTo>
                  <a:pt x="821546" y="217036"/>
                </a:lnTo>
                <a:cubicBezTo>
                  <a:pt x="821523" y="217041"/>
                  <a:pt x="821500" y="217045"/>
                  <a:pt x="821477" y="217050"/>
                </a:cubicBezTo>
                <a:cubicBezTo>
                  <a:pt x="828778" y="136753"/>
                  <a:pt x="864279" y="60919"/>
                  <a:pt x="919927" y="0"/>
                </a:cubicBezTo>
                <a:lnTo>
                  <a:pt x="199589" y="141126"/>
                </a:lnTo>
                <a:cubicBezTo>
                  <a:pt x="96762" y="165642"/>
                  <a:pt x="104941" y="277009"/>
                  <a:pt x="96823" y="357290"/>
                </a:cubicBezTo>
                <a:lnTo>
                  <a:pt x="96634" y="357327"/>
                </a:lnTo>
                <a:cubicBezTo>
                  <a:pt x="96634" y="357649"/>
                  <a:pt x="96634" y="357972"/>
                  <a:pt x="96635" y="358294"/>
                </a:cubicBezTo>
                <a:lnTo>
                  <a:pt x="96290" y="360132"/>
                </a:lnTo>
                <a:lnTo>
                  <a:pt x="96636" y="360064"/>
                </a:lnTo>
                <a:cubicBezTo>
                  <a:pt x="96709" y="462162"/>
                  <a:pt x="96783" y="564260"/>
                  <a:pt x="96856" y="666358"/>
                </a:cubicBezTo>
                <a:lnTo>
                  <a:pt x="96290" y="666358"/>
                </a:lnTo>
                <a:lnTo>
                  <a:pt x="96290" y="2200074"/>
                </a:lnTo>
                <a:lnTo>
                  <a:pt x="98381" y="2663063"/>
                </a:lnTo>
                <a:cubicBezTo>
                  <a:pt x="98404" y="2663058"/>
                  <a:pt x="98427" y="2663054"/>
                  <a:pt x="98450" y="2663049"/>
                </a:cubicBezTo>
                <a:cubicBezTo>
                  <a:pt x="91149" y="2743346"/>
                  <a:pt x="55648" y="2819180"/>
                  <a:pt x="0" y="2880099"/>
                </a:cubicBezTo>
                <a:close/>
              </a:path>
            </a:pathLst>
          </a:custGeom>
          <a:solidFill>
            <a:srgbClr val="72B7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9228" name="矩形 9"/>
          <p:cNvSpPr/>
          <p:nvPr/>
        </p:nvSpPr>
        <p:spPr bwMode="auto">
          <a:xfrm>
            <a:off x="5081588" y="2095500"/>
            <a:ext cx="1111250" cy="3590925"/>
          </a:xfrm>
          <a:custGeom>
            <a:avLst/>
            <a:gdLst>
              <a:gd name="T0" fmla="*/ 2371689 w 919391"/>
              <a:gd name="T1" fmla="*/ 0 h 3652965"/>
              <a:gd name="T2" fmla="*/ 2119426 w 919391"/>
              <a:gd name="T3" fmla="*/ 195829 h 3652965"/>
              <a:gd name="T4" fmla="*/ 2121024 w 919391"/>
              <a:gd name="T5" fmla="*/ 984003 h 3652965"/>
              <a:gd name="T6" fmla="*/ 2124697 w 919391"/>
              <a:gd name="T7" fmla="*/ 984003 h 3652965"/>
              <a:gd name="T8" fmla="*/ 2124697 w 919391"/>
              <a:gd name="T9" fmla="*/ 2447641 h 3652965"/>
              <a:gd name="T10" fmla="*/ 2123347 w 919391"/>
              <a:gd name="T11" fmla="*/ 2447641 h 3652965"/>
              <a:gd name="T12" fmla="*/ 2125748 w 919391"/>
              <a:gd name="T13" fmla="*/ 3030403 h 3652965"/>
              <a:gd name="T14" fmla="*/ 2120351 w 919391"/>
              <a:gd name="T15" fmla="*/ 3030781 h 3652965"/>
              <a:gd name="T16" fmla="*/ 1858210 w 919391"/>
              <a:gd name="T17" fmla="*/ 3223582 h 3652965"/>
              <a:gd name="T18" fmla="*/ 0 w 919391"/>
              <a:gd name="T19" fmla="*/ 3353125 h 3652965"/>
              <a:gd name="T20" fmla="*/ 252265 w 919391"/>
              <a:gd name="T21" fmla="*/ 3157295 h 3652965"/>
              <a:gd name="T22" fmla="*/ 250827 w 919391"/>
              <a:gd name="T23" fmla="*/ 2447641 h 3652965"/>
              <a:gd name="T24" fmla="*/ 245946 w 919391"/>
              <a:gd name="T25" fmla="*/ 2447641 h 3652965"/>
              <a:gd name="T26" fmla="*/ 245946 w 919391"/>
              <a:gd name="T27" fmla="*/ 984003 h 3652965"/>
              <a:gd name="T28" fmla="*/ 248667 w 919391"/>
              <a:gd name="T29" fmla="*/ 984003 h 3652965"/>
              <a:gd name="T30" fmla="*/ 245944 w 919391"/>
              <a:gd name="T31" fmla="*/ 322722 h 3652965"/>
              <a:gd name="T32" fmla="*/ 251338 w 919391"/>
              <a:gd name="T33" fmla="*/ 322344 h 3652965"/>
              <a:gd name="T34" fmla="*/ 513479 w 919391"/>
              <a:gd name="T35" fmla="*/ 129542 h 3652965"/>
              <a:gd name="T36" fmla="*/ 2371689 w 919391"/>
              <a:gd name="T37" fmla="*/ 0 h 3652965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919391"/>
              <a:gd name="T58" fmla="*/ 0 h 3652965"/>
              <a:gd name="T59" fmla="*/ 919391 w 919391"/>
              <a:gd name="T60" fmla="*/ 3652965 h 3652965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919391" h="3652965">
                <a:moveTo>
                  <a:pt x="919391" y="0"/>
                </a:moveTo>
                <a:cubicBezTo>
                  <a:pt x="864609" y="59970"/>
                  <a:pt x="829352" y="134396"/>
                  <a:pt x="821600" y="213340"/>
                </a:cubicBezTo>
                <a:lnTo>
                  <a:pt x="822220" y="1071993"/>
                </a:lnTo>
                <a:lnTo>
                  <a:pt x="823644" y="1071993"/>
                </a:lnTo>
                <a:lnTo>
                  <a:pt x="823644" y="2666512"/>
                </a:lnTo>
                <a:lnTo>
                  <a:pt x="823121" y="2666512"/>
                </a:lnTo>
                <a:lnTo>
                  <a:pt x="824051" y="3301385"/>
                </a:lnTo>
                <a:lnTo>
                  <a:pt x="821959" y="3301797"/>
                </a:lnTo>
                <a:cubicBezTo>
                  <a:pt x="813064" y="3379841"/>
                  <a:pt x="819302" y="3493636"/>
                  <a:pt x="720339" y="3511839"/>
                </a:cubicBezTo>
                <a:lnTo>
                  <a:pt x="0" y="3652965"/>
                </a:lnTo>
                <a:cubicBezTo>
                  <a:pt x="54782" y="3592995"/>
                  <a:pt x="90039" y="3518569"/>
                  <a:pt x="97791" y="3439625"/>
                </a:cubicBezTo>
                <a:lnTo>
                  <a:pt x="97233" y="2666512"/>
                </a:lnTo>
                <a:lnTo>
                  <a:pt x="95341" y="2666512"/>
                </a:lnTo>
                <a:lnTo>
                  <a:pt x="95341" y="1071993"/>
                </a:lnTo>
                <a:lnTo>
                  <a:pt x="96396" y="1071993"/>
                </a:lnTo>
                <a:lnTo>
                  <a:pt x="95340" y="351580"/>
                </a:lnTo>
                <a:lnTo>
                  <a:pt x="97432" y="351168"/>
                </a:lnTo>
                <a:cubicBezTo>
                  <a:pt x="106327" y="273124"/>
                  <a:pt x="100089" y="159329"/>
                  <a:pt x="199052" y="141126"/>
                </a:cubicBezTo>
                <a:lnTo>
                  <a:pt x="919391" y="0"/>
                </a:lnTo>
                <a:close/>
              </a:path>
            </a:pathLst>
          </a:custGeom>
          <a:solidFill>
            <a:srgbClr val="069C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pic>
        <p:nvPicPr>
          <p:cNvPr id="9229" name="TextBox 61"/>
          <p:cNvPicPr>
            <a:picLocks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8638" y="4537075"/>
            <a:ext cx="1019175" cy="96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0" name="TextBox 6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0838" y="3981450"/>
            <a:ext cx="1047750" cy="96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1" name="TextBox 6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00" y="3421063"/>
            <a:ext cx="1041400" cy="963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2" name="TextBox 65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7463" y="2867025"/>
            <a:ext cx="1060450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33" name="矩形 15"/>
          <p:cNvSpPr>
            <a:spLocks noChangeArrowheads="1"/>
          </p:cNvSpPr>
          <p:nvPr/>
        </p:nvSpPr>
        <p:spPr bwMode="auto">
          <a:xfrm>
            <a:off x="1903413" y="5294313"/>
            <a:ext cx="808037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sz="2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34" name="矩形 16"/>
          <p:cNvSpPr>
            <a:spLocks noChangeArrowheads="1"/>
          </p:cNvSpPr>
          <p:nvPr/>
        </p:nvSpPr>
        <p:spPr bwMode="auto">
          <a:xfrm>
            <a:off x="3011488" y="4789488"/>
            <a:ext cx="808037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sz="2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35" name="矩形 17"/>
          <p:cNvSpPr>
            <a:spLocks noChangeArrowheads="1"/>
          </p:cNvSpPr>
          <p:nvPr/>
        </p:nvSpPr>
        <p:spPr bwMode="auto">
          <a:xfrm>
            <a:off x="4119563" y="4284663"/>
            <a:ext cx="80645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sz="2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36" name="矩形 18"/>
          <p:cNvSpPr>
            <a:spLocks noChangeArrowheads="1"/>
          </p:cNvSpPr>
          <p:nvPr/>
        </p:nvSpPr>
        <p:spPr bwMode="auto">
          <a:xfrm>
            <a:off x="5226050" y="3779838"/>
            <a:ext cx="808038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sz="2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37" name="文本框 146"/>
          <p:cNvSpPr txBox="1">
            <a:spLocks noChangeArrowheads="1"/>
          </p:cNvSpPr>
          <p:nvPr/>
        </p:nvSpPr>
        <p:spPr bwMode="auto">
          <a:xfrm>
            <a:off x="7223125" y="2135188"/>
            <a:ext cx="3163888" cy="3382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90000" rIns="90000" bIns="90000"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请在此处输入您的文本，或者复制您的文本粘贴到此处请在此处输入您的文本，或者复制您的文本粘贴到此处</a:t>
            </a:r>
            <a:endParaRPr lang="en-US" sz="160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eaLnBrk="1" hangingPunct="1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请在此处输入您的文本，或者复制您的文本粘贴到此处</a:t>
            </a:r>
            <a:endParaRPr lang="zh-CN" altLang="en-US" sz="160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9238" name="直接连接符 20"/>
          <p:cNvCxnSpPr>
            <a:cxnSpLocks noChangeShapeType="1"/>
          </p:cNvCxnSpPr>
          <p:nvPr/>
        </p:nvCxnSpPr>
        <p:spPr bwMode="auto">
          <a:xfrm>
            <a:off x="7437438" y="2097088"/>
            <a:ext cx="2214562" cy="0"/>
          </a:xfrm>
          <a:prstGeom prst="line">
            <a:avLst/>
          </a:prstGeom>
          <a:noFill/>
          <a:ln w="25400">
            <a:solidFill>
              <a:srgbClr val="42C7C6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239" name="直接连接符 21"/>
          <p:cNvCxnSpPr>
            <a:cxnSpLocks noChangeShapeType="1"/>
          </p:cNvCxnSpPr>
          <p:nvPr/>
        </p:nvCxnSpPr>
        <p:spPr bwMode="auto">
          <a:xfrm>
            <a:off x="7627938" y="2170113"/>
            <a:ext cx="2216150" cy="0"/>
          </a:xfrm>
          <a:prstGeom prst="line">
            <a:avLst/>
          </a:prstGeom>
          <a:noFill/>
          <a:ln w="12700">
            <a:solidFill>
              <a:srgbClr val="42C7C6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240" name="直接连接符 20"/>
          <p:cNvCxnSpPr>
            <a:cxnSpLocks noChangeShapeType="1"/>
          </p:cNvCxnSpPr>
          <p:nvPr/>
        </p:nvCxnSpPr>
        <p:spPr bwMode="auto">
          <a:xfrm>
            <a:off x="8166100" y="5503863"/>
            <a:ext cx="2214563" cy="0"/>
          </a:xfrm>
          <a:prstGeom prst="line">
            <a:avLst/>
          </a:prstGeom>
          <a:noFill/>
          <a:ln w="25400">
            <a:solidFill>
              <a:srgbClr val="42C7C6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241" name="直接连接符 21"/>
          <p:cNvCxnSpPr>
            <a:cxnSpLocks noChangeShapeType="1"/>
          </p:cNvCxnSpPr>
          <p:nvPr/>
        </p:nvCxnSpPr>
        <p:spPr bwMode="auto">
          <a:xfrm>
            <a:off x="8358188" y="5576888"/>
            <a:ext cx="2214562" cy="0"/>
          </a:xfrm>
          <a:prstGeom prst="line">
            <a:avLst/>
          </a:prstGeom>
          <a:noFill/>
          <a:ln w="12700">
            <a:solidFill>
              <a:srgbClr val="42C7C6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椭圆 67"/>
          <p:cNvSpPr>
            <a:spLocks noChangeArrowheads="1"/>
          </p:cNvSpPr>
          <p:nvPr/>
        </p:nvSpPr>
        <p:spPr bwMode="auto">
          <a:xfrm>
            <a:off x="2473325" y="2652713"/>
            <a:ext cx="3032125" cy="3032125"/>
          </a:xfrm>
          <a:prstGeom prst="ellipse">
            <a:avLst/>
          </a:prstGeom>
          <a:noFill/>
          <a:ln w="57150">
            <a:solidFill>
              <a:srgbClr val="3A4F62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0243" name="椭圆 68"/>
          <p:cNvSpPr>
            <a:spLocks noChangeArrowheads="1"/>
          </p:cNvSpPr>
          <p:nvPr/>
        </p:nvSpPr>
        <p:spPr bwMode="auto">
          <a:xfrm>
            <a:off x="6699250" y="2652713"/>
            <a:ext cx="3032125" cy="3032125"/>
          </a:xfrm>
          <a:prstGeom prst="ellipse">
            <a:avLst/>
          </a:prstGeom>
          <a:noFill/>
          <a:ln w="57150">
            <a:solidFill>
              <a:srgbClr val="3A4F62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10244" name="组合 1"/>
          <p:cNvGrpSpPr/>
          <p:nvPr/>
        </p:nvGrpSpPr>
        <p:grpSpPr bwMode="auto">
          <a:xfrm>
            <a:off x="825500" y="1042988"/>
            <a:ext cx="6007100" cy="684212"/>
            <a:chOff x="0" y="0"/>
            <a:chExt cx="10006012" cy="1139825"/>
          </a:xfrm>
        </p:grpSpPr>
        <p:sp>
          <p:nvSpPr>
            <p:cNvPr id="10269" name="Freeform 30"/>
            <p:cNvSpPr/>
            <p:nvPr/>
          </p:nvSpPr>
          <p:spPr bwMode="auto">
            <a:xfrm>
              <a:off x="0" y="0"/>
              <a:ext cx="10006012" cy="1139825"/>
            </a:xfrm>
            <a:custGeom>
              <a:avLst/>
              <a:gdLst>
                <a:gd name="T0" fmla="*/ 2147483647 w 603"/>
                <a:gd name="T1" fmla="*/ 2147483647 h 66"/>
                <a:gd name="T2" fmla="*/ 2147483647 w 603"/>
                <a:gd name="T3" fmla="*/ 2147483647 h 66"/>
                <a:gd name="T4" fmla="*/ 2147483647 w 603"/>
                <a:gd name="T5" fmla="*/ 2147483647 h 66"/>
                <a:gd name="T6" fmla="*/ 0 w 603"/>
                <a:gd name="T7" fmla="*/ 2147483647 h 66"/>
                <a:gd name="T8" fmla="*/ 0 w 603"/>
                <a:gd name="T9" fmla="*/ 2147483647 h 66"/>
                <a:gd name="T10" fmla="*/ 2147483647 w 603"/>
                <a:gd name="T11" fmla="*/ 0 h 66"/>
                <a:gd name="T12" fmla="*/ 2147483647 w 603"/>
                <a:gd name="T13" fmla="*/ 0 h 66"/>
                <a:gd name="T14" fmla="*/ 2147483647 w 603"/>
                <a:gd name="T15" fmla="*/ 2147483647 h 6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03"/>
                <a:gd name="T25" fmla="*/ 0 h 66"/>
                <a:gd name="T26" fmla="*/ 603 w 603"/>
                <a:gd name="T27" fmla="*/ 66 h 6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03" h="66">
                  <a:moveTo>
                    <a:pt x="603" y="33"/>
                  </a:moveTo>
                  <a:cubicBezTo>
                    <a:pt x="603" y="51"/>
                    <a:pt x="589" y="66"/>
                    <a:pt x="570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15" y="66"/>
                    <a:pt x="0" y="51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570" y="0"/>
                    <a:pt x="570" y="0"/>
                    <a:pt x="570" y="0"/>
                  </a:cubicBezTo>
                  <a:cubicBezTo>
                    <a:pt x="589" y="0"/>
                    <a:pt x="603" y="15"/>
                    <a:pt x="603" y="33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70" name="Freeform 31"/>
            <p:cNvSpPr/>
            <p:nvPr/>
          </p:nvSpPr>
          <p:spPr bwMode="auto">
            <a:xfrm>
              <a:off x="8229600" y="0"/>
              <a:ext cx="1776412" cy="1139825"/>
            </a:xfrm>
            <a:custGeom>
              <a:avLst/>
              <a:gdLst>
                <a:gd name="T0" fmla="*/ 2147483647 w 107"/>
                <a:gd name="T1" fmla="*/ 0 h 66"/>
                <a:gd name="T2" fmla="*/ 0 w 107"/>
                <a:gd name="T3" fmla="*/ 0 h 66"/>
                <a:gd name="T4" fmla="*/ 0 w 107"/>
                <a:gd name="T5" fmla="*/ 2147483647 h 66"/>
                <a:gd name="T6" fmla="*/ 2147483647 w 107"/>
                <a:gd name="T7" fmla="*/ 2147483647 h 66"/>
                <a:gd name="T8" fmla="*/ 2147483647 w 107"/>
                <a:gd name="T9" fmla="*/ 2147483647 h 66"/>
                <a:gd name="T10" fmla="*/ 2147483647 w 107"/>
                <a:gd name="T11" fmla="*/ 0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7"/>
                <a:gd name="T19" fmla="*/ 0 h 66"/>
                <a:gd name="T20" fmla="*/ 107 w 107"/>
                <a:gd name="T21" fmla="*/ 66 h 6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7" h="66">
                  <a:moveTo>
                    <a:pt x="7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93" y="66"/>
                    <a:pt x="107" y="51"/>
                    <a:pt x="107" y="33"/>
                  </a:cubicBezTo>
                  <a:cubicBezTo>
                    <a:pt x="107" y="15"/>
                    <a:pt x="93" y="0"/>
                    <a:pt x="74" y="0"/>
                  </a:cubicBezTo>
                  <a:close/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71" name="Freeform 32"/>
            <p:cNvSpPr>
              <a:spLocks noEditPoints="1"/>
            </p:cNvSpPr>
            <p:nvPr/>
          </p:nvSpPr>
          <p:spPr bwMode="auto">
            <a:xfrm>
              <a:off x="8559519" y="96370"/>
              <a:ext cx="928687" cy="984250"/>
            </a:xfrm>
            <a:custGeom>
              <a:avLst/>
              <a:gdLst>
                <a:gd name="T0" fmla="*/ 2147483647 w 56"/>
                <a:gd name="T1" fmla="*/ 2147483647 h 57"/>
                <a:gd name="T2" fmla="*/ 2147483647 w 56"/>
                <a:gd name="T3" fmla="*/ 2147483647 h 57"/>
                <a:gd name="T4" fmla="*/ 2147483647 w 56"/>
                <a:gd name="T5" fmla="*/ 2147483647 h 57"/>
                <a:gd name="T6" fmla="*/ 2147483647 w 56"/>
                <a:gd name="T7" fmla="*/ 2147483647 h 57"/>
                <a:gd name="T8" fmla="*/ 2147483647 w 56"/>
                <a:gd name="T9" fmla="*/ 2147483647 h 57"/>
                <a:gd name="T10" fmla="*/ 2147483647 w 56"/>
                <a:gd name="T11" fmla="*/ 2147483647 h 57"/>
                <a:gd name="T12" fmla="*/ 2147483647 w 56"/>
                <a:gd name="T13" fmla="*/ 2147483647 h 57"/>
                <a:gd name="T14" fmla="*/ 2147483647 w 56"/>
                <a:gd name="T15" fmla="*/ 2147483647 h 57"/>
                <a:gd name="T16" fmla="*/ 2147483647 w 56"/>
                <a:gd name="T17" fmla="*/ 2147483647 h 57"/>
                <a:gd name="T18" fmla="*/ 2147483647 w 56"/>
                <a:gd name="T19" fmla="*/ 2147483647 h 57"/>
                <a:gd name="T20" fmla="*/ 2147483647 w 56"/>
                <a:gd name="T21" fmla="*/ 2147483647 h 57"/>
                <a:gd name="T22" fmla="*/ 2147483647 w 56"/>
                <a:gd name="T23" fmla="*/ 2147483647 h 57"/>
                <a:gd name="T24" fmla="*/ 2147483647 w 56"/>
                <a:gd name="T25" fmla="*/ 2147483647 h 5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56"/>
                <a:gd name="T40" fmla="*/ 0 h 57"/>
                <a:gd name="T41" fmla="*/ 56 w 56"/>
                <a:gd name="T42" fmla="*/ 57 h 5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56" h="57">
                  <a:moveTo>
                    <a:pt x="34" y="8"/>
                  </a:moveTo>
                  <a:cubicBezTo>
                    <a:pt x="26" y="0"/>
                    <a:pt x="14" y="0"/>
                    <a:pt x="7" y="8"/>
                  </a:cubicBezTo>
                  <a:cubicBezTo>
                    <a:pt x="0" y="15"/>
                    <a:pt x="0" y="27"/>
                    <a:pt x="7" y="34"/>
                  </a:cubicBezTo>
                  <a:cubicBezTo>
                    <a:pt x="14" y="41"/>
                    <a:pt x="24" y="42"/>
                    <a:pt x="31" y="3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41" y="25"/>
                    <a:pt x="40" y="14"/>
                    <a:pt x="34" y="8"/>
                  </a:cubicBezTo>
                  <a:close/>
                  <a:moveTo>
                    <a:pt x="30" y="31"/>
                  </a:moveTo>
                  <a:cubicBezTo>
                    <a:pt x="25" y="36"/>
                    <a:pt x="16" y="36"/>
                    <a:pt x="11" y="31"/>
                  </a:cubicBezTo>
                  <a:cubicBezTo>
                    <a:pt x="5" y="26"/>
                    <a:pt x="5" y="17"/>
                    <a:pt x="11" y="11"/>
                  </a:cubicBezTo>
                  <a:cubicBezTo>
                    <a:pt x="16" y="6"/>
                    <a:pt x="25" y="6"/>
                    <a:pt x="30" y="11"/>
                  </a:cubicBezTo>
                  <a:cubicBezTo>
                    <a:pt x="36" y="17"/>
                    <a:pt x="36" y="26"/>
                    <a:pt x="30" y="31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0245" name="文本框 5"/>
          <p:cNvSpPr txBox="1">
            <a:spLocks noChangeArrowheads="1"/>
          </p:cNvSpPr>
          <p:nvPr/>
        </p:nvSpPr>
        <p:spPr bwMode="auto">
          <a:xfrm>
            <a:off x="1765300" y="1117600"/>
            <a:ext cx="3467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20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点击输入标题文字</a:t>
            </a:r>
            <a:endParaRPr lang="zh-CN" altLang="en-US" sz="3200" b="1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46" name="Text Box 7"/>
          <p:cNvSpPr txBox="1">
            <a:spLocks noChangeArrowheads="1"/>
          </p:cNvSpPr>
          <p:nvPr/>
        </p:nvSpPr>
        <p:spPr bwMode="auto">
          <a:xfrm>
            <a:off x="3490913" y="3987800"/>
            <a:ext cx="10112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小标题</a:t>
            </a:r>
            <a:endParaRPr lang="zh-CN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0247" name="组合 79"/>
          <p:cNvGrpSpPr/>
          <p:nvPr/>
        </p:nvGrpSpPr>
        <p:grpSpPr bwMode="auto">
          <a:xfrm>
            <a:off x="3019425" y="2138363"/>
            <a:ext cx="1060450" cy="1030287"/>
            <a:chOff x="0" y="0"/>
            <a:chExt cx="1060450" cy="1030123"/>
          </a:xfrm>
        </p:grpSpPr>
        <p:sp>
          <p:nvSpPr>
            <p:cNvPr id="10267" name="椭圆 69"/>
            <p:cNvSpPr>
              <a:spLocks noChangeArrowheads="1"/>
            </p:cNvSpPr>
            <p:nvPr/>
          </p:nvSpPr>
          <p:spPr bwMode="auto">
            <a:xfrm>
              <a:off x="15875" y="0"/>
              <a:ext cx="1028700" cy="1030123"/>
            </a:xfrm>
            <a:prstGeom prst="ellipse">
              <a:avLst/>
            </a:prstGeom>
            <a:solidFill>
              <a:srgbClr val="F49B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268" name="Text Box 23"/>
            <p:cNvSpPr txBox="1">
              <a:spLocks noChangeArrowheads="1"/>
            </p:cNvSpPr>
            <p:nvPr/>
          </p:nvSpPr>
          <p:spPr bwMode="auto">
            <a:xfrm>
              <a:off x="0" y="284080"/>
              <a:ext cx="1060450" cy="461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zh-CN" sz="12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单击此处添加文本</a:t>
              </a:r>
              <a:endParaRPr lang="zh-CN" sz="1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248" name="组合 80"/>
          <p:cNvGrpSpPr/>
          <p:nvPr/>
        </p:nvGrpSpPr>
        <p:grpSpPr bwMode="auto">
          <a:xfrm>
            <a:off x="2095500" y="3651250"/>
            <a:ext cx="1060450" cy="1030288"/>
            <a:chOff x="0" y="0"/>
            <a:chExt cx="1060450" cy="1030123"/>
          </a:xfrm>
        </p:grpSpPr>
        <p:sp>
          <p:nvSpPr>
            <p:cNvPr id="10265" name="椭圆 70"/>
            <p:cNvSpPr>
              <a:spLocks noChangeArrowheads="1"/>
            </p:cNvSpPr>
            <p:nvPr/>
          </p:nvSpPr>
          <p:spPr bwMode="auto">
            <a:xfrm>
              <a:off x="15875" y="0"/>
              <a:ext cx="1028700" cy="1030123"/>
            </a:xfrm>
            <a:prstGeom prst="ellipse">
              <a:avLst/>
            </a:prstGeom>
            <a:solidFill>
              <a:srgbClr val="72B7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266" name="Text Box 24"/>
            <p:cNvSpPr txBox="1">
              <a:spLocks noChangeArrowheads="1"/>
            </p:cNvSpPr>
            <p:nvPr/>
          </p:nvSpPr>
          <p:spPr bwMode="auto">
            <a:xfrm>
              <a:off x="0" y="284080"/>
              <a:ext cx="1060450" cy="46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zh-CN" sz="12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单击此处添加文本</a:t>
              </a:r>
              <a:endParaRPr lang="zh-CN" sz="1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249" name="组合 81"/>
          <p:cNvGrpSpPr/>
          <p:nvPr/>
        </p:nvGrpSpPr>
        <p:grpSpPr bwMode="auto">
          <a:xfrm>
            <a:off x="3019425" y="4986338"/>
            <a:ext cx="1060450" cy="1030287"/>
            <a:chOff x="0" y="0"/>
            <a:chExt cx="1060450" cy="1030123"/>
          </a:xfrm>
        </p:grpSpPr>
        <p:sp>
          <p:nvSpPr>
            <p:cNvPr id="10263" name="椭圆 71"/>
            <p:cNvSpPr>
              <a:spLocks noChangeArrowheads="1"/>
            </p:cNvSpPr>
            <p:nvPr/>
          </p:nvSpPr>
          <p:spPr bwMode="auto">
            <a:xfrm>
              <a:off x="15875" y="0"/>
              <a:ext cx="1028700" cy="1030123"/>
            </a:xfrm>
            <a:prstGeom prst="ellipse">
              <a:avLst/>
            </a:prstGeom>
            <a:solidFill>
              <a:srgbClr val="069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0264" name="Text Box 25"/>
            <p:cNvSpPr txBox="1">
              <a:spLocks noChangeArrowheads="1"/>
            </p:cNvSpPr>
            <p:nvPr/>
          </p:nvSpPr>
          <p:spPr bwMode="auto">
            <a:xfrm>
              <a:off x="0" y="284874"/>
              <a:ext cx="1060450" cy="460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zh-CN" sz="12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单击此处添加文本</a:t>
              </a:r>
              <a:endParaRPr lang="zh-CN" sz="1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250" name="组合 76"/>
          <p:cNvGrpSpPr/>
          <p:nvPr/>
        </p:nvGrpSpPr>
        <p:grpSpPr bwMode="auto">
          <a:xfrm>
            <a:off x="7999413" y="2138363"/>
            <a:ext cx="1060450" cy="1030287"/>
            <a:chOff x="0" y="0"/>
            <a:chExt cx="1060450" cy="1030123"/>
          </a:xfrm>
        </p:grpSpPr>
        <p:sp>
          <p:nvSpPr>
            <p:cNvPr id="10261" name="椭圆 72"/>
            <p:cNvSpPr>
              <a:spLocks noChangeArrowheads="1"/>
            </p:cNvSpPr>
            <p:nvPr/>
          </p:nvSpPr>
          <p:spPr bwMode="auto">
            <a:xfrm>
              <a:off x="15875" y="0"/>
              <a:ext cx="1028700" cy="1030123"/>
            </a:xfrm>
            <a:prstGeom prst="ellipse">
              <a:avLst/>
            </a:prstGeom>
            <a:solidFill>
              <a:srgbClr val="069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0262" name="Text Box 31"/>
            <p:cNvSpPr txBox="1">
              <a:spLocks noChangeArrowheads="1"/>
            </p:cNvSpPr>
            <p:nvPr/>
          </p:nvSpPr>
          <p:spPr bwMode="auto">
            <a:xfrm>
              <a:off x="0" y="284229"/>
              <a:ext cx="106045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zh-CN" sz="12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单击此处添加文本</a:t>
              </a:r>
              <a:endParaRPr lang="zh-CN" sz="1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251" name="组合 78"/>
          <p:cNvGrpSpPr/>
          <p:nvPr/>
        </p:nvGrpSpPr>
        <p:grpSpPr bwMode="auto">
          <a:xfrm>
            <a:off x="9074150" y="3651250"/>
            <a:ext cx="1060450" cy="1030288"/>
            <a:chOff x="0" y="0"/>
            <a:chExt cx="1060450" cy="1030123"/>
          </a:xfrm>
        </p:grpSpPr>
        <p:sp>
          <p:nvSpPr>
            <p:cNvPr id="10259" name="椭圆 73"/>
            <p:cNvSpPr>
              <a:spLocks noChangeArrowheads="1"/>
            </p:cNvSpPr>
            <p:nvPr/>
          </p:nvSpPr>
          <p:spPr bwMode="auto">
            <a:xfrm>
              <a:off x="15875" y="0"/>
              <a:ext cx="1028700" cy="1030123"/>
            </a:xfrm>
            <a:prstGeom prst="ellipse">
              <a:avLst/>
            </a:prstGeom>
            <a:solidFill>
              <a:srgbClr val="F49B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260" name="Text Box 31"/>
            <p:cNvSpPr txBox="1">
              <a:spLocks noChangeArrowheads="1"/>
            </p:cNvSpPr>
            <p:nvPr/>
          </p:nvSpPr>
          <p:spPr bwMode="auto">
            <a:xfrm>
              <a:off x="0" y="284080"/>
              <a:ext cx="1060450" cy="461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zh-CN" sz="12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单击此处添加文本</a:t>
              </a:r>
              <a:endParaRPr lang="zh-CN" sz="1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252" name="组合 45"/>
          <p:cNvGrpSpPr/>
          <p:nvPr/>
        </p:nvGrpSpPr>
        <p:grpSpPr bwMode="auto">
          <a:xfrm>
            <a:off x="4811713" y="3495675"/>
            <a:ext cx="2514600" cy="1220788"/>
            <a:chOff x="0" y="0"/>
            <a:chExt cx="2514600" cy="1220787"/>
          </a:xfrm>
        </p:grpSpPr>
        <p:sp>
          <p:nvSpPr>
            <p:cNvPr id="10257" name="AutoShape 5"/>
            <p:cNvSpPr>
              <a:spLocks noChangeArrowheads="1"/>
            </p:cNvSpPr>
            <p:nvPr/>
          </p:nvSpPr>
          <p:spPr bwMode="auto">
            <a:xfrm>
              <a:off x="0" y="0"/>
              <a:ext cx="2514600" cy="1220787"/>
            </a:xfrm>
            <a:prstGeom prst="roundRect">
              <a:avLst>
                <a:gd name="adj" fmla="val 13264"/>
              </a:avLst>
            </a:prstGeom>
            <a:solidFill>
              <a:srgbClr val="E339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258" name="Text Box 6"/>
            <p:cNvSpPr txBox="1">
              <a:spLocks noChangeArrowheads="1"/>
            </p:cNvSpPr>
            <p:nvPr/>
          </p:nvSpPr>
          <p:spPr bwMode="auto">
            <a:xfrm>
              <a:off x="36302" y="342900"/>
              <a:ext cx="2425700" cy="519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zh-CN" altLang="en-US" sz="2800" b="1">
                  <a:solidFill>
                    <a:srgbClr val="F8F8F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输入主题</a:t>
              </a:r>
              <a:endParaRPr lang="en-US" sz="2800" b="1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253" name="Text Box 7"/>
          <p:cNvSpPr txBox="1">
            <a:spLocks noChangeArrowheads="1"/>
          </p:cNvSpPr>
          <p:nvPr/>
        </p:nvSpPr>
        <p:spPr bwMode="auto">
          <a:xfrm>
            <a:off x="7780338" y="3989388"/>
            <a:ext cx="10112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小标题</a:t>
            </a:r>
            <a:endParaRPr lang="zh-CN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0254" name="组合 77"/>
          <p:cNvGrpSpPr/>
          <p:nvPr/>
        </p:nvGrpSpPr>
        <p:grpSpPr bwMode="auto">
          <a:xfrm>
            <a:off x="7999413" y="4986338"/>
            <a:ext cx="1060450" cy="1030287"/>
            <a:chOff x="0" y="0"/>
            <a:chExt cx="1060450" cy="1030123"/>
          </a:xfrm>
        </p:grpSpPr>
        <p:sp>
          <p:nvSpPr>
            <p:cNvPr id="10255" name="椭圆 74"/>
            <p:cNvSpPr>
              <a:spLocks noChangeArrowheads="1"/>
            </p:cNvSpPr>
            <p:nvPr/>
          </p:nvSpPr>
          <p:spPr bwMode="auto">
            <a:xfrm>
              <a:off x="15875" y="0"/>
              <a:ext cx="1028700" cy="1030123"/>
            </a:xfrm>
            <a:prstGeom prst="ellipse">
              <a:avLst/>
            </a:prstGeom>
            <a:solidFill>
              <a:srgbClr val="72B7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256" name="Text Box 25"/>
            <p:cNvSpPr txBox="1">
              <a:spLocks noChangeArrowheads="1"/>
            </p:cNvSpPr>
            <p:nvPr/>
          </p:nvSpPr>
          <p:spPr bwMode="auto">
            <a:xfrm>
              <a:off x="0" y="284874"/>
              <a:ext cx="1060450" cy="460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zh-CN" sz="12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单击此处添加文本</a:t>
              </a:r>
              <a:endParaRPr lang="zh-CN" sz="1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组合 1"/>
          <p:cNvGrpSpPr/>
          <p:nvPr/>
        </p:nvGrpSpPr>
        <p:grpSpPr bwMode="auto">
          <a:xfrm>
            <a:off x="825500" y="1042988"/>
            <a:ext cx="6007100" cy="684212"/>
            <a:chOff x="0" y="0"/>
            <a:chExt cx="10006012" cy="1139825"/>
          </a:xfrm>
        </p:grpSpPr>
        <p:sp>
          <p:nvSpPr>
            <p:cNvPr id="11278" name="Freeform 30"/>
            <p:cNvSpPr/>
            <p:nvPr/>
          </p:nvSpPr>
          <p:spPr bwMode="auto">
            <a:xfrm>
              <a:off x="0" y="0"/>
              <a:ext cx="10006012" cy="1139825"/>
            </a:xfrm>
            <a:custGeom>
              <a:avLst/>
              <a:gdLst>
                <a:gd name="T0" fmla="*/ 2147483647 w 603"/>
                <a:gd name="T1" fmla="*/ 2147483647 h 66"/>
                <a:gd name="T2" fmla="*/ 2147483647 w 603"/>
                <a:gd name="T3" fmla="*/ 2147483647 h 66"/>
                <a:gd name="T4" fmla="*/ 2147483647 w 603"/>
                <a:gd name="T5" fmla="*/ 2147483647 h 66"/>
                <a:gd name="T6" fmla="*/ 0 w 603"/>
                <a:gd name="T7" fmla="*/ 2147483647 h 66"/>
                <a:gd name="T8" fmla="*/ 0 w 603"/>
                <a:gd name="T9" fmla="*/ 2147483647 h 66"/>
                <a:gd name="T10" fmla="*/ 2147483647 w 603"/>
                <a:gd name="T11" fmla="*/ 0 h 66"/>
                <a:gd name="T12" fmla="*/ 2147483647 w 603"/>
                <a:gd name="T13" fmla="*/ 0 h 66"/>
                <a:gd name="T14" fmla="*/ 2147483647 w 603"/>
                <a:gd name="T15" fmla="*/ 2147483647 h 6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03"/>
                <a:gd name="T25" fmla="*/ 0 h 66"/>
                <a:gd name="T26" fmla="*/ 603 w 603"/>
                <a:gd name="T27" fmla="*/ 66 h 6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03" h="66">
                  <a:moveTo>
                    <a:pt x="603" y="33"/>
                  </a:moveTo>
                  <a:cubicBezTo>
                    <a:pt x="603" y="51"/>
                    <a:pt x="589" y="66"/>
                    <a:pt x="570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15" y="66"/>
                    <a:pt x="0" y="51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570" y="0"/>
                    <a:pt x="570" y="0"/>
                    <a:pt x="570" y="0"/>
                  </a:cubicBezTo>
                  <a:cubicBezTo>
                    <a:pt x="589" y="0"/>
                    <a:pt x="603" y="15"/>
                    <a:pt x="603" y="33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79" name="Freeform 31"/>
            <p:cNvSpPr/>
            <p:nvPr/>
          </p:nvSpPr>
          <p:spPr bwMode="auto">
            <a:xfrm>
              <a:off x="8229600" y="0"/>
              <a:ext cx="1776412" cy="1139825"/>
            </a:xfrm>
            <a:custGeom>
              <a:avLst/>
              <a:gdLst>
                <a:gd name="T0" fmla="*/ 2147483647 w 107"/>
                <a:gd name="T1" fmla="*/ 0 h 66"/>
                <a:gd name="T2" fmla="*/ 0 w 107"/>
                <a:gd name="T3" fmla="*/ 0 h 66"/>
                <a:gd name="T4" fmla="*/ 0 w 107"/>
                <a:gd name="T5" fmla="*/ 2147483647 h 66"/>
                <a:gd name="T6" fmla="*/ 2147483647 w 107"/>
                <a:gd name="T7" fmla="*/ 2147483647 h 66"/>
                <a:gd name="T8" fmla="*/ 2147483647 w 107"/>
                <a:gd name="T9" fmla="*/ 2147483647 h 66"/>
                <a:gd name="T10" fmla="*/ 2147483647 w 107"/>
                <a:gd name="T11" fmla="*/ 0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7"/>
                <a:gd name="T19" fmla="*/ 0 h 66"/>
                <a:gd name="T20" fmla="*/ 107 w 107"/>
                <a:gd name="T21" fmla="*/ 66 h 6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7" h="66">
                  <a:moveTo>
                    <a:pt x="7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93" y="66"/>
                    <a:pt x="107" y="51"/>
                    <a:pt x="107" y="33"/>
                  </a:cubicBezTo>
                  <a:cubicBezTo>
                    <a:pt x="107" y="15"/>
                    <a:pt x="93" y="0"/>
                    <a:pt x="74" y="0"/>
                  </a:cubicBezTo>
                  <a:close/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80" name="Freeform 32"/>
            <p:cNvSpPr>
              <a:spLocks noEditPoints="1"/>
            </p:cNvSpPr>
            <p:nvPr/>
          </p:nvSpPr>
          <p:spPr bwMode="auto">
            <a:xfrm>
              <a:off x="8559519" y="96370"/>
              <a:ext cx="928687" cy="984250"/>
            </a:xfrm>
            <a:custGeom>
              <a:avLst/>
              <a:gdLst>
                <a:gd name="T0" fmla="*/ 2147483647 w 56"/>
                <a:gd name="T1" fmla="*/ 2147483647 h 57"/>
                <a:gd name="T2" fmla="*/ 2147483647 w 56"/>
                <a:gd name="T3" fmla="*/ 2147483647 h 57"/>
                <a:gd name="T4" fmla="*/ 2147483647 w 56"/>
                <a:gd name="T5" fmla="*/ 2147483647 h 57"/>
                <a:gd name="T6" fmla="*/ 2147483647 w 56"/>
                <a:gd name="T7" fmla="*/ 2147483647 h 57"/>
                <a:gd name="T8" fmla="*/ 2147483647 w 56"/>
                <a:gd name="T9" fmla="*/ 2147483647 h 57"/>
                <a:gd name="T10" fmla="*/ 2147483647 w 56"/>
                <a:gd name="T11" fmla="*/ 2147483647 h 57"/>
                <a:gd name="T12" fmla="*/ 2147483647 w 56"/>
                <a:gd name="T13" fmla="*/ 2147483647 h 57"/>
                <a:gd name="T14" fmla="*/ 2147483647 w 56"/>
                <a:gd name="T15" fmla="*/ 2147483647 h 57"/>
                <a:gd name="T16" fmla="*/ 2147483647 w 56"/>
                <a:gd name="T17" fmla="*/ 2147483647 h 57"/>
                <a:gd name="T18" fmla="*/ 2147483647 w 56"/>
                <a:gd name="T19" fmla="*/ 2147483647 h 57"/>
                <a:gd name="T20" fmla="*/ 2147483647 w 56"/>
                <a:gd name="T21" fmla="*/ 2147483647 h 57"/>
                <a:gd name="T22" fmla="*/ 2147483647 w 56"/>
                <a:gd name="T23" fmla="*/ 2147483647 h 57"/>
                <a:gd name="T24" fmla="*/ 2147483647 w 56"/>
                <a:gd name="T25" fmla="*/ 2147483647 h 5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56"/>
                <a:gd name="T40" fmla="*/ 0 h 57"/>
                <a:gd name="T41" fmla="*/ 56 w 56"/>
                <a:gd name="T42" fmla="*/ 57 h 5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56" h="57">
                  <a:moveTo>
                    <a:pt x="34" y="8"/>
                  </a:moveTo>
                  <a:cubicBezTo>
                    <a:pt x="26" y="0"/>
                    <a:pt x="14" y="0"/>
                    <a:pt x="7" y="8"/>
                  </a:cubicBezTo>
                  <a:cubicBezTo>
                    <a:pt x="0" y="15"/>
                    <a:pt x="0" y="27"/>
                    <a:pt x="7" y="34"/>
                  </a:cubicBezTo>
                  <a:cubicBezTo>
                    <a:pt x="14" y="41"/>
                    <a:pt x="24" y="42"/>
                    <a:pt x="31" y="3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41" y="25"/>
                    <a:pt x="40" y="14"/>
                    <a:pt x="34" y="8"/>
                  </a:cubicBezTo>
                  <a:close/>
                  <a:moveTo>
                    <a:pt x="30" y="31"/>
                  </a:moveTo>
                  <a:cubicBezTo>
                    <a:pt x="25" y="36"/>
                    <a:pt x="16" y="36"/>
                    <a:pt x="11" y="31"/>
                  </a:cubicBezTo>
                  <a:cubicBezTo>
                    <a:pt x="5" y="26"/>
                    <a:pt x="5" y="17"/>
                    <a:pt x="11" y="11"/>
                  </a:cubicBezTo>
                  <a:cubicBezTo>
                    <a:pt x="16" y="6"/>
                    <a:pt x="25" y="6"/>
                    <a:pt x="30" y="11"/>
                  </a:cubicBezTo>
                  <a:cubicBezTo>
                    <a:pt x="36" y="17"/>
                    <a:pt x="36" y="26"/>
                    <a:pt x="30" y="31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1267" name="文本框 5"/>
          <p:cNvSpPr txBox="1">
            <a:spLocks noChangeArrowheads="1"/>
          </p:cNvSpPr>
          <p:nvPr/>
        </p:nvSpPr>
        <p:spPr bwMode="auto">
          <a:xfrm>
            <a:off x="1765300" y="1117600"/>
            <a:ext cx="3467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20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点击输入标题文字</a:t>
            </a:r>
            <a:endParaRPr lang="zh-CN" altLang="en-US" sz="3200" b="1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68" name="任意多边形 3"/>
          <p:cNvSpPr>
            <a:spLocks noChangeArrowheads="1"/>
          </p:cNvSpPr>
          <p:nvPr/>
        </p:nvSpPr>
        <p:spPr bwMode="auto">
          <a:xfrm rot="529452">
            <a:off x="1570038" y="4911725"/>
            <a:ext cx="3351212" cy="701675"/>
          </a:xfrm>
          <a:custGeom>
            <a:avLst/>
            <a:gdLst>
              <a:gd name="T0" fmla="*/ 6354614 w 2578100"/>
              <a:gd name="T1" fmla="*/ 0 h 540000"/>
              <a:gd name="T2" fmla="*/ 16166492 w 2578100"/>
              <a:gd name="T3" fmla="*/ 0 h 540000"/>
              <a:gd name="T4" fmla="*/ 16166492 w 2578100"/>
              <a:gd name="T5" fmla="*/ 3377141 h 540000"/>
              <a:gd name="T6" fmla="*/ 925636 w 2578100"/>
              <a:gd name="T7" fmla="*/ 3377141 h 540000"/>
              <a:gd name="T8" fmla="*/ 0 w 2578100"/>
              <a:gd name="T9" fmla="*/ 1768420 h 540000"/>
              <a:gd name="T10" fmla="*/ 0 w 2578100"/>
              <a:gd name="T11" fmla="*/ 1768409 h 540000"/>
              <a:gd name="T12" fmla="*/ 890314 w 2578100"/>
              <a:gd name="T13" fmla="*/ 3315744 h 5400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578100"/>
              <a:gd name="T22" fmla="*/ 0 h 540000"/>
              <a:gd name="T23" fmla="*/ 2578100 w 2578100"/>
              <a:gd name="T24" fmla="*/ 540000 h 5400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578100" h="540000">
                <a:moveTo>
                  <a:pt x="1013382" y="0"/>
                </a:moveTo>
                <a:lnTo>
                  <a:pt x="2578100" y="0"/>
                </a:lnTo>
                <a:lnTo>
                  <a:pt x="2578100" y="540000"/>
                </a:lnTo>
                <a:lnTo>
                  <a:pt x="147613" y="540000"/>
                </a:lnTo>
                <a:lnTo>
                  <a:pt x="0" y="282768"/>
                </a:lnTo>
                <a:lnTo>
                  <a:pt x="0" y="282766"/>
                </a:lnTo>
                <a:lnTo>
                  <a:pt x="141980" y="530183"/>
                </a:lnTo>
                <a:lnTo>
                  <a:pt x="1013382" y="0"/>
                </a:lnTo>
                <a:close/>
              </a:path>
            </a:pathLst>
          </a:custGeom>
          <a:solidFill>
            <a:srgbClr val="72B7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此处输入标题</a:t>
            </a:r>
            <a:endParaRPr lang="zh-CN" altLang="en-US" sz="2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69" name="任意多边形 4"/>
          <p:cNvSpPr>
            <a:spLocks noChangeArrowheads="1"/>
          </p:cNvSpPr>
          <p:nvPr/>
        </p:nvSpPr>
        <p:spPr bwMode="auto">
          <a:xfrm rot="-956624">
            <a:off x="1320800" y="2665413"/>
            <a:ext cx="3211513" cy="701675"/>
          </a:xfrm>
          <a:custGeom>
            <a:avLst/>
            <a:gdLst>
              <a:gd name="T0" fmla="*/ 15472108 w 2471358"/>
              <a:gd name="T1" fmla="*/ 0 h 540000"/>
              <a:gd name="T2" fmla="*/ 15472108 w 2471358"/>
              <a:gd name="T3" fmla="*/ 3377141 h 540000"/>
              <a:gd name="T4" fmla="*/ 0 w 2471358"/>
              <a:gd name="T5" fmla="*/ 3377141 h 540000"/>
              <a:gd name="T6" fmla="*/ 733524 w 2471358"/>
              <a:gd name="T7" fmla="*/ 0 h 540000"/>
              <a:gd name="T8" fmla="*/ 0 60000 65536"/>
              <a:gd name="T9" fmla="*/ 0 60000 65536"/>
              <a:gd name="T10" fmla="*/ 0 60000 65536"/>
              <a:gd name="T11" fmla="*/ 0 60000 65536"/>
              <a:gd name="T12" fmla="*/ 0 w 2471358"/>
              <a:gd name="T13" fmla="*/ 0 h 540000"/>
              <a:gd name="T14" fmla="*/ 2471358 w 2471358"/>
              <a:gd name="T15" fmla="*/ 540000 h 5400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71358" h="540000">
                <a:moveTo>
                  <a:pt x="2471358" y="0"/>
                </a:moveTo>
                <a:lnTo>
                  <a:pt x="2471358" y="540000"/>
                </a:lnTo>
                <a:lnTo>
                  <a:pt x="0" y="540000"/>
                </a:lnTo>
                <a:lnTo>
                  <a:pt x="117166" y="0"/>
                </a:lnTo>
                <a:lnTo>
                  <a:pt x="2471358" y="0"/>
                </a:lnTo>
                <a:close/>
              </a:path>
            </a:pathLst>
          </a:custGeom>
          <a:solidFill>
            <a:srgbClr val="E339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此处输入标题</a:t>
            </a:r>
            <a:endParaRPr lang="zh-CN" altLang="en-US" sz="2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70" name="任意多边形 7"/>
          <p:cNvSpPr>
            <a:spLocks noChangeArrowheads="1"/>
          </p:cNvSpPr>
          <p:nvPr/>
        </p:nvSpPr>
        <p:spPr bwMode="auto">
          <a:xfrm rot="-1349590">
            <a:off x="1462088" y="4102100"/>
            <a:ext cx="3141662" cy="703263"/>
          </a:xfrm>
          <a:custGeom>
            <a:avLst/>
            <a:gdLst>
              <a:gd name="T0" fmla="*/ 15136014 w 2417294"/>
              <a:gd name="T1" fmla="*/ 0 h 540000"/>
              <a:gd name="T2" fmla="*/ 15136014 w 2417294"/>
              <a:gd name="T3" fmla="*/ 3433332 h 540000"/>
              <a:gd name="T4" fmla="*/ 0 w 2417294"/>
              <a:gd name="T5" fmla="*/ 3433332 h 540000"/>
              <a:gd name="T6" fmla="*/ 86659 w 2417294"/>
              <a:gd name="T7" fmla="*/ 0 h 540000"/>
              <a:gd name="T8" fmla="*/ 0 60000 65536"/>
              <a:gd name="T9" fmla="*/ 0 60000 65536"/>
              <a:gd name="T10" fmla="*/ 0 60000 65536"/>
              <a:gd name="T11" fmla="*/ 0 60000 65536"/>
              <a:gd name="T12" fmla="*/ 0 w 2417294"/>
              <a:gd name="T13" fmla="*/ 0 h 540000"/>
              <a:gd name="T14" fmla="*/ 2417294 w 2417294"/>
              <a:gd name="T15" fmla="*/ 540000 h 5400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17294" h="540000">
                <a:moveTo>
                  <a:pt x="2417294" y="0"/>
                </a:moveTo>
                <a:lnTo>
                  <a:pt x="2417294" y="540000"/>
                </a:lnTo>
                <a:lnTo>
                  <a:pt x="0" y="540000"/>
                </a:lnTo>
                <a:lnTo>
                  <a:pt x="13840" y="0"/>
                </a:lnTo>
                <a:lnTo>
                  <a:pt x="2417294" y="0"/>
                </a:lnTo>
                <a:close/>
              </a:path>
            </a:pathLst>
          </a:custGeom>
          <a:solidFill>
            <a:srgbClr val="F49B1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此处输入标题</a:t>
            </a:r>
            <a:endParaRPr lang="zh-CN" altLang="en-US" sz="2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71" name="任意多边形 8"/>
          <p:cNvSpPr/>
          <p:nvPr/>
        </p:nvSpPr>
        <p:spPr bwMode="auto">
          <a:xfrm rot="529452">
            <a:off x="1363663" y="3298825"/>
            <a:ext cx="2947987" cy="701675"/>
          </a:xfrm>
          <a:custGeom>
            <a:avLst/>
            <a:gdLst>
              <a:gd name="T0" fmla="*/ 0 w 2268292"/>
              <a:gd name="T1" fmla="*/ 752279 h 540000"/>
              <a:gd name="T2" fmla="*/ 277553 w 2268292"/>
              <a:gd name="T3" fmla="*/ 2000345 h 540000"/>
              <a:gd name="T4" fmla="*/ 277552 w 2268292"/>
              <a:gd name="T5" fmla="*/ 2000345 h 540000"/>
              <a:gd name="T6" fmla="*/ 0 w 2268292"/>
              <a:gd name="T7" fmla="*/ 752279 h 540000"/>
              <a:gd name="T8" fmla="*/ 4786971 w 2268292"/>
              <a:gd name="T9" fmla="*/ 0 h 540000"/>
              <a:gd name="T10" fmla="*/ 8410693 w 2268292"/>
              <a:gd name="T11" fmla="*/ 0 h 540000"/>
              <a:gd name="T12" fmla="*/ 5119759 w 2268292"/>
              <a:gd name="T13" fmla="*/ 2000345 h 540000"/>
              <a:gd name="T14" fmla="*/ 447245 w 2268292"/>
              <a:gd name="T15" fmla="*/ 2000345 h 540000"/>
              <a:gd name="T16" fmla="*/ 4786971 w 2268292"/>
              <a:gd name="T17" fmla="*/ 0 h 54000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268292"/>
              <a:gd name="T28" fmla="*/ 0 h 540000"/>
              <a:gd name="T29" fmla="*/ 2268292 w 2268292"/>
              <a:gd name="T30" fmla="*/ 540000 h 54000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268292" h="540000">
                <a:moveTo>
                  <a:pt x="0" y="203080"/>
                </a:moveTo>
                <a:lnTo>
                  <a:pt x="74854" y="540000"/>
                </a:lnTo>
                <a:lnTo>
                  <a:pt x="74853" y="540000"/>
                </a:lnTo>
                <a:lnTo>
                  <a:pt x="0" y="203080"/>
                </a:lnTo>
                <a:close/>
                <a:moveTo>
                  <a:pt x="1291005" y="0"/>
                </a:moveTo>
                <a:lnTo>
                  <a:pt x="2268292" y="0"/>
                </a:lnTo>
                <a:lnTo>
                  <a:pt x="1380755" y="540000"/>
                </a:lnTo>
                <a:lnTo>
                  <a:pt x="120618" y="540000"/>
                </a:lnTo>
                <a:lnTo>
                  <a:pt x="1291005" y="0"/>
                </a:lnTo>
                <a:close/>
              </a:path>
            </a:pathLst>
          </a:custGeom>
          <a:solidFill>
            <a:srgbClr val="6498B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cxnSp>
        <p:nvCxnSpPr>
          <p:cNvPr id="11272" name="直接连接符 35"/>
          <p:cNvCxnSpPr>
            <a:cxnSpLocks noChangeShapeType="1"/>
          </p:cNvCxnSpPr>
          <p:nvPr/>
        </p:nvCxnSpPr>
        <p:spPr bwMode="auto">
          <a:xfrm>
            <a:off x="4568825" y="2582863"/>
            <a:ext cx="1482725" cy="0"/>
          </a:xfrm>
          <a:prstGeom prst="line">
            <a:avLst/>
          </a:prstGeom>
          <a:noFill/>
          <a:ln w="25400">
            <a:solidFill>
              <a:srgbClr val="3A4F62"/>
            </a:solidFill>
            <a:prstDash val="sysDash"/>
            <a:round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273" name="TextBox 59"/>
          <p:cNvSpPr txBox="1">
            <a:spLocks noChangeArrowheads="1"/>
          </p:cNvSpPr>
          <p:nvPr/>
        </p:nvSpPr>
        <p:spPr bwMode="auto">
          <a:xfrm>
            <a:off x="6375400" y="2087563"/>
            <a:ext cx="4075113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rIns="90000"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请在此处输入您的文字，或者复制您的文字粘贴到此处，并且在粘贴后选择“仅文字”</a:t>
            </a:r>
            <a:endParaRPr lang="en-US" sz="160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1274" name="直接连接符 37"/>
          <p:cNvCxnSpPr>
            <a:cxnSpLocks noChangeShapeType="1"/>
          </p:cNvCxnSpPr>
          <p:nvPr/>
        </p:nvCxnSpPr>
        <p:spPr bwMode="auto">
          <a:xfrm>
            <a:off x="4568825" y="3827463"/>
            <a:ext cx="1482725" cy="0"/>
          </a:xfrm>
          <a:prstGeom prst="line">
            <a:avLst/>
          </a:prstGeom>
          <a:noFill/>
          <a:ln w="25400">
            <a:solidFill>
              <a:srgbClr val="3A4F62"/>
            </a:solidFill>
            <a:prstDash val="sysDash"/>
            <a:round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275" name="TextBox 59"/>
          <p:cNvSpPr txBox="1">
            <a:spLocks noChangeArrowheads="1"/>
          </p:cNvSpPr>
          <p:nvPr/>
        </p:nvSpPr>
        <p:spPr bwMode="auto">
          <a:xfrm>
            <a:off x="6375400" y="3563938"/>
            <a:ext cx="4075113" cy="98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rIns="90000"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请在此处输入您的文字，或者复制您的文字粘贴到此处，并且在粘贴后选择“仅文字”</a:t>
            </a:r>
            <a:endParaRPr lang="en-US" sz="160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1276" name="直接连接符 39"/>
          <p:cNvCxnSpPr>
            <a:cxnSpLocks noChangeShapeType="1"/>
          </p:cNvCxnSpPr>
          <p:nvPr/>
        </p:nvCxnSpPr>
        <p:spPr bwMode="auto">
          <a:xfrm>
            <a:off x="4954588" y="5527675"/>
            <a:ext cx="1096962" cy="0"/>
          </a:xfrm>
          <a:prstGeom prst="line">
            <a:avLst/>
          </a:prstGeom>
          <a:noFill/>
          <a:ln w="25400">
            <a:solidFill>
              <a:srgbClr val="3A4F62"/>
            </a:solidFill>
            <a:prstDash val="sysDash"/>
            <a:round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277" name="TextBox 59"/>
          <p:cNvSpPr txBox="1">
            <a:spLocks noChangeArrowheads="1"/>
          </p:cNvSpPr>
          <p:nvPr/>
        </p:nvSpPr>
        <p:spPr bwMode="auto">
          <a:xfrm>
            <a:off x="6375400" y="5035550"/>
            <a:ext cx="4075113" cy="98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rIns="90000"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3A4F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请在此处输入您的文字，或者复制您的文字粘贴到此处，并且在粘贴后选择“仅文字”</a:t>
            </a:r>
            <a:endParaRPr lang="en-US" sz="1600">
              <a:solidFill>
                <a:srgbClr val="3A4F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NORDRI TOOLS WATERMARK" val="mlk2pkn5"/>
</p:tagLst>
</file>

<file path=ppt/tags/tag10.xml><?xml version="1.0" encoding="utf-8"?>
<p:tagLst xmlns:p="http://schemas.openxmlformats.org/presentationml/2006/main">
  <p:tag name="NORDRI TOOLS WATERMARK" val="mlk2pkn5"/>
</p:tagLst>
</file>

<file path=ppt/tags/tag2.xml><?xml version="1.0" encoding="utf-8"?>
<p:tagLst xmlns:p="http://schemas.openxmlformats.org/presentationml/2006/main">
  <p:tag name="NORDRI TOOLS WATERMARK" val="mlk2pkn5"/>
</p:tagLst>
</file>

<file path=ppt/tags/tag3.xml><?xml version="1.0" encoding="utf-8"?>
<p:tagLst xmlns:p="http://schemas.openxmlformats.org/presentationml/2006/main">
  <p:tag name="NORDRI TOOLS WATERMARK" val="mlk2pkn5"/>
</p:tagLst>
</file>

<file path=ppt/tags/tag4.xml><?xml version="1.0" encoding="utf-8"?>
<p:tagLst xmlns:p="http://schemas.openxmlformats.org/presentationml/2006/main">
  <p:tag name="NORDRI TOOLS WATERMARK" val="mlk2pkn5"/>
</p:tagLst>
</file>

<file path=ppt/tags/tag5.xml><?xml version="1.0" encoding="utf-8"?>
<p:tagLst xmlns:p="http://schemas.openxmlformats.org/presentationml/2006/main">
  <p:tag name="NORDRI TOOLS WATERMARK" val="mlk2pkn5"/>
</p:tagLst>
</file>

<file path=ppt/tags/tag6.xml><?xml version="1.0" encoding="utf-8"?>
<p:tagLst xmlns:p="http://schemas.openxmlformats.org/presentationml/2006/main">
  <p:tag name="NORDRI TOOLS WATERMARK" val="mlk2pkn5"/>
</p:tagLst>
</file>

<file path=ppt/tags/tag7.xml><?xml version="1.0" encoding="utf-8"?>
<p:tagLst xmlns:p="http://schemas.openxmlformats.org/presentationml/2006/main">
  <p:tag name="NORDRI TOOLS WATERMARK" val="mlk2pkn5"/>
</p:tagLst>
</file>

<file path=ppt/tags/tag8.xml><?xml version="1.0" encoding="utf-8"?>
<p:tagLst xmlns:p="http://schemas.openxmlformats.org/presentationml/2006/main">
  <p:tag name="NORDRI TOOLS WATERMARK" val="mlk2pkn5"/>
</p:tagLst>
</file>

<file path=ppt/tags/tag9.xml><?xml version="1.0" encoding="utf-8"?>
<p:tagLst xmlns:p="http://schemas.openxmlformats.org/presentationml/2006/main">
  <p:tag name="NORDRI TOOLS WATERMARK" val="mlk2pkn5"/>
</p:tagLst>
</file>

<file path=ppt/theme/theme1.xml><?xml version="1.0" encoding="utf-8"?>
<a:theme xmlns:a="http://schemas.openxmlformats.org/drawingml/2006/main" name="Office 主题">
  <a:themeElements>
    <a:clrScheme name="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1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1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1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主题">
  <a:themeElements>
    <a:clrScheme name="2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2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2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2437</Words>
  <Application>WPS 演示</Application>
  <PresentationFormat>自定义</PresentationFormat>
  <Paragraphs>521</Paragraphs>
  <Slides>32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32</vt:i4>
      </vt:variant>
    </vt:vector>
  </HeadingPairs>
  <TitlesOfParts>
    <vt:vector size="45" baseType="lpstr">
      <vt:lpstr>Arial</vt:lpstr>
      <vt:lpstr>宋体</vt:lpstr>
      <vt:lpstr>Wingdings</vt:lpstr>
      <vt:lpstr>Calibri</vt:lpstr>
      <vt:lpstr>Calibri Light</vt:lpstr>
      <vt:lpstr>微软雅黑</vt:lpstr>
      <vt:lpstr>幼圆</vt:lpstr>
      <vt:lpstr>Impact</vt:lpstr>
      <vt:lpstr>Malgun Gothic</vt:lpstr>
      <vt:lpstr>Arial Black</vt:lpstr>
      <vt:lpstr>Office 主题</vt:lpstr>
      <vt:lpstr>1_Office 主题</vt:lpstr>
      <vt:lpstr>2_Office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哎呀小小草</dc:creator>
  <cp:lastModifiedBy>Administrator</cp:lastModifiedBy>
  <cp:revision>33</cp:revision>
  <dcterms:created xsi:type="dcterms:W3CDTF">2014-12-04T03:43:00Z</dcterms:created>
  <dcterms:modified xsi:type="dcterms:W3CDTF">2016-08-02T08:52:54Z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2052-10.1.0.5850</vt:lpwstr>
  </property>
</Properties>
</file>