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2" r:id="rId3"/>
    <p:sldId id="256" r:id="rId4"/>
    <p:sldId id="261" r:id="rId5"/>
    <p:sldId id="260" r:id="rId6"/>
    <p:sldId id="258" r:id="rId7"/>
    <p:sldId id="259" r:id="rId8"/>
    <p:sldId id="265" r:id="rId9"/>
    <p:sldId id="264" r:id="rId10"/>
    <p:sldId id="266" r:id="rId11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Kunstler Script" pitchFamily="66" charset="0"/>
      <p:regular r:id="rId16"/>
    </p:embeddedFont>
    <p:embeddedFont>
      <p:font typeface="方正细圆简体" charset="-122"/>
      <p:regular r:id="rId17"/>
    </p:embeddedFont>
    <p:embeddedFont>
      <p:font typeface="Wingdings 2" pitchFamily="18" charset="2"/>
      <p:regular r:id="rId18"/>
    </p:embeddedFont>
    <p:embeddedFont>
      <p:font typeface="Edwardian Script ITC" pitchFamily="66" charset="0"/>
      <p:regular r:id="rId19"/>
    </p:embeddedFont>
    <p:embeddedFont>
      <p:font typeface="方正舒体" pitchFamily="2" charset="-122"/>
      <p:regular r:id="rId20"/>
    </p:embeddedFont>
    <p:embeddedFont>
      <p:font typeface="Estrangelo Edessa" pitchFamily="66" charset="0"/>
      <p:regular r:id="rId21"/>
    </p:embeddedFont>
    <p:embeddedFont>
      <p:font typeface="方正汉真广标简体" charset="-122"/>
      <p:regular r:id="rId22"/>
    </p:embeddedFont>
    <p:embeddedFont>
      <p:font typeface="Rockwell Condensed" pitchFamily="18" charset="0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5F"/>
    <a:srgbClr val="FF0066"/>
    <a:srgbClr val="FF3399"/>
    <a:srgbClr val="FF5353"/>
    <a:srgbClr val="FF4F4F"/>
    <a:srgbClr val="FFFF75"/>
    <a:srgbClr val="FF1111"/>
    <a:srgbClr val="EE608C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876" y="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65931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4596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72721"/>
      </p:ext>
    </p:extLst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24065"/>
      </p:ext>
    </p:extLst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611333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0567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04188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49874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71295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68937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78006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1FFBE-640A-4143-9EC8-4F0B82BFA6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E828-377C-443C-8155-947B6A4C07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0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2542" y="3018"/>
            <a:ext cx="1237970" cy="5140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" y="3018"/>
            <a:ext cx="7936738" cy="514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334524" y="3018"/>
            <a:ext cx="1091748" cy="1200580"/>
            <a:chOff x="6621804" y="-213006"/>
            <a:chExt cx="1091748" cy="1200580"/>
          </a:xfrm>
        </p:grpSpPr>
        <p:sp>
          <p:nvSpPr>
            <p:cNvPr id="10" name="矩形 9"/>
            <p:cNvSpPr/>
            <p:nvPr/>
          </p:nvSpPr>
          <p:spPr>
            <a:xfrm>
              <a:off x="6621804" y="0"/>
              <a:ext cx="1013436" cy="98757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228184" y="240199"/>
            <a:ext cx="11528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love</a:t>
            </a:r>
            <a:endParaRPr lang="zh-CN" altLang="en-US" sz="8000" dirty="0">
              <a:solidFill>
                <a:schemeClr val="bg1"/>
              </a:solidFill>
              <a:latin typeface="Kunstler Script" panose="030304020206070D0D06" pitchFamily="66" charset="0"/>
              <a:cs typeface="Estrangelo Edessa" panose="03080600000000000000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3620" y="2715766"/>
            <a:ext cx="1210588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Edwardian Script ITC" panose="030303020407070D0804" pitchFamily="66" charset="0"/>
                <a:ea typeface="方正汉真广标简体" panose="02000000000000000000" pitchFamily="2" charset="-122"/>
              </a:rPr>
              <a:t>2015</a:t>
            </a:r>
          </a:p>
          <a:p>
            <a:pPr>
              <a:lnSpc>
                <a:spcPts val="32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要有</a:t>
            </a:r>
            <a:endParaRPr lang="en-US" altLang="zh-CN" sz="4000" dirty="0" smtClean="0">
              <a:solidFill>
                <a:srgbClr val="C0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8" name="海边的星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8600" y="5020022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 scaling="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888" y="1714549"/>
            <a:ext cx="2389187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41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-197624" y="-92546"/>
            <a:ext cx="7901696" cy="528131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2400" spc="-500" dirty="0" smtClean="0">
                <a:blipFill>
                  <a:blip r:embed="rId2"/>
                  <a:stretch>
                    <a:fillRect/>
                  </a:stretch>
                </a:blipFill>
              </a:rPr>
              <a:t>IIIIIIIIIIIIIII</a:t>
            </a:r>
            <a:endParaRPr lang="zh-CN" altLang="en-US" sz="2400" spc="-500" dirty="0"/>
          </a:p>
        </p:txBody>
      </p:sp>
      <p:sp>
        <p:nvSpPr>
          <p:cNvPr id="10" name="TextBox 9"/>
          <p:cNvSpPr txBox="1"/>
          <p:nvPr/>
        </p:nvSpPr>
        <p:spPr>
          <a:xfrm rot="5400000">
            <a:off x="6864951" y="915187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48935" y="2211710"/>
            <a:ext cx="615553" cy="2592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这一天，美的如同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梦境一样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。在心底刻上了深深的永恒的印迹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4056" y="-20538"/>
            <a:ext cx="981312" cy="1532204"/>
            <a:chOff x="6621804" y="-213006"/>
            <a:chExt cx="1091748" cy="1704636"/>
          </a:xfrm>
        </p:grpSpPr>
        <p:sp>
          <p:nvSpPr>
            <p:cNvPr id="13" name="矩形 12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98747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05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747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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03767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5370512" y="0"/>
            <a:ext cx="3810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:\users\administrator\appdata\roaming\360se6\User Data\temp\878.350x350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272" y="2557636"/>
            <a:ext cx="2915816" cy="269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7206"/>
            <a:ext cx="3014810" cy="2082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27684" y="555506"/>
            <a:ext cx="37671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虽然</a:t>
            </a:r>
            <a:r>
              <a:rPr lang="zh-CN" altLang="en-US" sz="1400" dirty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成年</a:t>
            </a: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，</a:t>
            </a:r>
            <a:endParaRPr lang="en-US" altLang="zh-CN" sz="1400" dirty="0" smtClean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但</a:t>
            </a:r>
            <a:r>
              <a:rPr lang="zh-CN" altLang="en-US" sz="1400" dirty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心里还有着浪漫的情怀不曾殒灭</a:t>
            </a: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，</a:t>
            </a:r>
            <a:endParaRPr lang="en-US" altLang="zh-CN" sz="1400" dirty="0" smtClean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雅致</a:t>
            </a:r>
            <a:r>
              <a:rPr lang="zh-CN" altLang="en-US" sz="1400" dirty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的痕迹不曾遗忘</a:t>
            </a:r>
            <a:r>
              <a:rPr lang="zh-CN" altLang="en-US" sz="14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</a:t>
            </a:r>
            <a:endParaRPr lang="zh-CN" altLang="en-US" sz="14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43" y="4120493"/>
            <a:ext cx="22958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04056" y="-20538"/>
            <a:ext cx="981312" cy="1532204"/>
            <a:chOff x="6621804" y="-213006"/>
            <a:chExt cx="1091748" cy="1704636"/>
          </a:xfrm>
        </p:grpSpPr>
        <p:sp>
          <p:nvSpPr>
            <p:cNvPr id="15" name="矩形 14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7544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2014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8747" y="741933"/>
            <a:ext cx="732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07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8747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sym typeface="Wingdings 2"/>
              </a:rPr>
              <a:t>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24908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676"/>
            <a:ext cx="7056784" cy="495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 rot="5400000">
            <a:off x="7532321" y="763556"/>
            <a:ext cx="22958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75176" y="1563638"/>
            <a:ext cx="830997" cy="3435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　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就要成为新娘了，这些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曼妙、舒缓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的云彩，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将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所有儿时的记忆就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那么肆无忌惮的呈现到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了面前，前生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的梦已无处可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寻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360479" y="287530"/>
            <a:ext cx="0" cy="451646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4056" y="-20538"/>
            <a:ext cx="981312" cy="1532204"/>
            <a:chOff x="6621804" y="-213006"/>
            <a:chExt cx="1091748" cy="1704636"/>
          </a:xfrm>
        </p:grpSpPr>
        <p:sp>
          <p:nvSpPr>
            <p:cNvPr id="16" name="矩形 15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98747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10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8747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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2014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2982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0" y="-20538"/>
            <a:ext cx="9144000" cy="5184576"/>
          </a:xfrm>
          <a:prstGeom prst="rect">
            <a:avLst/>
          </a:prstGeom>
          <a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83718"/>
            <a:ext cx="1584176" cy="240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308" y="2961868"/>
            <a:ext cx="2592288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995936" y="621572"/>
            <a:ext cx="387680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今世</a:t>
            </a:r>
            <a:r>
              <a:rPr lang="zh-CN" altLang="en-US" sz="14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的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愿如</a:t>
            </a:r>
            <a:r>
              <a:rPr lang="zh-CN" altLang="en-US" sz="14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暖色烟花，暗自凝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香。幸福像自由缥缈的云，布满心灵的天空。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92888" y="-20538"/>
            <a:ext cx="981312" cy="1532204"/>
            <a:chOff x="6621804" y="-213006"/>
            <a:chExt cx="1091748" cy="1704636"/>
          </a:xfrm>
        </p:grpSpPr>
        <p:sp>
          <p:nvSpPr>
            <p:cNvPr id="32" name="矩形 31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956376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2014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087579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11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1920" y="2139702"/>
            <a:ext cx="1872208" cy="273630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845720" y="2806700"/>
            <a:ext cx="2902744" cy="2069306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0" y="-20538"/>
            <a:ext cx="4152900" cy="5184576"/>
          </a:xfrm>
          <a:prstGeom prst="rect">
            <a:avLst/>
          </a:prstGeom>
          <a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081" b="100000" l="9942" r="95468">
                          <a14:foregroundMark x1="26316" y1="92773" x2="23246" y2="99882"/>
                          <a14:backgroundMark x1="83187" y1="21682" x2="83187" y2="21682"/>
                          <a14:backgroundMark x1="74854" y1="32464" x2="74854" y2="32464"/>
                          <a14:backgroundMark x1="78216" y1="28555" x2="78216" y2="28555"/>
                          <a14:backgroundMark x1="77339" y1="12204" x2="77339" y2="12204"/>
                          <a14:backgroundMark x1="81287" y1="17536" x2="81287" y2="17536"/>
                          <a14:backgroundMark x1="28801" y1="94431" x2="28801" y2="94431"/>
                          <a14:backgroundMark x1="26316" y1="97867" x2="26316" y2="978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-28077" y="4155926"/>
            <a:ext cx="22958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4F4F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87579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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650165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repeatCount="2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repeatCount="2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8"/>
          <a:stretch/>
        </p:blipFill>
        <p:spPr bwMode="auto">
          <a:xfrm>
            <a:off x="2078170" y="555526"/>
            <a:ext cx="706583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-36512" y="3952676"/>
            <a:ext cx="3062681" cy="923330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5496" y="3952675"/>
            <a:ext cx="2081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04056" y="-20538"/>
            <a:ext cx="981312" cy="1532204"/>
            <a:chOff x="6621804" y="-213006"/>
            <a:chExt cx="1091748" cy="1704636"/>
          </a:xfrm>
        </p:grpSpPr>
        <p:sp>
          <p:nvSpPr>
            <p:cNvPr id="13" name="矩形 12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98747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747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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2014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865177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2"/>
          <a:stretch/>
        </p:blipFill>
        <p:spPr bwMode="auto">
          <a:xfrm>
            <a:off x="0" y="-20538"/>
            <a:ext cx="9144000" cy="5162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438575" y="2922582"/>
            <a:ext cx="22958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sp>
        <p:nvSpPr>
          <p:cNvPr id="14" name="矩形 13"/>
          <p:cNvSpPr/>
          <p:nvPr/>
        </p:nvSpPr>
        <p:spPr>
          <a:xfrm>
            <a:off x="5148064" y="3864690"/>
            <a:ext cx="3995936" cy="867300"/>
          </a:xfrm>
          <a:prstGeom prst="rect">
            <a:avLst/>
          </a:pr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397981" y="3921318"/>
            <a:ext cx="3469317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　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相机伴着记忆的快门，记下人生旅途的往昔，</a:t>
            </a:r>
            <a:r>
              <a:rPr lang="zh-CN" altLang="en-US" sz="14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光阴的碎花纷纷扬扬袭面而来，可我们再无可能回到从前将一切重新来过。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992888" y="-20538"/>
            <a:ext cx="981312" cy="1532204"/>
            <a:chOff x="6621804" y="-213006"/>
            <a:chExt cx="1091748" cy="1704636"/>
          </a:xfrm>
        </p:grpSpPr>
        <p:sp>
          <p:nvSpPr>
            <p:cNvPr id="30" name="矩形 29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7956376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87579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01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87579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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107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8576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001" y="2021887"/>
            <a:ext cx="2660999" cy="177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601" y="2021888"/>
            <a:ext cx="2469602" cy="177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-1" y="3939902"/>
            <a:ext cx="9144001" cy="1080120"/>
          </a:xfrm>
          <a:prstGeom prst="rect">
            <a:avLst/>
          </a:pr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2040" y="3723878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335104" y="-20538"/>
            <a:ext cx="981312" cy="1532204"/>
            <a:chOff x="6621804" y="-213006"/>
            <a:chExt cx="1091748" cy="1704636"/>
          </a:xfrm>
        </p:grpSpPr>
        <p:sp>
          <p:nvSpPr>
            <p:cNvPr id="17" name="矩形 16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298592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795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02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29795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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77551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/>
          <a:stretch/>
        </p:blipFill>
        <p:spPr bwMode="auto">
          <a:xfrm>
            <a:off x="2194317" y="411510"/>
            <a:ext cx="6949683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4128658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9945" y="3075806"/>
            <a:ext cx="1620957" cy="1066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在夏日里，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牵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手走在浪花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点缀的爱情海滩上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8072" y="-20538"/>
            <a:ext cx="981312" cy="1532204"/>
            <a:chOff x="6621804" y="-213006"/>
            <a:chExt cx="1091748" cy="1704636"/>
          </a:xfrm>
        </p:grpSpPr>
        <p:sp>
          <p:nvSpPr>
            <p:cNvPr id="14" name="矩形 13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11560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2763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04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763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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9566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531283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" y="4083918"/>
            <a:ext cx="9144001" cy="936104"/>
          </a:xfrm>
          <a:prstGeom prst="rect">
            <a:avLst/>
          </a:pr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9"/>
          <a:stretch/>
        </p:blipFill>
        <p:spPr bwMode="auto">
          <a:xfrm>
            <a:off x="5498145" y="1944948"/>
            <a:ext cx="3481151" cy="199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436096" y="3828695"/>
            <a:ext cx="3384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 smtClean="0">
                <a:solidFill>
                  <a:srgbClr val="C00000"/>
                </a:solidFill>
                <a:latin typeface="Kunstler Script" panose="030304020206070D0D06" pitchFamily="66" charset="0"/>
                <a:cs typeface="Estrangelo Edessa" panose="03080600000000000000" pitchFamily="66" charset="0"/>
              </a:rPr>
              <a:t>I love you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840760" y="-20538"/>
            <a:ext cx="981312" cy="1532204"/>
            <a:chOff x="6621804" y="-213006"/>
            <a:chExt cx="1091748" cy="1704636"/>
          </a:xfrm>
        </p:grpSpPr>
        <p:sp>
          <p:nvSpPr>
            <p:cNvPr id="14" name="矩形 13"/>
            <p:cNvSpPr/>
            <p:nvPr/>
          </p:nvSpPr>
          <p:spPr>
            <a:xfrm>
              <a:off x="6621804" y="0"/>
              <a:ext cx="1013436" cy="14916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6622496" y="-213006"/>
              <a:ext cx="1091056" cy="213006"/>
            </a:xfrm>
            <a:prstGeom prst="parallelogram">
              <a:avLst>
                <a:gd name="adj" fmla="val 3809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804248" y="999768"/>
            <a:ext cx="934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Rockwell Condensed" panose="02060603050405020104" pitchFamily="18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5451" y="741933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05</a:t>
            </a:r>
            <a:r>
              <a:rPr lang="zh-CN" altLang="en-US" sz="1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35451" y="5147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sym typeface="Wingdings 2"/>
              </a:rPr>
              <a:t>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43722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143</Words>
  <Application>Microsoft Office PowerPoint</Application>
  <PresentationFormat>全屏显示(16:9)</PresentationFormat>
  <Paragraphs>51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Calibri</vt:lpstr>
      <vt:lpstr>Kunstler Script</vt:lpstr>
      <vt:lpstr>方正细圆简体</vt:lpstr>
      <vt:lpstr>Wingdings 2</vt:lpstr>
      <vt:lpstr>Edwardian Script ITC</vt:lpstr>
      <vt:lpstr>方正舒体</vt:lpstr>
      <vt:lpstr>Estrangelo Edessa</vt:lpstr>
      <vt:lpstr>方正汉真广标简体</vt:lpstr>
      <vt:lpstr>Rockwell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58</cp:revision>
  <dcterms:created xsi:type="dcterms:W3CDTF">2015-05-08T16:04:56Z</dcterms:created>
  <dcterms:modified xsi:type="dcterms:W3CDTF">2015-07-12T11:43:42Z</dcterms:modified>
</cp:coreProperties>
</file>