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81" r:id="rId9"/>
    <p:sldId id="263" r:id="rId10"/>
    <p:sldId id="266" r:id="rId11"/>
    <p:sldId id="267" r:id="rId12"/>
    <p:sldId id="268" r:id="rId13"/>
    <p:sldId id="269" r:id="rId14"/>
    <p:sldId id="280" r:id="rId15"/>
    <p:sldId id="264" r:id="rId16"/>
    <p:sldId id="270" r:id="rId17"/>
    <p:sldId id="271" r:id="rId18"/>
    <p:sldId id="272" r:id="rId19"/>
    <p:sldId id="273" r:id="rId20"/>
    <p:sldId id="279" r:id="rId21"/>
    <p:sldId id="265" r:id="rId22"/>
    <p:sldId id="274" r:id="rId23"/>
    <p:sldId id="275" r:id="rId24"/>
    <p:sldId id="276" r:id="rId25"/>
    <p:sldId id="277" r:id="rId26"/>
    <p:sldId id="278" r:id="rId27"/>
    <p:sldId id="28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0202"/>
    <a:srgbClr val="504B48"/>
    <a:srgbClr val="D9D9D9"/>
    <a:srgbClr val="F0EF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1" d="100"/>
          <a:sy n="131" d="100"/>
        </p:scale>
        <p:origin x="86" y="11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2901266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1502506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2227304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4278283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3055881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1012353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3874615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2181805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125819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2634841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0CB2192-885C-4820-B39D-D9C313571FDF}"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1217103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EFE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0CB2192-885C-4820-B39D-D9C313571FDF}" type="datetimeFigureOut">
              <a:rPr lang="zh-CN" altLang="en-US" smtClean="0"/>
              <a:pPr/>
              <a:t>2017/8/5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C19E75E-6663-4DF6-8780-5FA1457FEFCA}" type="slidenum">
              <a:rPr lang="zh-CN" altLang="en-US" smtClean="0"/>
              <a:pPr/>
              <a:t>‹#›</a:t>
            </a:fld>
            <a:endParaRPr lang="zh-CN" altLang="en-US"/>
          </a:p>
        </p:txBody>
      </p:sp>
    </p:spTree>
    <p:extLst>
      <p:ext uri="{BB962C8B-B14F-4D97-AF65-F5344CB8AC3E}">
        <p14:creationId xmlns:p14="http://schemas.microsoft.com/office/powerpoint/2010/main" val="3758281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EFED"/>
        </a:solidFill>
        <a:effectLst/>
      </p:bgPr>
    </p:bg>
    <p:spTree>
      <p:nvGrpSpPr>
        <p:cNvPr id="1" name=""/>
        <p:cNvGrpSpPr/>
        <p:nvPr/>
      </p:nvGrpSpPr>
      <p:grpSpPr>
        <a:xfrm>
          <a:off x="0" y="0"/>
          <a:ext cx="0" cy="0"/>
          <a:chOff x="0" y="0"/>
          <a:chExt cx="0" cy="0"/>
        </a:xfrm>
      </p:grpSpPr>
      <p:pic>
        <p:nvPicPr>
          <p:cNvPr id="4"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35462" y="-1"/>
            <a:ext cx="6430873" cy="422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101110" y="3319488"/>
            <a:ext cx="4914900" cy="508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smtClean="0">
                <a:solidFill>
                  <a:srgbClr val="BE0202"/>
                </a:solidFill>
                <a:latin typeface="微软雅黑" panose="020B0503020204020204" pitchFamily="34" charset="-122"/>
                <a:ea typeface="微软雅黑" panose="020B0503020204020204" pitchFamily="34" charset="-122"/>
              </a:rPr>
              <a:t>欧美风格商务</a:t>
            </a:r>
            <a:r>
              <a:rPr lang="en-US" altLang="zh-CN" sz="3600" b="1" dirty="0" smtClean="0">
                <a:solidFill>
                  <a:srgbClr val="BE0202"/>
                </a:solidFill>
                <a:latin typeface="微软雅黑" panose="020B0503020204020204" pitchFamily="34" charset="-122"/>
                <a:ea typeface="微软雅黑" panose="020B0503020204020204" pitchFamily="34" charset="-122"/>
              </a:rPr>
              <a:t>PPT</a:t>
            </a:r>
            <a:r>
              <a:rPr lang="zh-CN" altLang="en-US" sz="3600" b="1" dirty="0" smtClean="0">
                <a:solidFill>
                  <a:srgbClr val="BE0202"/>
                </a:solidFill>
                <a:latin typeface="微软雅黑" panose="020B0503020204020204" pitchFamily="34" charset="-122"/>
                <a:ea typeface="微软雅黑" panose="020B0503020204020204" pitchFamily="34" charset="-122"/>
              </a:rPr>
              <a:t>模版</a:t>
            </a:r>
            <a:endParaRPr lang="zh-CN" altLang="en-US" sz="3600" b="1" dirty="0">
              <a:solidFill>
                <a:srgbClr val="BE0202"/>
              </a:solidFill>
              <a:latin typeface="微软雅黑" panose="020B0503020204020204" pitchFamily="34" charset="-122"/>
              <a:ea typeface="微软雅黑" panose="020B0503020204020204" pitchFamily="34" charset="-122"/>
            </a:endParaRPr>
          </a:p>
        </p:txBody>
      </p:sp>
      <p:sp>
        <p:nvSpPr>
          <p:cNvPr id="6" name="TextBox 12"/>
          <p:cNvSpPr txBox="1">
            <a:spLocks noChangeArrowheads="1"/>
          </p:cNvSpPr>
          <p:nvPr/>
        </p:nvSpPr>
        <p:spPr bwMode="auto">
          <a:xfrm>
            <a:off x="148555" y="3904084"/>
            <a:ext cx="4405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4D4948"/>
                </a:solidFill>
                <a:latin typeface="微软雅黑" panose="020B0503020204020204" pitchFamily="34" charset="-122"/>
                <a:ea typeface="微软雅黑" panose="020B0503020204020204" pitchFamily="34" charset="-122"/>
              </a:rPr>
              <a:t>这里可以输入副标题或其他说明文字</a:t>
            </a:r>
          </a:p>
        </p:txBody>
      </p:sp>
      <p:cxnSp>
        <p:nvCxnSpPr>
          <p:cNvPr id="7" name="直接连接符 44"/>
          <p:cNvCxnSpPr>
            <a:cxnSpLocks noChangeShapeType="1"/>
          </p:cNvCxnSpPr>
          <p:nvPr/>
        </p:nvCxnSpPr>
        <p:spPr bwMode="auto">
          <a:xfrm>
            <a:off x="179512" y="4227934"/>
            <a:ext cx="6561535" cy="0"/>
          </a:xfrm>
          <a:prstGeom prst="line">
            <a:avLst/>
          </a:prstGeom>
          <a:noFill/>
          <a:ln w="9525" cmpd="sng">
            <a:solidFill>
              <a:srgbClr val="504B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45"/>
          <p:cNvSpPr>
            <a:spLocks noChangeArrowheads="1"/>
          </p:cNvSpPr>
          <p:nvPr/>
        </p:nvSpPr>
        <p:spPr bwMode="auto">
          <a:xfrm>
            <a:off x="131848" y="4535993"/>
            <a:ext cx="781050" cy="247650"/>
          </a:xfrm>
          <a:prstGeom prst="rect">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矩形 53"/>
          <p:cNvSpPr>
            <a:spLocks noChangeArrowheads="1"/>
          </p:cNvSpPr>
          <p:nvPr/>
        </p:nvSpPr>
        <p:spPr bwMode="auto">
          <a:xfrm>
            <a:off x="935521" y="4535993"/>
            <a:ext cx="1626394" cy="247650"/>
          </a:xfrm>
          <a:prstGeom prst="rect">
            <a:avLst/>
          </a:prstGeom>
          <a:solidFill>
            <a:srgbClr val="504B48"/>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TextBox 17"/>
          <p:cNvSpPr txBox="1">
            <a:spLocks noChangeArrowheads="1"/>
          </p:cNvSpPr>
          <p:nvPr/>
        </p:nvSpPr>
        <p:spPr bwMode="auto">
          <a:xfrm>
            <a:off x="223838" y="4452200"/>
            <a:ext cx="2279039"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solidFill>
                  <a:srgbClr val="F8F8F8"/>
                </a:solidFill>
                <a:latin typeface="微软雅黑" panose="020B0503020204020204" pitchFamily="34" charset="-122"/>
                <a:ea typeface="微软雅黑" panose="020B0503020204020204" pitchFamily="34" charset="-122"/>
              </a:rPr>
              <a:t>汇报人   </a:t>
            </a:r>
            <a:r>
              <a:rPr lang="zh-CN" altLang="en-US" dirty="0" smtClean="0">
                <a:solidFill>
                  <a:srgbClr val="F8F8F8"/>
                </a:solidFill>
                <a:latin typeface="微软雅黑" panose="020B0503020204020204" pitchFamily="34" charset="-122"/>
                <a:ea typeface="微软雅黑" panose="020B0503020204020204" pitchFamily="34" charset="-122"/>
              </a:rPr>
              <a:t>野望教育 淘宝店</a:t>
            </a:r>
            <a:endParaRPr lang="en-US" dirty="0">
              <a:solidFill>
                <a:srgbClr val="F8F8F8"/>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auto">
          <a:xfrm>
            <a:off x="0" y="0"/>
            <a:ext cx="1053704" cy="426244"/>
          </a:xfrm>
          <a:custGeom>
            <a:avLst/>
            <a:gdLst>
              <a:gd name="T0" fmla="*/ 0 w 2998"/>
              <a:gd name="T1" fmla="*/ 0 h 1197"/>
              <a:gd name="T2" fmla="*/ 2381 w 2998"/>
              <a:gd name="T3" fmla="*/ 0 h 1197"/>
              <a:gd name="T4" fmla="*/ 2998 w 2998"/>
              <a:gd name="T5" fmla="*/ 1197 h 1197"/>
              <a:gd name="T6" fmla="*/ 0 w 2998"/>
              <a:gd name="T7" fmla="*/ 1197 h 1197"/>
              <a:gd name="T8" fmla="*/ 0 w 2998"/>
              <a:gd name="T9" fmla="*/ 0 h 1197"/>
            </a:gdLst>
            <a:ahLst/>
            <a:cxnLst>
              <a:cxn ang="0">
                <a:pos x="T0" y="T1"/>
              </a:cxn>
              <a:cxn ang="0">
                <a:pos x="T2" y="T3"/>
              </a:cxn>
              <a:cxn ang="0">
                <a:pos x="T4" y="T5"/>
              </a:cxn>
              <a:cxn ang="0">
                <a:pos x="T6" y="T7"/>
              </a:cxn>
              <a:cxn ang="0">
                <a:pos x="T8" y="T9"/>
              </a:cxn>
            </a:cxnLst>
            <a:rect l="0" t="0" r="r" b="b"/>
            <a:pathLst>
              <a:path w="2998" h="1197">
                <a:moveTo>
                  <a:pt x="0" y="0"/>
                </a:moveTo>
                <a:lnTo>
                  <a:pt x="2381" y="0"/>
                </a:lnTo>
                <a:lnTo>
                  <a:pt x="2998" y="1197"/>
                </a:lnTo>
                <a:lnTo>
                  <a:pt x="0" y="1197"/>
                </a:lnTo>
                <a:lnTo>
                  <a:pt x="0" y="0"/>
                </a:lnTo>
                <a:close/>
              </a:path>
            </a:pathLst>
          </a:custGeom>
          <a:solidFill>
            <a:srgbClr val="BE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TextBox 16"/>
          <p:cNvSpPr txBox="1">
            <a:spLocks noChangeArrowheads="1"/>
          </p:cNvSpPr>
          <p:nvPr/>
        </p:nvSpPr>
        <p:spPr bwMode="auto">
          <a:xfrm>
            <a:off x="3164372" y="4459794"/>
            <a:ext cx="1659731" cy="36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dirty="0" smtClean="0">
                <a:solidFill>
                  <a:srgbClr val="FF0000"/>
                </a:solidFill>
                <a:latin typeface="微软雅黑" panose="020B0503020204020204" pitchFamily="34" charset="-122"/>
                <a:ea typeface="微软雅黑" panose="020B0503020204020204" pitchFamily="34" charset="-122"/>
              </a:rPr>
              <a:t>2019.07.15</a:t>
            </a:r>
            <a:endParaRPr lang="en-US" dirty="0">
              <a:solidFill>
                <a:srgbClr val="FF0000"/>
              </a:solidFill>
              <a:latin typeface="微软雅黑" panose="020B0503020204020204" pitchFamily="34" charset="-122"/>
              <a:ea typeface="微软雅黑" panose="020B0503020204020204" pitchFamily="34" charset="-122"/>
            </a:endParaRPr>
          </a:p>
        </p:txBody>
      </p:sp>
      <p:sp>
        <p:nvSpPr>
          <p:cNvPr id="13" name="TextBox 9"/>
          <p:cNvSpPr txBox="1">
            <a:spLocks noChangeArrowheads="1"/>
          </p:cNvSpPr>
          <p:nvPr/>
        </p:nvSpPr>
        <p:spPr bwMode="auto">
          <a:xfrm>
            <a:off x="86919" y="30955"/>
            <a:ext cx="851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dirty="0">
                <a:solidFill>
                  <a:srgbClr val="F8F8F8"/>
                </a:solidFill>
              </a:rPr>
              <a:t>LOGO</a:t>
            </a:r>
            <a:endParaRPr lang="zh-CN" altLang="en-US" dirty="0">
              <a:solidFill>
                <a:srgbClr val="F8F8F8"/>
              </a:solidFill>
            </a:endParaRPr>
          </a:p>
        </p:txBody>
      </p:sp>
      <p:pic>
        <p:nvPicPr>
          <p:cNvPr id="14" name="dreamtale - the daw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916392" y="329446"/>
            <a:ext cx="609600" cy="609600"/>
          </a:xfrm>
          <a:prstGeom prst="rect">
            <a:avLst/>
          </a:prstGeom>
        </p:spPr>
      </p:pic>
    </p:spTree>
    <p:extLst>
      <p:ext uri="{BB962C8B-B14F-4D97-AF65-F5344CB8AC3E}">
        <p14:creationId xmlns:p14="http://schemas.microsoft.com/office/powerpoint/2010/main" val="223427135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90"/>
                                          </p:val>
                                        </p:tav>
                                        <p:tav tm="100000">
                                          <p:val>
                                            <p:fltVal val="0"/>
                                          </p:val>
                                        </p:tav>
                                      </p:tavLst>
                                    </p:anim>
                                    <p:animEffect transition="in" filter="fade">
                                      <p:cBhvr>
                                        <p:cTn id="22" dur="500"/>
                                        <p:tgtEl>
                                          <p:spTgt spid="13"/>
                                        </p:tgtEl>
                                      </p:cBhvr>
                                    </p:animEffect>
                                  </p:childTnLst>
                                </p:cTn>
                              </p:par>
                            </p:childTnLst>
                          </p:cTn>
                        </p:par>
                        <p:par>
                          <p:cTn id="23" fill="hold">
                            <p:stCondLst>
                              <p:cond delay="100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000"/>
                                        <p:tgtEl>
                                          <p:spTgt spid="7"/>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6"/>
                                        </p:tgtEl>
                                        <p:attrNameLst>
                                          <p:attrName>ppt_y</p:attrName>
                                        </p:attrNameLst>
                                      </p:cBhvr>
                                      <p:tavLst>
                                        <p:tav tm="0">
                                          <p:val>
                                            <p:strVal val="#ppt_y"/>
                                          </p:val>
                                        </p:tav>
                                        <p:tav tm="100000">
                                          <p:val>
                                            <p:strVal val="#ppt_y"/>
                                          </p:val>
                                        </p:tav>
                                      </p:tavLst>
                                    </p:anim>
                                    <p:anim calcmode="lin" valueType="num">
                                      <p:cBhvr>
                                        <p:cTn id="3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6"/>
                                        </p:tgtEl>
                                      </p:cBhvr>
                                    </p:animEffect>
                                  </p:childTnLst>
                                </p:cTn>
                              </p:par>
                            </p:childTnLst>
                          </p:cTn>
                        </p:par>
                        <p:par>
                          <p:cTn id="40" fill="hold">
                            <p:stCondLst>
                              <p:cond delay="4750"/>
                            </p:stCondLst>
                            <p:childTnLst>
                              <p:par>
                                <p:cTn id="41" presetID="22" presetClass="entr" presetSubtype="4"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525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300" fill="hold"/>
                                        <p:tgtEl>
                                          <p:spTgt spid="9"/>
                                        </p:tgtEl>
                                        <p:attrNameLst>
                                          <p:attrName>ppt_x</p:attrName>
                                        </p:attrNameLst>
                                      </p:cBhvr>
                                      <p:tavLst>
                                        <p:tav tm="0">
                                          <p:val>
                                            <p:strVal val="1+#ppt_w/2"/>
                                          </p:val>
                                        </p:tav>
                                        <p:tav tm="100000">
                                          <p:val>
                                            <p:strVal val="#ppt_x"/>
                                          </p:val>
                                        </p:tav>
                                      </p:tavLst>
                                    </p:anim>
                                    <p:anim calcmode="lin" valueType="num">
                                      <p:cBhvr additive="base">
                                        <p:cTn id="48" dur="300" fill="hold"/>
                                        <p:tgtEl>
                                          <p:spTgt spid="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300" fill="hold"/>
                                        <p:tgtEl>
                                          <p:spTgt spid="8"/>
                                        </p:tgtEl>
                                        <p:attrNameLst>
                                          <p:attrName>ppt_x</p:attrName>
                                        </p:attrNameLst>
                                      </p:cBhvr>
                                      <p:tavLst>
                                        <p:tav tm="0">
                                          <p:val>
                                            <p:strVal val="0-#ppt_w/2"/>
                                          </p:val>
                                        </p:tav>
                                        <p:tav tm="100000">
                                          <p:val>
                                            <p:strVal val="#ppt_x"/>
                                          </p:val>
                                        </p:tav>
                                      </p:tavLst>
                                    </p:anim>
                                    <p:anim calcmode="lin" valueType="num">
                                      <p:cBhvr additive="base">
                                        <p:cTn id="52" dur="300" fill="hold"/>
                                        <p:tgtEl>
                                          <p:spTgt spid="8"/>
                                        </p:tgtEl>
                                        <p:attrNameLst>
                                          <p:attrName>ppt_y</p:attrName>
                                        </p:attrNameLst>
                                      </p:cBhvr>
                                      <p:tavLst>
                                        <p:tav tm="0">
                                          <p:val>
                                            <p:strVal val="#ppt_y"/>
                                          </p:val>
                                        </p:tav>
                                        <p:tav tm="100000">
                                          <p:val>
                                            <p:strVal val="#ppt_y"/>
                                          </p:val>
                                        </p:tav>
                                      </p:tavLst>
                                    </p:anim>
                                  </p:childTnLst>
                                </p:cTn>
                              </p:par>
                            </p:childTnLst>
                          </p:cTn>
                        </p:par>
                        <p:par>
                          <p:cTn id="53" fill="hold">
                            <p:stCondLst>
                              <p:cond delay="5550"/>
                            </p:stCondLst>
                            <p:childTnLst>
                              <p:par>
                                <p:cTn id="54" presetID="22" presetClass="entr" presetSubtype="4" fill="hold" nodeType="afterEffect">
                                  <p:stCondLst>
                                    <p:cond delay="0"/>
                                  </p:stCondLst>
                                  <p:childTnLst>
                                    <p:set>
                                      <p:cBhvr>
                                        <p:cTn id="55" dur="1" fill="hold">
                                          <p:stCondLst>
                                            <p:cond delay="0"/>
                                          </p:stCondLst>
                                        </p:cTn>
                                        <p:tgtEl>
                                          <p:spTgt spid="10">
                                            <p:txEl>
                                              <p:pRg st="0" end="0"/>
                                            </p:txEl>
                                          </p:spTgt>
                                        </p:tgtEl>
                                        <p:attrNameLst>
                                          <p:attrName>style.visibility</p:attrName>
                                        </p:attrNameLst>
                                      </p:cBhvr>
                                      <p:to>
                                        <p:strVal val="visible"/>
                                      </p:to>
                                    </p:set>
                                    <p:animEffect transition="in" filter="wipe(down)">
                                      <p:cBhvr>
                                        <p:cTn id="56" dur="500"/>
                                        <p:tgtEl>
                                          <p:spTgt spid="10">
                                            <p:txEl>
                                              <p:pRg st="0" end="0"/>
                                            </p:txEl>
                                          </p:spTgt>
                                        </p:tgtEl>
                                      </p:cBhvr>
                                    </p:animEffect>
                                  </p:childTnLst>
                                </p:cTn>
                              </p:par>
                            </p:childTnLst>
                          </p:cTn>
                        </p:par>
                        <p:par>
                          <p:cTn id="57" fill="hold">
                            <p:stCondLst>
                              <p:cond delay="6050"/>
                            </p:stCondLst>
                            <p:childTnLst>
                              <p:par>
                                <p:cTn id="58" presetID="22" presetClass="entr" presetSubtype="4"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6550"/>
                            </p:stCondLst>
                            <p:childTnLst>
                              <p:par>
                                <p:cTn id="62" presetID="22" presetClass="entr" presetSubtype="4" fill="hold" nodeType="afterEffect">
                                  <p:stCondLst>
                                    <p:cond delay="0"/>
                                  </p:stCondLst>
                                  <p:childTnLst>
                                    <p:set>
                                      <p:cBhvr>
                                        <p:cTn id="63" dur="1" fill="hold">
                                          <p:stCondLst>
                                            <p:cond delay="0"/>
                                          </p:stCondLst>
                                        </p:cTn>
                                        <p:tgtEl>
                                          <p:spTgt spid="12">
                                            <p:txEl>
                                              <p:pRg st="0" end="0"/>
                                            </p:txEl>
                                          </p:spTgt>
                                        </p:tgtEl>
                                        <p:attrNameLst>
                                          <p:attrName>style.visibility</p:attrName>
                                        </p:attrNameLst>
                                      </p:cBhvr>
                                      <p:to>
                                        <p:strVal val="visible"/>
                                      </p:to>
                                    </p:set>
                                    <p:animEffect transition="in" filter="wipe(down)">
                                      <p:cBhvr>
                                        <p:cTn id="6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5" repeatCount="indefinite" fill="remove" display="0">
                  <p:stCondLst>
                    <p:cond delay="indefinite"/>
                  </p:stCondLst>
                  <p:endCondLst>
                    <p:cond evt="onStopAudio" delay="0">
                      <p:tgtEl>
                        <p:sldTgt/>
                      </p:tgtEl>
                    </p:cond>
                  </p:endCondLst>
                </p:cTn>
                <p:tgtEl>
                  <p:spTgt spid="14"/>
                </p:tgtEl>
              </p:cMediaNode>
            </p:audio>
          </p:childTnLst>
        </p:cTn>
      </p:par>
    </p:tnLst>
    <p:bldLst>
      <p:bldP spid="5" grpId="0" autoUpdateAnimBg="0"/>
      <p:bldP spid="6" grpId="0" autoUpdateAnimBg="0"/>
      <p:bldP spid="8" grpId="0" animBg="1" autoUpdateAnimBg="0"/>
      <p:bldP spid="9" grpId="0" animBg="1" autoUpdateAnimBg="0"/>
      <p:bldP spid="10" grpId="0" autoUpdateAnimBg="0"/>
      <p:bldP spid="11" grpId="0" animBg="1"/>
      <p:bldP spid="12" grpId="0" autoUpdateAnimBg="0"/>
      <p:bldP spid="1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5343525" y="1377850"/>
            <a:ext cx="3056294" cy="3222177"/>
            <a:chOff x="3707238" y="487890"/>
            <a:chExt cx="5717080" cy="6027381"/>
          </a:xfrm>
          <a:solidFill>
            <a:srgbClr val="BF2121"/>
          </a:solidFill>
        </p:grpSpPr>
        <p:sp>
          <p:nvSpPr>
            <p:cNvPr id="8" name="任意多边形 7"/>
            <p:cNvSpPr/>
            <p:nvPr/>
          </p:nvSpPr>
          <p:spPr>
            <a:xfrm>
              <a:off x="5825066" y="3158066"/>
              <a:ext cx="2980266" cy="2980266"/>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algn="ctr" defTabSz="1633538">
                <a:lnSpc>
                  <a:spcPct val="90000"/>
                </a:lnSpc>
                <a:spcBef>
                  <a:spcPct val="0"/>
                </a:spcBef>
                <a:spcAft>
                  <a:spcPct val="35000"/>
                </a:spcAft>
              </a:pPr>
              <a:endParaRPr lang="zh-CN" altLang="en-US" sz="3700"/>
            </a:p>
          </p:txBody>
        </p:sp>
        <p:sp>
          <p:nvSpPr>
            <p:cNvPr id="9" name="任意多边形 8"/>
            <p:cNvSpPr/>
            <p:nvPr/>
          </p:nvSpPr>
          <p:spPr>
            <a:xfrm>
              <a:off x="4091093" y="2453639"/>
              <a:ext cx="2167466" cy="216746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6306" tIns="589604" rIns="586306" bIns="589604" numCol="1" spcCol="1270" anchor="ctr" anchorCtr="0">
              <a:noAutofit/>
            </a:bodyPr>
            <a:lstStyle/>
            <a:p>
              <a:pPr algn="ctr" defTabSz="1066800">
                <a:lnSpc>
                  <a:spcPct val="90000"/>
                </a:lnSpc>
                <a:spcBef>
                  <a:spcPct val="0"/>
                </a:spcBef>
                <a:spcAft>
                  <a:spcPct val="35000"/>
                </a:spcAft>
              </a:pPr>
              <a:endParaRPr lang="zh-CN" altLang="en-US" sz="2400"/>
            </a:p>
          </p:txBody>
        </p:sp>
        <p:sp>
          <p:nvSpPr>
            <p:cNvPr id="10" name="任意多边形 9"/>
            <p:cNvSpPr/>
            <p:nvPr/>
          </p:nvSpPr>
          <p:spPr>
            <a:xfrm>
              <a:off x="5066452" y="719665"/>
              <a:ext cx="2600961" cy="260096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algn="ctr" defTabSz="1100138">
                <a:lnSpc>
                  <a:spcPct val="90000"/>
                </a:lnSpc>
                <a:spcBef>
                  <a:spcPct val="0"/>
                </a:spcBef>
                <a:spcAft>
                  <a:spcPct val="35000"/>
                </a:spcAft>
              </a:pPr>
              <a:endParaRPr lang="zh-CN" altLang="en-US" sz="2500"/>
            </a:p>
          </p:txBody>
        </p:sp>
        <p:sp>
          <p:nvSpPr>
            <p:cNvPr id="11" name="环形箭头 10"/>
            <p:cNvSpPr/>
            <p:nvPr/>
          </p:nvSpPr>
          <p:spPr>
            <a:xfrm>
              <a:off x="5609577" y="2700530"/>
              <a:ext cx="3814741" cy="3814741"/>
            </a:xfrm>
            <a:prstGeom prst="circularArrow">
              <a:avLst>
                <a:gd name="adj1" fmla="val 4688"/>
                <a:gd name="adj2" fmla="val 299029"/>
                <a:gd name="adj3" fmla="val 2539295"/>
                <a:gd name="adj4" fmla="val 15812321"/>
                <a:gd name="adj5" fmla="val 5469"/>
              </a:avLst>
            </a:prstGeom>
            <a:grp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形状 11"/>
            <p:cNvSpPr/>
            <p:nvPr/>
          </p:nvSpPr>
          <p:spPr>
            <a:xfrm>
              <a:off x="3707238" y="1968806"/>
              <a:ext cx="2771648" cy="2771648"/>
            </a:xfrm>
            <a:prstGeom prst="leftCircularArrow">
              <a:avLst>
                <a:gd name="adj1" fmla="val 6452"/>
                <a:gd name="adj2" fmla="val 429999"/>
                <a:gd name="adj3" fmla="val 10489124"/>
                <a:gd name="adj4" fmla="val 14837806"/>
                <a:gd name="adj5" fmla="val 7527"/>
              </a:avLst>
            </a:prstGeom>
            <a:grp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环形箭头 12"/>
            <p:cNvSpPr/>
            <p:nvPr/>
          </p:nvSpPr>
          <p:spPr>
            <a:xfrm>
              <a:off x="4813867" y="487890"/>
              <a:ext cx="2988394" cy="2988394"/>
            </a:xfrm>
            <a:prstGeom prst="circularArrow">
              <a:avLst>
                <a:gd name="adj1" fmla="val 5984"/>
                <a:gd name="adj2" fmla="val 394124"/>
                <a:gd name="adj3" fmla="val 13313824"/>
                <a:gd name="adj4" fmla="val 10508221"/>
                <a:gd name="adj5" fmla="val 6981"/>
              </a:avLst>
            </a:prstGeom>
            <a:grp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grpSp>
        <p:nvGrpSpPr>
          <p:cNvPr id="14" name="组合 13"/>
          <p:cNvGrpSpPr/>
          <p:nvPr/>
        </p:nvGrpSpPr>
        <p:grpSpPr>
          <a:xfrm>
            <a:off x="1026578" y="1237620"/>
            <a:ext cx="3562578" cy="890693"/>
            <a:chOff x="544923" y="2418093"/>
            <a:chExt cx="4750103" cy="1187591"/>
          </a:xfrm>
        </p:grpSpPr>
        <p:sp>
          <p:nvSpPr>
            <p:cNvPr id="15" name="矩形 14"/>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6" name="文本框 26"/>
            <p:cNvSpPr txBox="1"/>
            <p:nvPr/>
          </p:nvSpPr>
          <p:spPr>
            <a:xfrm>
              <a:off x="544923" y="2418093"/>
              <a:ext cx="1203748" cy="410369"/>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添加标题</a:t>
              </a:r>
              <a:endParaRPr lang="en-US" altLang="zh-CN" sz="1400" b="1" dirty="0">
                <a:solidFill>
                  <a:prstClr val="black"/>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026578" y="2368699"/>
            <a:ext cx="3562578" cy="613694"/>
            <a:chOff x="544923" y="2418093"/>
            <a:chExt cx="4750103" cy="818259"/>
          </a:xfrm>
        </p:grpSpPr>
        <p:sp>
          <p:nvSpPr>
            <p:cNvPr id="18" name="矩形 17"/>
            <p:cNvSpPr/>
            <p:nvPr/>
          </p:nvSpPr>
          <p:spPr>
            <a:xfrm>
              <a:off x="544923" y="2787425"/>
              <a:ext cx="4750103" cy="448927"/>
            </a:xfrm>
            <a:prstGeom prst="rect">
              <a:avLst/>
            </a:prstGeom>
            <a:noFill/>
          </p:spPr>
          <p:txBody>
            <a:bodyPr wrap="square">
              <a:spAutoFit/>
            </a:bodyPr>
            <a:lstStyle/>
            <a:p>
              <a:pPr>
                <a:lnSpc>
                  <a:spcPct val="150000"/>
                </a:lnSpc>
              </a:pPr>
              <a:r>
                <a:rPr lang="zh-CN" altLang="en-US" sz="1200" dirty="0" smtClean="0">
                  <a:solidFill>
                    <a:schemeClr val="tx1">
                      <a:lumMod val="95000"/>
                      <a:lumOff val="5000"/>
                    </a:schemeClr>
                  </a:solidFill>
                  <a:latin typeface="微软雅黑" pitchFamily="34" charset="-122"/>
                  <a:ea typeface="微软雅黑" pitchFamily="34" charset="-122"/>
                  <a:cs typeface="Arial" pitchFamily="34" charset="0"/>
                </a:rPr>
                <a:t>亮亮图文旗舰店</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9" name="文本框 30"/>
            <p:cNvSpPr txBox="1"/>
            <p:nvPr/>
          </p:nvSpPr>
          <p:spPr>
            <a:xfrm>
              <a:off x="544923" y="2418093"/>
              <a:ext cx="1203748" cy="410369"/>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添加标题</a:t>
              </a:r>
              <a:endParaRPr lang="en-US" altLang="zh-CN" sz="1400" b="1" dirty="0">
                <a:solidFill>
                  <a:prstClr val="black"/>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026578" y="3432509"/>
            <a:ext cx="3562578" cy="890693"/>
            <a:chOff x="544923" y="2418093"/>
            <a:chExt cx="4750103" cy="1187591"/>
          </a:xfrm>
        </p:grpSpPr>
        <p:sp>
          <p:nvSpPr>
            <p:cNvPr id="21" name="矩形 20"/>
            <p:cNvSpPr/>
            <p:nvPr/>
          </p:nvSpPr>
          <p:spPr>
            <a:xfrm>
              <a:off x="544923" y="2787425"/>
              <a:ext cx="4750103" cy="818259"/>
            </a:xfrm>
            <a:prstGeom prst="rect">
              <a:avLst/>
            </a:prstGeom>
            <a:noFill/>
          </p:spPr>
          <p:txBody>
            <a:bodyPr wrap="square">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22" name="文本框 34"/>
            <p:cNvSpPr txBox="1"/>
            <p:nvPr/>
          </p:nvSpPr>
          <p:spPr>
            <a:xfrm>
              <a:off x="544923" y="2418093"/>
              <a:ext cx="1203748" cy="410369"/>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pitchFamily="34" charset="-122"/>
                  <a:ea typeface="微软雅黑" panose="020B0503020204020204" pitchFamily="34" charset="-122"/>
                </a:rPr>
                <a:t>添加标题</a:t>
              </a:r>
              <a:endParaRPr lang="en-US" altLang="zh-CN" sz="1400" b="1" dirty="0">
                <a:solidFill>
                  <a:prstClr val="black"/>
                </a:solidFill>
                <a:latin typeface="微软雅黑" panose="020B0503020204020204" pitchFamily="34" charset="-122"/>
                <a:ea typeface="微软雅黑" panose="020B0503020204020204" pitchFamily="34" charset="-122"/>
              </a:endParaRPr>
            </a:p>
          </p:txBody>
        </p:sp>
      </p:grpSp>
      <p:sp>
        <p:nvSpPr>
          <p:cNvPr id="23" name="Freeform 7"/>
          <p:cNvSpPr>
            <a:spLocks noChangeAspect="1" noEditPoints="1"/>
          </p:cNvSpPr>
          <p:nvPr/>
        </p:nvSpPr>
        <p:spPr bwMode="auto">
          <a:xfrm>
            <a:off x="6960821" y="3363904"/>
            <a:ext cx="579557" cy="432923"/>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783731">
              <a:defRPr/>
            </a:pPr>
            <a:endParaRPr lang="zh-CN" altLang="en-US" sz="1800" kern="0">
              <a:solidFill>
                <a:srgbClr val="464646"/>
              </a:solidFill>
              <a:latin typeface="Segoe UI"/>
              <a:ea typeface="微软雅黑"/>
            </a:endParaRPr>
          </a:p>
        </p:txBody>
      </p:sp>
      <p:grpSp>
        <p:nvGrpSpPr>
          <p:cNvPr id="24" name="Group 10"/>
          <p:cNvGrpSpPr>
            <a:grpSpLocks noChangeAspect="1"/>
          </p:cNvGrpSpPr>
          <p:nvPr/>
        </p:nvGrpSpPr>
        <p:grpSpPr bwMode="auto">
          <a:xfrm>
            <a:off x="5840028" y="2702269"/>
            <a:ext cx="563579" cy="563578"/>
            <a:chOff x="6494" y="821"/>
            <a:chExt cx="381" cy="381"/>
          </a:xfrm>
          <a:solidFill>
            <a:schemeClr val="bg1"/>
          </a:solidFill>
        </p:grpSpPr>
        <p:sp>
          <p:nvSpPr>
            <p:cNvPr id="25" name="Freeform 11"/>
            <p:cNvSpPr>
              <a:spLocks/>
            </p:cNvSpPr>
            <p:nvPr/>
          </p:nvSpPr>
          <p:spPr bwMode="auto">
            <a:xfrm>
              <a:off x="6494" y="844"/>
              <a:ext cx="362" cy="358"/>
            </a:xfrm>
            <a:custGeom>
              <a:avLst/>
              <a:gdLst>
                <a:gd name="T0" fmla="*/ 47 w 95"/>
                <a:gd name="T1" fmla="*/ 0 h 94"/>
                <a:gd name="T2" fmla="*/ 0 w 95"/>
                <a:gd name="T3" fmla="*/ 47 h 94"/>
                <a:gd name="T4" fmla="*/ 47 w 95"/>
                <a:gd name="T5" fmla="*/ 94 h 94"/>
                <a:gd name="T6" fmla="*/ 95 w 95"/>
                <a:gd name="T7" fmla="*/ 47 h 94"/>
                <a:gd name="T8" fmla="*/ 47 w 95"/>
                <a:gd name="T9" fmla="*/ 47 h 94"/>
                <a:gd name="T10" fmla="*/ 47 w 95"/>
                <a:gd name="T11" fmla="*/ 0 h 94"/>
              </a:gdLst>
              <a:ahLst/>
              <a:cxnLst>
                <a:cxn ang="0">
                  <a:pos x="T0" y="T1"/>
                </a:cxn>
                <a:cxn ang="0">
                  <a:pos x="T2" y="T3"/>
                </a:cxn>
                <a:cxn ang="0">
                  <a:pos x="T4" y="T5"/>
                </a:cxn>
                <a:cxn ang="0">
                  <a:pos x="T6" y="T7"/>
                </a:cxn>
                <a:cxn ang="0">
                  <a:pos x="T8" y="T9"/>
                </a:cxn>
                <a:cxn ang="0">
                  <a:pos x="T10" y="T11"/>
                </a:cxn>
              </a:cxnLst>
              <a:rect l="0" t="0" r="r" b="b"/>
              <a:pathLst>
                <a:path w="95" h="94">
                  <a:moveTo>
                    <a:pt x="47" y="0"/>
                  </a:moveTo>
                  <a:cubicBezTo>
                    <a:pt x="21" y="0"/>
                    <a:pt x="0" y="21"/>
                    <a:pt x="0" y="47"/>
                  </a:cubicBezTo>
                  <a:cubicBezTo>
                    <a:pt x="0" y="73"/>
                    <a:pt x="21" y="94"/>
                    <a:pt x="47" y="94"/>
                  </a:cubicBezTo>
                  <a:cubicBezTo>
                    <a:pt x="73" y="94"/>
                    <a:pt x="95" y="73"/>
                    <a:pt x="95" y="47"/>
                  </a:cubicBezTo>
                  <a:cubicBezTo>
                    <a:pt x="47" y="47"/>
                    <a:pt x="47" y="47"/>
                    <a:pt x="47" y="47"/>
                  </a:cubicBez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12"/>
            <p:cNvSpPr>
              <a:spLocks/>
            </p:cNvSpPr>
            <p:nvPr/>
          </p:nvSpPr>
          <p:spPr bwMode="auto">
            <a:xfrm>
              <a:off x="6696" y="821"/>
              <a:ext cx="179" cy="179"/>
            </a:xfrm>
            <a:custGeom>
              <a:avLst/>
              <a:gdLst>
                <a:gd name="T0" fmla="*/ 0 w 47"/>
                <a:gd name="T1" fmla="*/ 0 h 47"/>
                <a:gd name="T2" fmla="*/ 0 w 47"/>
                <a:gd name="T3" fmla="*/ 47 h 47"/>
                <a:gd name="T4" fmla="*/ 47 w 47"/>
                <a:gd name="T5" fmla="*/ 47 h 47"/>
                <a:gd name="T6" fmla="*/ 0 w 47"/>
                <a:gd name="T7" fmla="*/ 0 h 47"/>
              </a:gdLst>
              <a:ahLst/>
              <a:cxnLst>
                <a:cxn ang="0">
                  <a:pos x="T0" y="T1"/>
                </a:cxn>
                <a:cxn ang="0">
                  <a:pos x="T2" y="T3"/>
                </a:cxn>
                <a:cxn ang="0">
                  <a:pos x="T4" y="T5"/>
                </a:cxn>
                <a:cxn ang="0">
                  <a:pos x="T6" y="T7"/>
                </a:cxn>
              </a:cxnLst>
              <a:rect l="0" t="0" r="r" b="b"/>
              <a:pathLst>
                <a:path w="47" h="47">
                  <a:moveTo>
                    <a:pt x="0" y="0"/>
                  </a:moveTo>
                  <a:cubicBezTo>
                    <a:pt x="0" y="47"/>
                    <a:pt x="0" y="47"/>
                    <a:pt x="0" y="47"/>
                  </a:cubicBezTo>
                  <a:cubicBezTo>
                    <a:pt x="47" y="47"/>
                    <a:pt x="47" y="47"/>
                    <a:pt x="47" y="47"/>
                  </a:cubicBezTo>
                  <a:cubicBezTo>
                    <a:pt x="47" y="21"/>
                    <a:pt x="26"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7" name="组合 26"/>
          <p:cNvGrpSpPr/>
          <p:nvPr/>
        </p:nvGrpSpPr>
        <p:grpSpPr>
          <a:xfrm>
            <a:off x="6547973" y="1882433"/>
            <a:ext cx="415050" cy="580690"/>
            <a:chOff x="8239035" y="2834443"/>
            <a:chExt cx="553400" cy="774253"/>
          </a:xfrm>
        </p:grpSpPr>
        <p:sp>
          <p:nvSpPr>
            <p:cNvPr id="28" name="Freeform 10"/>
            <p:cNvSpPr>
              <a:spLocks/>
            </p:cNvSpPr>
            <p:nvPr/>
          </p:nvSpPr>
          <p:spPr bwMode="auto">
            <a:xfrm>
              <a:off x="8315191" y="2834443"/>
              <a:ext cx="309701" cy="142158"/>
            </a:xfrm>
            <a:custGeom>
              <a:avLst/>
              <a:gdLst>
                <a:gd name="T0" fmla="*/ 43 w 50"/>
                <a:gd name="T1" fmla="*/ 22 h 23"/>
                <a:gd name="T2" fmla="*/ 50 w 50"/>
                <a:gd name="T3" fmla="*/ 0 h 23"/>
                <a:gd name="T4" fmla="*/ 15 w 50"/>
                <a:gd name="T5" fmla="*/ 0 h 23"/>
                <a:gd name="T6" fmla="*/ 20 w 50"/>
                <a:gd name="T7" fmla="*/ 21 h 23"/>
                <a:gd name="T8" fmla="*/ 0 w 50"/>
                <a:gd name="T9" fmla="*/ 11 h 23"/>
                <a:gd name="T10" fmla="*/ 1 w 50"/>
                <a:gd name="T11" fmla="*/ 14 h 23"/>
                <a:gd name="T12" fmla="*/ 19 w 50"/>
                <a:gd name="T13" fmla="*/ 23 h 23"/>
                <a:gd name="T14" fmla="*/ 20 w 50"/>
                <a:gd name="T15" fmla="*/ 22 h 23"/>
                <a:gd name="T16" fmla="*/ 43 w 50"/>
                <a:gd name="T1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43" y="22"/>
                  </a:moveTo>
                  <a:cubicBezTo>
                    <a:pt x="50" y="0"/>
                    <a:pt x="50" y="0"/>
                    <a:pt x="50" y="0"/>
                  </a:cubicBezTo>
                  <a:cubicBezTo>
                    <a:pt x="15" y="0"/>
                    <a:pt x="15" y="0"/>
                    <a:pt x="15" y="0"/>
                  </a:cubicBezTo>
                  <a:cubicBezTo>
                    <a:pt x="20" y="21"/>
                    <a:pt x="20" y="21"/>
                    <a:pt x="20" y="21"/>
                  </a:cubicBezTo>
                  <a:cubicBezTo>
                    <a:pt x="17" y="17"/>
                    <a:pt x="8" y="8"/>
                    <a:pt x="0" y="11"/>
                  </a:cubicBezTo>
                  <a:cubicBezTo>
                    <a:pt x="1" y="14"/>
                    <a:pt x="1" y="14"/>
                    <a:pt x="1" y="14"/>
                  </a:cubicBezTo>
                  <a:cubicBezTo>
                    <a:pt x="8" y="11"/>
                    <a:pt x="16" y="20"/>
                    <a:pt x="19" y="23"/>
                  </a:cubicBezTo>
                  <a:cubicBezTo>
                    <a:pt x="20" y="22"/>
                    <a:pt x="20" y="22"/>
                    <a:pt x="20" y="22"/>
                  </a:cubicBezTo>
                  <a:lnTo>
                    <a:pt x="4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29" name="Freeform 11"/>
            <p:cNvSpPr>
              <a:spLocks noEditPoints="1"/>
            </p:cNvSpPr>
            <p:nvPr/>
          </p:nvSpPr>
          <p:spPr bwMode="auto">
            <a:xfrm>
              <a:off x="8239035" y="2976601"/>
              <a:ext cx="553400" cy="632095"/>
            </a:xfrm>
            <a:custGeom>
              <a:avLst/>
              <a:gdLst>
                <a:gd name="T0" fmla="*/ 58 w 89"/>
                <a:gd name="T1" fmla="*/ 2 h 103"/>
                <a:gd name="T2" fmla="*/ 58 w 89"/>
                <a:gd name="T3" fmla="*/ 2 h 103"/>
                <a:gd name="T4" fmla="*/ 30 w 89"/>
                <a:gd name="T5" fmla="*/ 2 h 103"/>
                <a:gd name="T6" fmla="*/ 31 w 89"/>
                <a:gd name="T7" fmla="*/ 0 h 103"/>
                <a:gd name="T8" fmla="*/ 16 w 89"/>
                <a:gd name="T9" fmla="*/ 0 h 103"/>
                <a:gd name="T10" fmla="*/ 14 w 89"/>
                <a:gd name="T11" fmla="*/ 2 h 103"/>
                <a:gd name="T12" fmla="*/ 22 w 89"/>
                <a:gd name="T13" fmla="*/ 5 h 103"/>
                <a:gd name="T14" fmla="*/ 27 w 89"/>
                <a:gd name="T15" fmla="*/ 4 h 103"/>
                <a:gd name="T16" fmla="*/ 0 w 89"/>
                <a:gd name="T17" fmla="*/ 58 h 103"/>
                <a:gd name="T18" fmla="*/ 45 w 89"/>
                <a:gd name="T19" fmla="*/ 103 h 103"/>
                <a:gd name="T20" fmla="*/ 89 w 89"/>
                <a:gd name="T21" fmla="*/ 58 h 103"/>
                <a:gd name="T22" fmla="*/ 58 w 89"/>
                <a:gd name="T23" fmla="*/ 2 h 103"/>
                <a:gd name="T24" fmla="*/ 57 w 89"/>
                <a:gd name="T25" fmla="*/ 73 h 103"/>
                <a:gd name="T26" fmla="*/ 49 w 89"/>
                <a:gd name="T27" fmla="*/ 77 h 103"/>
                <a:gd name="T28" fmla="*/ 49 w 89"/>
                <a:gd name="T29" fmla="*/ 84 h 103"/>
                <a:gd name="T30" fmla="*/ 41 w 89"/>
                <a:gd name="T31" fmla="*/ 84 h 103"/>
                <a:gd name="T32" fmla="*/ 41 w 89"/>
                <a:gd name="T33" fmla="*/ 77 h 103"/>
                <a:gd name="T34" fmla="*/ 32 w 89"/>
                <a:gd name="T35" fmla="*/ 73 h 103"/>
                <a:gd name="T36" fmla="*/ 27 w 89"/>
                <a:gd name="T37" fmla="*/ 63 h 103"/>
                <a:gd name="T38" fmla="*/ 27 w 89"/>
                <a:gd name="T39" fmla="*/ 61 h 103"/>
                <a:gd name="T40" fmla="*/ 34 w 89"/>
                <a:gd name="T41" fmla="*/ 61 h 103"/>
                <a:gd name="T42" fmla="*/ 34 w 89"/>
                <a:gd name="T43" fmla="*/ 62 h 103"/>
                <a:gd name="T44" fmla="*/ 37 w 89"/>
                <a:gd name="T45" fmla="*/ 69 h 103"/>
                <a:gd name="T46" fmla="*/ 45 w 89"/>
                <a:gd name="T47" fmla="*/ 71 h 103"/>
                <a:gd name="T48" fmla="*/ 52 w 89"/>
                <a:gd name="T49" fmla="*/ 69 h 103"/>
                <a:gd name="T50" fmla="*/ 55 w 89"/>
                <a:gd name="T51" fmla="*/ 62 h 103"/>
                <a:gd name="T52" fmla="*/ 52 w 89"/>
                <a:gd name="T53" fmla="*/ 56 h 103"/>
                <a:gd name="T54" fmla="*/ 43 w 89"/>
                <a:gd name="T55" fmla="*/ 53 h 103"/>
                <a:gd name="T56" fmla="*/ 32 w 89"/>
                <a:gd name="T57" fmla="*/ 48 h 103"/>
                <a:gd name="T58" fmla="*/ 29 w 89"/>
                <a:gd name="T59" fmla="*/ 39 h 103"/>
                <a:gd name="T60" fmla="*/ 33 w 89"/>
                <a:gd name="T61" fmla="*/ 29 h 103"/>
                <a:gd name="T62" fmla="*/ 41 w 89"/>
                <a:gd name="T63" fmla="*/ 25 h 103"/>
                <a:gd name="T64" fmla="*/ 41 w 89"/>
                <a:gd name="T65" fmla="*/ 19 h 103"/>
                <a:gd name="T66" fmla="*/ 49 w 89"/>
                <a:gd name="T67" fmla="*/ 19 h 103"/>
                <a:gd name="T68" fmla="*/ 49 w 89"/>
                <a:gd name="T69" fmla="*/ 25 h 103"/>
                <a:gd name="T70" fmla="*/ 57 w 89"/>
                <a:gd name="T71" fmla="*/ 29 h 103"/>
                <a:gd name="T72" fmla="*/ 62 w 89"/>
                <a:gd name="T73" fmla="*/ 39 h 103"/>
                <a:gd name="T74" fmla="*/ 62 w 89"/>
                <a:gd name="T75" fmla="*/ 40 h 103"/>
                <a:gd name="T76" fmla="*/ 54 w 89"/>
                <a:gd name="T77" fmla="*/ 40 h 103"/>
                <a:gd name="T78" fmla="*/ 54 w 89"/>
                <a:gd name="T79" fmla="*/ 39 h 103"/>
                <a:gd name="T80" fmla="*/ 52 w 89"/>
                <a:gd name="T81" fmla="*/ 33 h 103"/>
                <a:gd name="T82" fmla="*/ 45 w 89"/>
                <a:gd name="T83" fmla="*/ 31 h 103"/>
                <a:gd name="T84" fmla="*/ 38 w 89"/>
                <a:gd name="T85" fmla="*/ 33 h 103"/>
                <a:gd name="T86" fmla="*/ 36 w 89"/>
                <a:gd name="T87" fmla="*/ 39 h 103"/>
                <a:gd name="T88" fmla="*/ 38 w 89"/>
                <a:gd name="T89" fmla="*/ 43 h 103"/>
                <a:gd name="T90" fmla="*/ 46 w 89"/>
                <a:gd name="T91" fmla="*/ 47 h 103"/>
                <a:gd name="T92" fmla="*/ 58 w 89"/>
                <a:gd name="T93" fmla="*/ 52 h 103"/>
                <a:gd name="T94" fmla="*/ 63 w 89"/>
                <a:gd name="T95" fmla="*/ 62 h 103"/>
                <a:gd name="T96" fmla="*/ 57 w 89"/>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9" h="103">
                  <a:moveTo>
                    <a:pt x="58" y="2"/>
                  </a:moveTo>
                  <a:cubicBezTo>
                    <a:pt x="58" y="2"/>
                    <a:pt x="58" y="2"/>
                    <a:pt x="58" y="2"/>
                  </a:cubicBezTo>
                  <a:cubicBezTo>
                    <a:pt x="30" y="2"/>
                    <a:pt x="30" y="2"/>
                    <a:pt x="30" y="2"/>
                  </a:cubicBezTo>
                  <a:cubicBezTo>
                    <a:pt x="31" y="0"/>
                    <a:pt x="31" y="0"/>
                    <a:pt x="31" y="0"/>
                  </a:cubicBezTo>
                  <a:cubicBezTo>
                    <a:pt x="26" y="2"/>
                    <a:pt x="20" y="3"/>
                    <a:pt x="16" y="0"/>
                  </a:cubicBezTo>
                  <a:cubicBezTo>
                    <a:pt x="14" y="2"/>
                    <a:pt x="14" y="2"/>
                    <a:pt x="14" y="2"/>
                  </a:cubicBezTo>
                  <a:cubicBezTo>
                    <a:pt x="16" y="4"/>
                    <a:pt x="19" y="5"/>
                    <a:pt x="22" y="5"/>
                  </a:cubicBezTo>
                  <a:cubicBezTo>
                    <a:pt x="24" y="5"/>
                    <a:pt x="26" y="4"/>
                    <a:pt x="27" y="4"/>
                  </a:cubicBezTo>
                  <a:cubicBezTo>
                    <a:pt x="11" y="15"/>
                    <a:pt x="0" y="40"/>
                    <a:pt x="0" y="58"/>
                  </a:cubicBezTo>
                  <a:cubicBezTo>
                    <a:pt x="0" y="83"/>
                    <a:pt x="20" y="103"/>
                    <a:pt x="45" y="103"/>
                  </a:cubicBezTo>
                  <a:cubicBezTo>
                    <a:pt x="69" y="103"/>
                    <a:pt x="89" y="83"/>
                    <a:pt x="89" y="58"/>
                  </a:cubicBezTo>
                  <a:cubicBezTo>
                    <a:pt x="89" y="38"/>
                    <a:pt x="76" y="11"/>
                    <a:pt x="58" y="2"/>
                  </a:cubicBezTo>
                  <a:close/>
                  <a:moveTo>
                    <a:pt x="57" y="73"/>
                  </a:moveTo>
                  <a:cubicBezTo>
                    <a:pt x="55" y="75"/>
                    <a:pt x="52" y="76"/>
                    <a:pt x="49" y="77"/>
                  </a:cubicBezTo>
                  <a:cubicBezTo>
                    <a:pt x="49" y="84"/>
                    <a:pt x="49" y="84"/>
                    <a:pt x="49" y="84"/>
                  </a:cubicBezTo>
                  <a:cubicBezTo>
                    <a:pt x="41" y="84"/>
                    <a:pt x="41" y="84"/>
                    <a:pt x="41" y="84"/>
                  </a:cubicBezTo>
                  <a:cubicBezTo>
                    <a:pt x="41" y="77"/>
                    <a:pt x="41" y="77"/>
                    <a:pt x="41" y="77"/>
                  </a:cubicBezTo>
                  <a:cubicBezTo>
                    <a:pt x="37" y="76"/>
                    <a:pt x="34" y="75"/>
                    <a:pt x="32" y="73"/>
                  </a:cubicBezTo>
                  <a:cubicBezTo>
                    <a:pt x="28" y="70"/>
                    <a:pt x="27" y="67"/>
                    <a:pt x="27" y="63"/>
                  </a:cubicBezTo>
                  <a:cubicBezTo>
                    <a:pt x="27" y="61"/>
                    <a:pt x="27" y="61"/>
                    <a:pt x="27" y="61"/>
                  </a:cubicBezTo>
                  <a:cubicBezTo>
                    <a:pt x="34" y="61"/>
                    <a:pt x="34" y="61"/>
                    <a:pt x="34" y="61"/>
                  </a:cubicBezTo>
                  <a:cubicBezTo>
                    <a:pt x="34" y="62"/>
                    <a:pt x="34" y="62"/>
                    <a:pt x="34" y="62"/>
                  </a:cubicBezTo>
                  <a:cubicBezTo>
                    <a:pt x="34" y="65"/>
                    <a:pt x="35" y="67"/>
                    <a:pt x="37" y="69"/>
                  </a:cubicBezTo>
                  <a:cubicBezTo>
                    <a:pt x="39" y="70"/>
                    <a:pt x="41" y="71"/>
                    <a:pt x="45" y="71"/>
                  </a:cubicBezTo>
                  <a:cubicBezTo>
                    <a:pt x="48" y="71"/>
                    <a:pt x="50" y="70"/>
                    <a:pt x="52" y="69"/>
                  </a:cubicBezTo>
                  <a:cubicBezTo>
                    <a:pt x="54" y="67"/>
                    <a:pt x="55" y="65"/>
                    <a:pt x="55" y="62"/>
                  </a:cubicBezTo>
                  <a:cubicBezTo>
                    <a:pt x="55" y="60"/>
                    <a:pt x="54" y="58"/>
                    <a:pt x="52" y="56"/>
                  </a:cubicBezTo>
                  <a:cubicBezTo>
                    <a:pt x="51" y="55"/>
                    <a:pt x="48" y="54"/>
                    <a:pt x="43" y="53"/>
                  </a:cubicBezTo>
                  <a:cubicBezTo>
                    <a:pt x="38" y="52"/>
                    <a:pt x="35" y="50"/>
                    <a:pt x="32" y="48"/>
                  </a:cubicBezTo>
                  <a:cubicBezTo>
                    <a:pt x="30" y="45"/>
                    <a:pt x="29" y="42"/>
                    <a:pt x="29" y="39"/>
                  </a:cubicBezTo>
                  <a:cubicBezTo>
                    <a:pt x="29" y="35"/>
                    <a:pt x="30" y="31"/>
                    <a:pt x="33" y="29"/>
                  </a:cubicBezTo>
                  <a:cubicBezTo>
                    <a:pt x="35" y="27"/>
                    <a:pt x="38" y="26"/>
                    <a:pt x="41" y="25"/>
                  </a:cubicBezTo>
                  <a:cubicBezTo>
                    <a:pt x="41" y="19"/>
                    <a:pt x="41" y="19"/>
                    <a:pt x="41" y="19"/>
                  </a:cubicBezTo>
                  <a:cubicBezTo>
                    <a:pt x="49" y="19"/>
                    <a:pt x="49" y="19"/>
                    <a:pt x="49" y="19"/>
                  </a:cubicBezTo>
                  <a:cubicBezTo>
                    <a:pt x="49" y="25"/>
                    <a:pt x="49" y="25"/>
                    <a:pt x="49" y="25"/>
                  </a:cubicBezTo>
                  <a:cubicBezTo>
                    <a:pt x="52" y="25"/>
                    <a:pt x="55" y="27"/>
                    <a:pt x="57" y="29"/>
                  </a:cubicBezTo>
                  <a:cubicBezTo>
                    <a:pt x="60" y="31"/>
                    <a:pt x="62" y="35"/>
                    <a:pt x="62" y="39"/>
                  </a:cubicBezTo>
                  <a:cubicBezTo>
                    <a:pt x="62" y="40"/>
                    <a:pt x="62" y="40"/>
                    <a:pt x="62" y="40"/>
                  </a:cubicBezTo>
                  <a:cubicBezTo>
                    <a:pt x="54" y="40"/>
                    <a:pt x="54" y="40"/>
                    <a:pt x="54" y="40"/>
                  </a:cubicBezTo>
                  <a:cubicBezTo>
                    <a:pt x="54" y="39"/>
                    <a:pt x="54" y="39"/>
                    <a:pt x="54" y="39"/>
                  </a:cubicBezTo>
                  <a:cubicBezTo>
                    <a:pt x="54" y="36"/>
                    <a:pt x="53" y="34"/>
                    <a:pt x="52" y="33"/>
                  </a:cubicBezTo>
                  <a:cubicBezTo>
                    <a:pt x="50" y="32"/>
                    <a:pt x="48" y="31"/>
                    <a:pt x="45" y="31"/>
                  </a:cubicBezTo>
                  <a:cubicBezTo>
                    <a:pt x="42" y="31"/>
                    <a:pt x="40" y="32"/>
                    <a:pt x="38" y="33"/>
                  </a:cubicBezTo>
                  <a:cubicBezTo>
                    <a:pt x="37" y="34"/>
                    <a:pt x="36" y="36"/>
                    <a:pt x="36" y="39"/>
                  </a:cubicBezTo>
                  <a:cubicBezTo>
                    <a:pt x="36" y="41"/>
                    <a:pt x="37" y="42"/>
                    <a:pt x="38" y="43"/>
                  </a:cubicBezTo>
                  <a:cubicBezTo>
                    <a:pt x="40" y="45"/>
                    <a:pt x="42" y="46"/>
                    <a:pt x="46" y="47"/>
                  </a:cubicBezTo>
                  <a:cubicBezTo>
                    <a:pt x="52" y="48"/>
                    <a:pt x="56" y="50"/>
                    <a:pt x="58" y="52"/>
                  </a:cubicBezTo>
                  <a:cubicBezTo>
                    <a:pt x="61" y="55"/>
                    <a:pt x="63" y="58"/>
                    <a:pt x="63" y="62"/>
                  </a:cubicBezTo>
                  <a:cubicBezTo>
                    <a:pt x="63" y="66"/>
                    <a:pt x="61" y="70"/>
                    <a:pt x="57"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sp>
        <p:nvSpPr>
          <p:cNvPr id="30" name="文本框 43"/>
          <p:cNvSpPr txBox="1"/>
          <p:nvPr/>
        </p:nvSpPr>
        <p:spPr>
          <a:xfrm>
            <a:off x="6081721" y="1153420"/>
            <a:ext cx="754052" cy="438581"/>
          </a:xfrm>
          <a:prstGeom prst="rect">
            <a:avLst/>
          </a:prstGeom>
          <a:noFill/>
        </p:spPr>
        <p:txBody>
          <a:bodyPr wrap="none" lIns="68580" tIns="34290" rIns="68580" bIns="34290" rtlCol="0">
            <a:spAutoFit/>
          </a:bodyPr>
          <a:lstStyle/>
          <a:p>
            <a:r>
              <a:rPr lang="en-US" altLang="zh-CN" sz="2400" b="1" dirty="0">
                <a:solidFill>
                  <a:srgbClr val="414455"/>
                </a:solidFill>
                <a:latin typeface="Arial" panose="020B0604020202020204" pitchFamily="34" charset="0"/>
                <a:cs typeface="Arial" panose="020B0604020202020204" pitchFamily="34" charset="0"/>
              </a:rPr>
              <a:t>45%</a:t>
            </a:r>
            <a:endParaRPr lang="zh-CN" altLang="en-US" sz="2400" b="1" dirty="0">
              <a:solidFill>
                <a:srgbClr val="414455"/>
              </a:solidFill>
              <a:latin typeface="Arial" panose="020B0604020202020204" pitchFamily="34" charset="0"/>
              <a:cs typeface="Arial" panose="020B0604020202020204" pitchFamily="34" charset="0"/>
            </a:endParaRPr>
          </a:p>
        </p:txBody>
      </p:sp>
      <p:sp>
        <p:nvSpPr>
          <p:cNvPr id="31" name="文本框 44"/>
          <p:cNvSpPr txBox="1"/>
          <p:nvPr/>
        </p:nvSpPr>
        <p:spPr>
          <a:xfrm>
            <a:off x="4873287" y="3117548"/>
            <a:ext cx="754052" cy="438581"/>
          </a:xfrm>
          <a:prstGeom prst="rect">
            <a:avLst/>
          </a:prstGeom>
          <a:noFill/>
        </p:spPr>
        <p:txBody>
          <a:bodyPr wrap="none" lIns="68580" tIns="34290" rIns="68580" bIns="34290" rtlCol="0">
            <a:spAutoFit/>
          </a:bodyPr>
          <a:lstStyle/>
          <a:p>
            <a:r>
              <a:rPr lang="en-US" altLang="zh-CN" sz="2400" b="1" dirty="0">
                <a:solidFill>
                  <a:srgbClr val="414455"/>
                </a:solidFill>
                <a:latin typeface="Arial" panose="020B0604020202020204" pitchFamily="34" charset="0"/>
                <a:cs typeface="Arial" panose="020B0604020202020204" pitchFamily="34" charset="0"/>
              </a:rPr>
              <a:t>68%</a:t>
            </a:r>
            <a:endParaRPr lang="zh-CN" altLang="en-US" sz="2400" b="1" dirty="0">
              <a:solidFill>
                <a:srgbClr val="414455"/>
              </a:solidFill>
              <a:latin typeface="Arial" panose="020B0604020202020204" pitchFamily="34" charset="0"/>
              <a:cs typeface="Arial" panose="020B0604020202020204" pitchFamily="34" charset="0"/>
            </a:endParaRPr>
          </a:p>
        </p:txBody>
      </p:sp>
      <p:sp>
        <p:nvSpPr>
          <p:cNvPr id="32" name="文本框 45"/>
          <p:cNvSpPr txBox="1"/>
          <p:nvPr/>
        </p:nvSpPr>
        <p:spPr>
          <a:xfrm>
            <a:off x="7605212" y="4256947"/>
            <a:ext cx="754052" cy="438581"/>
          </a:xfrm>
          <a:prstGeom prst="rect">
            <a:avLst/>
          </a:prstGeom>
          <a:noFill/>
        </p:spPr>
        <p:txBody>
          <a:bodyPr wrap="none" lIns="68580" tIns="34290" rIns="68580" bIns="34290" rtlCol="0">
            <a:spAutoFit/>
          </a:bodyPr>
          <a:lstStyle/>
          <a:p>
            <a:r>
              <a:rPr lang="en-US" altLang="zh-CN" sz="2400" b="1" dirty="0">
                <a:solidFill>
                  <a:srgbClr val="414455"/>
                </a:solidFill>
                <a:latin typeface="Arial" panose="020B0604020202020204" pitchFamily="34" charset="0"/>
                <a:cs typeface="Arial" panose="020B0604020202020204" pitchFamily="34" charset="0"/>
              </a:rPr>
              <a:t>75%</a:t>
            </a:r>
            <a:endParaRPr lang="zh-CN" altLang="en-US" sz="2400" b="1" dirty="0">
              <a:solidFill>
                <a:srgbClr val="41445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55087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1" presetClass="entr" presetSubtype="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500"/>
                                        <p:tgtEl>
                                          <p:spTgt spid="7"/>
                                        </p:tgtEl>
                                      </p:cBhvr>
                                    </p:animEffect>
                                  </p:childTnLst>
                                </p:cTn>
                              </p:par>
                            </p:childTnLst>
                          </p:cTn>
                        </p:par>
                        <p:par>
                          <p:cTn id="25" fill="hold">
                            <p:stCondLst>
                              <p:cond delay="19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fltVal val="0"/>
                                          </p:val>
                                        </p:tav>
                                        <p:tav tm="100000">
                                          <p:val>
                                            <p:strVal val="#ppt_h"/>
                                          </p:val>
                                        </p:tav>
                                      </p:tavLst>
                                    </p:anim>
                                    <p:animEffect transition="in" filter="fade">
                                      <p:cBhvr>
                                        <p:cTn id="40" dur="500"/>
                                        <p:tgtEl>
                                          <p:spTgt spid="32"/>
                                        </p:tgtEl>
                                      </p:cBhvr>
                                    </p:animEffect>
                                  </p:childTnLst>
                                </p:cTn>
                              </p:par>
                            </p:childTnLst>
                          </p:cTn>
                        </p:par>
                        <p:par>
                          <p:cTn id="41" fill="hold">
                            <p:stCondLst>
                              <p:cond delay="2400"/>
                            </p:stCondLst>
                            <p:childTnLst>
                              <p:par>
                                <p:cTn id="42" presetID="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10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TextBox 6"/>
          <p:cNvSpPr txBox="1"/>
          <p:nvPr/>
        </p:nvSpPr>
        <p:spPr>
          <a:xfrm>
            <a:off x="917848" y="2517686"/>
            <a:ext cx="2358008" cy="1015663"/>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8" name="TextBox 12"/>
          <p:cNvSpPr txBox="1"/>
          <p:nvPr/>
        </p:nvSpPr>
        <p:spPr>
          <a:xfrm>
            <a:off x="5508104" y="1612597"/>
            <a:ext cx="266429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grpSp>
        <p:nvGrpSpPr>
          <p:cNvPr id="9" name="组合 8"/>
          <p:cNvGrpSpPr/>
          <p:nvPr/>
        </p:nvGrpSpPr>
        <p:grpSpPr>
          <a:xfrm>
            <a:off x="3349974" y="1417888"/>
            <a:ext cx="1950375" cy="2806713"/>
            <a:chOff x="3349974" y="1285154"/>
            <a:chExt cx="1950375" cy="2806713"/>
          </a:xfrm>
        </p:grpSpPr>
        <p:sp>
          <p:nvSpPr>
            <p:cNvPr id="10" name="椭圆 9"/>
            <p:cNvSpPr/>
            <p:nvPr/>
          </p:nvSpPr>
          <p:spPr>
            <a:xfrm>
              <a:off x="4109499" y="3079537"/>
              <a:ext cx="1012330" cy="1012330"/>
            </a:xfrm>
            <a:prstGeom prst="ellipse">
              <a:avLst/>
            </a:prstGeom>
            <a:solidFill>
              <a:schemeClr val="bg2">
                <a:lumMod val="9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a:grpSpLocks noChangeAspect="1"/>
            </p:cNvGrpSpPr>
            <p:nvPr/>
          </p:nvGrpSpPr>
          <p:grpSpPr>
            <a:xfrm>
              <a:off x="4231045" y="3281920"/>
              <a:ext cx="740988" cy="555378"/>
              <a:chOff x="7419975" y="776288"/>
              <a:chExt cx="811213" cy="608013"/>
            </a:xfrm>
            <a:solidFill>
              <a:srgbClr val="FF0000"/>
            </a:solidFill>
          </p:grpSpPr>
          <p:sp>
            <p:nvSpPr>
              <p:cNvPr id="21" name="Freeform 49"/>
              <p:cNvSpPr>
                <a:spLocks/>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51"/>
              <p:cNvSpPr>
                <a:spLocks/>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 name="椭圆 11"/>
            <p:cNvSpPr/>
            <p:nvPr/>
          </p:nvSpPr>
          <p:spPr>
            <a:xfrm>
              <a:off x="3349974" y="1932564"/>
              <a:ext cx="1012330" cy="1012330"/>
            </a:xfrm>
            <a:prstGeom prst="ellipse">
              <a:avLst/>
            </a:prstGeom>
            <a:solidFill>
              <a:schemeClr val="bg2">
                <a:lumMod val="9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288019" y="1285154"/>
              <a:ext cx="1012330" cy="1012330"/>
            </a:xfrm>
            <a:prstGeom prst="ellipse">
              <a:avLst/>
            </a:prstGeom>
            <a:solidFill>
              <a:schemeClr val="bg2">
                <a:lumMod val="9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75"/>
            <p:cNvSpPr>
              <a:spLocks noEditPoints="1"/>
            </p:cNvSpPr>
            <p:nvPr/>
          </p:nvSpPr>
          <p:spPr bwMode="auto">
            <a:xfrm>
              <a:off x="3565512" y="2115572"/>
              <a:ext cx="613569" cy="58918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a:grpSpLocks noChangeAspect="1"/>
            </p:cNvGrpSpPr>
            <p:nvPr/>
          </p:nvGrpSpPr>
          <p:grpSpPr>
            <a:xfrm>
              <a:off x="4434377" y="1510121"/>
              <a:ext cx="689824" cy="537130"/>
              <a:chOff x="4265839" y="-1204913"/>
              <a:chExt cx="809399" cy="630238"/>
            </a:xfrm>
            <a:solidFill>
              <a:srgbClr val="FF0000"/>
            </a:solidFill>
          </p:grpSpPr>
          <p:sp>
            <p:nvSpPr>
              <p:cNvPr id="16" name="Freeform 6"/>
              <p:cNvSpPr>
                <a:spLocks/>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7"/>
              <p:cNvSpPr>
                <a:spLocks/>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
              <p:cNvSpPr>
                <a:spLocks/>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9"/>
              <p:cNvSpPr>
                <a:spLocks/>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0"/>
              <p:cNvSpPr>
                <a:spLocks/>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TextBox 33"/>
          <p:cNvSpPr txBox="1"/>
          <p:nvPr/>
        </p:nvSpPr>
        <p:spPr>
          <a:xfrm>
            <a:off x="5508104" y="3212271"/>
            <a:ext cx="266429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25" name="矩形 24"/>
          <p:cNvSpPr/>
          <p:nvPr/>
        </p:nvSpPr>
        <p:spPr>
          <a:xfrm>
            <a:off x="8198689" y="1642854"/>
            <a:ext cx="45719" cy="874831"/>
          </a:xfrm>
          <a:prstGeom prst="rect">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198689" y="3212271"/>
            <a:ext cx="45719" cy="874831"/>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64077" y="2571416"/>
            <a:ext cx="53771" cy="107827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36874" y="222191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
        <p:nvSpPr>
          <p:cNvPr id="29" name="矩形 28"/>
          <p:cNvSpPr/>
          <p:nvPr/>
        </p:nvSpPr>
        <p:spPr>
          <a:xfrm>
            <a:off x="5508104" y="1323495"/>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
        <p:nvSpPr>
          <p:cNvPr id="30" name="矩形 29"/>
          <p:cNvSpPr/>
          <p:nvPr/>
        </p:nvSpPr>
        <p:spPr>
          <a:xfrm>
            <a:off x="5508104" y="2908351"/>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2655579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31"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fltVal val="0"/>
                                          </p:val>
                                        </p:tav>
                                        <p:tav tm="100000">
                                          <p:val>
                                            <p:strVal val="#ppt_w"/>
                                          </p:val>
                                        </p:tav>
                                      </p:tavLst>
                                    </p:anim>
                                    <p:anim calcmode="lin" valueType="num">
                                      <p:cBhvr>
                                        <p:cTn id="24" dur="750" fill="hold"/>
                                        <p:tgtEl>
                                          <p:spTgt spid="9"/>
                                        </p:tgtEl>
                                        <p:attrNameLst>
                                          <p:attrName>ppt_h</p:attrName>
                                        </p:attrNameLst>
                                      </p:cBhvr>
                                      <p:tavLst>
                                        <p:tav tm="0">
                                          <p:val>
                                            <p:fltVal val="0"/>
                                          </p:val>
                                        </p:tav>
                                        <p:tav tm="100000">
                                          <p:val>
                                            <p:strVal val="#ppt_h"/>
                                          </p:val>
                                        </p:tav>
                                      </p:tavLst>
                                    </p:anim>
                                    <p:anim calcmode="lin" valueType="num">
                                      <p:cBhvr>
                                        <p:cTn id="25" dur="750" fill="hold"/>
                                        <p:tgtEl>
                                          <p:spTgt spid="9"/>
                                        </p:tgtEl>
                                        <p:attrNameLst>
                                          <p:attrName>style.rotation</p:attrName>
                                        </p:attrNameLst>
                                      </p:cBhvr>
                                      <p:tavLst>
                                        <p:tav tm="0">
                                          <p:val>
                                            <p:fltVal val="90"/>
                                          </p:val>
                                        </p:tav>
                                        <p:tav tm="100000">
                                          <p:val>
                                            <p:fltVal val="0"/>
                                          </p:val>
                                        </p:tav>
                                      </p:tavLst>
                                    </p:anim>
                                    <p:animEffect transition="in" filter="fade">
                                      <p:cBhvr>
                                        <p:cTn id="26" dur="750"/>
                                        <p:tgtEl>
                                          <p:spTgt spid="9"/>
                                        </p:tgtEl>
                                      </p:cBhvr>
                                    </p:animEffect>
                                  </p:childTnLst>
                                </p:cTn>
                              </p:par>
                              <p:par>
                                <p:cTn id="27" presetID="22" presetClass="entr" presetSubtype="8" fill="hold" grpId="0" nodeType="withEffect">
                                  <p:stCondLst>
                                    <p:cond delay="150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grpId="0" nodeType="withEffect">
                                  <p:stCondLst>
                                    <p:cond delay="15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4" fill="hold" grpId="0" nodeType="withEffect">
                                  <p:stCondLst>
                                    <p:cond delay="200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par>
                                <p:cTn id="36" presetID="22" presetClass="entr" presetSubtype="4" fill="hold" grpId="0" nodeType="withEffect">
                                  <p:stCondLst>
                                    <p:cond delay="200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22" presetClass="entr" presetSubtype="8" fill="hold" grpId="0" nodeType="with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grpId="0" nodeType="withEffect">
                                  <p:stCondLst>
                                    <p:cond delay="150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2" presetClass="entr" presetSubtype="2" fill="hold" grpId="0" nodeType="withEffect">
                                  <p:stCondLst>
                                    <p:cond delay="15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par>
                                <p:cTn id="48" presetID="22" presetClass="entr" presetSubtype="4" fill="hold" grpId="0" nodeType="withEffect">
                                  <p:stCondLst>
                                    <p:cond delay="200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par>
                                <p:cTn id="51" presetID="22" presetClass="entr" presetSubtype="2" fill="hold" grpId="0" nodeType="withEffect">
                                  <p:stCondLst>
                                    <p:cond delay="150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p:bldP spid="8" grpId="0"/>
      <p:bldP spid="24" grpId="0"/>
      <p:bldP spid="25" grpId="0" animBg="1"/>
      <p:bldP spid="26" grpId="0" animBg="1"/>
      <p:bldP spid="27" grpId="0" animBg="1"/>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5538813" y="1536444"/>
            <a:ext cx="2796076" cy="2835506"/>
            <a:chOff x="1331640" y="1707654"/>
            <a:chExt cx="2796076" cy="2835506"/>
          </a:xfrm>
          <a:solidFill>
            <a:srgbClr val="471B0E"/>
          </a:solidFill>
        </p:grpSpPr>
        <p:sp>
          <p:nvSpPr>
            <p:cNvPr id="8"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DD1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424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DD1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424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rgbClr val="DD1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rgbClr val="DD1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
          <p:cNvSpPr>
            <a:spLocks noChangeArrowheads="1"/>
          </p:cNvSpPr>
          <p:nvPr/>
        </p:nvSpPr>
        <p:spPr bwMode="auto">
          <a:xfrm>
            <a:off x="1043608" y="16823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dirty="0">
                <a:latin typeface="微软雅黑" panose="020B0503020204020204" pitchFamily="34" charset="-122"/>
                <a:ea typeface="微软雅黑" panose="020B0503020204020204" pitchFamily="34" charset="-122"/>
              </a:rPr>
              <a:t>此处添加详细文本描述，建议与标题相关并符合整体语言风格，语言描述尽量</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15" name="矩形 1"/>
          <p:cNvSpPr>
            <a:spLocks noChangeArrowheads="1"/>
          </p:cNvSpPr>
          <p:nvPr/>
        </p:nvSpPr>
        <p:spPr bwMode="auto">
          <a:xfrm>
            <a:off x="1043608" y="2414417"/>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zh-CN" altLang="en-US" sz="1000" dirty="0">
              <a:latin typeface="微软雅黑" pitchFamily="34" charset="-122"/>
              <a:ea typeface="微软雅黑" pitchFamily="34" charset="-122"/>
            </a:endParaRPr>
          </a:p>
        </p:txBody>
      </p:sp>
      <p:sp>
        <p:nvSpPr>
          <p:cNvPr id="16" name="矩形 1"/>
          <p:cNvSpPr>
            <a:spLocks noChangeArrowheads="1"/>
          </p:cNvSpPr>
          <p:nvPr/>
        </p:nvSpPr>
        <p:spPr bwMode="auto">
          <a:xfrm>
            <a:off x="1043608" y="314651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smtClean="0">
                <a:latin typeface="微软雅黑" pitchFamily="34" charset="-122"/>
                <a:ea typeface="微软雅黑" pitchFamily="34" charset="-122"/>
              </a:rPr>
              <a:t>亮亮图文旗舰店 </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亮亮图文旗舰店</a:t>
            </a:r>
            <a:r>
              <a:rPr lang="en-US" altLang="zh-CN" sz="1000" dirty="0" smtClean="0">
                <a:latin typeface="微软雅黑" pitchFamily="34" charset="-122"/>
                <a:ea typeface="微软雅黑" pitchFamily="34" charset="-122"/>
              </a:rPr>
              <a:t>https://liangliangtuwen.tmall.com</a:t>
            </a:r>
            <a:endParaRPr lang="zh-CN" altLang="en-US" sz="1000" dirty="0">
              <a:latin typeface="微软雅黑" pitchFamily="34" charset="-122"/>
              <a:ea typeface="微软雅黑" pitchFamily="34" charset="-122"/>
            </a:endParaRPr>
          </a:p>
        </p:txBody>
      </p:sp>
      <p:sp>
        <p:nvSpPr>
          <p:cNvPr id="17" name="矩形 1"/>
          <p:cNvSpPr>
            <a:spLocks noChangeArrowheads="1"/>
          </p:cNvSpPr>
          <p:nvPr/>
        </p:nvSpPr>
        <p:spPr bwMode="auto">
          <a:xfrm>
            <a:off x="1043608" y="387860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smtClean="0">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zh-CN" altLang="en-US" sz="1000" dirty="0">
              <a:latin typeface="微软雅黑" pitchFamily="34" charset="-122"/>
              <a:ea typeface="微软雅黑" pitchFamily="34" charset="-122"/>
            </a:endParaRPr>
          </a:p>
        </p:txBody>
      </p:sp>
      <p:cxnSp>
        <p:nvCxnSpPr>
          <p:cNvPr id="18" name="直接连接符 17"/>
          <p:cNvCxnSpPr/>
          <p:nvPr/>
        </p:nvCxnSpPr>
        <p:spPr>
          <a:xfrm flipH="1">
            <a:off x="4662482" y="1897626"/>
            <a:ext cx="792087" cy="0"/>
          </a:xfrm>
          <a:prstGeom prst="line">
            <a:avLst/>
          </a:prstGeom>
          <a:ln w="6350">
            <a:solidFill>
              <a:srgbClr val="DD1C3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4662482" y="2624638"/>
            <a:ext cx="792087" cy="0"/>
          </a:xfrm>
          <a:prstGeom prst="line">
            <a:avLst/>
          </a:prstGeom>
          <a:ln w="6350">
            <a:solidFill>
              <a:srgbClr val="41514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662482" y="3351650"/>
            <a:ext cx="792087" cy="0"/>
          </a:xfrm>
          <a:prstGeom prst="line">
            <a:avLst/>
          </a:prstGeom>
          <a:ln w="6350">
            <a:solidFill>
              <a:srgbClr val="DD1C3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662482" y="4078663"/>
            <a:ext cx="792087" cy="0"/>
          </a:xfrm>
          <a:prstGeom prst="line">
            <a:avLst/>
          </a:prstGeom>
          <a:ln w="6350">
            <a:solidFill>
              <a:srgbClr val="41514E"/>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81742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 presetClass="entr" presetSubtype="2"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par>
                                <p:cTn id="30" presetID="2" presetClass="entr" presetSubtype="8" fill="hold" grpId="0" nodeType="withEffect">
                                  <p:stCondLst>
                                    <p:cond delay="3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300" fill="hold"/>
                                        <p:tgtEl>
                                          <p:spTgt spid="14"/>
                                        </p:tgtEl>
                                        <p:attrNameLst>
                                          <p:attrName>ppt_x</p:attrName>
                                        </p:attrNameLst>
                                      </p:cBhvr>
                                      <p:tavLst>
                                        <p:tav tm="0">
                                          <p:val>
                                            <p:strVal val="0-#ppt_w/2"/>
                                          </p:val>
                                        </p:tav>
                                        <p:tav tm="100000">
                                          <p:val>
                                            <p:strVal val="#ppt_x"/>
                                          </p:val>
                                        </p:tav>
                                      </p:tavLst>
                                    </p:anim>
                                    <p:anim calcmode="lin" valueType="num">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right)">
                                      <p:cBhvr>
                                        <p:cTn id="37" dur="500"/>
                                        <p:tgtEl>
                                          <p:spTgt spid="19"/>
                                        </p:tgtEl>
                                      </p:cBhvr>
                                    </p:animEffect>
                                  </p:childTnLst>
                                </p:cTn>
                              </p:par>
                              <p:par>
                                <p:cTn id="38" presetID="2" presetClass="entr" presetSubtype="8"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300" fill="hold"/>
                                        <p:tgtEl>
                                          <p:spTgt spid="15"/>
                                        </p:tgtEl>
                                        <p:attrNameLst>
                                          <p:attrName>ppt_x</p:attrName>
                                        </p:attrNameLst>
                                      </p:cBhvr>
                                      <p:tavLst>
                                        <p:tav tm="0">
                                          <p:val>
                                            <p:strVal val="0-#ppt_w/2"/>
                                          </p:val>
                                        </p:tav>
                                        <p:tav tm="100000">
                                          <p:val>
                                            <p:strVal val="#ppt_x"/>
                                          </p:val>
                                        </p:tav>
                                      </p:tavLst>
                                    </p:anim>
                                    <p:anim calcmode="lin" valueType="num">
                                      <p:cBhvr additive="base">
                                        <p:cTn id="41" dur="3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3100"/>
                            </p:stCondLst>
                            <p:childTnLst>
                              <p:par>
                                <p:cTn id="43" presetID="22" presetClass="entr" presetSubtype="2"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 presetClass="entr" presetSubtype="8" fill="hold" grpId="0" nodeType="withEffect">
                                  <p:stCondLst>
                                    <p:cond delay="3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300" fill="hold"/>
                                        <p:tgtEl>
                                          <p:spTgt spid="16"/>
                                        </p:tgtEl>
                                        <p:attrNameLst>
                                          <p:attrName>ppt_x</p:attrName>
                                        </p:attrNameLst>
                                      </p:cBhvr>
                                      <p:tavLst>
                                        <p:tav tm="0">
                                          <p:val>
                                            <p:strVal val="0-#ppt_w/2"/>
                                          </p:val>
                                        </p:tav>
                                        <p:tav tm="100000">
                                          <p:val>
                                            <p:strVal val="#ppt_x"/>
                                          </p:val>
                                        </p:tav>
                                      </p:tavLst>
                                    </p:anim>
                                    <p:anim calcmode="lin" valueType="num">
                                      <p:cBhvr additive="base">
                                        <p:cTn id="49" dur="300" fill="hold"/>
                                        <p:tgtEl>
                                          <p:spTgt spid="16"/>
                                        </p:tgtEl>
                                        <p:attrNameLst>
                                          <p:attrName>ppt_y</p:attrName>
                                        </p:attrNameLst>
                                      </p:cBhvr>
                                      <p:tavLst>
                                        <p:tav tm="0">
                                          <p:val>
                                            <p:strVal val="#ppt_y"/>
                                          </p:val>
                                        </p:tav>
                                        <p:tav tm="100000">
                                          <p:val>
                                            <p:strVal val="#ppt_y"/>
                                          </p:val>
                                        </p:tav>
                                      </p:tavLst>
                                    </p:anim>
                                  </p:childTnLst>
                                </p:cTn>
                              </p:par>
                            </p:childTnLst>
                          </p:cTn>
                        </p:par>
                        <p:par>
                          <p:cTn id="50" fill="hold">
                            <p:stCondLst>
                              <p:cond delay="37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par>
                                <p:cTn id="54" presetID="2" presetClass="entr" presetSubtype="8" fill="hold" grpId="0" nodeType="withEffect">
                                  <p:stCondLst>
                                    <p:cond delay="3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300" fill="hold"/>
                                        <p:tgtEl>
                                          <p:spTgt spid="17"/>
                                        </p:tgtEl>
                                        <p:attrNameLst>
                                          <p:attrName>ppt_x</p:attrName>
                                        </p:attrNameLst>
                                      </p:cBhvr>
                                      <p:tavLst>
                                        <p:tav tm="0">
                                          <p:val>
                                            <p:strVal val="0-#ppt_w/2"/>
                                          </p:val>
                                        </p:tav>
                                        <p:tav tm="100000">
                                          <p:val>
                                            <p:strVal val="#ppt_x"/>
                                          </p:val>
                                        </p:tav>
                                      </p:tavLst>
                                    </p:anim>
                                    <p:anim calcmode="lin" valueType="num">
                                      <p:cBhvr additive="base">
                                        <p:cTn id="57" dur="3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3384187" y="1707654"/>
            <a:ext cx="2483957" cy="2520280"/>
            <a:chOff x="3384187" y="1491630"/>
            <a:chExt cx="2483957" cy="2520280"/>
          </a:xfrm>
        </p:grpSpPr>
        <p:sp>
          <p:nvSpPr>
            <p:cNvPr id="8" name="泪滴形 7"/>
            <p:cNvSpPr/>
            <p:nvPr/>
          </p:nvSpPr>
          <p:spPr>
            <a:xfrm>
              <a:off x="4716016" y="1491630"/>
              <a:ext cx="1152128" cy="1152128"/>
            </a:xfrm>
            <a:prstGeom prst="teardrop">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flipH="1">
              <a:off x="3384187" y="1491630"/>
              <a:ext cx="1152128" cy="1152128"/>
            </a:xfrm>
            <a:prstGeom prst="teardrop">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flipV="1">
              <a:off x="4716016" y="2859782"/>
              <a:ext cx="1152128" cy="1152128"/>
            </a:xfrm>
            <a:prstGeom prst="teardrop">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flipH="1" flipV="1">
              <a:off x="3384187" y="2859782"/>
              <a:ext cx="1152128" cy="1152128"/>
            </a:xfrm>
            <a:prstGeom prst="teardrop">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990050" y="2117998"/>
              <a:ext cx="1245840" cy="124584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104887" y="2247555"/>
              <a:ext cx="986726" cy="98672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3563888" y="1859938"/>
            <a:ext cx="577162" cy="579442"/>
            <a:chOff x="6470831" y="836733"/>
            <a:chExt cx="871174" cy="874617"/>
          </a:xfrm>
        </p:grpSpPr>
        <p:grpSp>
          <p:nvGrpSpPr>
            <p:cNvPr id="15" name="组合 14"/>
            <p:cNvGrpSpPr/>
            <p:nvPr/>
          </p:nvGrpSpPr>
          <p:grpSpPr>
            <a:xfrm>
              <a:off x="6676237" y="1067480"/>
              <a:ext cx="514350" cy="386732"/>
              <a:chOff x="2231238" y="1865312"/>
              <a:chExt cx="514350" cy="386732"/>
            </a:xfrm>
          </p:grpSpPr>
          <p:sp>
            <p:nvSpPr>
              <p:cNvPr id="17" name="Freeform 11">
                <a:hlinkClick r:id="rId2"/>
              </p:cNvPr>
              <p:cNvSpPr>
                <a:spLocks/>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8" name="Freeform 12"/>
              <p:cNvSpPr>
                <a:spLocks/>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grpSp>
        <p:sp>
          <p:nvSpPr>
            <p:cNvPr id="16" name="Oval 9"/>
            <p:cNvSpPr>
              <a:spLocks noChangeArrowheads="1"/>
            </p:cNvSpPr>
            <p:nvPr/>
          </p:nvSpPr>
          <p:spPr bwMode="auto">
            <a:xfrm>
              <a:off x="6470831" y="836733"/>
              <a:ext cx="871174" cy="874617"/>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white"/>
                </a:solidFill>
              </a:endParaRPr>
            </a:p>
          </p:txBody>
        </p:sp>
      </p:grpSp>
      <p:grpSp>
        <p:nvGrpSpPr>
          <p:cNvPr id="19" name="组合 18"/>
          <p:cNvGrpSpPr/>
          <p:nvPr/>
        </p:nvGrpSpPr>
        <p:grpSpPr>
          <a:xfrm>
            <a:off x="5074958" y="3498350"/>
            <a:ext cx="577162" cy="579442"/>
            <a:chOff x="5268255" y="1947116"/>
            <a:chExt cx="871174" cy="874617"/>
          </a:xfrm>
        </p:grpSpPr>
        <p:grpSp>
          <p:nvGrpSpPr>
            <p:cNvPr id="20" name="组合 19"/>
            <p:cNvGrpSpPr/>
            <p:nvPr/>
          </p:nvGrpSpPr>
          <p:grpSpPr>
            <a:xfrm>
              <a:off x="5436439" y="2172492"/>
              <a:ext cx="577850" cy="423863"/>
              <a:chOff x="6527800" y="3987800"/>
              <a:chExt cx="577850" cy="423863"/>
            </a:xfrm>
          </p:grpSpPr>
          <p:sp>
            <p:nvSpPr>
              <p:cNvPr id="22" name="Freeform 7">
                <a:hlinkClick r:id="rId2"/>
              </p:cNvPr>
              <p:cNvSpPr>
                <a:spLocks/>
              </p:cNvSpPr>
              <p:nvPr/>
            </p:nvSpPr>
            <p:spPr bwMode="auto">
              <a:xfrm>
                <a:off x="6527800" y="3987800"/>
                <a:ext cx="401637" cy="382588"/>
              </a:xfrm>
              <a:custGeom>
                <a:avLst/>
                <a:gdLst>
                  <a:gd name="T0" fmla="*/ 39 w 107"/>
                  <a:gd name="T1" fmla="*/ 75 h 102"/>
                  <a:gd name="T2" fmla="*/ 39 w 107"/>
                  <a:gd name="T3" fmla="*/ 75 h 102"/>
                  <a:gd name="T4" fmla="*/ 38 w 107"/>
                  <a:gd name="T5" fmla="*/ 75 h 102"/>
                  <a:gd name="T6" fmla="*/ 24 w 107"/>
                  <a:gd name="T7" fmla="*/ 81 h 102"/>
                  <a:gd name="T8" fmla="*/ 28 w 107"/>
                  <a:gd name="T9" fmla="*/ 71 h 102"/>
                  <a:gd name="T10" fmla="*/ 25 w 107"/>
                  <a:gd name="T11" fmla="*/ 69 h 102"/>
                  <a:gd name="T12" fmla="*/ 10 w 107"/>
                  <a:gd name="T13" fmla="*/ 44 h 102"/>
                  <a:gd name="T14" fmla="*/ 58 w 107"/>
                  <a:gd name="T15" fmla="*/ 9 h 102"/>
                  <a:gd name="T16" fmla="*/ 94 w 107"/>
                  <a:gd name="T17" fmla="*/ 21 h 102"/>
                  <a:gd name="T18" fmla="*/ 101 w 107"/>
                  <a:gd name="T19" fmla="*/ 21 h 102"/>
                  <a:gd name="T20" fmla="*/ 107 w 107"/>
                  <a:gd name="T21" fmla="*/ 21 h 102"/>
                  <a:gd name="T22" fmla="*/ 58 w 107"/>
                  <a:gd name="T23" fmla="*/ 0 h 102"/>
                  <a:gd name="T24" fmla="*/ 0 w 107"/>
                  <a:gd name="T25" fmla="*/ 44 h 102"/>
                  <a:gd name="T26" fmla="*/ 16 w 107"/>
                  <a:gd name="T27" fmla="*/ 74 h 102"/>
                  <a:gd name="T28" fmla="*/ 6 w 107"/>
                  <a:gd name="T29" fmla="*/ 102 h 102"/>
                  <a:gd name="T30" fmla="*/ 18 w 107"/>
                  <a:gd name="T31" fmla="*/ 95 h 102"/>
                  <a:gd name="T32" fmla="*/ 38 w 107"/>
                  <a:gd name="T33" fmla="*/ 85 h 102"/>
                  <a:gd name="T34" fmla="*/ 51 w 107"/>
                  <a:gd name="T35" fmla="*/ 88 h 102"/>
                  <a:gd name="T36" fmla="*/ 45 w 107"/>
                  <a:gd name="T37" fmla="*/ 77 h 102"/>
                  <a:gd name="T38" fmla="*/ 39 w 107"/>
                  <a:gd name="T3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3" name="Freeform 8">
                <a:hlinkClick r:id="rId2"/>
              </p:cNvPr>
              <p:cNvSpPr>
                <a:spLocks noEditPoints="1"/>
              </p:cNvSpPr>
              <p:nvPr/>
            </p:nvSpPr>
            <p:spPr bwMode="auto">
              <a:xfrm>
                <a:off x="6707188" y="4084638"/>
                <a:ext cx="398462" cy="327025"/>
              </a:xfrm>
              <a:custGeom>
                <a:avLst/>
                <a:gdLst>
                  <a:gd name="T0" fmla="*/ 106 w 106"/>
                  <a:gd name="T1" fmla="*/ 39 h 87"/>
                  <a:gd name="T2" fmla="*/ 53 w 106"/>
                  <a:gd name="T3" fmla="*/ 0 h 87"/>
                  <a:gd name="T4" fmla="*/ 0 w 106"/>
                  <a:gd name="T5" fmla="*/ 39 h 87"/>
                  <a:gd name="T6" fmla="*/ 53 w 106"/>
                  <a:gd name="T7" fmla="*/ 78 h 87"/>
                  <a:gd name="T8" fmla="*/ 73 w 106"/>
                  <a:gd name="T9" fmla="*/ 75 h 87"/>
                  <a:gd name="T10" fmla="*/ 95 w 106"/>
                  <a:gd name="T11" fmla="*/ 87 h 87"/>
                  <a:gd name="T12" fmla="*/ 88 w 106"/>
                  <a:gd name="T13" fmla="*/ 68 h 87"/>
                  <a:gd name="T14" fmla="*/ 106 w 106"/>
                  <a:gd name="T15" fmla="*/ 39 h 87"/>
                  <a:gd name="T16" fmla="*/ 81 w 106"/>
                  <a:gd name="T17" fmla="*/ 52 h 87"/>
                  <a:gd name="T18" fmla="*/ 26 w 106"/>
                  <a:gd name="T19" fmla="*/ 52 h 87"/>
                  <a:gd name="T20" fmla="*/ 26 w 106"/>
                  <a:gd name="T21" fmla="*/ 47 h 87"/>
                  <a:gd name="T22" fmla="*/ 81 w 106"/>
                  <a:gd name="T23" fmla="*/ 47 h 87"/>
                  <a:gd name="T24" fmla="*/ 81 w 106"/>
                  <a:gd name="T25" fmla="*/ 52 h 87"/>
                  <a:gd name="T26" fmla="*/ 81 w 106"/>
                  <a:gd name="T27" fmla="*/ 41 h 87"/>
                  <a:gd name="T28" fmla="*/ 26 w 106"/>
                  <a:gd name="T29" fmla="*/ 41 h 87"/>
                  <a:gd name="T30" fmla="*/ 26 w 106"/>
                  <a:gd name="T31" fmla="*/ 36 h 87"/>
                  <a:gd name="T32" fmla="*/ 81 w 106"/>
                  <a:gd name="T33" fmla="*/ 36 h 87"/>
                  <a:gd name="T34" fmla="*/ 81 w 106"/>
                  <a:gd name="T35" fmla="*/ 41 h 87"/>
                  <a:gd name="T36" fmla="*/ 81 w 106"/>
                  <a:gd name="T37" fmla="*/ 31 h 87"/>
                  <a:gd name="T38" fmla="*/ 26 w 106"/>
                  <a:gd name="T39" fmla="*/ 31 h 87"/>
                  <a:gd name="T40" fmla="*/ 26 w 106"/>
                  <a:gd name="T41" fmla="*/ 26 h 87"/>
                  <a:gd name="T42" fmla="*/ 81 w 106"/>
                  <a:gd name="T43" fmla="*/ 26 h 87"/>
                  <a:gd name="T44" fmla="*/ 81 w 106"/>
                  <a:gd name="T4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grpSp>
        <p:sp>
          <p:nvSpPr>
            <p:cNvPr id="21" name="Oval 9"/>
            <p:cNvSpPr>
              <a:spLocks noChangeArrowheads="1"/>
            </p:cNvSpPr>
            <p:nvPr/>
          </p:nvSpPr>
          <p:spPr bwMode="auto">
            <a:xfrm>
              <a:off x="5268255" y="1947116"/>
              <a:ext cx="871174" cy="874617"/>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white"/>
                </a:solidFill>
              </a:endParaRPr>
            </a:p>
          </p:txBody>
        </p:sp>
      </p:grpSp>
      <p:grpSp>
        <p:nvGrpSpPr>
          <p:cNvPr id="24" name="组合 23"/>
          <p:cNvGrpSpPr/>
          <p:nvPr/>
        </p:nvGrpSpPr>
        <p:grpSpPr>
          <a:xfrm>
            <a:off x="3563888" y="3498351"/>
            <a:ext cx="577162" cy="579442"/>
            <a:chOff x="5280206" y="3148807"/>
            <a:chExt cx="871174" cy="874617"/>
          </a:xfrm>
        </p:grpSpPr>
        <p:sp>
          <p:nvSpPr>
            <p:cNvPr id="25" name="Freeform 6">
              <a:hlinkClick r:id="rId2"/>
            </p:cNvPr>
            <p:cNvSpPr>
              <a:spLocks noEditPoints="1"/>
            </p:cNvSpPr>
            <p:nvPr/>
          </p:nvSpPr>
          <p:spPr bwMode="auto">
            <a:xfrm>
              <a:off x="5498895" y="3317033"/>
              <a:ext cx="503237" cy="538163"/>
            </a:xfrm>
            <a:custGeom>
              <a:avLst/>
              <a:gdLst>
                <a:gd name="T0" fmla="*/ 134 w 134"/>
                <a:gd name="T1" fmla="*/ 130 h 143"/>
                <a:gd name="T2" fmla="*/ 130 w 134"/>
                <a:gd name="T3" fmla="*/ 125 h 143"/>
                <a:gd name="T4" fmla="*/ 119 w 134"/>
                <a:gd name="T5" fmla="*/ 132 h 143"/>
                <a:gd name="T6" fmla="*/ 118 w 134"/>
                <a:gd name="T7" fmla="*/ 134 h 143"/>
                <a:gd name="T8" fmla="*/ 114 w 134"/>
                <a:gd name="T9" fmla="*/ 134 h 143"/>
                <a:gd name="T10" fmla="*/ 109 w 134"/>
                <a:gd name="T11" fmla="*/ 130 h 143"/>
                <a:gd name="T12" fmla="*/ 113 w 134"/>
                <a:gd name="T13" fmla="*/ 129 h 143"/>
                <a:gd name="T14" fmla="*/ 123 w 134"/>
                <a:gd name="T15" fmla="*/ 119 h 143"/>
                <a:gd name="T16" fmla="*/ 116 w 134"/>
                <a:gd name="T17" fmla="*/ 117 h 143"/>
                <a:gd name="T18" fmla="*/ 106 w 134"/>
                <a:gd name="T19" fmla="*/ 126 h 143"/>
                <a:gd name="T20" fmla="*/ 98 w 134"/>
                <a:gd name="T21" fmla="*/ 120 h 143"/>
                <a:gd name="T22" fmla="*/ 106 w 134"/>
                <a:gd name="T23" fmla="*/ 115 h 143"/>
                <a:gd name="T24" fmla="*/ 105 w 134"/>
                <a:gd name="T25" fmla="*/ 91 h 143"/>
                <a:gd name="T26" fmla="*/ 76 w 134"/>
                <a:gd name="T27" fmla="*/ 83 h 143"/>
                <a:gd name="T28" fmla="*/ 74 w 134"/>
                <a:gd name="T29" fmla="*/ 86 h 143"/>
                <a:gd name="T30" fmla="*/ 97 w 134"/>
                <a:gd name="T31" fmla="*/ 93 h 143"/>
                <a:gd name="T32" fmla="*/ 99 w 134"/>
                <a:gd name="T33" fmla="*/ 97 h 143"/>
                <a:gd name="T34" fmla="*/ 97 w 134"/>
                <a:gd name="T35" fmla="*/ 95 h 143"/>
                <a:gd name="T36" fmla="*/ 71 w 134"/>
                <a:gd name="T37" fmla="*/ 89 h 143"/>
                <a:gd name="T38" fmla="*/ 67 w 134"/>
                <a:gd name="T39" fmla="*/ 90 h 143"/>
                <a:gd name="T40" fmla="*/ 49 w 134"/>
                <a:gd name="T41" fmla="*/ 73 h 143"/>
                <a:gd name="T42" fmla="*/ 36 w 134"/>
                <a:gd name="T43" fmla="*/ 52 h 143"/>
                <a:gd name="T44" fmla="*/ 46 w 134"/>
                <a:gd name="T45" fmla="*/ 46 h 143"/>
                <a:gd name="T46" fmla="*/ 29 w 134"/>
                <a:gd name="T47" fmla="*/ 1 h 143"/>
                <a:gd name="T48" fmla="*/ 24 w 134"/>
                <a:gd name="T49" fmla="*/ 1 h 143"/>
                <a:gd name="T50" fmla="*/ 20 w 134"/>
                <a:gd name="T51" fmla="*/ 4 h 143"/>
                <a:gd name="T52" fmla="*/ 38 w 134"/>
                <a:gd name="T53" fmla="*/ 32 h 143"/>
                <a:gd name="T54" fmla="*/ 16 w 134"/>
                <a:gd name="T55" fmla="*/ 7 h 143"/>
                <a:gd name="T56" fmla="*/ 6 w 134"/>
                <a:gd name="T57" fmla="*/ 22 h 143"/>
                <a:gd name="T58" fmla="*/ 23 w 134"/>
                <a:gd name="T59" fmla="*/ 78 h 143"/>
                <a:gd name="T60" fmla="*/ 32 w 134"/>
                <a:gd name="T61" fmla="*/ 90 h 143"/>
                <a:gd name="T62" fmla="*/ 34 w 134"/>
                <a:gd name="T63" fmla="*/ 92 h 143"/>
                <a:gd name="T64" fmla="*/ 87 w 134"/>
                <a:gd name="T65" fmla="*/ 123 h 143"/>
                <a:gd name="T66" fmla="*/ 95 w 134"/>
                <a:gd name="T67" fmla="*/ 121 h 143"/>
                <a:gd name="T68" fmla="*/ 106 w 134"/>
                <a:gd name="T69" fmla="*/ 130 h 143"/>
                <a:gd name="T70" fmla="*/ 114 w 134"/>
                <a:gd name="T71" fmla="*/ 137 h 143"/>
                <a:gd name="T72" fmla="*/ 116 w 134"/>
                <a:gd name="T73" fmla="*/ 137 h 143"/>
                <a:gd name="T74" fmla="*/ 117 w 134"/>
                <a:gd name="T75" fmla="*/ 140 h 143"/>
                <a:gd name="T76" fmla="*/ 124 w 134"/>
                <a:gd name="T77" fmla="*/ 143 h 143"/>
                <a:gd name="T78" fmla="*/ 131 w 134"/>
                <a:gd name="T79" fmla="*/ 141 h 143"/>
                <a:gd name="T80" fmla="*/ 132 w 134"/>
                <a:gd name="T81" fmla="*/ 141 h 143"/>
                <a:gd name="T82" fmla="*/ 133 w 134"/>
                <a:gd name="T83" fmla="*/ 139 h 143"/>
                <a:gd name="T84" fmla="*/ 131 w 134"/>
                <a:gd name="T85" fmla="*/ 138 h 143"/>
                <a:gd name="T86" fmla="*/ 130 w 134"/>
                <a:gd name="T87" fmla="*/ 138 h 143"/>
                <a:gd name="T88" fmla="*/ 124 w 134"/>
                <a:gd name="T89" fmla="*/ 140 h 143"/>
                <a:gd name="T90" fmla="*/ 120 w 134"/>
                <a:gd name="T91" fmla="*/ 138 h 143"/>
                <a:gd name="T92" fmla="*/ 120 w 134"/>
                <a:gd name="T93" fmla="*/ 137 h 143"/>
                <a:gd name="T94" fmla="*/ 134 w 134"/>
                <a:gd name="T95" fmla="*/ 130 h 143"/>
                <a:gd name="T96" fmla="*/ 116 w 134"/>
                <a:gd name="T97" fmla="*/ 120 h 143"/>
                <a:gd name="T98" fmla="*/ 117 w 134"/>
                <a:gd name="T99" fmla="*/ 120 h 143"/>
                <a:gd name="T100" fmla="*/ 119 w 134"/>
                <a:gd name="T101" fmla="*/ 120 h 143"/>
                <a:gd name="T102" fmla="*/ 112 w 134"/>
                <a:gd name="T103" fmla="*/ 126 h 143"/>
                <a:gd name="T104" fmla="*/ 109 w 134"/>
                <a:gd name="T105" fmla="*/ 127 h 143"/>
                <a:gd name="T106" fmla="*/ 116 w 134"/>
                <a:gd name="T107" fmla="*/ 120 h 143"/>
                <a:gd name="T108" fmla="*/ 121 w 134"/>
                <a:gd name="T109" fmla="*/ 134 h 143"/>
                <a:gd name="T110" fmla="*/ 121 w 134"/>
                <a:gd name="T111" fmla="*/ 134 h 143"/>
                <a:gd name="T112" fmla="*/ 129 w 134"/>
                <a:gd name="T113" fmla="*/ 128 h 143"/>
                <a:gd name="T114" fmla="*/ 129 w 134"/>
                <a:gd name="T115" fmla="*/ 128 h 143"/>
                <a:gd name="T116" fmla="*/ 131 w 134"/>
                <a:gd name="T117" fmla="*/ 129 h 143"/>
                <a:gd name="T118" fmla="*/ 121 w 134"/>
                <a:gd name="T1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6" name="Oval 9"/>
            <p:cNvSpPr>
              <a:spLocks noChangeArrowheads="1"/>
            </p:cNvSpPr>
            <p:nvPr/>
          </p:nvSpPr>
          <p:spPr bwMode="auto">
            <a:xfrm>
              <a:off x="5280206" y="3148807"/>
              <a:ext cx="871174" cy="874617"/>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white"/>
                </a:solidFill>
              </a:endParaRPr>
            </a:p>
          </p:txBody>
        </p:sp>
      </p:grpSp>
      <p:grpSp>
        <p:nvGrpSpPr>
          <p:cNvPr id="27" name="组合 26"/>
          <p:cNvGrpSpPr/>
          <p:nvPr/>
        </p:nvGrpSpPr>
        <p:grpSpPr>
          <a:xfrm>
            <a:off x="5091613" y="1859938"/>
            <a:ext cx="577162" cy="579442"/>
            <a:chOff x="7562234" y="1947116"/>
            <a:chExt cx="871174" cy="874617"/>
          </a:xfrm>
        </p:grpSpPr>
        <p:sp>
          <p:nvSpPr>
            <p:cNvPr id="28" name="Oval 9"/>
            <p:cNvSpPr>
              <a:spLocks noChangeArrowheads="1"/>
            </p:cNvSpPr>
            <p:nvPr/>
          </p:nvSpPr>
          <p:spPr bwMode="auto">
            <a:xfrm>
              <a:off x="7562234" y="1947116"/>
              <a:ext cx="871174" cy="874617"/>
            </a:xfrm>
            <a:prstGeom prst="ellipse">
              <a:avLst/>
            </a:prstGeom>
            <a:noFill/>
            <a:ln>
              <a:solidFill>
                <a:schemeClr val="bg1"/>
              </a:solidFill>
            </a:ln>
          </p:spPr>
          <p:txBody>
            <a:bodyPr vert="horz" wrap="square" lIns="91440" tIns="45720" rIns="91440" bIns="45720" numCol="1" anchor="t" anchorCtr="0" compatLnSpc="1">
              <a:prstTxWarp prst="textNoShape">
                <a:avLst/>
              </a:prstTxWarp>
            </a:bodyPr>
            <a:lstStyle/>
            <a:p>
              <a:pPr defTabSz="685800"/>
              <a:endParaRPr lang="zh-CN" altLang="en-US" sz="1350">
                <a:solidFill>
                  <a:prstClr val="white"/>
                </a:solidFill>
              </a:endParaRPr>
            </a:p>
          </p:txBody>
        </p:sp>
        <p:sp>
          <p:nvSpPr>
            <p:cNvPr id="29" name="Freeform 17">
              <a:hlinkClick r:id="rId2"/>
            </p:cNvPr>
            <p:cNvSpPr>
              <a:spLocks/>
            </p:cNvSpPr>
            <p:nvPr/>
          </p:nvSpPr>
          <p:spPr bwMode="auto">
            <a:xfrm>
              <a:off x="7748583" y="2149884"/>
              <a:ext cx="500063" cy="465138"/>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grpSp>
      <p:sp>
        <p:nvSpPr>
          <p:cNvPr id="30" name="TextBox 32"/>
          <p:cNvSpPr txBox="1"/>
          <p:nvPr/>
        </p:nvSpPr>
        <p:spPr>
          <a:xfrm>
            <a:off x="6444208" y="1983782"/>
            <a:ext cx="230425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31" name="TextBox 33"/>
          <p:cNvSpPr txBox="1"/>
          <p:nvPr/>
        </p:nvSpPr>
        <p:spPr>
          <a:xfrm>
            <a:off x="6372200" y="3581603"/>
            <a:ext cx="230425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32" name="TextBox 34"/>
          <p:cNvSpPr txBox="1"/>
          <p:nvPr/>
        </p:nvSpPr>
        <p:spPr>
          <a:xfrm>
            <a:off x="899592" y="1983782"/>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33" name="TextBox 35"/>
          <p:cNvSpPr txBox="1"/>
          <p:nvPr/>
        </p:nvSpPr>
        <p:spPr>
          <a:xfrm>
            <a:off x="899592" y="3581603"/>
            <a:ext cx="230425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34" name="矩形 33"/>
          <p:cNvSpPr/>
          <p:nvPr/>
        </p:nvSpPr>
        <p:spPr>
          <a:xfrm>
            <a:off x="899592" y="1645228"/>
            <a:ext cx="2232248"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35" name="矩形 34"/>
          <p:cNvSpPr/>
          <p:nvPr/>
        </p:nvSpPr>
        <p:spPr>
          <a:xfrm>
            <a:off x="899592" y="3245960"/>
            <a:ext cx="2232248"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36" name="矩形 35"/>
          <p:cNvSpPr/>
          <p:nvPr/>
        </p:nvSpPr>
        <p:spPr>
          <a:xfrm>
            <a:off x="6948264" y="1645228"/>
            <a:ext cx="1512168"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37" name="矩形 36"/>
          <p:cNvSpPr/>
          <p:nvPr/>
        </p:nvSpPr>
        <p:spPr>
          <a:xfrm>
            <a:off x="6948264" y="3245960"/>
            <a:ext cx="1512168"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38" name="TextBox 30"/>
          <p:cNvSpPr txBox="1"/>
          <p:nvPr/>
        </p:nvSpPr>
        <p:spPr>
          <a:xfrm>
            <a:off x="4264156" y="2602999"/>
            <a:ext cx="697627" cy="707886"/>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插入</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标签</a:t>
            </a:r>
          </a:p>
        </p:txBody>
      </p:sp>
    </p:spTree>
    <p:extLst>
      <p:ext uri="{BB962C8B-B14F-4D97-AF65-F5344CB8AC3E}">
        <p14:creationId xmlns:p14="http://schemas.microsoft.com/office/powerpoint/2010/main" val="241936899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49" presetClass="entr" presetSubtype="0" decel="100000"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nodeType="withEffect">
                                  <p:stCondLst>
                                    <p:cond delay="100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10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par>
                                <p:cTn id="52" presetID="22" presetClass="entr" presetSubtype="8" fill="hold" grpId="0" nodeType="withEffect">
                                  <p:stCondLst>
                                    <p:cond delay="175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par>
                                <p:cTn id="55" presetID="22" presetClass="entr" presetSubtype="8" fill="hold" grpId="0" nodeType="withEffect">
                                  <p:stCondLst>
                                    <p:cond delay="175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175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22" presetClass="entr" presetSubtype="8" fill="hold" grpId="0" nodeType="withEffect">
                                  <p:stCondLst>
                                    <p:cond delay="175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par>
                                <p:cTn id="64" presetID="22" presetClass="entr" presetSubtype="2" fill="hold" grpId="0" nodeType="withEffect">
                                  <p:stCondLst>
                                    <p:cond delay="1750"/>
                                  </p:stCondLst>
                                  <p:childTnLst>
                                    <p:set>
                                      <p:cBhvr>
                                        <p:cTn id="65" dur="1" fill="hold">
                                          <p:stCondLst>
                                            <p:cond delay="0"/>
                                          </p:stCondLst>
                                        </p:cTn>
                                        <p:tgtEl>
                                          <p:spTgt spid="32"/>
                                        </p:tgtEl>
                                        <p:attrNameLst>
                                          <p:attrName>style.visibility</p:attrName>
                                        </p:attrNameLst>
                                      </p:cBhvr>
                                      <p:to>
                                        <p:strVal val="visible"/>
                                      </p:to>
                                    </p:set>
                                    <p:animEffect transition="in" filter="wipe(right)">
                                      <p:cBhvr>
                                        <p:cTn id="66" dur="500"/>
                                        <p:tgtEl>
                                          <p:spTgt spid="32"/>
                                        </p:tgtEl>
                                      </p:cBhvr>
                                    </p:animEffect>
                                  </p:childTnLst>
                                </p:cTn>
                              </p:par>
                              <p:par>
                                <p:cTn id="67" presetID="22" presetClass="entr" presetSubtype="2" fill="hold" grpId="0" nodeType="withEffect">
                                  <p:stCondLst>
                                    <p:cond delay="1750"/>
                                  </p:stCondLst>
                                  <p:childTnLst>
                                    <p:set>
                                      <p:cBhvr>
                                        <p:cTn id="68" dur="1" fill="hold">
                                          <p:stCondLst>
                                            <p:cond delay="0"/>
                                          </p:stCondLst>
                                        </p:cTn>
                                        <p:tgtEl>
                                          <p:spTgt spid="33"/>
                                        </p:tgtEl>
                                        <p:attrNameLst>
                                          <p:attrName>style.visibility</p:attrName>
                                        </p:attrNameLst>
                                      </p:cBhvr>
                                      <p:to>
                                        <p:strVal val="visible"/>
                                      </p:to>
                                    </p:set>
                                    <p:animEffect transition="in" filter="wipe(right)">
                                      <p:cBhvr>
                                        <p:cTn id="69" dur="500"/>
                                        <p:tgtEl>
                                          <p:spTgt spid="33"/>
                                        </p:tgtEl>
                                      </p:cBhvr>
                                    </p:animEffect>
                                  </p:childTnLst>
                                </p:cTn>
                              </p:par>
                              <p:par>
                                <p:cTn id="70" presetID="22" presetClass="entr" presetSubtype="2" fill="hold" grpId="0" nodeType="withEffect">
                                  <p:stCondLst>
                                    <p:cond delay="1750"/>
                                  </p:stCondLst>
                                  <p:childTnLst>
                                    <p:set>
                                      <p:cBhvr>
                                        <p:cTn id="71" dur="1" fill="hold">
                                          <p:stCondLst>
                                            <p:cond delay="0"/>
                                          </p:stCondLst>
                                        </p:cTn>
                                        <p:tgtEl>
                                          <p:spTgt spid="34"/>
                                        </p:tgtEl>
                                        <p:attrNameLst>
                                          <p:attrName>style.visibility</p:attrName>
                                        </p:attrNameLst>
                                      </p:cBhvr>
                                      <p:to>
                                        <p:strVal val="visible"/>
                                      </p:to>
                                    </p:set>
                                    <p:animEffect transition="in" filter="wipe(right)">
                                      <p:cBhvr>
                                        <p:cTn id="72" dur="500"/>
                                        <p:tgtEl>
                                          <p:spTgt spid="34"/>
                                        </p:tgtEl>
                                      </p:cBhvr>
                                    </p:animEffect>
                                  </p:childTnLst>
                                </p:cTn>
                              </p:par>
                              <p:par>
                                <p:cTn id="73" presetID="22" presetClass="entr" presetSubtype="2" fill="hold" grpId="0" nodeType="withEffect">
                                  <p:stCondLst>
                                    <p:cond delay="1750"/>
                                  </p:stCondLst>
                                  <p:childTnLst>
                                    <p:set>
                                      <p:cBhvr>
                                        <p:cTn id="74" dur="1" fill="hold">
                                          <p:stCondLst>
                                            <p:cond delay="0"/>
                                          </p:stCondLst>
                                        </p:cTn>
                                        <p:tgtEl>
                                          <p:spTgt spid="35"/>
                                        </p:tgtEl>
                                        <p:attrNameLst>
                                          <p:attrName>style.visibility</p:attrName>
                                        </p:attrNameLst>
                                      </p:cBhvr>
                                      <p:to>
                                        <p:strVal val="visible"/>
                                      </p:to>
                                    </p:set>
                                    <p:animEffect transition="in" filter="wipe(right)">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30" grpId="0"/>
      <p:bldP spid="31" grpId="0"/>
      <p:bldP spid="32" grpId="0"/>
      <p:bldP spid="33" grpId="0"/>
      <p:bldP spid="34" grpId="0"/>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矩形 14"/>
          <p:cNvSpPr/>
          <p:nvPr/>
        </p:nvSpPr>
        <p:spPr>
          <a:xfrm flipV="1">
            <a:off x="0" y="249974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rgbClr val="424A53"/>
          </a:solidFill>
          <a:ln>
            <a:solidFill>
              <a:srgbClr val="41514E"/>
            </a:solid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8" name="组合 7"/>
          <p:cNvGrpSpPr/>
          <p:nvPr/>
        </p:nvGrpSpPr>
        <p:grpSpPr>
          <a:xfrm>
            <a:off x="2425758" y="2499338"/>
            <a:ext cx="1301991" cy="1300750"/>
            <a:chOff x="3225639" y="4543565"/>
            <a:chExt cx="1735762" cy="1734334"/>
          </a:xfrm>
        </p:grpSpPr>
        <p:sp>
          <p:nvSpPr>
            <p:cNvPr id="9" name="椭圆 8"/>
            <p:cNvSpPr/>
            <p:nvPr/>
          </p:nvSpPr>
          <p:spPr>
            <a:xfrm flipV="1">
              <a:off x="3225639" y="4543565"/>
              <a:ext cx="1735762" cy="1734334"/>
            </a:xfrm>
            <a:prstGeom prst="ellipse">
              <a:avLst/>
            </a:prstGeom>
            <a:solidFill>
              <a:srgbClr val="424A5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0" name="椭圆 9"/>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02</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1" name="矩形 14"/>
          <p:cNvSpPr/>
          <p:nvPr/>
        </p:nvSpPr>
        <p:spPr>
          <a:xfrm>
            <a:off x="0" y="2099427"/>
            <a:ext cx="5328182" cy="184291"/>
          </a:xfrm>
          <a:custGeom>
            <a:avLst/>
            <a:gdLst/>
            <a:ahLst/>
            <a:cxnLst/>
            <a:rect l="l" t="t" r="r" b="b"/>
            <a:pathLst>
              <a:path w="4571707" h="242218">
                <a:moveTo>
                  <a:pt x="0" y="0"/>
                </a:moveTo>
                <a:lnTo>
                  <a:pt x="4571707" y="0"/>
                </a:lnTo>
                <a:lnTo>
                  <a:pt x="4571707" y="242218"/>
                </a:lnTo>
                <a:lnTo>
                  <a:pt x="0" y="242218"/>
                </a:lnTo>
                <a:close/>
              </a:path>
            </a:pathLst>
          </a:custGeom>
          <a:solidFill>
            <a:srgbClr val="DD1C3E"/>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2" name="组合 11"/>
          <p:cNvGrpSpPr/>
          <p:nvPr/>
        </p:nvGrpSpPr>
        <p:grpSpPr>
          <a:xfrm>
            <a:off x="4598861" y="987574"/>
            <a:ext cx="1301991" cy="1301822"/>
            <a:chOff x="6131016" y="674750"/>
            <a:chExt cx="1735762" cy="1735763"/>
          </a:xfrm>
        </p:grpSpPr>
        <p:sp>
          <p:nvSpPr>
            <p:cNvPr id="13" name="椭圆 12"/>
            <p:cNvSpPr/>
            <p:nvPr/>
          </p:nvSpPr>
          <p:spPr>
            <a:xfrm>
              <a:off x="6131016" y="674750"/>
              <a:ext cx="1735762" cy="1735763"/>
            </a:xfrm>
            <a:prstGeom prst="ellipse">
              <a:avLst/>
            </a:prstGeom>
            <a:solidFill>
              <a:srgbClr val="DD1C3E"/>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4" name="椭圆 13"/>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01</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5" name="矩形 14"/>
          <p:cNvSpPr/>
          <p:nvPr/>
        </p:nvSpPr>
        <p:spPr>
          <a:xfrm flipV="1">
            <a:off x="4572001" y="249974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rgbClr val="424A53"/>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6" name="组合 15"/>
          <p:cNvGrpSpPr/>
          <p:nvPr/>
        </p:nvGrpSpPr>
        <p:grpSpPr>
          <a:xfrm>
            <a:off x="3921004" y="2499338"/>
            <a:ext cx="1301991" cy="1300750"/>
            <a:chOff x="5227325" y="4543565"/>
            <a:chExt cx="1735762" cy="1734334"/>
          </a:xfrm>
        </p:grpSpPr>
        <p:sp>
          <p:nvSpPr>
            <p:cNvPr id="17" name="椭圆 16"/>
            <p:cNvSpPr/>
            <p:nvPr/>
          </p:nvSpPr>
          <p:spPr>
            <a:xfrm flipV="1">
              <a:off x="5227325" y="4543565"/>
              <a:ext cx="1735762" cy="1734334"/>
            </a:xfrm>
            <a:prstGeom prst="ellipse">
              <a:avLst/>
            </a:prstGeom>
            <a:solidFill>
              <a:srgbClr val="424A5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8" name="椭圆 17"/>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rgbClr val="414455"/>
                  </a:solidFill>
                  <a:latin typeface="微软雅黑" panose="020B0503020204020204" pitchFamily="34" charset="-122"/>
                  <a:ea typeface="微软雅黑" panose="020B0503020204020204" pitchFamily="34" charset="-122"/>
                </a:rPr>
                <a:t>03</a:t>
              </a:r>
              <a:endParaRPr lang="zh-CN" altLang="en-US" sz="3000" b="1" kern="0">
                <a:solidFill>
                  <a:srgbClr val="414455"/>
                </a:solidFill>
                <a:latin typeface="微软雅黑" panose="020B0503020204020204" pitchFamily="34" charset="-122"/>
                <a:ea typeface="微软雅黑" panose="020B0503020204020204" pitchFamily="34" charset="-122"/>
              </a:endParaRPr>
            </a:p>
          </p:txBody>
        </p:sp>
      </p:grpSp>
      <p:sp>
        <p:nvSpPr>
          <p:cNvPr id="19" name="TextBox 54"/>
          <p:cNvSpPr txBox="1"/>
          <p:nvPr/>
        </p:nvSpPr>
        <p:spPr>
          <a:xfrm>
            <a:off x="1433642" y="1298198"/>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0" name="TextBox 55"/>
          <p:cNvSpPr txBox="1"/>
          <p:nvPr/>
        </p:nvSpPr>
        <p:spPr>
          <a:xfrm>
            <a:off x="1439244" y="998114"/>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1" name="TextBox 56"/>
          <p:cNvSpPr txBox="1"/>
          <p:nvPr/>
        </p:nvSpPr>
        <p:spPr>
          <a:xfrm>
            <a:off x="445621" y="3176086"/>
            <a:ext cx="1901683"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a:t>
            </a:r>
            <a:r>
              <a:rPr lang="zh-CN" altLang="en-US" sz="1100" dirty="0" smtClean="0">
                <a:latin typeface="微软雅黑" pitchFamily="34" charset="-122"/>
                <a:ea typeface="微软雅黑" pitchFamily="34" charset="-122"/>
              </a:rPr>
              <a:t>框</a:t>
            </a:r>
            <a:endParaRPr lang="zh-CN" altLang="en-US" sz="1100" dirty="0">
              <a:latin typeface="微软雅黑" pitchFamily="34" charset="-122"/>
              <a:ea typeface="微软雅黑" pitchFamily="34" charset="-122"/>
            </a:endParaRPr>
          </a:p>
        </p:txBody>
      </p:sp>
      <p:sp>
        <p:nvSpPr>
          <p:cNvPr id="22" name="TextBox 57"/>
          <p:cNvSpPr txBox="1"/>
          <p:nvPr/>
        </p:nvSpPr>
        <p:spPr>
          <a:xfrm>
            <a:off x="451222" y="2876003"/>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3" name="TextBox 58"/>
          <p:cNvSpPr txBox="1"/>
          <p:nvPr/>
        </p:nvSpPr>
        <p:spPr>
          <a:xfrm>
            <a:off x="5411005" y="3184286"/>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4" name="TextBox 59"/>
          <p:cNvSpPr txBox="1"/>
          <p:nvPr/>
        </p:nvSpPr>
        <p:spPr>
          <a:xfrm>
            <a:off x="5416607" y="2884202"/>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8252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1900"/>
                            </p:stCondLst>
                            <p:childTnLst>
                              <p:par>
                                <p:cTn id="26" presetID="2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24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00"/>
                            </p:stCondLst>
                            <p:childTnLst>
                              <p:par>
                                <p:cTn id="34" presetID="22" presetClass="entr" presetSubtype="1"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par>
                          <p:cTn id="37" fill="hold">
                            <p:stCondLst>
                              <p:cond delay="3400"/>
                            </p:stCondLst>
                            <p:childTnLst>
                              <p:par>
                                <p:cTn id="38" presetID="22" presetClass="entr" presetSubtype="2"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par>
                          <p:cTn id="41" fill="hold">
                            <p:stCondLst>
                              <p:cond delay="3900"/>
                            </p:stCondLst>
                            <p:childTnLst>
                              <p:par>
                                <p:cTn id="42" presetID="22" presetClass="entr" presetSubtype="1"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4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20"/>
                                        </p:tgtEl>
                                        <p:attrNameLst>
                                          <p:attrName>style.visibility</p:attrName>
                                        </p:attrNameLst>
                                      </p:cBhvr>
                                      <p:to>
                                        <p:strVal val="visible"/>
                                      </p:to>
                                    </p:set>
                                    <p:anim calcmode="lin" valueType="num">
                                      <p:cBhvr>
                                        <p:cTn id="48" dur="250" fill="hold"/>
                                        <p:tgtEl>
                                          <p:spTgt spid="20"/>
                                        </p:tgtEl>
                                        <p:attrNameLst>
                                          <p:attrName>ppt_x</p:attrName>
                                        </p:attrNameLst>
                                      </p:cBhvr>
                                      <p:tavLst>
                                        <p:tav tm="0">
                                          <p:val>
                                            <p:strVal val="#ppt_x"/>
                                          </p:val>
                                        </p:tav>
                                        <p:tav tm="100000">
                                          <p:val>
                                            <p:strVal val="#ppt_x"/>
                                          </p:val>
                                        </p:tav>
                                      </p:tavLst>
                                    </p:anim>
                                    <p:anim calcmode="lin" valueType="num">
                                      <p:cBhvr>
                                        <p:cTn id="49" dur="250" fill="hold"/>
                                        <p:tgtEl>
                                          <p:spTgt spid="20"/>
                                        </p:tgtEl>
                                        <p:attrNameLst>
                                          <p:attrName>ppt_y</p:attrName>
                                        </p:attrNameLst>
                                      </p:cBhvr>
                                      <p:tavLst>
                                        <p:tav tm="0">
                                          <p:val>
                                            <p:strVal val="#ppt_y-#ppt_h/2"/>
                                          </p:val>
                                        </p:tav>
                                        <p:tav tm="100000">
                                          <p:val>
                                            <p:strVal val="#ppt_y"/>
                                          </p:val>
                                        </p:tav>
                                      </p:tavLst>
                                    </p:anim>
                                    <p:anim calcmode="lin" valueType="num">
                                      <p:cBhvr>
                                        <p:cTn id="50" dur="250" fill="hold"/>
                                        <p:tgtEl>
                                          <p:spTgt spid="20"/>
                                        </p:tgtEl>
                                        <p:attrNameLst>
                                          <p:attrName>ppt_w</p:attrName>
                                        </p:attrNameLst>
                                      </p:cBhvr>
                                      <p:tavLst>
                                        <p:tav tm="0">
                                          <p:val>
                                            <p:strVal val="#ppt_w"/>
                                          </p:val>
                                        </p:tav>
                                        <p:tav tm="100000">
                                          <p:val>
                                            <p:strVal val="#ppt_w"/>
                                          </p:val>
                                        </p:tav>
                                      </p:tavLst>
                                    </p:anim>
                                    <p:anim calcmode="lin" valueType="num">
                                      <p:cBhvr>
                                        <p:cTn id="51" dur="250" fill="hold"/>
                                        <p:tgtEl>
                                          <p:spTgt spid="20"/>
                                        </p:tgtEl>
                                        <p:attrNameLst>
                                          <p:attrName>ppt_h</p:attrName>
                                        </p:attrNameLst>
                                      </p:cBhvr>
                                      <p:tavLst>
                                        <p:tav tm="0">
                                          <p:val>
                                            <p:fltVal val="0"/>
                                          </p:val>
                                        </p:tav>
                                        <p:tav tm="100000">
                                          <p:val>
                                            <p:strVal val="#ppt_h"/>
                                          </p:val>
                                        </p:tav>
                                      </p:tavLst>
                                    </p:anim>
                                  </p:childTnLst>
                                </p:cTn>
                              </p:par>
                            </p:childTnLst>
                          </p:cTn>
                        </p:par>
                        <p:par>
                          <p:cTn id="52" fill="hold">
                            <p:stCondLst>
                              <p:cond delay="495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par>
                          <p:cTn id="56" fill="hold">
                            <p:stCondLst>
                              <p:cond delay="545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22"/>
                                        </p:tgtEl>
                                        <p:attrNameLst>
                                          <p:attrName>style.visibility</p:attrName>
                                        </p:attrNameLst>
                                      </p:cBhvr>
                                      <p:to>
                                        <p:strVal val="visible"/>
                                      </p:to>
                                    </p:set>
                                    <p:anim calcmode="lin" valueType="num">
                                      <p:cBhvr>
                                        <p:cTn id="59" dur="250" fill="hold"/>
                                        <p:tgtEl>
                                          <p:spTgt spid="22"/>
                                        </p:tgtEl>
                                        <p:attrNameLst>
                                          <p:attrName>ppt_x</p:attrName>
                                        </p:attrNameLst>
                                      </p:cBhvr>
                                      <p:tavLst>
                                        <p:tav tm="0">
                                          <p:val>
                                            <p:strVal val="#ppt_x"/>
                                          </p:val>
                                        </p:tav>
                                        <p:tav tm="100000">
                                          <p:val>
                                            <p:strVal val="#ppt_x"/>
                                          </p:val>
                                        </p:tav>
                                      </p:tavLst>
                                    </p:anim>
                                    <p:anim calcmode="lin" valueType="num">
                                      <p:cBhvr>
                                        <p:cTn id="60" dur="250" fill="hold"/>
                                        <p:tgtEl>
                                          <p:spTgt spid="22"/>
                                        </p:tgtEl>
                                        <p:attrNameLst>
                                          <p:attrName>ppt_y</p:attrName>
                                        </p:attrNameLst>
                                      </p:cBhvr>
                                      <p:tavLst>
                                        <p:tav tm="0">
                                          <p:val>
                                            <p:strVal val="#ppt_y-#ppt_h/2"/>
                                          </p:val>
                                        </p:tav>
                                        <p:tav tm="100000">
                                          <p:val>
                                            <p:strVal val="#ppt_y"/>
                                          </p:val>
                                        </p:tav>
                                      </p:tavLst>
                                    </p:anim>
                                    <p:anim calcmode="lin" valueType="num">
                                      <p:cBhvr>
                                        <p:cTn id="61" dur="250" fill="hold"/>
                                        <p:tgtEl>
                                          <p:spTgt spid="22"/>
                                        </p:tgtEl>
                                        <p:attrNameLst>
                                          <p:attrName>ppt_w</p:attrName>
                                        </p:attrNameLst>
                                      </p:cBhvr>
                                      <p:tavLst>
                                        <p:tav tm="0">
                                          <p:val>
                                            <p:strVal val="#ppt_w"/>
                                          </p:val>
                                        </p:tav>
                                        <p:tav tm="100000">
                                          <p:val>
                                            <p:strVal val="#ppt_w"/>
                                          </p:val>
                                        </p:tav>
                                      </p:tavLst>
                                    </p:anim>
                                    <p:anim calcmode="lin" valueType="num">
                                      <p:cBhvr>
                                        <p:cTn id="62" dur="250" fill="hold"/>
                                        <p:tgtEl>
                                          <p:spTgt spid="22"/>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par>
                          <p:cTn id="67" fill="hold">
                            <p:stCondLst>
                              <p:cond delay="6500"/>
                            </p:stCondLst>
                            <p:childTnLst>
                              <p:par>
                                <p:cTn id="68" presetID="17" presetClass="entr" presetSubtype="1" fill="hold" grpId="0" nodeType="afterEffect">
                                  <p:stCondLst>
                                    <p:cond delay="0"/>
                                  </p:stCondLst>
                                  <p:iterate type="lt">
                                    <p:tmPct val="40000"/>
                                  </p:iterate>
                                  <p:childTnLst>
                                    <p:set>
                                      <p:cBhvr>
                                        <p:cTn id="69" dur="1" fill="hold">
                                          <p:stCondLst>
                                            <p:cond delay="0"/>
                                          </p:stCondLst>
                                        </p:cTn>
                                        <p:tgtEl>
                                          <p:spTgt spid="24"/>
                                        </p:tgtEl>
                                        <p:attrNameLst>
                                          <p:attrName>style.visibility</p:attrName>
                                        </p:attrNameLst>
                                      </p:cBhvr>
                                      <p:to>
                                        <p:strVal val="visible"/>
                                      </p:to>
                                    </p:set>
                                    <p:anim calcmode="lin" valueType="num">
                                      <p:cBhvr>
                                        <p:cTn id="70" dur="250" fill="hold"/>
                                        <p:tgtEl>
                                          <p:spTgt spid="24"/>
                                        </p:tgtEl>
                                        <p:attrNameLst>
                                          <p:attrName>ppt_x</p:attrName>
                                        </p:attrNameLst>
                                      </p:cBhvr>
                                      <p:tavLst>
                                        <p:tav tm="0">
                                          <p:val>
                                            <p:strVal val="#ppt_x"/>
                                          </p:val>
                                        </p:tav>
                                        <p:tav tm="100000">
                                          <p:val>
                                            <p:strVal val="#ppt_x"/>
                                          </p:val>
                                        </p:tav>
                                      </p:tavLst>
                                    </p:anim>
                                    <p:anim calcmode="lin" valueType="num">
                                      <p:cBhvr>
                                        <p:cTn id="71" dur="250" fill="hold"/>
                                        <p:tgtEl>
                                          <p:spTgt spid="24"/>
                                        </p:tgtEl>
                                        <p:attrNameLst>
                                          <p:attrName>ppt_y</p:attrName>
                                        </p:attrNameLst>
                                      </p:cBhvr>
                                      <p:tavLst>
                                        <p:tav tm="0">
                                          <p:val>
                                            <p:strVal val="#ppt_y-#ppt_h/2"/>
                                          </p:val>
                                        </p:tav>
                                        <p:tav tm="100000">
                                          <p:val>
                                            <p:strVal val="#ppt_y"/>
                                          </p:val>
                                        </p:tav>
                                      </p:tavLst>
                                    </p:anim>
                                    <p:anim calcmode="lin" valueType="num">
                                      <p:cBhvr>
                                        <p:cTn id="72" dur="250" fill="hold"/>
                                        <p:tgtEl>
                                          <p:spTgt spid="24"/>
                                        </p:tgtEl>
                                        <p:attrNameLst>
                                          <p:attrName>ppt_w</p:attrName>
                                        </p:attrNameLst>
                                      </p:cBhvr>
                                      <p:tavLst>
                                        <p:tav tm="0">
                                          <p:val>
                                            <p:strVal val="#ppt_w"/>
                                          </p:val>
                                        </p:tav>
                                        <p:tav tm="100000">
                                          <p:val>
                                            <p:strVal val="#ppt_w"/>
                                          </p:val>
                                        </p:tav>
                                      </p:tavLst>
                                    </p:anim>
                                    <p:anim calcmode="lin" valueType="num">
                                      <p:cBhvr>
                                        <p:cTn id="73" dur="250" fill="hold"/>
                                        <p:tgtEl>
                                          <p:spTgt spid="24"/>
                                        </p:tgtEl>
                                        <p:attrNameLst>
                                          <p:attrName>ppt_h</p:attrName>
                                        </p:attrNameLst>
                                      </p:cBhvr>
                                      <p:tavLst>
                                        <p:tav tm="0">
                                          <p:val>
                                            <p:fltVal val="0"/>
                                          </p:val>
                                        </p:tav>
                                        <p:tav tm="100000">
                                          <p:val>
                                            <p:strVal val="#ppt_h"/>
                                          </p:val>
                                        </p:tav>
                                      </p:tavLst>
                                    </p:anim>
                                  </p:childTnLst>
                                </p:cTn>
                              </p:par>
                            </p:childTnLst>
                          </p:cTn>
                        </p:par>
                        <p:par>
                          <p:cTn id="74" fill="hold">
                            <p:stCondLst>
                              <p:cond delay="705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11" grpId="0" animBg="1"/>
      <p:bldP spid="15" grpId="0" animBg="1"/>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3727254" y="1004890"/>
            <a:ext cx="1691878" cy="1699022"/>
          </a:xfrm>
          <a:prstGeom prst="ellipse">
            <a:avLst/>
          </a:prstGeom>
          <a:solidFill>
            <a:srgbClr val="4E4B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8"/>
          <p:cNvSpPr>
            <a:spLocks/>
          </p:cNvSpPr>
          <p:nvPr/>
        </p:nvSpPr>
        <p:spPr bwMode="auto">
          <a:xfrm>
            <a:off x="3643913" y="1846662"/>
            <a:ext cx="1858565" cy="940594"/>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Oval 9"/>
          <p:cNvSpPr>
            <a:spLocks noChangeArrowheads="1"/>
          </p:cNvSpPr>
          <p:nvPr/>
        </p:nvSpPr>
        <p:spPr bwMode="auto">
          <a:xfrm>
            <a:off x="5450087" y="1784747"/>
            <a:ext cx="10477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3590334" y="1784747"/>
            <a:ext cx="10358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TextBox 13"/>
          <p:cNvSpPr txBox="1">
            <a:spLocks noChangeArrowheads="1"/>
          </p:cNvSpPr>
          <p:nvPr/>
        </p:nvSpPr>
        <p:spPr bwMode="auto">
          <a:xfrm>
            <a:off x="3967760" y="1194199"/>
            <a:ext cx="125547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7500" dirty="0" smtClean="0">
                <a:solidFill>
                  <a:srgbClr val="F8F8F8"/>
                </a:solidFill>
              </a:rPr>
              <a:t>03</a:t>
            </a:r>
            <a:endParaRPr lang="zh-CN" altLang="en-US" sz="7500" dirty="0">
              <a:solidFill>
                <a:srgbClr val="F8F8F8"/>
              </a:solidFill>
            </a:endParaRPr>
          </a:p>
        </p:txBody>
      </p:sp>
      <p:cxnSp>
        <p:nvCxnSpPr>
          <p:cNvPr id="9" name="直接连接符 15"/>
          <p:cNvCxnSpPr>
            <a:cxnSpLocks noChangeShapeType="1"/>
          </p:cNvCxnSpPr>
          <p:nvPr/>
        </p:nvCxnSpPr>
        <p:spPr bwMode="auto">
          <a:xfrm>
            <a:off x="2358033" y="3083719"/>
            <a:ext cx="4427934"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17"/>
          <p:cNvSpPr txBox="1">
            <a:spLocks noChangeArrowheads="1"/>
          </p:cNvSpPr>
          <p:nvPr/>
        </p:nvSpPr>
        <p:spPr bwMode="auto">
          <a:xfrm>
            <a:off x="3114084" y="3223027"/>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请输入</a:t>
            </a:r>
            <a:r>
              <a:rPr lang="zh-CN" altLang="en-US" sz="2400" dirty="0" smtClean="0">
                <a:latin typeface="微软雅黑" panose="020B0503020204020204" pitchFamily="34" charset="-122"/>
                <a:ea typeface="微软雅黑" panose="020B0503020204020204" pitchFamily="34" charset="-122"/>
              </a:rPr>
              <a:t>第三部分</a:t>
            </a:r>
            <a:r>
              <a:rPr lang="zh-CN" altLang="en-US" sz="2400" dirty="0">
                <a:latin typeface="微软雅黑" panose="020B0503020204020204" pitchFamily="34" charset="-122"/>
                <a:ea typeface="微软雅黑" panose="020B0503020204020204" pitchFamily="34" charset="-122"/>
              </a:rPr>
              <a:t>标题</a:t>
            </a:r>
          </a:p>
        </p:txBody>
      </p:sp>
      <p:sp>
        <p:nvSpPr>
          <p:cNvPr id="11" name="TextBox 49"/>
          <p:cNvSpPr txBox="1">
            <a:spLocks noChangeArrowheads="1"/>
          </p:cNvSpPr>
          <p:nvPr/>
        </p:nvSpPr>
        <p:spPr bwMode="auto">
          <a:xfrm>
            <a:off x="2411615" y="3661173"/>
            <a:ext cx="432077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这里是小节标题一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这里是小节标题三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这里是小节标题四</a:t>
            </a:r>
          </a:p>
        </p:txBody>
      </p:sp>
    </p:spTree>
    <p:extLst>
      <p:ext uri="{BB962C8B-B14F-4D97-AF65-F5344CB8AC3E}">
        <p14:creationId xmlns:p14="http://schemas.microsoft.com/office/powerpoint/2010/main" val="40081381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2500"/>
                            </p:stCondLst>
                            <p:childTnLst>
                              <p:par>
                                <p:cTn id="21" presetID="37" presetClass="path" presetSubtype="0" accel="50000" decel="50000" fill="hold" grpId="1" nodeType="afterEffect">
                                  <p:stCondLst>
                                    <p:cond delay="0"/>
                                  </p:stCondLst>
                                  <p:childTnLst>
                                    <p:animMotion origin="layout" path="M -3.88889E-6 4.48659E-6 L -0.00434 0.05064 L -0.02378 0.10846 C -0.03593 0.12696 -0.05625 0.15124 -0.07465 0.16396 C -0.09305 0.17668 -0.11302 0.18524 -0.13385 0.18455 C -0.16302 0.19102 -0.18246 0.17183 -0.2 0.16003 C -0.21805 0.14824 -0.23073 0.13159 -0.24166 0.11424 L -0.26562 0.05666 L -0.26961 4.48659E-6 " pathEditMode="relative" rAng="0" ptsTypes="FAfafaFAF">
                                      <p:cBhvr>
                                        <p:cTn id="22" dur="2000" spd="-99800" fill="hold"/>
                                        <p:tgtEl>
                                          <p:spTgt spid="6"/>
                                        </p:tgtEl>
                                        <p:attrNameLst>
                                          <p:attrName>ppt_x,ppt_y</p:attrName>
                                        </p:attrNameLst>
                                      </p:cBhvr>
                                      <p:rCtr x="-13300" y="9600"/>
                                    </p:animMotion>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000"/>
                                        <p:tgtEl>
                                          <p:spTgt spid="5"/>
                                        </p:tgtEl>
                                      </p:cBhvr>
                                    </p:animEffect>
                                  </p:childTnLst>
                                </p:cTn>
                              </p:par>
                            </p:childTnLst>
                          </p:cTn>
                        </p:par>
                        <p:par>
                          <p:cTn id="26" fill="hold">
                            <p:stCondLst>
                              <p:cond delay="4500"/>
                            </p:stCondLst>
                            <p:childTnLst>
                              <p:par>
                                <p:cTn id="27" presetID="3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childTnLst>
                          </p:cTn>
                        </p:par>
                        <p:par>
                          <p:cTn id="33" fill="hold">
                            <p:stCondLst>
                              <p:cond delay="5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59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autoUpdateAnimBg="0"/>
      <p:bldP spid="6" grpId="1" animBg="1" autoUpdateAnimBg="0"/>
      <p:bldP spid="7" grpId="0" animBg="1" autoUpdateAnimBg="0"/>
      <p:bldP spid="8" grpId="0" autoUpdateAnimBg="0"/>
      <p:bldP spid="10" grpId="0" autoUpdateAnimBg="0"/>
      <p:bldP spid="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椭圆 6"/>
          <p:cNvSpPr/>
          <p:nvPr/>
        </p:nvSpPr>
        <p:spPr>
          <a:xfrm>
            <a:off x="1548452" y="2463767"/>
            <a:ext cx="1863481" cy="1863481"/>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8" name="椭圆 7"/>
          <p:cNvSpPr/>
          <p:nvPr/>
        </p:nvSpPr>
        <p:spPr>
          <a:xfrm>
            <a:off x="3762121" y="1059976"/>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1</a:t>
            </a:r>
            <a:endParaRPr lang="zh-CN" altLang="en-US" sz="1012" dirty="0">
              <a:latin typeface="Impact MT Std" pitchFamily="34" charset="0"/>
              <a:ea typeface="微软雅黑" pitchFamily="34" charset="-122"/>
            </a:endParaRPr>
          </a:p>
        </p:txBody>
      </p:sp>
      <p:cxnSp>
        <p:nvCxnSpPr>
          <p:cNvPr id="9" name="直接连接符 8"/>
          <p:cNvCxnSpPr/>
          <p:nvPr/>
        </p:nvCxnSpPr>
        <p:spPr>
          <a:xfrm>
            <a:off x="4194862" y="1288540"/>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 name="TextBox 22"/>
          <p:cNvSpPr txBox="1"/>
          <p:nvPr/>
        </p:nvSpPr>
        <p:spPr>
          <a:xfrm>
            <a:off x="1727741" y="3240442"/>
            <a:ext cx="1501081" cy="27699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1800" b="1" dirty="0" smtClean="0">
                <a:solidFill>
                  <a:schemeClr val="bg1"/>
                </a:solidFill>
              </a:rPr>
              <a:t>单击添加标题</a:t>
            </a:r>
            <a:endParaRPr lang="en-US" altLang="zh-CN" sz="1800" b="1" dirty="0">
              <a:solidFill>
                <a:schemeClr val="bg1"/>
              </a:solidFill>
            </a:endParaRPr>
          </a:p>
        </p:txBody>
      </p:sp>
      <p:sp>
        <p:nvSpPr>
          <p:cNvPr id="11" name="椭圆 10"/>
          <p:cNvSpPr/>
          <p:nvPr/>
        </p:nvSpPr>
        <p:spPr>
          <a:xfrm>
            <a:off x="1548452" y="951992"/>
            <a:ext cx="1863481" cy="1863481"/>
          </a:xfrm>
          <a:prstGeom prst="ellipse">
            <a:avLst/>
          </a:prstGeom>
          <a:solidFill>
            <a:srgbClr val="4B525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2" name="KSO_Shape"/>
          <p:cNvSpPr>
            <a:spLocks/>
          </p:cNvSpPr>
          <p:nvPr/>
        </p:nvSpPr>
        <p:spPr bwMode="auto">
          <a:xfrm>
            <a:off x="1851912" y="1483073"/>
            <a:ext cx="1235770" cy="862980"/>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2">
              <a:solidFill>
                <a:srgbClr val="FFFFFF"/>
              </a:solidFill>
              <a:ea typeface="宋体" panose="02010600030101010101" pitchFamily="2" charset="-122"/>
            </a:endParaRPr>
          </a:p>
        </p:txBody>
      </p:sp>
      <p:sp>
        <p:nvSpPr>
          <p:cNvPr id="13" name="标题 11"/>
          <p:cNvSpPr txBox="1">
            <a:spLocks/>
          </p:cNvSpPr>
          <p:nvPr/>
        </p:nvSpPr>
        <p:spPr>
          <a:xfrm>
            <a:off x="4966816" y="112314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3762122" y="1599896"/>
            <a:ext cx="432354" cy="432476"/>
          </a:xfrm>
          <a:prstGeom prst="ellipse">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2</a:t>
            </a:r>
            <a:endParaRPr lang="zh-CN" altLang="en-US" sz="1012" dirty="0">
              <a:latin typeface="Impact MT Std" pitchFamily="34" charset="0"/>
              <a:ea typeface="微软雅黑" pitchFamily="34" charset="-122"/>
            </a:endParaRPr>
          </a:p>
        </p:txBody>
      </p:sp>
      <p:cxnSp>
        <p:nvCxnSpPr>
          <p:cNvPr id="15" name="直接连接符 14"/>
          <p:cNvCxnSpPr/>
          <p:nvPr/>
        </p:nvCxnSpPr>
        <p:spPr>
          <a:xfrm>
            <a:off x="4194863" y="1828460"/>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a:spLocks/>
          </p:cNvSpPr>
          <p:nvPr/>
        </p:nvSpPr>
        <p:spPr>
          <a:xfrm>
            <a:off x="4966817" y="166306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3762122" y="2152412"/>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3</a:t>
            </a:r>
            <a:endParaRPr lang="zh-CN" altLang="en-US" sz="1012" dirty="0">
              <a:latin typeface="Impact MT Std" pitchFamily="34" charset="0"/>
              <a:ea typeface="微软雅黑" pitchFamily="34" charset="-122"/>
            </a:endParaRPr>
          </a:p>
        </p:txBody>
      </p:sp>
      <p:cxnSp>
        <p:nvCxnSpPr>
          <p:cNvPr id="18" name="直接连接符 17"/>
          <p:cNvCxnSpPr/>
          <p:nvPr/>
        </p:nvCxnSpPr>
        <p:spPr>
          <a:xfrm>
            <a:off x="4194863" y="2380976"/>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p:cNvSpPr txBox="1">
            <a:spLocks/>
          </p:cNvSpPr>
          <p:nvPr/>
        </p:nvSpPr>
        <p:spPr>
          <a:xfrm>
            <a:off x="4966817" y="2215578"/>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3762122" y="2692331"/>
            <a:ext cx="432354" cy="432476"/>
          </a:xfrm>
          <a:prstGeom prst="ellipse">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4</a:t>
            </a:r>
            <a:endParaRPr lang="zh-CN" altLang="en-US" sz="1012" dirty="0">
              <a:latin typeface="Impact MT Std" pitchFamily="34" charset="0"/>
              <a:ea typeface="微软雅黑" pitchFamily="34" charset="-122"/>
            </a:endParaRPr>
          </a:p>
        </p:txBody>
      </p:sp>
      <p:cxnSp>
        <p:nvCxnSpPr>
          <p:cNvPr id="21" name="直接连接符 20"/>
          <p:cNvCxnSpPr/>
          <p:nvPr/>
        </p:nvCxnSpPr>
        <p:spPr>
          <a:xfrm>
            <a:off x="4194863" y="2920895"/>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标题 11"/>
          <p:cNvSpPr txBox="1">
            <a:spLocks/>
          </p:cNvSpPr>
          <p:nvPr/>
        </p:nvSpPr>
        <p:spPr>
          <a:xfrm>
            <a:off x="4966818" y="275549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3762122" y="3232250"/>
            <a:ext cx="432354" cy="432476"/>
          </a:xfrm>
          <a:prstGeom prst="ellips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5</a:t>
            </a:r>
            <a:endParaRPr lang="zh-CN" altLang="en-US" sz="1012" dirty="0">
              <a:latin typeface="Impact MT Std" pitchFamily="34" charset="0"/>
              <a:ea typeface="微软雅黑" pitchFamily="34" charset="-122"/>
            </a:endParaRPr>
          </a:p>
        </p:txBody>
      </p:sp>
      <p:cxnSp>
        <p:nvCxnSpPr>
          <p:cNvPr id="24" name="直接连接符 23"/>
          <p:cNvCxnSpPr/>
          <p:nvPr/>
        </p:nvCxnSpPr>
        <p:spPr>
          <a:xfrm>
            <a:off x="4194863" y="3460814"/>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标题 11"/>
          <p:cNvSpPr txBox="1">
            <a:spLocks/>
          </p:cNvSpPr>
          <p:nvPr/>
        </p:nvSpPr>
        <p:spPr>
          <a:xfrm>
            <a:off x="4966817" y="329541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3762122" y="3772170"/>
            <a:ext cx="432354" cy="432476"/>
          </a:xfrm>
          <a:prstGeom prst="ellipse">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6</a:t>
            </a:r>
            <a:endParaRPr lang="zh-CN" altLang="en-US" sz="1012" dirty="0">
              <a:latin typeface="Impact MT Std" pitchFamily="34" charset="0"/>
              <a:ea typeface="微软雅黑" pitchFamily="34" charset="-122"/>
            </a:endParaRPr>
          </a:p>
        </p:txBody>
      </p:sp>
      <p:cxnSp>
        <p:nvCxnSpPr>
          <p:cNvPr id="27" name="直接连接符 26"/>
          <p:cNvCxnSpPr/>
          <p:nvPr/>
        </p:nvCxnSpPr>
        <p:spPr>
          <a:xfrm>
            <a:off x="4194863" y="4000734"/>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8" name="标题 11"/>
          <p:cNvSpPr txBox="1">
            <a:spLocks/>
          </p:cNvSpPr>
          <p:nvPr/>
        </p:nvSpPr>
        <p:spPr>
          <a:xfrm>
            <a:off x="4966818" y="3835336"/>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66865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53" presetClass="entr" presetSubtype="52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fltVal val="0.5"/>
                                          </p:val>
                                        </p:tav>
                                        <p:tav tm="100000">
                                          <p:val>
                                            <p:strVal val="#ppt_x"/>
                                          </p:val>
                                        </p:tav>
                                      </p:tavLst>
                                    </p:anim>
                                    <p:anim calcmode="lin" valueType="num">
                                      <p:cBhvr>
                                        <p:cTn id="27" dur="500" fill="hold"/>
                                        <p:tgtEl>
                                          <p:spTgt spid="12"/>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fltVal val="0.5"/>
                                          </p:val>
                                        </p:tav>
                                        <p:tav tm="100000">
                                          <p:val>
                                            <p:strVal val="#ppt_x"/>
                                          </p:val>
                                        </p:tav>
                                      </p:tavLst>
                                    </p:anim>
                                    <p:anim calcmode="lin" valueType="num">
                                      <p:cBhvr>
                                        <p:cTn id="41" dur="500" fill="hold"/>
                                        <p:tgtEl>
                                          <p:spTgt spid="10"/>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25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anim calcmode="lin" valueType="num">
                                      <p:cBhvr>
                                        <p:cTn id="47" dur="500" fill="hold"/>
                                        <p:tgtEl>
                                          <p:spTgt spid="7"/>
                                        </p:tgtEl>
                                        <p:attrNameLst>
                                          <p:attrName>ppt_x</p:attrName>
                                        </p:attrNameLst>
                                      </p:cBhvr>
                                      <p:tavLst>
                                        <p:tav tm="0">
                                          <p:val>
                                            <p:fltVal val="0.5"/>
                                          </p:val>
                                        </p:tav>
                                        <p:tav tm="100000">
                                          <p:val>
                                            <p:strVal val="#ppt_x"/>
                                          </p:val>
                                        </p:tav>
                                      </p:tavLst>
                                    </p:anim>
                                    <p:anim calcmode="lin" valueType="num">
                                      <p:cBhvr>
                                        <p:cTn id="48" dur="500" fill="hold"/>
                                        <p:tgtEl>
                                          <p:spTgt spid="7"/>
                                        </p:tgtEl>
                                        <p:attrNameLst>
                                          <p:attrName>ppt_y</p:attrName>
                                        </p:attrNameLst>
                                      </p:cBhvr>
                                      <p:tavLst>
                                        <p:tav tm="0">
                                          <p:val>
                                            <p:fltVal val="0.5"/>
                                          </p:val>
                                        </p:tav>
                                        <p:tav tm="100000">
                                          <p:val>
                                            <p:strVal val="#ppt_y"/>
                                          </p:val>
                                        </p:tav>
                                      </p:tavLst>
                                    </p:anim>
                                  </p:childTnLst>
                                </p:cTn>
                              </p:par>
                            </p:childTnLst>
                          </p:cTn>
                        </p:par>
                        <p:par>
                          <p:cTn id="49" fill="hold">
                            <p:stCondLst>
                              <p:cond delay="1550"/>
                            </p:stCondLst>
                            <p:childTnLst>
                              <p:par>
                                <p:cTn id="50" presetID="10"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par>
                          <p:cTn id="53" fill="hold">
                            <p:stCondLst>
                              <p:cond delay="2050"/>
                            </p:stCondLst>
                            <p:childTnLst>
                              <p:par>
                                <p:cTn id="54" presetID="22" presetClass="entr" presetSubtype="8"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2550"/>
                            </p:stCondLst>
                            <p:childTnLst>
                              <p:par>
                                <p:cTn id="58" presetID="53" presetClass="entr" presetSubtype="16"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animEffect transition="in" filter="fade">
                                      <p:cBhvr>
                                        <p:cTn id="62" dur="500"/>
                                        <p:tgtEl>
                                          <p:spTgt spid="13"/>
                                        </p:tgtEl>
                                      </p:cBhvr>
                                    </p:animEffect>
                                  </p:childTnLst>
                                </p:cTn>
                              </p:par>
                            </p:childTnLst>
                          </p:cTn>
                        </p:par>
                        <p:par>
                          <p:cTn id="63" fill="hold">
                            <p:stCondLst>
                              <p:cond delay="3050"/>
                            </p:stCondLst>
                            <p:childTnLst>
                              <p:par>
                                <p:cTn id="64" presetID="10"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355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4050"/>
                            </p:stCondLst>
                            <p:childTnLst>
                              <p:par>
                                <p:cTn id="72" presetID="53" presetClass="entr" presetSubtype="16"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childTnLst>
                          </p:cTn>
                        </p:par>
                        <p:par>
                          <p:cTn id="77" fill="hold">
                            <p:stCondLst>
                              <p:cond delay="4550"/>
                            </p:stCondLst>
                            <p:childTnLst>
                              <p:par>
                                <p:cTn id="78" presetID="10"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childTnLst>
                                </p:cTn>
                              </p:par>
                            </p:childTnLst>
                          </p:cTn>
                        </p:par>
                        <p:par>
                          <p:cTn id="81" fill="hold">
                            <p:stCondLst>
                              <p:cond delay="5050"/>
                            </p:stCondLst>
                            <p:childTnLst>
                              <p:par>
                                <p:cTn id="82" presetID="22" presetClass="entr" presetSubtype="8"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500"/>
                                        <p:tgtEl>
                                          <p:spTgt spid="18"/>
                                        </p:tgtEl>
                                      </p:cBhvr>
                                    </p:animEffect>
                                  </p:childTnLst>
                                </p:cTn>
                              </p:par>
                            </p:childTnLst>
                          </p:cTn>
                        </p:par>
                        <p:par>
                          <p:cTn id="85" fill="hold">
                            <p:stCondLst>
                              <p:cond delay="5550"/>
                            </p:stCondLst>
                            <p:childTnLst>
                              <p:par>
                                <p:cTn id="86" presetID="53" presetClass="entr" presetSubtype="16"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p:cTn id="88" dur="500" fill="hold"/>
                                        <p:tgtEl>
                                          <p:spTgt spid="19"/>
                                        </p:tgtEl>
                                        <p:attrNameLst>
                                          <p:attrName>ppt_w</p:attrName>
                                        </p:attrNameLst>
                                      </p:cBhvr>
                                      <p:tavLst>
                                        <p:tav tm="0">
                                          <p:val>
                                            <p:fltVal val="0"/>
                                          </p:val>
                                        </p:tav>
                                        <p:tav tm="100000">
                                          <p:val>
                                            <p:strVal val="#ppt_w"/>
                                          </p:val>
                                        </p:tav>
                                      </p:tavLst>
                                    </p:anim>
                                    <p:anim calcmode="lin" valueType="num">
                                      <p:cBhvr>
                                        <p:cTn id="89" dur="500" fill="hold"/>
                                        <p:tgtEl>
                                          <p:spTgt spid="19"/>
                                        </p:tgtEl>
                                        <p:attrNameLst>
                                          <p:attrName>ppt_h</p:attrName>
                                        </p:attrNameLst>
                                      </p:cBhvr>
                                      <p:tavLst>
                                        <p:tav tm="0">
                                          <p:val>
                                            <p:fltVal val="0"/>
                                          </p:val>
                                        </p:tav>
                                        <p:tav tm="100000">
                                          <p:val>
                                            <p:strVal val="#ppt_h"/>
                                          </p:val>
                                        </p:tav>
                                      </p:tavLst>
                                    </p:anim>
                                    <p:animEffect transition="in" filter="fade">
                                      <p:cBhvr>
                                        <p:cTn id="90" dur="500"/>
                                        <p:tgtEl>
                                          <p:spTgt spid="19"/>
                                        </p:tgtEl>
                                      </p:cBhvr>
                                    </p:animEffect>
                                  </p:childTnLst>
                                </p:cTn>
                              </p:par>
                            </p:childTnLst>
                          </p:cTn>
                        </p:par>
                        <p:par>
                          <p:cTn id="91" fill="hold">
                            <p:stCondLst>
                              <p:cond delay="6050"/>
                            </p:stCondLst>
                            <p:childTnLst>
                              <p:par>
                                <p:cTn id="92" presetID="10"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childTnLst>
                                </p:cTn>
                              </p:par>
                            </p:childTnLst>
                          </p:cTn>
                        </p:par>
                        <p:par>
                          <p:cTn id="95" fill="hold">
                            <p:stCondLst>
                              <p:cond delay="6550"/>
                            </p:stCondLst>
                            <p:childTnLst>
                              <p:par>
                                <p:cTn id="96" presetID="22" presetClass="entr" presetSubtype="8"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left)">
                                      <p:cBhvr>
                                        <p:cTn id="98" dur="500"/>
                                        <p:tgtEl>
                                          <p:spTgt spid="21"/>
                                        </p:tgtEl>
                                      </p:cBhvr>
                                    </p:animEffect>
                                  </p:childTnLst>
                                </p:cTn>
                              </p:par>
                            </p:childTnLst>
                          </p:cTn>
                        </p:par>
                        <p:par>
                          <p:cTn id="99" fill="hold">
                            <p:stCondLst>
                              <p:cond delay="7050"/>
                            </p:stCondLst>
                            <p:childTnLst>
                              <p:par>
                                <p:cTn id="100" presetID="53" presetClass="entr" presetSubtype="16"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ppt_w</p:attrName>
                                        </p:attrNameLst>
                                      </p:cBhvr>
                                      <p:tavLst>
                                        <p:tav tm="0">
                                          <p:val>
                                            <p:fltVal val="0"/>
                                          </p:val>
                                        </p:tav>
                                        <p:tav tm="100000">
                                          <p:val>
                                            <p:strVal val="#ppt_w"/>
                                          </p:val>
                                        </p:tav>
                                      </p:tavLst>
                                    </p:anim>
                                    <p:anim calcmode="lin" valueType="num">
                                      <p:cBhvr>
                                        <p:cTn id="103" dur="500" fill="hold"/>
                                        <p:tgtEl>
                                          <p:spTgt spid="22"/>
                                        </p:tgtEl>
                                        <p:attrNameLst>
                                          <p:attrName>ppt_h</p:attrName>
                                        </p:attrNameLst>
                                      </p:cBhvr>
                                      <p:tavLst>
                                        <p:tav tm="0">
                                          <p:val>
                                            <p:fltVal val="0"/>
                                          </p:val>
                                        </p:tav>
                                        <p:tav tm="100000">
                                          <p:val>
                                            <p:strVal val="#ppt_h"/>
                                          </p:val>
                                        </p:tav>
                                      </p:tavLst>
                                    </p:anim>
                                    <p:animEffect transition="in" filter="fade">
                                      <p:cBhvr>
                                        <p:cTn id="104" dur="500"/>
                                        <p:tgtEl>
                                          <p:spTgt spid="22"/>
                                        </p:tgtEl>
                                      </p:cBhvr>
                                    </p:animEffect>
                                  </p:childTnLst>
                                </p:cTn>
                              </p:par>
                            </p:childTnLst>
                          </p:cTn>
                        </p:par>
                        <p:par>
                          <p:cTn id="105" fill="hold">
                            <p:stCondLst>
                              <p:cond delay="7550"/>
                            </p:stCondLst>
                            <p:childTnLst>
                              <p:par>
                                <p:cTn id="106" presetID="10" presetClass="entr" presetSubtype="0"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500"/>
                                        <p:tgtEl>
                                          <p:spTgt spid="23"/>
                                        </p:tgtEl>
                                      </p:cBhvr>
                                    </p:animEffect>
                                  </p:childTnLst>
                                </p:cTn>
                              </p:par>
                            </p:childTnLst>
                          </p:cTn>
                        </p:par>
                        <p:par>
                          <p:cTn id="109" fill="hold">
                            <p:stCondLst>
                              <p:cond delay="8050"/>
                            </p:stCondLst>
                            <p:childTnLst>
                              <p:par>
                                <p:cTn id="110" presetID="22" presetClass="entr" presetSubtype="8" fill="hold"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wipe(left)">
                                      <p:cBhvr>
                                        <p:cTn id="112" dur="500"/>
                                        <p:tgtEl>
                                          <p:spTgt spid="24"/>
                                        </p:tgtEl>
                                      </p:cBhvr>
                                    </p:animEffect>
                                  </p:childTnLst>
                                </p:cTn>
                              </p:par>
                            </p:childTnLst>
                          </p:cTn>
                        </p:par>
                        <p:par>
                          <p:cTn id="113" fill="hold">
                            <p:stCondLst>
                              <p:cond delay="8550"/>
                            </p:stCondLst>
                            <p:childTnLst>
                              <p:par>
                                <p:cTn id="114" presetID="53" presetClass="entr" presetSubtype="16"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500" fill="hold"/>
                                        <p:tgtEl>
                                          <p:spTgt spid="25"/>
                                        </p:tgtEl>
                                        <p:attrNameLst>
                                          <p:attrName>ppt_w</p:attrName>
                                        </p:attrNameLst>
                                      </p:cBhvr>
                                      <p:tavLst>
                                        <p:tav tm="0">
                                          <p:val>
                                            <p:fltVal val="0"/>
                                          </p:val>
                                        </p:tav>
                                        <p:tav tm="100000">
                                          <p:val>
                                            <p:strVal val="#ppt_w"/>
                                          </p:val>
                                        </p:tav>
                                      </p:tavLst>
                                    </p:anim>
                                    <p:anim calcmode="lin" valueType="num">
                                      <p:cBhvr>
                                        <p:cTn id="117" dur="500" fill="hold"/>
                                        <p:tgtEl>
                                          <p:spTgt spid="25"/>
                                        </p:tgtEl>
                                        <p:attrNameLst>
                                          <p:attrName>ppt_h</p:attrName>
                                        </p:attrNameLst>
                                      </p:cBhvr>
                                      <p:tavLst>
                                        <p:tav tm="0">
                                          <p:val>
                                            <p:fltVal val="0"/>
                                          </p:val>
                                        </p:tav>
                                        <p:tav tm="100000">
                                          <p:val>
                                            <p:strVal val="#ppt_h"/>
                                          </p:val>
                                        </p:tav>
                                      </p:tavLst>
                                    </p:anim>
                                    <p:animEffect transition="in" filter="fade">
                                      <p:cBhvr>
                                        <p:cTn id="118" dur="500"/>
                                        <p:tgtEl>
                                          <p:spTgt spid="25"/>
                                        </p:tgtEl>
                                      </p:cBhvr>
                                    </p:animEffect>
                                  </p:childTnLst>
                                </p:cTn>
                              </p:par>
                            </p:childTnLst>
                          </p:cTn>
                        </p:par>
                        <p:par>
                          <p:cTn id="119" fill="hold">
                            <p:stCondLst>
                              <p:cond delay="9050"/>
                            </p:stCondLst>
                            <p:childTnLst>
                              <p:par>
                                <p:cTn id="120" presetID="10" presetClass="entr" presetSubtype="0"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fade">
                                      <p:cBhvr>
                                        <p:cTn id="122" dur="500"/>
                                        <p:tgtEl>
                                          <p:spTgt spid="26"/>
                                        </p:tgtEl>
                                      </p:cBhvr>
                                    </p:animEffect>
                                  </p:childTnLst>
                                </p:cTn>
                              </p:par>
                            </p:childTnLst>
                          </p:cTn>
                        </p:par>
                        <p:par>
                          <p:cTn id="123" fill="hold">
                            <p:stCondLst>
                              <p:cond delay="9550"/>
                            </p:stCondLst>
                            <p:childTnLst>
                              <p:par>
                                <p:cTn id="124" presetID="22" presetClass="entr" presetSubtype="8" fill="hold" nodeType="after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wipe(left)">
                                      <p:cBhvr>
                                        <p:cTn id="126" dur="500"/>
                                        <p:tgtEl>
                                          <p:spTgt spid="27"/>
                                        </p:tgtEl>
                                      </p:cBhvr>
                                    </p:animEffect>
                                  </p:childTnLst>
                                </p:cTn>
                              </p:par>
                            </p:childTnLst>
                          </p:cTn>
                        </p:par>
                        <p:par>
                          <p:cTn id="127" fill="hold">
                            <p:stCondLst>
                              <p:cond delay="10050"/>
                            </p:stCondLst>
                            <p:childTnLst>
                              <p:par>
                                <p:cTn id="128" presetID="53" presetClass="entr" presetSubtype="16"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p:cTn id="130" dur="500" fill="hold"/>
                                        <p:tgtEl>
                                          <p:spTgt spid="28"/>
                                        </p:tgtEl>
                                        <p:attrNameLst>
                                          <p:attrName>ppt_w</p:attrName>
                                        </p:attrNameLst>
                                      </p:cBhvr>
                                      <p:tavLst>
                                        <p:tav tm="0">
                                          <p:val>
                                            <p:fltVal val="0"/>
                                          </p:val>
                                        </p:tav>
                                        <p:tav tm="100000">
                                          <p:val>
                                            <p:strVal val="#ppt_w"/>
                                          </p:val>
                                        </p:tav>
                                      </p:tavLst>
                                    </p:anim>
                                    <p:anim calcmode="lin" valueType="num">
                                      <p:cBhvr>
                                        <p:cTn id="131" dur="500" fill="hold"/>
                                        <p:tgtEl>
                                          <p:spTgt spid="28"/>
                                        </p:tgtEl>
                                        <p:attrNameLst>
                                          <p:attrName>ppt_h</p:attrName>
                                        </p:attrNameLst>
                                      </p:cBhvr>
                                      <p:tavLst>
                                        <p:tav tm="0">
                                          <p:val>
                                            <p:fltVal val="0"/>
                                          </p:val>
                                        </p:tav>
                                        <p:tav tm="100000">
                                          <p:val>
                                            <p:strVal val="#ppt_h"/>
                                          </p:val>
                                        </p:tav>
                                      </p:tavLst>
                                    </p:anim>
                                    <p:animEffect transition="in" filter="fade">
                                      <p:cBhvr>
                                        <p:cTn id="1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8" grpId="0" animBg="1"/>
      <p:bldP spid="10" grpId="0"/>
      <p:bldP spid="11" grpId="0" animBg="1"/>
      <p:bldP spid="12" grpId="0" animBg="1"/>
      <p:bldP spid="13" grpId="0"/>
      <p:bldP spid="14" grpId="0" animBg="1"/>
      <p:bldP spid="16" grpId="0"/>
      <p:bldP spid="17" grpId="0" animBg="1"/>
      <p:bldP spid="19" grpId="0"/>
      <p:bldP spid="20" grpId="0" animBg="1"/>
      <p:bldP spid="22" grpId="0"/>
      <p:bldP spid="23" grpId="0" animBg="1"/>
      <p:bldP spid="25" grpId="0"/>
      <p:bldP spid="26" grpId="0" animBg="1"/>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TextBox 8"/>
          <p:cNvSpPr txBox="1">
            <a:spLocks noChangeArrowheads="1"/>
          </p:cNvSpPr>
          <p:nvPr/>
        </p:nvSpPr>
        <p:spPr bwMode="auto">
          <a:xfrm>
            <a:off x="7635478" y="2494360"/>
            <a:ext cx="1089422"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8" name="燕尾形箭头 23"/>
          <p:cNvSpPr>
            <a:spLocks noChangeArrowheads="1"/>
          </p:cNvSpPr>
          <p:nvPr/>
        </p:nvSpPr>
        <p:spPr bwMode="auto">
          <a:xfrm rot="16200000">
            <a:off x="5907881" y="1487091"/>
            <a:ext cx="944166" cy="979884"/>
          </a:xfrm>
          <a:prstGeom prst="notchedRightArrow">
            <a:avLst>
              <a:gd name="adj1" fmla="val 60009"/>
              <a:gd name="adj2" fmla="val 36500"/>
            </a:avLst>
          </a:prstGeom>
          <a:solidFill>
            <a:srgbClr val="D20000"/>
          </a:soli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9" name="燕尾形箭头 24"/>
          <p:cNvSpPr>
            <a:spLocks noChangeArrowheads="1"/>
          </p:cNvSpPr>
          <p:nvPr/>
        </p:nvSpPr>
        <p:spPr bwMode="auto">
          <a:xfrm>
            <a:off x="6672263" y="2250282"/>
            <a:ext cx="944166" cy="979885"/>
          </a:xfrm>
          <a:prstGeom prst="notchedRightArrow">
            <a:avLst>
              <a:gd name="adj1" fmla="val 60009"/>
              <a:gd name="adj2" fmla="val 36500"/>
            </a:avLst>
          </a:prstGeom>
          <a:solidFill>
            <a:srgbClr val="4B525A"/>
          </a:soli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0" name="燕尾形箭头 25"/>
          <p:cNvSpPr>
            <a:spLocks noChangeArrowheads="1"/>
          </p:cNvSpPr>
          <p:nvPr/>
        </p:nvSpPr>
        <p:spPr bwMode="auto">
          <a:xfrm flipH="1">
            <a:off x="5143501" y="2250282"/>
            <a:ext cx="944166" cy="979885"/>
          </a:xfrm>
          <a:prstGeom prst="notchedRightArrow">
            <a:avLst>
              <a:gd name="adj1" fmla="val 60009"/>
              <a:gd name="adj2" fmla="val 36500"/>
            </a:avLst>
          </a:prstGeom>
          <a:solidFill>
            <a:srgbClr val="4B525A"/>
          </a:soli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1" name="TextBox 7"/>
          <p:cNvSpPr txBox="1">
            <a:spLocks noChangeArrowheads="1"/>
          </p:cNvSpPr>
          <p:nvPr/>
        </p:nvSpPr>
        <p:spPr bwMode="auto">
          <a:xfrm>
            <a:off x="5913835" y="2607469"/>
            <a:ext cx="93225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defRPr/>
            </a:pPr>
            <a:r>
              <a:rPr lang="zh-CN" altLang="en-US" sz="1800" kern="0" dirty="0">
                <a:latin typeface="微软雅黑" pitchFamily="34" charset="-122"/>
                <a:ea typeface="微软雅黑" pitchFamily="34" charset="-122"/>
              </a:rPr>
              <a:t>标题</a:t>
            </a:r>
          </a:p>
        </p:txBody>
      </p:sp>
      <p:sp>
        <p:nvSpPr>
          <p:cNvPr id="12" name="TextBox 8"/>
          <p:cNvSpPr txBox="1">
            <a:spLocks noChangeArrowheads="1"/>
          </p:cNvSpPr>
          <p:nvPr/>
        </p:nvSpPr>
        <p:spPr bwMode="auto">
          <a:xfrm>
            <a:off x="4080273" y="2499123"/>
            <a:ext cx="1063228"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3" name="TextBox 10"/>
          <p:cNvSpPr txBox="1">
            <a:spLocks noChangeArrowheads="1"/>
          </p:cNvSpPr>
          <p:nvPr/>
        </p:nvSpPr>
        <p:spPr bwMode="auto">
          <a:xfrm>
            <a:off x="5829300" y="1022748"/>
            <a:ext cx="111323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14" name="燕尾形箭头 29"/>
          <p:cNvSpPr>
            <a:spLocks noChangeArrowheads="1"/>
          </p:cNvSpPr>
          <p:nvPr/>
        </p:nvSpPr>
        <p:spPr bwMode="auto">
          <a:xfrm rot="5400000" flipV="1">
            <a:off x="5905501" y="3019426"/>
            <a:ext cx="944165" cy="979884"/>
          </a:xfrm>
          <a:prstGeom prst="notchedRightArrow">
            <a:avLst>
              <a:gd name="adj1" fmla="val 60009"/>
              <a:gd name="adj2" fmla="val 36500"/>
            </a:avLst>
          </a:prstGeom>
          <a:solidFill>
            <a:srgbClr val="D20000"/>
          </a:soli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15" name="TextBox 8"/>
          <p:cNvSpPr txBox="1">
            <a:spLocks noChangeArrowheads="1"/>
          </p:cNvSpPr>
          <p:nvPr/>
        </p:nvSpPr>
        <p:spPr bwMode="auto">
          <a:xfrm>
            <a:off x="5810250" y="3988594"/>
            <a:ext cx="113228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6" name="矩形 15"/>
          <p:cNvSpPr>
            <a:spLocks noChangeArrowheads="1"/>
          </p:cNvSpPr>
          <p:nvPr/>
        </p:nvSpPr>
        <p:spPr bwMode="auto">
          <a:xfrm>
            <a:off x="593180" y="1500055"/>
            <a:ext cx="53579" cy="620316"/>
          </a:xfrm>
          <a:prstGeom prst="rect">
            <a:avLst/>
          </a:prstGeom>
          <a:solidFill>
            <a:srgbClr val="D20000"/>
          </a:solidFill>
          <a:ln w="9525">
            <a:noFill/>
            <a:miter lim="800000"/>
            <a:headEnd/>
            <a:tailEnd/>
          </a:ln>
        </p:spPr>
        <p:txBody>
          <a:bodyPr lIns="68580" tIns="34290" rIns="68580" bIns="34290" anchor="ctr"/>
          <a:lstStyle/>
          <a:p>
            <a:pPr algn="ctr">
              <a:defRPr/>
            </a:pPr>
            <a:endParaRPr lang="zh-CN" altLang="en-US" kern="0"/>
          </a:p>
        </p:txBody>
      </p:sp>
      <p:sp>
        <p:nvSpPr>
          <p:cNvPr id="17" name="矩形 70"/>
          <p:cNvSpPr>
            <a:spLocks noChangeArrowheads="1"/>
          </p:cNvSpPr>
          <p:nvPr/>
        </p:nvSpPr>
        <p:spPr bwMode="auto">
          <a:xfrm>
            <a:off x="593180" y="2418027"/>
            <a:ext cx="53579" cy="619125"/>
          </a:xfrm>
          <a:prstGeom prst="rect">
            <a:avLst/>
          </a:prstGeom>
          <a:solidFill>
            <a:srgbClr val="4B525A"/>
          </a:solidFill>
          <a:ln w="9525">
            <a:noFill/>
            <a:miter lim="800000"/>
            <a:headEnd/>
            <a:tailEnd/>
          </a:ln>
        </p:spPr>
        <p:txBody>
          <a:bodyPr lIns="68580" tIns="34290" rIns="68580" bIns="34290" anchor="ctr"/>
          <a:lstStyle/>
          <a:p>
            <a:pPr algn="ctr">
              <a:defRPr/>
            </a:pPr>
            <a:endParaRPr lang="zh-CN" altLang="en-US" kern="0"/>
          </a:p>
        </p:txBody>
      </p:sp>
      <p:sp>
        <p:nvSpPr>
          <p:cNvPr id="18" name="矩形 75"/>
          <p:cNvSpPr>
            <a:spLocks noChangeArrowheads="1"/>
          </p:cNvSpPr>
          <p:nvPr/>
        </p:nvSpPr>
        <p:spPr bwMode="auto">
          <a:xfrm>
            <a:off x="593180" y="3335999"/>
            <a:ext cx="53579" cy="619125"/>
          </a:xfrm>
          <a:prstGeom prst="rect">
            <a:avLst/>
          </a:prstGeom>
          <a:solidFill>
            <a:srgbClr val="D20000"/>
          </a:solidFill>
          <a:ln w="9525">
            <a:noFill/>
            <a:miter lim="800000"/>
            <a:headEnd/>
            <a:tailEnd/>
          </a:ln>
        </p:spPr>
        <p:txBody>
          <a:bodyPr lIns="68580" tIns="34290" rIns="68580" bIns="34290" anchor="ctr"/>
          <a:lstStyle/>
          <a:p>
            <a:pPr algn="ctr">
              <a:defRPr/>
            </a:pPr>
            <a:endParaRPr lang="zh-CN" altLang="en-US" kern="0"/>
          </a:p>
        </p:txBody>
      </p:sp>
      <p:grpSp>
        <p:nvGrpSpPr>
          <p:cNvPr id="19" name="Group 18"/>
          <p:cNvGrpSpPr>
            <a:grpSpLocks/>
          </p:cNvGrpSpPr>
          <p:nvPr/>
        </p:nvGrpSpPr>
        <p:grpSpPr bwMode="auto">
          <a:xfrm>
            <a:off x="755576" y="1417399"/>
            <a:ext cx="2887266" cy="695406"/>
            <a:chOff x="0" y="0"/>
            <a:chExt cx="3850501" cy="928543"/>
          </a:xfrm>
        </p:grpSpPr>
        <p:sp>
          <p:nvSpPr>
            <p:cNvPr id="20"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smtClean="0">
                  <a:latin typeface="微软雅黑" pitchFamily="34" charset="-122"/>
                  <a:ea typeface="微软雅黑" pitchFamily="34" charset="-122"/>
                </a:rPr>
                <a:t>添加标题</a:t>
              </a:r>
              <a:endParaRPr lang="zh-CN" altLang="en-US" sz="1100" b="1" kern="0" dirty="0">
                <a:latin typeface="微软雅黑" pitchFamily="34" charset="-122"/>
                <a:ea typeface="微软雅黑" pitchFamily="34" charset="-122"/>
              </a:endParaRPr>
            </a:p>
          </p:txBody>
        </p:sp>
        <p:sp>
          <p:nvSpPr>
            <p:cNvPr id="21"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2" name="Group 21"/>
          <p:cNvGrpSpPr>
            <a:grpSpLocks/>
          </p:cNvGrpSpPr>
          <p:nvPr/>
        </p:nvGrpSpPr>
        <p:grpSpPr bwMode="auto">
          <a:xfrm>
            <a:off x="755576" y="2379542"/>
            <a:ext cx="2887266" cy="695854"/>
            <a:chOff x="0" y="0"/>
            <a:chExt cx="3850501" cy="927568"/>
          </a:xfrm>
        </p:grpSpPr>
        <p:sp>
          <p:nvSpPr>
            <p:cNvPr id="23"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4"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5" name="Group 24"/>
          <p:cNvGrpSpPr>
            <a:grpSpLocks/>
          </p:cNvGrpSpPr>
          <p:nvPr/>
        </p:nvGrpSpPr>
        <p:grpSpPr bwMode="auto">
          <a:xfrm>
            <a:off x="755576" y="3309651"/>
            <a:ext cx="2887266" cy="695854"/>
            <a:chOff x="0" y="0"/>
            <a:chExt cx="3850501" cy="927568"/>
          </a:xfrm>
        </p:grpSpPr>
        <p:sp>
          <p:nvSpPr>
            <p:cNvPr id="26"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7"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33774878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1900"/>
                            </p:stCondLst>
                            <p:childTnLst>
                              <p:par>
                                <p:cTn id="39" presetID="1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ppt_x</p:attrName>
                                        </p:attrNameLst>
                                      </p:cBhvr>
                                      <p:tavLst>
                                        <p:tav tm="0">
                                          <p:val>
                                            <p:strVal val="#ppt_x+#ppt_w*1.125000"/>
                                          </p:val>
                                        </p:tav>
                                        <p:tav tm="100000">
                                          <p:val>
                                            <p:strVal val="#ppt_x"/>
                                          </p:val>
                                        </p:tav>
                                      </p:tavLst>
                                    </p:anim>
                                    <p:animEffect transition="in" filter="wipe(left)">
                                      <p:cBhvr>
                                        <p:cTn id="42" dur="500"/>
                                        <p:tgtEl>
                                          <p:spTgt spid="12"/>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ppt_y</p:attrName>
                                        </p:attrNameLst>
                                      </p:cBhvr>
                                      <p:tavLst>
                                        <p:tav tm="0">
                                          <p:val>
                                            <p:strVal val="#ppt_y+#ppt_h*1.125000"/>
                                          </p:val>
                                        </p:tav>
                                        <p:tav tm="100000">
                                          <p:val>
                                            <p:strVal val="#ppt_y"/>
                                          </p:val>
                                        </p:tav>
                                      </p:tavLst>
                                    </p:anim>
                                    <p:animEffect transition="in" filter="wipe(up)">
                                      <p:cBhvr>
                                        <p:cTn id="46" dur="500"/>
                                        <p:tgtEl>
                                          <p:spTgt spid="13"/>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p:tgtEl>
                                          <p:spTgt spid="7"/>
                                        </p:tgtEl>
                                        <p:attrNameLst>
                                          <p:attrName>ppt_x</p:attrName>
                                        </p:attrNameLst>
                                      </p:cBhvr>
                                      <p:tavLst>
                                        <p:tav tm="0">
                                          <p:val>
                                            <p:strVal val="#ppt_x-#ppt_w*1.125000"/>
                                          </p:val>
                                        </p:tav>
                                        <p:tav tm="100000">
                                          <p:val>
                                            <p:strVal val="#ppt_x"/>
                                          </p:val>
                                        </p:tav>
                                      </p:tavLst>
                                    </p:anim>
                                    <p:animEffect transition="in" filter="wipe(right)">
                                      <p:cBhvr>
                                        <p:cTn id="50" dur="500"/>
                                        <p:tgtEl>
                                          <p:spTgt spid="7"/>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p:tgtEl>
                                          <p:spTgt spid="15"/>
                                        </p:tgtEl>
                                        <p:attrNameLst>
                                          <p:attrName>ppt_y</p:attrName>
                                        </p:attrNameLst>
                                      </p:cBhvr>
                                      <p:tavLst>
                                        <p:tav tm="0">
                                          <p:val>
                                            <p:strVal val="#ppt_y-#ppt_h*1.125000"/>
                                          </p:val>
                                        </p:tav>
                                        <p:tav tm="100000">
                                          <p:val>
                                            <p:strVal val="#ppt_y"/>
                                          </p:val>
                                        </p:tav>
                                      </p:tavLst>
                                    </p:anim>
                                    <p:animEffect transition="in" filter="wipe(down)">
                                      <p:cBhvr>
                                        <p:cTn id="54" dur="500"/>
                                        <p:tgtEl>
                                          <p:spTgt spid="15"/>
                                        </p:tgtEl>
                                      </p:cBhvr>
                                    </p:animEffect>
                                  </p:childTnLst>
                                </p:cTn>
                              </p:par>
                            </p:childTnLst>
                          </p:cTn>
                        </p:par>
                        <p:par>
                          <p:cTn id="55" fill="hold">
                            <p:stCondLst>
                              <p:cond delay="2400"/>
                            </p:stCondLst>
                            <p:childTnLst>
                              <p:par>
                                <p:cTn id="56" presetID="53" presetClass="entr" presetSubtype="16"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2900"/>
                            </p:stCondLst>
                            <p:childTnLst>
                              <p:par>
                                <p:cTn id="62" presetID="2" presetClass="entr" presetSubtype="4"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20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3600"/>
                            </p:stCondLst>
                            <p:childTnLst>
                              <p:par>
                                <p:cTn id="75" presetID="22" presetClass="entr" presetSubtype="8"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childTnLst>
                          </p:cTn>
                        </p:par>
                        <p:par>
                          <p:cTn id="78" fill="hold">
                            <p:stCondLst>
                              <p:cond delay="41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4600"/>
                            </p:stCondLst>
                            <p:childTnLst>
                              <p:par>
                                <p:cTn id="83" presetID="22" presetClass="entr" presetSubtype="8" fill="hold"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p:bldP spid="8" grpId="0" animBg="1"/>
      <p:bldP spid="9" grpId="0" animBg="1"/>
      <p:bldP spid="10" grpId="0" animBg="1"/>
      <p:bldP spid="11" grpId="0"/>
      <p:bldP spid="12" grpId="0"/>
      <p:bldP spid="13" grpId="0"/>
      <p:bldP spid="14" grpId="0" animBg="1"/>
      <p:bldP spid="15" grpId="0"/>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椭圆 19"/>
          <p:cNvSpPr>
            <a:spLocks noChangeArrowheads="1"/>
          </p:cNvSpPr>
          <p:nvPr/>
        </p:nvSpPr>
        <p:spPr bwMode="auto">
          <a:xfrm>
            <a:off x="1096216" y="1313161"/>
            <a:ext cx="1556147" cy="1554956"/>
          </a:xfrm>
          <a:prstGeom prst="ellipse">
            <a:avLst/>
          </a:prstGeom>
          <a:solidFill>
            <a:srgbClr val="4B525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8" name="椭圆 20"/>
          <p:cNvSpPr>
            <a:spLocks noChangeArrowheads="1"/>
          </p:cNvSpPr>
          <p:nvPr/>
        </p:nvSpPr>
        <p:spPr bwMode="auto">
          <a:xfrm>
            <a:off x="2938113" y="1313161"/>
            <a:ext cx="1554956" cy="1554956"/>
          </a:xfrm>
          <a:prstGeom prst="ellipse">
            <a:avLst/>
          </a:prstGeom>
          <a:solidFill>
            <a:srgbClr val="D20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9" name="椭圆 21"/>
          <p:cNvSpPr>
            <a:spLocks noChangeArrowheads="1"/>
          </p:cNvSpPr>
          <p:nvPr/>
        </p:nvSpPr>
        <p:spPr bwMode="auto">
          <a:xfrm>
            <a:off x="4778820" y="1313161"/>
            <a:ext cx="1554956" cy="1554956"/>
          </a:xfrm>
          <a:prstGeom prst="ellipse">
            <a:avLst/>
          </a:prstGeom>
          <a:solidFill>
            <a:srgbClr val="4B525A"/>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10" name="椭圆 22"/>
          <p:cNvSpPr>
            <a:spLocks noChangeArrowheads="1"/>
          </p:cNvSpPr>
          <p:nvPr/>
        </p:nvSpPr>
        <p:spPr bwMode="auto">
          <a:xfrm>
            <a:off x="6619526" y="1313161"/>
            <a:ext cx="1556147" cy="1554956"/>
          </a:xfrm>
          <a:prstGeom prst="ellipse">
            <a:avLst/>
          </a:prstGeom>
          <a:solidFill>
            <a:srgbClr val="D20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nvGrpSpPr>
          <p:cNvPr id="11" name="Group 4"/>
          <p:cNvGrpSpPr>
            <a:grpSpLocks/>
          </p:cNvGrpSpPr>
          <p:nvPr/>
        </p:nvGrpSpPr>
        <p:grpSpPr bwMode="auto">
          <a:xfrm>
            <a:off x="1521269" y="1759644"/>
            <a:ext cx="706041" cy="661988"/>
            <a:chOff x="0" y="0"/>
            <a:chExt cx="796" cy="747"/>
          </a:xfrm>
        </p:grpSpPr>
        <p:sp>
          <p:nvSpPr>
            <p:cNvPr id="12" name="Line 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Freeform 6"/>
            <p:cNvSpPr>
              <a:spLocks noEditPoints="1"/>
            </p:cNvSpPr>
            <p:nvPr/>
          </p:nvSpPr>
          <p:spPr bwMode="auto">
            <a:xfrm>
              <a:off x="0" y="50"/>
              <a:ext cx="796" cy="697"/>
            </a:xfrm>
            <a:custGeom>
              <a:avLst/>
              <a:gdLst>
                <a:gd name="T0" fmla="*/ 796 w 796"/>
                <a:gd name="T1" fmla="*/ 597 h 697"/>
                <a:gd name="T2" fmla="*/ 796 w 796"/>
                <a:gd name="T3" fmla="*/ 0 h 697"/>
                <a:gd name="T4" fmla="*/ 0 w 796"/>
                <a:gd name="T5" fmla="*/ 0 h 697"/>
                <a:gd name="T6" fmla="*/ 0 w 796"/>
                <a:gd name="T7" fmla="*/ 597 h 697"/>
                <a:gd name="T8" fmla="*/ 348 w 796"/>
                <a:gd name="T9" fmla="*/ 597 h 697"/>
                <a:gd name="T10" fmla="*/ 348 w 796"/>
                <a:gd name="T11" fmla="*/ 647 h 697"/>
                <a:gd name="T12" fmla="*/ 200 w 796"/>
                <a:gd name="T13" fmla="*/ 647 h 697"/>
                <a:gd name="T14" fmla="*/ 200 w 796"/>
                <a:gd name="T15" fmla="*/ 697 h 697"/>
                <a:gd name="T16" fmla="*/ 599 w 796"/>
                <a:gd name="T17" fmla="*/ 697 h 697"/>
                <a:gd name="T18" fmla="*/ 599 w 796"/>
                <a:gd name="T19" fmla="*/ 647 h 697"/>
                <a:gd name="T20" fmla="*/ 448 w 796"/>
                <a:gd name="T21" fmla="*/ 647 h 697"/>
                <a:gd name="T22" fmla="*/ 448 w 796"/>
                <a:gd name="T23" fmla="*/ 597 h 697"/>
                <a:gd name="T24" fmla="*/ 796 w 796"/>
                <a:gd name="T25" fmla="*/ 597 h 697"/>
                <a:gd name="T26" fmla="*/ 100 w 796"/>
                <a:gd name="T27" fmla="*/ 101 h 697"/>
                <a:gd name="T28" fmla="*/ 696 w 796"/>
                <a:gd name="T29" fmla="*/ 101 h 697"/>
                <a:gd name="T30" fmla="*/ 696 w 796"/>
                <a:gd name="T31" fmla="*/ 499 h 697"/>
                <a:gd name="T32" fmla="*/ 100 w 796"/>
                <a:gd name="T33" fmla="*/ 499 h 697"/>
                <a:gd name="T34" fmla="*/ 100 w 796"/>
                <a:gd name="T35" fmla="*/ 101 h 6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6" h="697">
                  <a:moveTo>
                    <a:pt x="796" y="597"/>
                  </a:moveTo>
                  <a:lnTo>
                    <a:pt x="796" y="0"/>
                  </a:lnTo>
                  <a:lnTo>
                    <a:pt x="0" y="0"/>
                  </a:lnTo>
                  <a:lnTo>
                    <a:pt x="0" y="597"/>
                  </a:lnTo>
                  <a:lnTo>
                    <a:pt x="348" y="597"/>
                  </a:lnTo>
                  <a:lnTo>
                    <a:pt x="348" y="647"/>
                  </a:lnTo>
                  <a:lnTo>
                    <a:pt x="200" y="647"/>
                  </a:lnTo>
                  <a:lnTo>
                    <a:pt x="200" y="697"/>
                  </a:lnTo>
                  <a:lnTo>
                    <a:pt x="599" y="697"/>
                  </a:lnTo>
                  <a:lnTo>
                    <a:pt x="599" y="647"/>
                  </a:lnTo>
                  <a:lnTo>
                    <a:pt x="448" y="647"/>
                  </a:lnTo>
                  <a:lnTo>
                    <a:pt x="448" y="597"/>
                  </a:lnTo>
                  <a:lnTo>
                    <a:pt x="796" y="597"/>
                  </a:lnTo>
                  <a:close/>
                  <a:moveTo>
                    <a:pt x="100" y="101"/>
                  </a:moveTo>
                  <a:lnTo>
                    <a:pt x="696" y="101"/>
                  </a:lnTo>
                  <a:lnTo>
                    <a:pt x="696" y="499"/>
                  </a:lnTo>
                  <a:lnTo>
                    <a:pt x="100" y="499"/>
                  </a:lnTo>
                  <a:lnTo>
                    <a:pt x="100"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Group 9"/>
          <p:cNvGrpSpPr>
            <a:grpSpLocks/>
          </p:cNvGrpSpPr>
          <p:nvPr/>
        </p:nvGrpSpPr>
        <p:grpSpPr bwMode="auto">
          <a:xfrm>
            <a:off x="3392932" y="1652488"/>
            <a:ext cx="803672" cy="711994"/>
            <a:chOff x="0" y="0"/>
            <a:chExt cx="741" cy="656"/>
          </a:xfrm>
        </p:grpSpPr>
        <p:sp>
          <p:nvSpPr>
            <p:cNvPr id="15"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Group 14"/>
          <p:cNvGrpSpPr>
            <a:grpSpLocks/>
          </p:cNvGrpSpPr>
          <p:nvPr/>
        </p:nvGrpSpPr>
        <p:grpSpPr bwMode="auto">
          <a:xfrm>
            <a:off x="5258641" y="1773932"/>
            <a:ext cx="595313" cy="634604"/>
            <a:chOff x="0" y="0"/>
            <a:chExt cx="550" cy="587"/>
          </a:xfrm>
        </p:grpSpPr>
        <p:sp>
          <p:nvSpPr>
            <p:cNvPr id="18"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Freeform 16"/>
            <p:cNvSpPr>
              <a:spLocks noEditPoints="1"/>
            </p:cNvSpPr>
            <p:nvPr/>
          </p:nvSpPr>
          <p:spPr bwMode="auto">
            <a:xfrm>
              <a:off x="36" y="0"/>
              <a:ext cx="514" cy="587"/>
            </a:xfrm>
            <a:custGeom>
              <a:avLst/>
              <a:gdLst>
                <a:gd name="T0" fmla="*/ 74 w 514"/>
                <a:gd name="T1" fmla="*/ 587 h 587"/>
                <a:gd name="T2" fmla="*/ 439 w 514"/>
                <a:gd name="T3" fmla="*/ 587 h 587"/>
                <a:gd name="T4" fmla="*/ 478 w 514"/>
                <a:gd name="T5" fmla="*/ 185 h 587"/>
                <a:gd name="T6" fmla="*/ 38 w 514"/>
                <a:gd name="T7" fmla="*/ 185 h 587"/>
                <a:gd name="T8" fmla="*/ 74 w 514"/>
                <a:gd name="T9" fmla="*/ 587 h 587"/>
                <a:gd name="T10" fmla="*/ 330 w 514"/>
                <a:gd name="T11" fmla="*/ 74 h 587"/>
                <a:gd name="T12" fmla="*/ 330 w 514"/>
                <a:gd name="T13" fmla="*/ 0 h 587"/>
                <a:gd name="T14" fmla="*/ 184 w 514"/>
                <a:gd name="T15" fmla="*/ 0 h 587"/>
                <a:gd name="T16" fmla="*/ 184 w 514"/>
                <a:gd name="T17" fmla="*/ 74 h 587"/>
                <a:gd name="T18" fmla="*/ 0 w 514"/>
                <a:gd name="T19" fmla="*/ 74 h 587"/>
                <a:gd name="T20" fmla="*/ 0 w 514"/>
                <a:gd name="T21" fmla="*/ 185 h 587"/>
                <a:gd name="T22" fmla="*/ 38 w 514"/>
                <a:gd name="T23" fmla="*/ 146 h 587"/>
                <a:gd name="T24" fmla="*/ 478 w 514"/>
                <a:gd name="T25" fmla="*/ 146 h 587"/>
                <a:gd name="T26" fmla="*/ 514 w 514"/>
                <a:gd name="T27" fmla="*/ 185 h 587"/>
                <a:gd name="T28" fmla="*/ 514 w 514"/>
                <a:gd name="T29" fmla="*/ 74 h 587"/>
                <a:gd name="T30" fmla="*/ 330 w 514"/>
                <a:gd name="T31" fmla="*/ 74 h 587"/>
                <a:gd name="T32" fmla="*/ 294 w 514"/>
                <a:gd name="T33" fmla="*/ 74 h 587"/>
                <a:gd name="T34" fmla="*/ 220 w 514"/>
                <a:gd name="T35" fmla="*/ 74 h 587"/>
                <a:gd name="T36" fmla="*/ 220 w 514"/>
                <a:gd name="T37" fmla="*/ 36 h 587"/>
                <a:gd name="T38" fmla="*/ 294 w 514"/>
                <a:gd name="T39" fmla="*/ 36 h 587"/>
                <a:gd name="T40" fmla="*/ 294 w 514"/>
                <a:gd name="T41" fmla="*/ 74 h 5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4" h="587">
                  <a:moveTo>
                    <a:pt x="74" y="587"/>
                  </a:moveTo>
                  <a:lnTo>
                    <a:pt x="439" y="587"/>
                  </a:lnTo>
                  <a:lnTo>
                    <a:pt x="478" y="185"/>
                  </a:lnTo>
                  <a:lnTo>
                    <a:pt x="38" y="185"/>
                  </a:lnTo>
                  <a:lnTo>
                    <a:pt x="74" y="587"/>
                  </a:lnTo>
                  <a:close/>
                  <a:moveTo>
                    <a:pt x="330" y="74"/>
                  </a:moveTo>
                  <a:lnTo>
                    <a:pt x="330" y="0"/>
                  </a:lnTo>
                  <a:lnTo>
                    <a:pt x="184" y="0"/>
                  </a:lnTo>
                  <a:lnTo>
                    <a:pt x="184" y="74"/>
                  </a:lnTo>
                  <a:lnTo>
                    <a:pt x="0" y="74"/>
                  </a:lnTo>
                  <a:lnTo>
                    <a:pt x="0" y="185"/>
                  </a:lnTo>
                  <a:lnTo>
                    <a:pt x="38" y="146"/>
                  </a:lnTo>
                  <a:lnTo>
                    <a:pt x="478" y="146"/>
                  </a:lnTo>
                  <a:lnTo>
                    <a:pt x="514" y="185"/>
                  </a:lnTo>
                  <a:lnTo>
                    <a:pt x="514" y="74"/>
                  </a:lnTo>
                  <a:lnTo>
                    <a:pt x="330" y="74"/>
                  </a:lnTo>
                  <a:close/>
                  <a:moveTo>
                    <a:pt x="294" y="74"/>
                  </a:moveTo>
                  <a:lnTo>
                    <a:pt x="220" y="74"/>
                  </a:lnTo>
                  <a:lnTo>
                    <a:pt x="220" y="36"/>
                  </a:lnTo>
                  <a:lnTo>
                    <a:pt x="294" y="36"/>
                  </a:lnTo>
                  <a:lnTo>
                    <a:pt x="294"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0" name="Group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8386" y="1709638"/>
            <a:ext cx="64889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44"/>
          <p:cNvSpPr txBox="1">
            <a:spLocks noChangeArrowheads="1"/>
          </p:cNvSpPr>
          <p:nvPr/>
        </p:nvSpPr>
        <p:spPr bwMode="auto">
          <a:xfrm>
            <a:off x="1442688" y="2930030"/>
            <a:ext cx="88344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标题内容</a:t>
            </a:r>
          </a:p>
        </p:txBody>
      </p:sp>
      <p:sp>
        <p:nvSpPr>
          <p:cNvPr id="22" name="文本框 45"/>
          <p:cNvSpPr txBox="1">
            <a:spLocks noChangeArrowheads="1"/>
          </p:cNvSpPr>
          <p:nvPr/>
        </p:nvSpPr>
        <p:spPr bwMode="auto">
          <a:xfrm>
            <a:off x="1199801" y="3207444"/>
            <a:ext cx="1350169"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dirty="0">
                <a:solidFill>
                  <a:srgbClr val="5F6D78"/>
                </a:solidFill>
                <a:latin typeface="微软雅黑" panose="020B0503020204020204" pitchFamily="34" charset="-122"/>
                <a:ea typeface="微软雅黑" panose="020B0503020204020204" pitchFamily="34" charset="-122"/>
              </a:rPr>
              <a:t>这里填具体描述这里填具体描述</a:t>
            </a:r>
          </a:p>
          <a:p>
            <a:pPr eaLnBrk="1" hangingPunct="1">
              <a:buFont typeface="Arial" panose="020B0604020202020204" pitchFamily="34" charset="0"/>
              <a:buNone/>
            </a:pPr>
            <a:r>
              <a:rPr lang="zh-CN" altLang="en-US" dirty="0">
                <a:solidFill>
                  <a:srgbClr val="5F6D78"/>
                </a:solidFill>
                <a:latin typeface="微软雅黑" panose="020B0503020204020204" pitchFamily="34" charset="-122"/>
                <a:ea typeface="微软雅黑" panose="020B0503020204020204" pitchFamily="34" charset="-122"/>
              </a:rPr>
              <a:t>这里填具体描述</a:t>
            </a:r>
          </a:p>
          <a:p>
            <a:pPr eaLnBrk="1" hangingPunct="1">
              <a:buFont typeface="Arial" panose="020B0604020202020204" pitchFamily="34" charset="0"/>
              <a:buNone/>
            </a:pPr>
            <a:r>
              <a:rPr lang="zh-CN" altLang="en-US" dirty="0">
                <a:solidFill>
                  <a:srgbClr val="5F6D78"/>
                </a:solidFill>
                <a:latin typeface="微软雅黑" panose="020B0503020204020204" pitchFamily="34" charset="-122"/>
                <a:ea typeface="微软雅黑" panose="020B0503020204020204" pitchFamily="34" charset="-122"/>
              </a:rPr>
              <a:t>这里填具体描述</a:t>
            </a:r>
          </a:p>
        </p:txBody>
      </p:sp>
      <p:sp>
        <p:nvSpPr>
          <p:cNvPr id="23" name="文本框 46"/>
          <p:cNvSpPr txBox="1">
            <a:spLocks noChangeArrowheads="1"/>
          </p:cNvSpPr>
          <p:nvPr/>
        </p:nvSpPr>
        <p:spPr bwMode="auto">
          <a:xfrm>
            <a:off x="3266726" y="2930030"/>
            <a:ext cx="88463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标题内容</a:t>
            </a:r>
          </a:p>
        </p:txBody>
      </p:sp>
      <p:sp>
        <p:nvSpPr>
          <p:cNvPr id="24" name="文本框 47"/>
          <p:cNvSpPr txBox="1">
            <a:spLocks noChangeArrowheads="1"/>
          </p:cNvSpPr>
          <p:nvPr/>
        </p:nvSpPr>
        <p:spPr bwMode="auto">
          <a:xfrm>
            <a:off x="3025029" y="3207444"/>
            <a:ext cx="1348978"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p:txBody>
      </p:sp>
      <p:sp>
        <p:nvSpPr>
          <p:cNvPr id="25" name="文本框 48"/>
          <p:cNvSpPr txBox="1">
            <a:spLocks noChangeArrowheads="1"/>
          </p:cNvSpPr>
          <p:nvPr/>
        </p:nvSpPr>
        <p:spPr bwMode="auto">
          <a:xfrm>
            <a:off x="5232448" y="2930030"/>
            <a:ext cx="88344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标题内容</a:t>
            </a:r>
          </a:p>
        </p:txBody>
      </p:sp>
      <p:sp>
        <p:nvSpPr>
          <p:cNvPr id="26" name="文本框 49"/>
          <p:cNvSpPr txBox="1">
            <a:spLocks noChangeArrowheads="1"/>
          </p:cNvSpPr>
          <p:nvPr/>
        </p:nvSpPr>
        <p:spPr bwMode="auto">
          <a:xfrm>
            <a:off x="4989560" y="3207444"/>
            <a:ext cx="1348978"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p:txBody>
      </p:sp>
      <p:sp>
        <p:nvSpPr>
          <p:cNvPr id="27" name="文本框 50"/>
          <p:cNvSpPr txBox="1">
            <a:spLocks noChangeArrowheads="1"/>
          </p:cNvSpPr>
          <p:nvPr/>
        </p:nvSpPr>
        <p:spPr bwMode="auto">
          <a:xfrm>
            <a:off x="6973142" y="2930030"/>
            <a:ext cx="88344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标题内容</a:t>
            </a:r>
          </a:p>
        </p:txBody>
      </p:sp>
      <p:sp>
        <p:nvSpPr>
          <p:cNvPr id="28" name="文本框 51"/>
          <p:cNvSpPr txBox="1">
            <a:spLocks noChangeArrowheads="1"/>
          </p:cNvSpPr>
          <p:nvPr/>
        </p:nvSpPr>
        <p:spPr bwMode="auto">
          <a:xfrm>
            <a:off x="6730254" y="3207444"/>
            <a:ext cx="1350169"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a:p>
            <a:pPr eaLnBrk="1" hangingPunct="1">
              <a:buFont typeface="Arial" panose="020B0604020202020204" pitchFamily="34" charset="0"/>
              <a:buNone/>
            </a:pPr>
            <a:r>
              <a:rPr lang="zh-CN" altLang="en-US">
                <a:solidFill>
                  <a:srgbClr val="5F6D78"/>
                </a:solidFill>
                <a:latin typeface="微软雅黑" panose="020B0503020204020204" pitchFamily="34" charset="-122"/>
                <a:ea typeface="微软雅黑" panose="020B0503020204020204" pitchFamily="34" charset="-122"/>
              </a:rPr>
              <a:t>这里填具体描述</a:t>
            </a:r>
          </a:p>
        </p:txBody>
      </p:sp>
    </p:spTree>
    <p:extLst>
      <p:ext uri="{BB962C8B-B14F-4D97-AF65-F5344CB8AC3E}">
        <p14:creationId xmlns:p14="http://schemas.microsoft.com/office/powerpoint/2010/main" val="327946080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1800"/>
                            </p:stCondLst>
                            <p:childTnLst>
                              <p:par>
                                <p:cTn id="42" presetID="42"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1000"/>
                                        <p:tgtEl>
                                          <p:spTgt spid="24"/>
                                        </p:tgtEl>
                                      </p:cBhvr>
                                    </p:animEffect>
                                    <p:anim calcmode="lin" valueType="num">
                                      <p:cBhvr>
                                        <p:cTn id="60" dur="1000" fill="hold"/>
                                        <p:tgtEl>
                                          <p:spTgt spid="24"/>
                                        </p:tgtEl>
                                        <p:attrNameLst>
                                          <p:attrName>ppt_x</p:attrName>
                                        </p:attrNameLst>
                                      </p:cBhvr>
                                      <p:tavLst>
                                        <p:tav tm="0">
                                          <p:val>
                                            <p:strVal val="#ppt_x"/>
                                          </p:val>
                                        </p:tav>
                                        <p:tav tm="100000">
                                          <p:val>
                                            <p:strVal val="#ppt_x"/>
                                          </p:val>
                                        </p:tav>
                                      </p:tavLst>
                                    </p:anim>
                                    <p:anim calcmode="lin" valueType="num">
                                      <p:cBhvr>
                                        <p:cTn id="61" dur="1000" fill="hold"/>
                                        <p:tgtEl>
                                          <p:spTgt spid="24"/>
                                        </p:tgtEl>
                                        <p:attrNameLst>
                                          <p:attrName>ppt_y</p:attrName>
                                        </p:attrNameLst>
                                      </p:cBhvr>
                                      <p:tavLst>
                                        <p:tav tm="0">
                                          <p:val>
                                            <p:strVal val="#ppt_y+.1"/>
                                          </p:val>
                                        </p:tav>
                                        <p:tav tm="100000">
                                          <p:val>
                                            <p:strVal val="#ppt_y"/>
                                          </p:val>
                                        </p:tav>
                                      </p:tavLst>
                                    </p:anim>
                                  </p:childTnLst>
                                </p:cTn>
                              </p:par>
                            </p:childTnLst>
                          </p:cTn>
                        </p:par>
                        <p:par>
                          <p:cTn id="62" fill="hold">
                            <p:stCondLst>
                              <p:cond delay="280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1000"/>
                                        <p:tgtEl>
                                          <p:spTgt spid="9"/>
                                        </p:tgtEl>
                                      </p:cBhvr>
                                    </p:animEffect>
                                    <p:anim calcmode="lin" valueType="num">
                                      <p:cBhvr>
                                        <p:cTn id="71" dur="1000" fill="hold"/>
                                        <p:tgtEl>
                                          <p:spTgt spid="9"/>
                                        </p:tgtEl>
                                        <p:attrNameLst>
                                          <p:attrName>ppt_x</p:attrName>
                                        </p:attrNameLst>
                                      </p:cBhvr>
                                      <p:tavLst>
                                        <p:tav tm="0">
                                          <p:val>
                                            <p:strVal val="#ppt_x"/>
                                          </p:val>
                                        </p:tav>
                                        <p:tav tm="100000">
                                          <p:val>
                                            <p:strVal val="#ppt_x"/>
                                          </p:val>
                                        </p:tav>
                                      </p:tavLst>
                                    </p:anim>
                                    <p:anim calcmode="lin" valueType="num">
                                      <p:cBhvr>
                                        <p:cTn id="72" dur="1000" fill="hold"/>
                                        <p:tgtEl>
                                          <p:spTgt spid="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1000"/>
                                        <p:tgtEl>
                                          <p:spTgt spid="26"/>
                                        </p:tgtEl>
                                      </p:cBhvr>
                                    </p:animEffect>
                                    <p:anim calcmode="lin" valueType="num">
                                      <p:cBhvr>
                                        <p:cTn id="81" dur="1000" fill="hold"/>
                                        <p:tgtEl>
                                          <p:spTgt spid="26"/>
                                        </p:tgtEl>
                                        <p:attrNameLst>
                                          <p:attrName>ppt_x</p:attrName>
                                        </p:attrNameLst>
                                      </p:cBhvr>
                                      <p:tavLst>
                                        <p:tav tm="0">
                                          <p:val>
                                            <p:strVal val="#ppt_x"/>
                                          </p:val>
                                        </p:tav>
                                        <p:tav tm="100000">
                                          <p:val>
                                            <p:strVal val="#ppt_x"/>
                                          </p:val>
                                        </p:tav>
                                      </p:tavLst>
                                    </p:anim>
                                    <p:anim calcmode="lin" valueType="num">
                                      <p:cBhvr>
                                        <p:cTn id="82" dur="1000" fill="hold"/>
                                        <p:tgtEl>
                                          <p:spTgt spid="26"/>
                                        </p:tgtEl>
                                        <p:attrNameLst>
                                          <p:attrName>ppt_y</p:attrName>
                                        </p:attrNameLst>
                                      </p:cBhvr>
                                      <p:tavLst>
                                        <p:tav tm="0">
                                          <p:val>
                                            <p:strVal val="#ppt_y+.1"/>
                                          </p:val>
                                        </p:tav>
                                        <p:tav tm="100000">
                                          <p:val>
                                            <p:strVal val="#ppt_y"/>
                                          </p:val>
                                        </p:tav>
                                      </p:tavLst>
                                    </p:anim>
                                  </p:childTnLst>
                                </p:cTn>
                              </p:par>
                            </p:childTnLst>
                          </p:cTn>
                        </p:par>
                        <p:par>
                          <p:cTn id="83" fill="hold">
                            <p:stCondLst>
                              <p:cond delay="3800"/>
                            </p:stCondLst>
                            <p:childTnLst>
                              <p:par>
                                <p:cTn id="84" presetID="42" presetClass="entr" presetSubtype="0"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1000"/>
                                        <p:tgtEl>
                                          <p:spTgt spid="10"/>
                                        </p:tgtEl>
                                      </p:cBhvr>
                                    </p:animEffect>
                                    <p:anim calcmode="lin" valueType="num">
                                      <p:cBhvr>
                                        <p:cTn id="92" dur="1000" fill="hold"/>
                                        <p:tgtEl>
                                          <p:spTgt spid="10"/>
                                        </p:tgtEl>
                                        <p:attrNameLst>
                                          <p:attrName>ppt_x</p:attrName>
                                        </p:attrNameLst>
                                      </p:cBhvr>
                                      <p:tavLst>
                                        <p:tav tm="0">
                                          <p:val>
                                            <p:strVal val="#ppt_x"/>
                                          </p:val>
                                        </p:tav>
                                        <p:tav tm="100000">
                                          <p:val>
                                            <p:strVal val="#ppt_x"/>
                                          </p:val>
                                        </p:tav>
                                      </p:tavLst>
                                    </p:anim>
                                    <p:anim calcmode="lin" valueType="num">
                                      <p:cBhvr>
                                        <p:cTn id="93" dur="1000" fill="hold"/>
                                        <p:tgtEl>
                                          <p:spTgt spid="1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1000"/>
                                        <p:tgtEl>
                                          <p:spTgt spid="28"/>
                                        </p:tgtEl>
                                      </p:cBhvr>
                                    </p:animEffect>
                                    <p:anim calcmode="lin" valueType="num">
                                      <p:cBhvr>
                                        <p:cTn id="102" dur="1000" fill="hold"/>
                                        <p:tgtEl>
                                          <p:spTgt spid="28"/>
                                        </p:tgtEl>
                                        <p:attrNameLst>
                                          <p:attrName>ppt_x</p:attrName>
                                        </p:attrNameLst>
                                      </p:cBhvr>
                                      <p:tavLst>
                                        <p:tav tm="0">
                                          <p:val>
                                            <p:strVal val="#ppt_x"/>
                                          </p:val>
                                        </p:tav>
                                        <p:tav tm="100000">
                                          <p:val>
                                            <p:strVal val="#ppt_x"/>
                                          </p:val>
                                        </p:tav>
                                      </p:tavLst>
                                    </p:anim>
                                    <p:anim calcmode="lin" valueType="num">
                                      <p:cBhvr>
                                        <p:cTn id="10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autoUpdateAnimBg="0"/>
      <p:bldP spid="8" grpId="0" animBg="1" autoUpdateAnimBg="0"/>
      <p:bldP spid="9" grpId="0" animBg="1" autoUpdateAnimBg="0"/>
      <p:bldP spid="10" grpId="0" animBg="1"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矩形 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t="16006" b="21838"/>
          <a:stretch/>
        </p:blipFill>
        <p:spPr>
          <a:xfrm>
            <a:off x="567258" y="2106429"/>
            <a:ext cx="5486547" cy="2419988"/>
          </a:xfrm>
          <a:prstGeom prst="rect">
            <a:avLst/>
          </a:prstGeom>
        </p:spPr>
      </p:pic>
      <p:sp>
        <p:nvSpPr>
          <p:cNvPr id="9" name="Rectangle 12"/>
          <p:cNvSpPr/>
          <p:nvPr/>
        </p:nvSpPr>
        <p:spPr bwMode="auto">
          <a:xfrm>
            <a:off x="6130216" y="2106429"/>
            <a:ext cx="2453181" cy="2419987"/>
          </a:xfrm>
          <a:prstGeom prst="rect">
            <a:avLst/>
          </a:prstGeom>
          <a:solidFill>
            <a:srgbClr val="4B525A"/>
          </a:solidFill>
          <a:ln w="9525" cap="flat" cmpd="sng" algn="ctr">
            <a:noFill/>
            <a:prstDash val="solid"/>
            <a:headEnd type="none" w="med" len="med"/>
            <a:tailEnd type="none" w="med" len="med"/>
          </a:ln>
          <a:effectLst/>
        </p:spPr>
        <p:txBody>
          <a:bodyPr rot="0" spcFirstLastPara="0" vert="horz" wrap="square" lIns="137166" tIns="68583" rIns="34292" bIns="34292" numCol="1" spcCol="0" rtlCol="0" fromWordArt="0" anchor="t"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l" defTabSz="914363" rtl="0" eaLnBrk="1" fontAlgn="auto" latinLnBrk="0" hangingPunct="1">
              <a:lnSpc>
                <a:spcPct val="100000"/>
              </a:lnSpc>
              <a:spcBef>
                <a:spcPts val="0"/>
              </a:spcBef>
              <a:spcAft>
                <a:spcPts val="450"/>
              </a:spcAft>
              <a:buClrTx/>
              <a:buSzTx/>
              <a:buFontTx/>
              <a:buNone/>
              <a:tabLst/>
              <a:defRPr/>
            </a:pPr>
            <a:endParaRPr kumimoji="0" lang="en-US" sz="2700" b="0" i="0" u="none" strike="noStrike" kern="1200" cap="none" spc="0" normalizeH="0" baseline="0" noProof="0" dirty="0">
              <a:ln>
                <a:noFill/>
              </a:ln>
              <a:solidFill>
                <a:srgbClr val="FFFFFF">
                  <a:alpha val="99000"/>
                </a:srgbClr>
              </a:solidFill>
              <a:effectLst/>
              <a:uLnTx/>
              <a:uFillTx/>
              <a:latin typeface="Segoe UI Light" pitchFamily="34" charset="0"/>
              <a:ea typeface="+mn-ea"/>
              <a:cs typeface="+mn-cs"/>
            </a:endParaRPr>
          </a:p>
        </p:txBody>
      </p:sp>
      <p:sp>
        <p:nvSpPr>
          <p:cNvPr id="10" name="文本框 81"/>
          <p:cNvSpPr txBox="1">
            <a:spLocks noChangeArrowheads="1"/>
          </p:cNvSpPr>
          <p:nvPr/>
        </p:nvSpPr>
        <p:spPr bwMode="auto">
          <a:xfrm>
            <a:off x="6423157" y="2493443"/>
            <a:ext cx="1944216" cy="173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smtClean="0">
                <a:solidFill>
                  <a:schemeClr val="bg1"/>
                </a:solidFill>
                <a:latin typeface="微软雅黑" pitchFamily="34" charset="-122"/>
                <a:ea typeface="微软雅黑" pitchFamily="34" charset="-122"/>
              </a:rPr>
              <a:t>此处</a:t>
            </a:r>
            <a:r>
              <a:rPr lang="zh-CN" altLang="en-US" sz="1200" dirty="0">
                <a:solidFill>
                  <a:schemeClr val="bg1"/>
                </a:solidFill>
                <a:latin typeface="微软雅黑" pitchFamily="34" charset="-122"/>
                <a:ea typeface="微软雅黑" pitchFamily="34" charset="-122"/>
              </a:rPr>
              <a:t>输入您的文本请在此处输入您的文本此处输入您的文本此处输入您的文本此处输入您的文本请在此处输入您的文本此处输入您的</a:t>
            </a:r>
            <a:r>
              <a:rPr lang="zh-CN" altLang="en-US" sz="1200" dirty="0" smtClean="0">
                <a:solidFill>
                  <a:schemeClr val="bg1"/>
                </a:solidFill>
                <a:latin typeface="微软雅黑" pitchFamily="34" charset="-122"/>
                <a:ea typeface="微软雅黑" pitchFamily="34" charset="-122"/>
              </a:rPr>
              <a:t>文本。</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1680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2" presetClass="entr" presetSubtype="8" fill="hold" grpId="0" nodeType="afterEffect">
                                  <p:stCondLst>
                                    <p:cond delay="0"/>
                                  </p:stCondLst>
                                  <p:iterate type="lt">
                                    <p:tmPct val="8000"/>
                                  </p:iterate>
                                  <p:childTnLst>
                                    <p:set>
                                      <p:cBhvr>
                                        <p:cTn id="23" dur="1" fill="hold">
                                          <p:stCondLst>
                                            <p:cond delay="0"/>
                                          </p:stCondLst>
                                        </p:cTn>
                                        <p:tgtEl>
                                          <p:spTgt spid="7"/>
                                        </p:tgtEl>
                                        <p:attrNameLst>
                                          <p:attrName>style.visibility</p:attrName>
                                        </p:attrNameLst>
                                      </p:cBhvr>
                                      <p:to>
                                        <p:strVal val="visible"/>
                                      </p:to>
                                    </p:set>
                                    <p:animEffect transition="in" filter="wipe(left)">
                                      <p:cBhvr>
                                        <p:cTn id="24" dur="300"/>
                                        <p:tgtEl>
                                          <p:spTgt spid="7"/>
                                        </p:tgtEl>
                                      </p:cBhvr>
                                    </p:animEffect>
                                  </p:childTnLst>
                                </p:cTn>
                              </p:par>
                            </p:childTnLst>
                          </p:cTn>
                        </p:par>
                        <p:par>
                          <p:cTn id="25" fill="hold">
                            <p:stCondLst>
                              <p:cond delay="3980"/>
                            </p:stCondLst>
                            <p:childTnLst>
                              <p:par>
                                <p:cTn id="26" presetID="22" presetClass="entr" presetSubtype="2"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48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55816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3"/>
          <p:cNvCxnSpPr>
            <a:cxnSpLocks noChangeShapeType="1"/>
          </p:cNvCxnSpPr>
          <p:nvPr/>
        </p:nvCxnSpPr>
        <p:spPr bwMode="auto">
          <a:xfrm>
            <a:off x="5294568" y="1187282"/>
            <a:ext cx="3851022" cy="0"/>
          </a:xfrm>
          <a:prstGeom prst="line">
            <a:avLst/>
          </a:prstGeom>
          <a:noFill/>
          <a:ln w="9525" cmpd="sng">
            <a:solidFill>
              <a:srgbClr val="504B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a:spLocks noChangeArrowheads="1"/>
          </p:cNvSpPr>
          <p:nvPr/>
        </p:nvSpPr>
        <p:spPr bwMode="auto">
          <a:xfrm>
            <a:off x="7670805" y="591687"/>
            <a:ext cx="10054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504B48"/>
                </a:solidFill>
                <a:latin typeface="微软雅黑" panose="020B0503020204020204" pitchFamily="34" charset="-122"/>
                <a:ea typeface="微软雅黑" panose="020B0503020204020204" pitchFamily="34" charset="-122"/>
              </a:rPr>
              <a:t>目录</a:t>
            </a:r>
          </a:p>
        </p:txBody>
      </p:sp>
      <p:sp>
        <p:nvSpPr>
          <p:cNvPr id="7" name="TextBox 6"/>
          <p:cNvSpPr txBox="1">
            <a:spLocks noChangeArrowheads="1"/>
          </p:cNvSpPr>
          <p:nvPr/>
        </p:nvSpPr>
        <p:spPr bwMode="auto">
          <a:xfrm>
            <a:off x="6704010" y="805995"/>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solidFill>
                  <a:srgbClr val="504B48"/>
                </a:solidFill>
                <a:ea typeface="微软雅黑" panose="020B0503020204020204" pitchFamily="34" charset="-122"/>
              </a:rPr>
              <a:t>Contents</a:t>
            </a:r>
            <a:endParaRPr lang="zh-CN" altLang="en-US">
              <a:solidFill>
                <a:srgbClr val="504B48"/>
              </a:solidFill>
              <a:ea typeface="微软雅黑" panose="020B0503020204020204" pitchFamily="34" charset="-122"/>
            </a:endParaRPr>
          </a:p>
        </p:txBody>
      </p:sp>
      <p:sp>
        <p:nvSpPr>
          <p:cNvPr id="8" name="矩形 7"/>
          <p:cNvSpPr>
            <a:spLocks noChangeArrowheads="1"/>
          </p:cNvSpPr>
          <p:nvPr/>
        </p:nvSpPr>
        <p:spPr bwMode="auto">
          <a:xfrm>
            <a:off x="8702675" y="663122"/>
            <a:ext cx="441325" cy="441325"/>
          </a:xfrm>
          <a:prstGeom prst="rect">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AutoShape 3"/>
          <p:cNvSpPr>
            <a:spLocks noChangeAspect="1" noChangeArrowheads="1" noTextEdit="1"/>
          </p:cNvSpPr>
          <p:nvPr/>
        </p:nvSpPr>
        <p:spPr bwMode="auto">
          <a:xfrm>
            <a:off x="5126386" y="1462193"/>
            <a:ext cx="59690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 name="Oval 5"/>
          <p:cNvSpPr>
            <a:spLocks noChangeArrowheads="1"/>
          </p:cNvSpPr>
          <p:nvPr/>
        </p:nvSpPr>
        <p:spPr bwMode="auto">
          <a:xfrm>
            <a:off x="5126384" y="1462198"/>
            <a:ext cx="603251" cy="601663"/>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Oval 6"/>
          <p:cNvSpPr>
            <a:spLocks noChangeArrowheads="1"/>
          </p:cNvSpPr>
          <p:nvPr/>
        </p:nvSpPr>
        <p:spPr bwMode="auto">
          <a:xfrm>
            <a:off x="5180360" y="1516168"/>
            <a:ext cx="496888" cy="495300"/>
          </a:xfrm>
          <a:prstGeom prst="ellipse">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TextBox 14"/>
          <p:cNvSpPr txBox="1">
            <a:spLocks noChangeArrowheads="1"/>
          </p:cNvSpPr>
          <p:nvPr/>
        </p:nvSpPr>
        <p:spPr bwMode="auto">
          <a:xfrm>
            <a:off x="5259735" y="1528868"/>
            <a:ext cx="394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dirty="0">
                <a:solidFill>
                  <a:srgbClr val="FFFFFF"/>
                </a:solidFill>
                <a:latin typeface="微软雅黑" panose="020B0503020204020204" pitchFamily="34" charset="-122"/>
                <a:ea typeface="微软雅黑" panose="020B0503020204020204" pitchFamily="34" charset="-122"/>
              </a:rPr>
              <a:t>1</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3" name="TextBox 15"/>
          <p:cNvSpPr txBox="1">
            <a:spLocks noChangeArrowheads="1"/>
          </p:cNvSpPr>
          <p:nvPr/>
        </p:nvSpPr>
        <p:spPr bwMode="auto">
          <a:xfrm>
            <a:off x="5775675" y="1493948"/>
            <a:ext cx="37433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dirty="0">
                <a:solidFill>
                  <a:srgbClr val="504B48"/>
                </a:solidFill>
                <a:latin typeface="微软雅黑" panose="020B0503020204020204" pitchFamily="34" charset="-122"/>
                <a:ea typeface="微软雅黑" panose="020B0503020204020204" pitchFamily="34" charset="-122"/>
              </a:rPr>
              <a:t>请输入第一部分标题</a:t>
            </a:r>
          </a:p>
        </p:txBody>
      </p:sp>
      <p:sp>
        <p:nvSpPr>
          <p:cNvPr id="14" name="AutoShape 3"/>
          <p:cNvSpPr>
            <a:spLocks noChangeAspect="1" noChangeArrowheads="1" noTextEdit="1"/>
          </p:cNvSpPr>
          <p:nvPr/>
        </p:nvSpPr>
        <p:spPr bwMode="auto">
          <a:xfrm>
            <a:off x="5126386" y="2198793"/>
            <a:ext cx="59690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Oval 5"/>
          <p:cNvSpPr>
            <a:spLocks noChangeArrowheads="1"/>
          </p:cNvSpPr>
          <p:nvPr/>
        </p:nvSpPr>
        <p:spPr bwMode="auto">
          <a:xfrm>
            <a:off x="5126384" y="2198798"/>
            <a:ext cx="603251" cy="601663"/>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Oval 6"/>
          <p:cNvSpPr>
            <a:spLocks noChangeArrowheads="1"/>
          </p:cNvSpPr>
          <p:nvPr/>
        </p:nvSpPr>
        <p:spPr bwMode="auto">
          <a:xfrm>
            <a:off x="5180360" y="2252768"/>
            <a:ext cx="496888" cy="495300"/>
          </a:xfrm>
          <a:prstGeom prst="ellipse">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TextBox 19"/>
          <p:cNvSpPr txBox="1">
            <a:spLocks noChangeArrowheads="1"/>
          </p:cNvSpPr>
          <p:nvPr/>
        </p:nvSpPr>
        <p:spPr bwMode="auto">
          <a:xfrm>
            <a:off x="5259735" y="2265468"/>
            <a:ext cx="394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dirty="0">
                <a:solidFill>
                  <a:srgbClr val="FFFFFF"/>
                </a:solidFill>
                <a:latin typeface="微软雅黑" panose="020B0503020204020204" pitchFamily="34" charset="-122"/>
                <a:ea typeface="微软雅黑" panose="020B0503020204020204" pitchFamily="34" charset="-122"/>
              </a:rPr>
              <a:t>2</a:t>
            </a:r>
            <a:endParaRPr lang="zh-CN" altLang="en-US" sz="2800" dirty="0">
              <a:solidFill>
                <a:srgbClr val="FFFFFF"/>
              </a:solidFill>
              <a:latin typeface="微软雅黑" panose="020B0503020204020204" pitchFamily="34" charset="-122"/>
              <a:ea typeface="微软雅黑" panose="020B0503020204020204" pitchFamily="34" charset="-122"/>
            </a:endParaRPr>
          </a:p>
        </p:txBody>
      </p:sp>
      <p:sp>
        <p:nvSpPr>
          <p:cNvPr id="18" name="TextBox 20"/>
          <p:cNvSpPr txBox="1">
            <a:spLocks noChangeArrowheads="1"/>
          </p:cNvSpPr>
          <p:nvPr/>
        </p:nvSpPr>
        <p:spPr bwMode="auto">
          <a:xfrm>
            <a:off x="5775675" y="2230548"/>
            <a:ext cx="37433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504B48"/>
                </a:solidFill>
                <a:latin typeface="微软雅黑" panose="020B0503020204020204" pitchFamily="34" charset="-122"/>
                <a:ea typeface="微软雅黑" panose="020B0503020204020204" pitchFamily="34" charset="-122"/>
              </a:rPr>
              <a:t>请输入第二部分标题</a:t>
            </a:r>
          </a:p>
        </p:txBody>
      </p:sp>
      <p:sp>
        <p:nvSpPr>
          <p:cNvPr id="19" name="AutoShape 3"/>
          <p:cNvSpPr>
            <a:spLocks noChangeAspect="1" noChangeArrowheads="1" noTextEdit="1"/>
          </p:cNvSpPr>
          <p:nvPr/>
        </p:nvSpPr>
        <p:spPr bwMode="auto">
          <a:xfrm>
            <a:off x="5126386" y="3003661"/>
            <a:ext cx="59690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Oval 5"/>
          <p:cNvSpPr>
            <a:spLocks noChangeArrowheads="1"/>
          </p:cNvSpPr>
          <p:nvPr/>
        </p:nvSpPr>
        <p:spPr bwMode="auto">
          <a:xfrm>
            <a:off x="5126384" y="3003660"/>
            <a:ext cx="603251" cy="601663"/>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Oval 6"/>
          <p:cNvSpPr>
            <a:spLocks noChangeArrowheads="1"/>
          </p:cNvSpPr>
          <p:nvPr/>
        </p:nvSpPr>
        <p:spPr bwMode="auto">
          <a:xfrm>
            <a:off x="5180360" y="3057632"/>
            <a:ext cx="496888" cy="495300"/>
          </a:xfrm>
          <a:prstGeom prst="ellipse">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TextBox 24"/>
          <p:cNvSpPr txBox="1">
            <a:spLocks noChangeArrowheads="1"/>
          </p:cNvSpPr>
          <p:nvPr/>
        </p:nvSpPr>
        <p:spPr bwMode="auto">
          <a:xfrm>
            <a:off x="5259735" y="3071918"/>
            <a:ext cx="394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a:solidFill>
                  <a:srgbClr val="FFFFFF"/>
                </a:solidFill>
                <a:latin typeface="微软雅黑" panose="020B0503020204020204" pitchFamily="34" charset="-122"/>
                <a:ea typeface="微软雅黑" panose="020B0503020204020204" pitchFamily="34" charset="-122"/>
              </a:rPr>
              <a:t>3</a:t>
            </a:r>
            <a:endParaRPr lang="zh-CN" altLang="en-US" sz="2800">
              <a:solidFill>
                <a:srgbClr val="FFFFFF"/>
              </a:solidFill>
              <a:latin typeface="微软雅黑" panose="020B0503020204020204" pitchFamily="34" charset="-122"/>
              <a:ea typeface="微软雅黑" panose="020B0503020204020204" pitchFamily="34" charset="-122"/>
            </a:endParaRPr>
          </a:p>
        </p:txBody>
      </p:sp>
      <p:sp>
        <p:nvSpPr>
          <p:cNvPr id="23" name="TextBox 25"/>
          <p:cNvSpPr txBox="1">
            <a:spLocks noChangeArrowheads="1"/>
          </p:cNvSpPr>
          <p:nvPr/>
        </p:nvSpPr>
        <p:spPr bwMode="auto">
          <a:xfrm>
            <a:off x="5775675" y="3035411"/>
            <a:ext cx="37433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504B48"/>
                </a:solidFill>
                <a:latin typeface="微软雅黑" panose="020B0503020204020204" pitchFamily="34" charset="-122"/>
                <a:ea typeface="微软雅黑" panose="020B0503020204020204" pitchFamily="34" charset="-122"/>
              </a:rPr>
              <a:t>请输入第三部分标题</a:t>
            </a:r>
          </a:p>
        </p:txBody>
      </p:sp>
      <p:sp>
        <p:nvSpPr>
          <p:cNvPr id="24" name="AutoShape 3"/>
          <p:cNvSpPr>
            <a:spLocks noChangeAspect="1" noChangeArrowheads="1" noTextEdit="1"/>
          </p:cNvSpPr>
          <p:nvPr/>
        </p:nvSpPr>
        <p:spPr bwMode="auto">
          <a:xfrm>
            <a:off x="5126386" y="3795818"/>
            <a:ext cx="59690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 name="Oval 5"/>
          <p:cNvSpPr>
            <a:spLocks noChangeArrowheads="1"/>
          </p:cNvSpPr>
          <p:nvPr/>
        </p:nvSpPr>
        <p:spPr bwMode="auto">
          <a:xfrm>
            <a:off x="5126384" y="3795823"/>
            <a:ext cx="603251" cy="601663"/>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Oval 6"/>
          <p:cNvSpPr>
            <a:spLocks noChangeArrowheads="1"/>
          </p:cNvSpPr>
          <p:nvPr/>
        </p:nvSpPr>
        <p:spPr bwMode="auto">
          <a:xfrm>
            <a:off x="5180360" y="3849796"/>
            <a:ext cx="496888" cy="495300"/>
          </a:xfrm>
          <a:prstGeom prst="ellipse">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TextBox 29"/>
          <p:cNvSpPr txBox="1">
            <a:spLocks noChangeArrowheads="1"/>
          </p:cNvSpPr>
          <p:nvPr/>
        </p:nvSpPr>
        <p:spPr bwMode="auto">
          <a:xfrm>
            <a:off x="5259735" y="3862493"/>
            <a:ext cx="3946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800">
                <a:solidFill>
                  <a:srgbClr val="FFFFFF"/>
                </a:solidFill>
                <a:latin typeface="微软雅黑" panose="020B0503020204020204" pitchFamily="34" charset="-122"/>
                <a:ea typeface="微软雅黑" panose="020B0503020204020204" pitchFamily="34" charset="-122"/>
              </a:rPr>
              <a:t>4</a:t>
            </a:r>
            <a:endParaRPr lang="zh-CN" altLang="en-US" sz="2800">
              <a:solidFill>
                <a:srgbClr val="FFFFFF"/>
              </a:solidFill>
              <a:latin typeface="微软雅黑" panose="020B0503020204020204" pitchFamily="34" charset="-122"/>
              <a:ea typeface="微软雅黑" panose="020B0503020204020204" pitchFamily="34" charset="-122"/>
            </a:endParaRPr>
          </a:p>
        </p:txBody>
      </p:sp>
      <p:sp>
        <p:nvSpPr>
          <p:cNvPr id="28" name="TextBox 30"/>
          <p:cNvSpPr txBox="1">
            <a:spLocks noChangeArrowheads="1"/>
          </p:cNvSpPr>
          <p:nvPr/>
        </p:nvSpPr>
        <p:spPr bwMode="auto">
          <a:xfrm>
            <a:off x="5775675" y="3827573"/>
            <a:ext cx="37433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504B48"/>
                </a:solidFill>
                <a:latin typeface="微软雅黑" panose="020B0503020204020204" pitchFamily="34" charset="-122"/>
                <a:ea typeface="微软雅黑" panose="020B0503020204020204" pitchFamily="34" charset="-122"/>
              </a:rPr>
              <a:t>请输入第四部分标题</a:t>
            </a:r>
          </a:p>
        </p:txBody>
      </p:sp>
      <p:cxnSp>
        <p:nvCxnSpPr>
          <p:cNvPr id="29" name="直接连接符 32"/>
          <p:cNvCxnSpPr>
            <a:cxnSpLocks noChangeShapeType="1"/>
          </p:cNvCxnSpPr>
          <p:nvPr/>
        </p:nvCxnSpPr>
        <p:spPr bwMode="auto">
          <a:xfrm flipH="1">
            <a:off x="8172454" y="3973266"/>
            <a:ext cx="971546" cy="1204908"/>
          </a:xfrm>
          <a:prstGeom prst="line">
            <a:avLst/>
          </a:prstGeom>
          <a:noFill/>
          <a:ln w="9525" cmpd="sng">
            <a:solidFill>
              <a:srgbClr val="504B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34"/>
          <p:cNvCxnSpPr>
            <a:cxnSpLocks noChangeShapeType="1"/>
          </p:cNvCxnSpPr>
          <p:nvPr/>
        </p:nvCxnSpPr>
        <p:spPr bwMode="auto">
          <a:xfrm flipH="1">
            <a:off x="7670810" y="4443165"/>
            <a:ext cx="1473190" cy="639857"/>
          </a:xfrm>
          <a:prstGeom prst="line">
            <a:avLst/>
          </a:prstGeom>
          <a:noFill/>
          <a:ln w="9525" cmpd="sng">
            <a:solidFill>
              <a:srgbClr val="504B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0816620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
                                        </p:tgtEl>
                                      </p:cBhvr>
                                    </p:animEffect>
                                  </p:childTnLst>
                                </p:cTn>
                              </p:par>
                            </p:childTnLst>
                          </p:cTn>
                        </p:par>
                        <p:par>
                          <p:cTn id="33" fill="hold">
                            <p:stCondLst>
                              <p:cond delay="2350"/>
                            </p:stCondLst>
                            <p:childTnLst>
                              <p:par>
                                <p:cTn id="34" presetID="52" presetClass="entr" presetSubtype="0" fill="hold" grpId="0" nodeType="afterEffect" nodePh="1">
                                  <p:stCondLst>
                                    <p:cond delay="0"/>
                                  </p:stCondLst>
                                  <p:endCondLst>
                                    <p:cond evt="begin" delay="0">
                                      <p:tn val="34"/>
                                    </p:cond>
                                  </p:endCondLst>
                                  <p:childTnLst>
                                    <p:set>
                                      <p:cBhvr>
                                        <p:cTn id="35" dur="1" fill="hold">
                                          <p:stCondLst>
                                            <p:cond delay="0"/>
                                          </p:stCondLst>
                                        </p:cTn>
                                        <p:tgtEl>
                                          <p:spTgt spid="9"/>
                                        </p:tgtEl>
                                        <p:attrNameLst>
                                          <p:attrName>style.visibility</p:attrName>
                                        </p:attrNameLst>
                                      </p:cBhvr>
                                      <p:to>
                                        <p:strVal val="visible"/>
                                      </p:to>
                                    </p:set>
                                    <p:animScale>
                                      <p:cBhvr>
                                        <p:cTn id="3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9"/>
                                        </p:tgtEl>
                                        <p:attrNameLst>
                                          <p:attrName>ppt_x,ppt_y</p:attrName>
                                        </p:attrNameLst>
                                      </p:cBhvr>
                                      <p:rCtr x="0" y="0"/>
                                    </p:animMotion>
                                    <p:animEffect transition="in" filter="fade">
                                      <p:cBhvr>
                                        <p:cTn id="38" dur="1000"/>
                                        <p:tgtEl>
                                          <p:spTgt spid="9"/>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0"/>
                                        </p:tgtEl>
                                        <p:attrNameLst>
                                          <p:attrName>ppt_x,ppt_y</p:attrName>
                                        </p:attrNameLst>
                                      </p:cBhvr>
                                      <p:rCtr x="0" y="0"/>
                                    </p:animMotion>
                                    <p:animEffect transition="in" filter="fade">
                                      <p:cBhvr>
                                        <p:cTn id="43" dur="1000"/>
                                        <p:tgtEl>
                                          <p:spTgt spid="10"/>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Scale>
                                      <p:cBhvr>
                                        <p:cTn id="4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1"/>
                                        </p:tgtEl>
                                        <p:attrNameLst>
                                          <p:attrName>ppt_x,ppt_y</p:attrName>
                                        </p:attrNameLst>
                                      </p:cBhvr>
                                      <p:rCtr x="0" y="0"/>
                                    </p:animMotion>
                                    <p:animEffect transition="in" filter="fade">
                                      <p:cBhvr>
                                        <p:cTn id="48" dur="1000"/>
                                        <p:tgtEl>
                                          <p:spTgt spid="11"/>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Scale>
                                      <p:cBhvr>
                                        <p:cTn id="5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2"/>
                                        </p:tgtEl>
                                        <p:attrNameLst>
                                          <p:attrName>ppt_x,ppt_y</p:attrName>
                                        </p:attrNameLst>
                                      </p:cBhvr>
                                      <p:rCtr x="0" y="0"/>
                                    </p:animMotion>
                                    <p:animEffect transition="in" filter="fade">
                                      <p:cBhvr>
                                        <p:cTn id="53" dur="1000"/>
                                        <p:tgtEl>
                                          <p:spTgt spid="12"/>
                                        </p:tgtEl>
                                      </p:cBhvr>
                                    </p:animEffect>
                                  </p:childTnLst>
                                </p:cTn>
                              </p:par>
                            </p:childTnLst>
                          </p:cTn>
                        </p:par>
                        <p:par>
                          <p:cTn id="54" fill="hold">
                            <p:stCondLst>
                              <p:cond delay="335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par>
                          <p:cTn id="58" fill="hold">
                            <p:stCondLst>
                              <p:cond delay="3850"/>
                            </p:stCondLst>
                            <p:childTnLst>
                              <p:par>
                                <p:cTn id="59" presetID="52" presetClass="entr" presetSubtype="0" fill="hold" grpId="0" nodeType="afterEffect" nodePh="1">
                                  <p:stCondLst>
                                    <p:cond delay="0"/>
                                  </p:stCondLst>
                                  <p:endCondLst>
                                    <p:cond evt="begin" delay="0">
                                      <p:tn val="59"/>
                                    </p:cond>
                                  </p:endCondLst>
                                  <p:childTnLst>
                                    <p:set>
                                      <p:cBhvr>
                                        <p:cTn id="60" dur="1" fill="hold">
                                          <p:stCondLst>
                                            <p:cond delay="0"/>
                                          </p:stCondLst>
                                        </p:cTn>
                                        <p:tgtEl>
                                          <p:spTgt spid="14"/>
                                        </p:tgtEl>
                                        <p:attrNameLst>
                                          <p:attrName>style.visibility</p:attrName>
                                        </p:attrNameLst>
                                      </p:cBhvr>
                                      <p:to>
                                        <p:strVal val="visible"/>
                                      </p:to>
                                    </p:set>
                                    <p:animScale>
                                      <p:cBhvr>
                                        <p:cTn id="6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14"/>
                                        </p:tgtEl>
                                        <p:attrNameLst>
                                          <p:attrName>ppt_x,ppt_y</p:attrName>
                                        </p:attrNameLst>
                                      </p:cBhvr>
                                      <p:rCtr x="0" y="0"/>
                                    </p:animMotion>
                                    <p:animEffect transition="in" filter="fade">
                                      <p:cBhvr>
                                        <p:cTn id="63" dur="1000"/>
                                        <p:tgtEl>
                                          <p:spTgt spid="14"/>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Scale>
                                      <p:cBhvr>
                                        <p:cTn id="6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15"/>
                                        </p:tgtEl>
                                        <p:attrNameLst>
                                          <p:attrName>ppt_x,ppt_y</p:attrName>
                                        </p:attrNameLst>
                                      </p:cBhvr>
                                      <p:rCtr x="0" y="0"/>
                                    </p:animMotion>
                                    <p:animEffect transition="in" filter="fade">
                                      <p:cBhvr>
                                        <p:cTn id="68" dur="1000"/>
                                        <p:tgtEl>
                                          <p:spTgt spid="15"/>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ppt_x,ppt_y</p:attrName>
                                        </p:attrNameLst>
                                      </p:cBhvr>
                                      <p:rCtr x="0" y="0"/>
                                    </p:animMotion>
                                    <p:animEffect transition="in" filter="fade">
                                      <p:cBhvr>
                                        <p:cTn id="73" dur="1000"/>
                                        <p:tgtEl>
                                          <p:spTgt spid="16"/>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Scale>
                                      <p:cBhvr>
                                        <p:cTn id="7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7" dur="1000" decel="50000" fill="hold">
                                          <p:stCondLst>
                                            <p:cond delay="0"/>
                                          </p:stCondLst>
                                        </p:cTn>
                                        <p:tgtEl>
                                          <p:spTgt spid="17"/>
                                        </p:tgtEl>
                                        <p:attrNameLst>
                                          <p:attrName>ppt_x,ppt_y</p:attrName>
                                        </p:attrNameLst>
                                      </p:cBhvr>
                                      <p:rCtr x="0" y="0"/>
                                    </p:animMotion>
                                    <p:animEffect transition="in" filter="fade">
                                      <p:cBhvr>
                                        <p:cTn id="78" dur="1000"/>
                                        <p:tgtEl>
                                          <p:spTgt spid="17"/>
                                        </p:tgtEl>
                                      </p:cBhvr>
                                    </p:animEffect>
                                  </p:childTnLst>
                                </p:cTn>
                              </p:par>
                            </p:childTnLst>
                          </p:cTn>
                        </p:par>
                        <p:par>
                          <p:cTn id="79" fill="hold">
                            <p:stCondLst>
                              <p:cond delay="485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par>
                          <p:cTn id="83" fill="hold">
                            <p:stCondLst>
                              <p:cond delay="5350"/>
                            </p:stCondLst>
                            <p:childTnLst>
                              <p:par>
                                <p:cTn id="84" presetID="52" presetClass="entr" presetSubtype="0" fill="hold" grpId="0" nodeType="afterEffect" nodePh="1">
                                  <p:stCondLst>
                                    <p:cond delay="0"/>
                                  </p:stCondLst>
                                  <p:endCondLst>
                                    <p:cond evt="begin" delay="0">
                                      <p:tn val="84"/>
                                    </p:cond>
                                  </p:endCondLst>
                                  <p:childTnLst>
                                    <p:set>
                                      <p:cBhvr>
                                        <p:cTn id="85" dur="1" fill="hold">
                                          <p:stCondLst>
                                            <p:cond delay="0"/>
                                          </p:stCondLst>
                                        </p:cTn>
                                        <p:tgtEl>
                                          <p:spTgt spid="19"/>
                                        </p:tgtEl>
                                        <p:attrNameLst>
                                          <p:attrName>style.visibility</p:attrName>
                                        </p:attrNameLst>
                                      </p:cBhvr>
                                      <p:to>
                                        <p:strVal val="visible"/>
                                      </p:to>
                                    </p:set>
                                    <p:animScale>
                                      <p:cBhvr>
                                        <p:cTn id="8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19"/>
                                        </p:tgtEl>
                                        <p:attrNameLst>
                                          <p:attrName>ppt_x,ppt_y</p:attrName>
                                        </p:attrNameLst>
                                      </p:cBhvr>
                                      <p:rCtr x="0" y="0"/>
                                    </p:animMotion>
                                    <p:animEffect transition="in" filter="fade">
                                      <p:cBhvr>
                                        <p:cTn id="88" dur="1000"/>
                                        <p:tgtEl>
                                          <p:spTgt spid="19"/>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Scale>
                                      <p:cBhvr>
                                        <p:cTn id="9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2" dur="1000" decel="50000" fill="hold">
                                          <p:stCondLst>
                                            <p:cond delay="0"/>
                                          </p:stCondLst>
                                        </p:cTn>
                                        <p:tgtEl>
                                          <p:spTgt spid="20"/>
                                        </p:tgtEl>
                                        <p:attrNameLst>
                                          <p:attrName>ppt_x,ppt_y</p:attrName>
                                        </p:attrNameLst>
                                      </p:cBhvr>
                                      <p:rCtr x="0" y="0"/>
                                    </p:animMotion>
                                    <p:animEffect transition="in" filter="fade">
                                      <p:cBhvr>
                                        <p:cTn id="93" dur="1000"/>
                                        <p:tgtEl>
                                          <p:spTgt spid="20"/>
                                        </p:tgtEl>
                                      </p:cBhvr>
                                    </p:animEffect>
                                  </p:childTnLst>
                                </p:cTn>
                              </p:par>
                              <p:par>
                                <p:cTn id="94" presetID="52"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Scale>
                                      <p:cBhvr>
                                        <p:cTn id="9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7" dur="1000" decel="50000" fill="hold">
                                          <p:stCondLst>
                                            <p:cond delay="0"/>
                                          </p:stCondLst>
                                        </p:cTn>
                                        <p:tgtEl>
                                          <p:spTgt spid="21"/>
                                        </p:tgtEl>
                                        <p:attrNameLst>
                                          <p:attrName>ppt_x,ppt_y</p:attrName>
                                        </p:attrNameLst>
                                      </p:cBhvr>
                                      <p:rCtr x="0" y="0"/>
                                    </p:animMotion>
                                    <p:animEffect transition="in" filter="fade">
                                      <p:cBhvr>
                                        <p:cTn id="98" dur="1000"/>
                                        <p:tgtEl>
                                          <p:spTgt spid="21"/>
                                        </p:tgtEl>
                                      </p:cBhvr>
                                    </p:animEffect>
                                  </p:childTnLst>
                                </p:cTn>
                              </p:par>
                              <p:par>
                                <p:cTn id="99" presetID="5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Scale>
                                      <p:cBhvr>
                                        <p:cTn id="10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2" dur="1000" decel="50000" fill="hold">
                                          <p:stCondLst>
                                            <p:cond delay="0"/>
                                          </p:stCondLst>
                                        </p:cTn>
                                        <p:tgtEl>
                                          <p:spTgt spid="22"/>
                                        </p:tgtEl>
                                        <p:attrNameLst>
                                          <p:attrName>ppt_x,ppt_y</p:attrName>
                                        </p:attrNameLst>
                                      </p:cBhvr>
                                      <p:rCtr x="0" y="0"/>
                                    </p:animMotion>
                                    <p:animEffect transition="in" filter="fade">
                                      <p:cBhvr>
                                        <p:cTn id="103" dur="1000"/>
                                        <p:tgtEl>
                                          <p:spTgt spid="22"/>
                                        </p:tgtEl>
                                      </p:cBhvr>
                                    </p:animEffect>
                                  </p:childTnLst>
                                </p:cTn>
                              </p:par>
                            </p:childTnLst>
                          </p:cTn>
                        </p:par>
                        <p:par>
                          <p:cTn id="104" fill="hold">
                            <p:stCondLst>
                              <p:cond delay="6350"/>
                            </p:stCondLst>
                            <p:childTnLst>
                              <p:par>
                                <p:cTn id="105" presetID="22" presetClass="entr" presetSubtype="8"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left)">
                                      <p:cBhvr>
                                        <p:cTn id="107" dur="500"/>
                                        <p:tgtEl>
                                          <p:spTgt spid="23"/>
                                        </p:tgtEl>
                                      </p:cBhvr>
                                    </p:animEffect>
                                  </p:childTnLst>
                                </p:cTn>
                              </p:par>
                            </p:childTnLst>
                          </p:cTn>
                        </p:par>
                        <p:par>
                          <p:cTn id="108" fill="hold">
                            <p:stCondLst>
                              <p:cond delay="6850"/>
                            </p:stCondLst>
                            <p:childTnLst>
                              <p:par>
                                <p:cTn id="109" presetID="52" presetClass="entr" presetSubtype="0" fill="hold" grpId="0" nodeType="afterEffect" nodePh="1">
                                  <p:stCondLst>
                                    <p:cond delay="0"/>
                                  </p:stCondLst>
                                  <p:endCondLst>
                                    <p:cond evt="begin" delay="0">
                                      <p:tn val="109"/>
                                    </p:cond>
                                  </p:endCondLst>
                                  <p:childTnLst>
                                    <p:set>
                                      <p:cBhvr>
                                        <p:cTn id="110" dur="1" fill="hold">
                                          <p:stCondLst>
                                            <p:cond delay="0"/>
                                          </p:stCondLst>
                                        </p:cTn>
                                        <p:tgtEl>
                                          <p:spTgt spid="24"/>
                                        </p:tgtEl>
                                        <p:attrNameLst>
                                          <p:attrName>style.visibility</p:attrName>
                                        </p:attrNameLst>
                                      </p:cBhvr>
                                      <p:to>
                                        <p:strVal val="visible"/>
                                      </p:to>
                                    </p:set>
                                    <p:animScale>
                                      <p:cBhvr>
                                        <p:cTn id="11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2" dur="1000" decel="50000" fill="hold">
                                          <p:stCondLst>
                                            <p:cond delay="0"/>
                                          </p:stCondLst>
                                        </p:cTn>
                                        <p:tgtEl>
                                          <p:spTgt spid="24"/>
                                        </p:tgtEl>
                                        <p:attrNameLst>
                                          <p:attrName>ppt_x,ppt_y</p:attrName>
                                        </p:attrNameLst>
                                      </p:cBhvr>
                                      <p:rCtr x="0" y="0"/>
                                    </p:animMotion>
                                    <p:animEffect transition="in" filter="fade">
                                      <p:cBhvr>
                                        <p:cTn id="113" dur="1000"/>
                                        <p:tgtEl>
                                          <p:spTgt spid="24"/>
                                        </p:tgtEl>
                                      </p:cBhvr>
                                    </p:animEffect>
                                  </p:childTnLst>
                                </p:cTn>
                              </p:par>
                              <p:par>
                                <p:cTn id="114" presetID="52" presetClass="entr" presetSubtype="0"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Scale>
                                      <p:cBhvr>
                                        <p:cTn id="1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7" dur="1000" decel="50000" fill="hold">
                                          <p:stCondLst>
                                            <p:cond delay="0"/>
                                          </p:stCondLst>
                                        </p:cTn>
                                        <p:tgtEl>
                                          <p:spTgt spid="25"/>
                                        </p:tgtEl>
                                        <p:attrNameLst>
                                          <p:attrName>ppt_x,ppt_y</p:attrName>
                                        </p:attrNameLst>
                                      </p:cBhvr>
                                      <p:rCtr x="0" y="0"/>
                                    </p:animMotion>
                                    <p:animEffect transition="in" filter="fade">
                                      <p:cBhvr>
                                        <p:cTn id="118" dur="1000"/>
                                        <p:tgtEl>
                                          <p:spTgt spid="25"/>
                                        </p:tgtEl>
                                      </p:cBhvr>
                                    </p:animEffect>
                                  </p:childTnLst>
                                </p:cTn>
                              </p:par>
                              <p:par>
                                <p:cTn id="119" presetID="52" presetClass="entr" presetSubtype="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Scale>
                                      <p:cBhvr>
                                        <p:cTn id="12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2" dur="1000" decel="50000" fill="hold">
                                          <p:stCondLst>
                                            <p:cond delay="0"/>
                                          </p:stCondLst>
                                        </p:cTn>
                                        <p:tgtEl>
                                          <p:spTgt spid="26"/>
                                        </p:tgtEl>
                                        <p:attrNameLst>
                                          <p:attrName>ppt_x,ppt_y</p:attrName>
                                        </p:attrNameLst>
                                      </p:cBhvr>
                                      <p:rCtr x="0" y="0"/>
                                    </p:animMotion>
                                    <p:animEffect transition="in" filter="fade">
                                      <p:cBhvr>
                                        <p:cTn id="123" dur="1000"/>
                                        <p:tgtEl>
                                          <p:spTgt spid="26"/>
                                        </p:tgtEl>
                                      </p:cBhvr>
                                    </p:animEffect>
                                  </p:childTnLst>
                                </p:cTn>
                              </p:par>
                              <p:par>
                                <p:cTn id="124" presetID="52" presetClass="entr" presetSubtype="0"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Scale>
                                      <p:cBhvr>
                                        <p:cTn id="12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7" dur="1000" decel="50000" fill="hold">
                                          <p:stCondLst>
                                            <p:cond delay="0"/>
                                          </p:stCondLst>
                                        </p:cTn>
                                        <p:tgtEl>
                                          <p:spTgt spid="27"/>
                                        </p:tgtEl>
                                        <p:attrNameLst>
                                          <p:attrName>ppt_x,ppt_y</p:attrName>
                                        </p:attrNameLst>
                                      </p:cBhvr>
                                      <p:rCtr x="0" y="0"/>
                                    </p:animMotion>
                                    <p:animEffect transition="in" filter="fade">
                                      <p:cBhvr>
                                        <p:cTn id="128" dur="1000"/>
                                        <p:tgtEl>
                                          <p:spTgt spid="27"/>
                                        </p:tgtEl>
                                      </p:cBhvr>
                                    </p:animEffect>
                                  </p:childTnLst>
                                </p:cTn>
                              </p:par>
                            </p:childTnLst>
                          </p:cTn>
                        </p:par>
                        <p:par>
                          <p:cTn id="129" fill="hold">
                            <p:stCondLst>
                              <p:cond delay="7850"/>
                            </p:stCondLst>
                            <p:childTnLst>
                              <p:par>
                                <p:cTn id="130" presetID="22" presetClass="entr" presetSubtype="8" fill="hold" grpId="0" nodeType="after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wipe(left)">
                                      <p:cBhvr>
                                        <p:cTn id="1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nimBg="1" autoUpdateAnimBg="0"/>
      <p:bldP spid="9" grpId="0" animBg="1"/>
      <p:bldP spid="10" grpId="0" animBg="1" autoUpdateAnimBg="0"/>
      <p:bldP spid="11" grpId="0" animBg="1" autoUpdateAnimBg="0"/>
      <p:bldP spid="12" grpId="0" autoUpdateAnimBg="0"/>
      <p:bldP spid="13" grpId="0" autoUpdateAnimBg="0"/>
      <p:bldP spid="14" grpId="0" animBg="1"/>
      <p:bldP spid="15" grpId="0" animBg="1" autoUpdateAnimBg="0"/>
      <p:bldP spid="16" grpId="0" animBg="1" autoUpdateAnimBg="0"/>
      <p:bldP spid="17" grpId="0" autoUpdateAnimBg="0"/>
      <p:bldP spid="18" grpId="0" autoUpdateAnimBg="0"/>
      <p:bldP spid="19" grpId="0" animBg="1"/>
      <p:bldP spid="20" grpId="0" animBg="1" autoUpdateAnimBg="0"/>
      <p:bldP spid="21" grpId="0" animBg="1" autoUpdateAnimBg="0"/>
      <p:bldP spid="22" grpId="0" autoUpdateAnimBg="0"/>
      <p:bldP spid="23" grpId="0" autoUpdateAnimBg="0"/>
      <p:bldP spid="24" grpId="0" animBg="1"/>
      <p:bldP spid="25" grpId="0" animBg="1" autoUpdateAnimBg="0"/>
      <p:bldP spid="26" grpId="0" animBg="1" autoUpdateAnimBg="0"/>
      <p:bldP spid="27" grpId="0" autoUpdateAnimBg="0"/>
      <p:bldP spid="2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26" name="椭圆 25"/>
          <p:cNvSpPr/>
          <p:nvPr/>
        </p:nvSpPr>
        <p:spPr>
          <a:xfrm>
            <a:off x="3349699" y="1534589"/>
            <a:ext cx="2400300" cy="2400300"/>
          </a:xfrm>
          <a:prstGeom prst="ellipse">
            <a:avLst/>
          </a:prstGeom>
          <a:solidFill>
            <a:srgbClr val="BF2121">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2984646" y="1169536"/>
            <a:ext cx="3130406" cy="3130406"/>
          </a:xfrm>
          <a:prstGeom prst="ellipse">
            <a:avLst/>
          </a:prstGeom>
          <a:noFill/>
          <a:ln w="3175">
            <a:solidFill>
              <a:srgbClr val="BF212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itchFamily="34" charset="-122"/>
              <a:ea typeface="微软雅黑" pitchFamily="34" charset="-122"/>
            </a:endParaRPr>
          </a:p>
        </p:txBody>
      </p:sp>
      <p:grpSp>
        <p:nvGrpSpPr>
          <p:cNvPr id="28" name="组合 27"/>
          <p:cNvGrpSpPr/>
          <p:nvPr/>
        </p:nvGrpSpPr>
        <p:grpSpPr>
          <a:xfrm>
            <a:off x="6171423" y="1319685"/>
            <a:ext cx="2865073" cy="1123955"/>
            <a:chOff x="544923" y="2418093"/>
            <a:chExt cx="3820097" cy="1498607"/>
          </a:xfrm>
        </p:grpSpPr>
        <p:sp>
          <p:nvSpPr>
            <p:cNvPr id="29" name="矩形 28"/>
            <p:cNvSpPr/>
            <p:nvPr/>
          </p:nvSpPr>
          <p:spPr>
            <a:xfrm>
              <a:off x="544924" y="2729109"/>
              <a:ext cx="3820096" cy="118759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文本框 17"/>
            <p:cNvSpPr txBox="1"/>
            <p:nvPr/>
          </p:nvSpPr>
          <p:spPr>
            <a:xfrm>
              <a:off x="544923" y="2418093"/>
              <a:ext cx="1272143" cy="430887"/>
            </a:xfrm>
            <a:prstGeom prst="rect">
              <a:avLst/>
            </a:prstGeom>
            <a:noFill/>
          </p:spPr>
          <p:txBody>
            <a:bodyPr wrap="none" rtlCol="0">
              <a:spAutoFit/>
            </a:bodyPr>
            <a:lstStyle/>
            <a:p>
              <a:r>
                <a:rPr lang="zh-CN" altLang="en-US" sz="1500" dirty="0" smtClean="0">
                  <a:latin typeface="微软雅黑" pitchFamily="34" charset="-122"/>
                  <a:ea typeface="微软雅黑" pitchFamily="34" charset="-122"/>
                </a:rPr>
                <a:t>添加标题</a:t>
              </a:r>
              <a:endParaRPr lang="zh-CN" altLang="en-US" sz="1500" dirty="0">
                <a:latin typeface="微软雅黑" pitchFamily="34" charset="-122"/>
                <a:ea typeface="微软雅黑" pitchFamily="34" charset="-122"/>
              </a:endParaRPr>
            </a:p>
          </p:txBody>
        </p:sp>
      </p:grpSp>
      <p:grpSp>
        <p:nvGrpSpPr>
          <p:cNvPr id="31" name="组合 30"/>
          <p:cNvGrpSpPr/>
          <p:nvPr/>
        </p:nvGrpSpPr>
        <p:grpSpPr>
          <a:xfrm>
            <a:off x="38609" y="2477598"/>
            <a:ext cx="2865072" cy="1093685"/>
            <a:chOff x="449775" y="2458453"/>
            <a:chExt cx="3820096" cy="1458247"/>
          </a:xfrm>
        </p:grpSpPr>
        <p:sp>
          <p:nvSpPr>
            <p:cNvPr id="32" name="矩形 31"/>
            <p:cNvSpPr/>
            <p:nvPr/>
          </p:nvSpPr>
          <p:spPr>
            <a:xfrm>
              <a:off x="449775" y="2729109"/>
              <a:ext cx="3820096" cy="118759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3" name="文本框 24"/>
            <p:cNvSpPr txBox="1"/>
            <p:nvPr/>
          </p:nvSpPr>
          <p:spPr>
            <a:xfrm>
              <a:off x="2512785" y="2458453"/>
              <a:ext cx="1272143" cy="430887"/>
            </a:xfrm>
            <a:prstGeom prst="rect">
              <a:avLst/>
            </a:prstGeom>
            <a:noFill/>
          </p:spPr>
          <p:txBody>
            <a:bodyPr wrap="none" rtlCol="0">
              <a:spAutoFit/>
            </a:bodyPr>
            <a:lstStyle/>
            <a:p>
              <a:r>
                <a:rPr lang="zh-CN" altLang="en-US" sz="1500" dirty="0" smtClean="0">
                  <a:latin typeface="微软雅黑" pitchFamily="34" charset="-122"/>
                  <a:ea typeface="微软雅黑" pitchFamily="34" charset="-122"/>
                </a:rPr>
                <a:t>添加标题</a:t>
              </a:r>
              <a:endParaRPr lang="zh-CN" altLang="en-US" sz="1500" dirty="0">
                <a:latin typeface="微软雅黑" pitchFamily="34" charset="-122"/>
                <a:ea typeface="微软雅黑" pitchFamily="34" charset="-122"/>
              </a:endParaRPr>
            </a:p>
          </p:txBody>
        </p:sp>
      </p:grpSp>
      <p:grpSp>
        <p:nvGrpSpPr>
          <p:cNvPr id="34" name="组合 33"/>
          <p:cNvGrpSpPr/>
          <p:nvPr/>
        </p:nvGrpSpPr>
        <p:grpSpPr>
          <a:xfrm>
            <a:off x="3706887" y="1891777"/>
            <a:ext cx="1685925" cy="1685925"/>
            <a:chOff x="4862685" y="2533650"/>
            <a:chExt cx="2247900" cy="2247900"/>
          </a:xfrm>
        </p:grpSpPr>
        <p:sp>
          <p:nvSpPr>
            <p:cNvPr id="35" name="椭圆 34"/>
            <p:cNvSpPr/>
            <p:nvPr/>
          </p:nvSpPr>
          <p:spPr>
            <a:xfrm>
              <a:off x="4862685" y="2533650"/>
              <a:ext cx="2247900" cy="2247900"/>
            </a:xfrm>
            <a:prstGeom prst="ellipse">
              <a:avLst/>
            </a:prstGeom>
            <a:solidFill>
              <a:srgbClr val="BF2121"/>
            </a:solidFill>
            <a:ln>
              <a:solidFill>
                <a:srgbClr val="BF21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Freeform 7"/>
            <p:cNvSpPr>
              <a:spLocks noChangeAspect="1" noEditPoints="1"/>
            </p:cNvSpPr>
            <p:nvPr/>
          </p:nvSpPr>
          <p:spPr bwMode="auto">
            <a:xfrm>
              <a:off x="5600263" y="3172305"/>
              <a:ext cx="772742" cy="577230"/>
            </a:xfrm>
            <a:custGeom>
              <a:avLst/>
              <a:gdLst>
                <a:gd name="T0" fmla="*/ 485 w 527"/>
                <a:gd name="T1" fmla="*/ 294 h 394"/>
                <a:gd name="T2" fmla="*/ 42 w 527"/>
                <a:gd name="T3" fmla="*/ 294 h 394"/>
                <a:gd name="T4" fmla="*/ 9 w 527"/>
                <a:gd name="T5" fmla="*/ 359 h 394"/>
                <a:gd name="T6" fmla="*/ 518 w 527"/>
                <a:gd name="T7" fmla="*/ 359 h 394"/>
                <a:gd name="T8" fmla="*/ 485 w 527"/>
                <a:gd name="T9" fmla="*/ 294 h 394"/>
                <a:gd name="T10" fmla="*/ 208 w 527"/>
                <a:gd name="T11" fmla="*/ 343 h 394"/>
                <a:gd name="T12" fmla="*/ 222 w 527"/>
                <a:gd name="T13" fmla="*/ 317 h 394"/>
                <a:gd name="T14" fmla="*/ 307 w 527"/>
                <a:gd name="T15" fmla="*/ 317 h 394"/>
                <a:gd name="T16" fmla="*/ 319 w 527"/>
                <a:gd name="T17" fmla="*/ 343 h 394"/>
                <a:gd name="T18" fmla="*/ 208 w 527"/>
                <a:gd name="T19" fmla="*/ 343 h 394"/>
                <a:gd name="T20" fmla="*/ 478 w 527"/>
                <a:gd name="T21" fmla="*/ 280 h 394"/>
                <a:gd name="T22" fmla="*/ 478 w 527"/>
                <a:gd name="T23" fmla="*/ 278 h 394"/>
                <a:gd name="T24" fmla="*/ 478 w 527"/>
                <a:gd name="T25" fmla="*/ 277 h 394"/>
                <a:gd name="T26" fmla="*/ 478 w 527"/>
                <a:gd name="T27" fmla="*/ 12 h 394"/>
                <a:gd name="T28" fmla="*/ 465 w 527"/>
                <a:gd name="T29" fmla="*/ 0 h 394"/>
                <a:gd name="T30" fmla="*/ 62 w 527"/>
                <a:gd name="T31" fmla="*/ 0 h 394"/>
                <a:gd name="T32" fmla="*/ 49 w 527"/>
                <a:gd name="T33" fmla="*/ 12 h 394"/>
                <a:gd name="T34" fmla="*/ 49 w 527"/>
                <a:gd name="T35" fmla="*/ 277 h 394"/>
                <a:gd name="T36" fmla="*/ 50 w 527"/>
                <a:gd name="T37" fmla="*/ 278 h 394"/>
                <a:gd name="T38" fmla="*/ 49 w 527"/>
                <a:gd name="T39" fmla="*/ 280 h 394"/>
                <a:gd name="T40" fmla="*/ 49 w 527"/>
                <a:gd name="T41" fmla="*/ 280 h 394"/>
                <a:gd name="T42" fmla="*/ 478 w 527"/>
                <a:gd name="T43" fmla="*/ 280 h 394"/>
                <a:gd name="T44" fmla="*/ 447 w 527"/>
                <a:gd name="T45" fmla="*/ 259 h 394"/>
                <a:gd name="T46" fmla="*/ 80 w 527"/>
                <a:gd name="T47" fmla="*/ 259 h 394"/>
                <a:gd name="T48" fmla="*/ 80 w 527"/>
                <a:gd name="T49" fmla="*/ 30 h 394"/>
                <a:gd name="T50" fmla="*/ 447 w 527"/>
                <a:gd name="T51" fmla="*/ 30 h 394"/>
                <a:gd name="T52" fmla="*/ 447 w 527"/>
                <a:gd name="T53" fmla="*/ 259 h 394"/>
                <a:gd name="T54" fmla="*/ 526 w 527"/>
                <a:gd name="T55" fmla="*/ 373 h 394"/>
                <a:gd name="T56" fmla="*/ 1 w 527"/>
                <a:gd name="T57" fmla="*/ 373 h 394"/>
                <a:gd name="T58" fmla="*/ 0 w 527"/>
                <a:gd name="T59" fmla="*/ 376 h 394"/>
                <a:gd name="T60" fmla="*/ 12 w 527"/>
                <a:gd name="T61" fmla="*/ 394 h 394"/>
                <a:gd name="T62" fmla="*/ 515 w 527"/>
                <a:gd name="T63" fmla="*/ 394 h 394"/>
                <a:gd name="T64" fmla="*/ 527 w 527"/>
                <a:gd name="T65" fmla="*/ 376 h 394"/>
                <a:gd name="T66" fmla="*/ 526 w 527"/>
                <a:gd name="T67" fmla="*/ 37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394">
                  <a:moveTo>
                    <a:pt x="485" y="294"/>
                  </a:moveTo>
                  <a:cubicBezTo>
                    <a:pt x="42" y="294"/>
                    <a:pt x="42" y="294"/>
                    <a:pt x="42" y="294"/>
                  </a:cubicBezTo>
                  <a:cubicBezTo>
                    <a:pt x="9" y="359"/>
                    <a:pt x="9" y="359"/>
                    <a:pt x="9" y="359"/>
                  </a:cubicBezTo>
                  <a:cubicBezTo>
                    <a:pt x="518" y="359"/>
                    <a:pt x="518" y="359"/>
                    <a:pt x="518" y="359"/>
                  </a:cubicBezTo>
                  <a:lnTo>
                    <a:pt x="485" y="294"/>
                  </a:lnTo>
                  <a:close/>
                  <a:moveTo>
                    <a:pt x="208" y="343"/>
                  </a:moveTo>
                  <a:cubicBezTo>
                    <a:pt x="222" y="317"/>
                    <a:pt x="222" y="317"/>
                    <a:pt x="222" y="317"/>
                  </a:cubicBezTo>
                  <a:cubicBezTo>
                    <a:pt x="307" y="317"/>
                    <a:pt x="307" y="317"/>
                    <a:pt x="307" y="317"/>
                  </a:cubicBezTo>
                  <a:cubicBezTo>
                    <a:pt x="319" y="343"/>
                    <a:pt x="319" y="343"/>
                    <a:pt x="319" y="343"/>
                  </a:cubicBezTo>
                  <a:lnTo>
                    <a:pt x="208" y="343"/>
                  </a:lnTo>
                  <a:close/>
                  <a:moveTo>
                    <a:pt x="478" y="280"/>
                  </a:moveTo>
                  <a:cubicBezTo>
                    <a:pt x="478" y="279"/>
                    <a:pt x="478" y="279"/>
                    <a:pt x="478" y="278"/>
                  </a:cubicBezTo>
                  <a:cubicBezTo>
                    <a:pt x="478" y="278"/>
                    <a:pt x="478" y="278"/>
                    <a:pt x="478" y="277"/>
                  </a:cubicBezTo>
                  <a:cubicBezTo>
                    <a:pt x="478" y="12"/>
                    <a:pt x="478" y="12"/>
                    <a:pt x="478" y="12"/>
                  </a:cubicBezTo>
                  <a:cubicBezTo>
                    <a:pt x="478" y="5"/>
                    <a:pt x="472" y="0"/>
                    <a:pt x="465" y="0"/>
                  </a:cubicBezTo>
                  <a:cubicBezTo>
                    <a:pt x="62" y="0"/>
                    <a:pt x="62" y="0"/>
                    <a:pt x="62" y="0"/>
                  </a:cubicBezTo>
                  <a:cubicBezTo>
                    <a:pt x="55" y="0"/>
                    <a:pt x="49" y="5"/>
                    <a:pt x="49" y="12"/>
                  </a:cubicBezTo>
                  <a:cubicBezTo>
                    <a:pt x="49" y="277"/>
                    <a:pt x="49" y="277"/>
                    <a:pt x="49" y="277"/>
                  </a:cubicBezTo>
                  <a:cubicBezTo>
                    <a:pt x="49" y="278"/>
                    <a:pt x="50" y="278"/>
                    <a:pt x="50" y="278"/>
                  </a:cubicBezTo>
                  <a:cubicBezTo>
                    <a:pt x="50" y="279"/>
                    <a:pt x="49" y="279"/>
                    <a:pt x="49" y="280"/>
                  </a:cubicBezTo>
                  <a:cubicBezTo>
                    <a:pt x="49" y="280"/>
                    <a:pt x="49" y="280"/>
                    <a:pt x="49" y="280"/>
                  </a:cubicBezTo>
                  <a:cubicBezTo>
                    <a:pt x="478" y="280"/>
                    <a:pt x="478" y="280"/>
                    <a:pt x="478" y="280"/>
                  </a:cubicBezTo>
                  <a:close/>
                  <a:moveTo>
                    <a:pt x="447" y="259"/>
                  </a:moveTo>
                  <a:cubicBezTo>
                    <a:pt x="80" y="259"/>
                    <a:pt x="80" y="259"/>
                    <a:pt x="80" y="259"/>
                  </a:cubicBezTo>
                  <a:cubicBezTo>
                    <a:pt x="80" y="30"/>
                    <a:pt x="80" y="30"/>
                    <a:pt x="80" y="30"/>
                  </a:cubicBezTo>
                  <a:cubicBezTo>
                    <a:pt x="447" y="30"/>
                    <a:pt x="447" y="30"/>
                    <a:pt x="447" y="30"/>
                  </a:cubicBezTo>
                  <a:lnTo>
                    <a:pt x="447" y="259"/>
                  </a:lnTo>
                  <a:close/>
                  <a:moveTo>
                    <a:pt x="526" y="373"/>
                  </a:moveTo>
                  <a:cubicBezTo>
                    <a:pt x="1" y="373"/>
                    <a:pt x="1" y="373"/>
                    <a:pt x="1" y="373"/>
                  </a:cubicBezTo>
                  <a:cubicBezTo>
                    <a:pt x="0" y="376"/>
                    <a:pt x="0" y="376"/>
                    <a:pt x="0" y="376"/>
                  </a:cubicBezTo>
                  <a:cubicBezTo>
                    <a:pt x="0" y="382"/>
                    <a:pt x="6" y="394"/>
                    <a:pt x="12" y="394"/>
                  </a:cubicBezTo>
                  <a:cubicBezTo>
                    <a:pt x="515" y="394"/>
                    <a:pt x="515" y="394"/>
                    <a:pt x="515" y="394"/>
                  </a:cubicBezTo>
                  <a:cubicBezTo>
                    <a:pt x="521" y="394"/>
                    <a:pt x="527" y="382"/>
                    <a:pt x="527" y="376"/>
                  </a:cubicBezTo>
                  <a:lnTo>
                    <a:pt x="526" y="37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783731">
                <a:defRPr/>
              </a:pPr>
              <a:endParaRPr lang="zh-CN" altLang="en-US" sz="1800" kern="0">
                <a:solidFill>
                  <a:srgbClr val="464646"/>
                </a:solidFill>
                <a:latin typeface="微软雅黑" pitchFamily="34" charset="-122"/>
                <a:ea typeface="微软雅黑" pitchFamily="34" charset="-122"/>
              </a:endParaRPr>
            </a:p>
          </p:txBody>
        </p:sp>
        <p:sp>
          <p:nvSpPr>
            <p:cNvPr id="37" name="文本框 36"/>
            <p:cNvSpPr txBox="1"/>
            <p:nvPr/>
          </p:nvSpPr>
          <p:spPr>
            <a:xfrm>
              <a:off x="5345272" y="3939754"/>
              <a:ext cx="1340537" cy="451405"/>
            </a:xfrm>
            <a:prstGeom prst="rect">
              <a:avLst/>
            </a:prstGeom>
            <a:noFill/>
          </p:spPr>
          <p:txBody>
            <a:bodyPr wrap="none" rtlCol="0">
              <a:spAutoFit/>
            </a:bodyPr>
            <a:lstStyle/>
            <a:p>
              <a:r>
                <a:rPr lang="zh-CN" altLang="en-US" sz="1600" dirty="0" smtClean="0">
                  <a:solidFill>
                    <a:schemeClr val="bg1"/>
                  </a:solidFill>
                  <a:latin typeface="微软雅黑" pitchFamily="34" charset="-122"/>
                  <a:ea typeface="微软雅黑" pitchFamily="34" charset="-122"/>
                </a:rPr>
                <a:t>添加标题</a:t>
              </a:r>
              <a:endParaRPr lang="zh-CN" altLang="en-US" sz="1600" dirty="0">
                <a:solidFill>
                  <a:schemeClr val="bg1"/>
                </a:solidFill>
                <a:latin typeface="微软雅黑" pitchFamily="34" charset="-122"/>
                <a:ea typeface="微软雅黑" pitchFamily="34" charset="-122"/>
              </a:endParaRPr>
            </a:p>
          </p:txBody>
        </p:sp>
      </p:grpSp>
      <p:grpSp>
        <p:nvGrpSpPr>
          <p:cNvPr id="38" name="组合 37"/>
          <p:cNvGrpSpPr/>
          <p:nvPr/>
        </p:nvGrpSpPr>
        <p:grpSpPr>
          <a:xfrm>
            <a:off x="5452966" y="936389"/>
            <a:ext cx="594066" cy="657008"/>
            <a:chOff x="7190791" y="1259800"/>
            <a:chExt cx="792088" cy="876010"/>
          </a:xfrm>
          <a:solidFill>
            <a:srgbClr val="4B525A"/>
          </a:solidFill>
        </p:grpSpPr>
        <p:grpSp>
          <p:nvGrpSpPr>
            <p:cNvPr id="39" name="组合 38"/>
            <p:cNvGrpSpPr/>
            <p:nvPr/>
          </p:nvGrpSpPr>
          <p:grpSpPr>
            <a:xfrm rot="1291582">
              <a:off x="7190791" y="1259800"/>
              <a:ext cx="792088" cy="876010"/>
              <a:chOff x="6744072" y="893003"/>
              <a:chExt cx="792088" cy="876010"/>
            </a:xfrm>
            <a:grpFill/>
          </p:grpSpPr>
          <p:sp>
            <p:nvSpPr>
              <p:cNvPr id="41" name="流程图: 联系 40"/>
              <p:cNvSpPr/>
              <p:nvPr/>
            </p:nvSpPr>
            <p:spPr>
              <a:xfrm>
                <a:off x="6744072" y="893003"/>
                <a:ext cx="792088" cy="7920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2" name="等腰三角形 41"/>
              <p:cNvSpPr/>
              <p:nvPr/>
            </p:nvSpPr>
            <p:spPr>
              <a:xfrm rot="11236714">
                <a:off x="6978736" y="1601169"/>
                <a:ext cx="216024" cy="16784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itchFamily="34" charset="-122"/>
                  <a:ea typeface="微软雅黑" pitchFamily="34" charset="-122"/>
                </a:endParaRPr>
              </a:p>
            </p:txBody>
          </p:sp>
        </p:grpSp>
        <p:sp>
          <p:nvSpPr>
            <p:cNvPr id="40" name="文本框 28"/>
            <p:cNvSpPr txBox="1"/>
            <p:nvPr/>
          </p:nvSpPr>
          <p:spPr>
            <a:xfrm>
              <a:off x="7423168" y="1475477"/>
              <a:ext cx="438581" cy="430886"/>
            </a:xfrm>
            <a:prstGeom prst="rect">
              <a:avLst/>
            </a:prstGeom>
            <a:grpFill/>
            <a:ln>
              <a:noFill/>
            </a:ln>
          </p:spPr>
          <p:txBody>
            <a:bodyPr wrap="none" rtlCol="0">
              <a:spAutoFit/>
            </a:bodyPr>
            <a:lstStyle/>
            <a:p>
              <a:r>
                <a:rPr lang="en-US" altLang="zh-CN" sz="1500" dirty="0">
                  <a:solidFill>
                    <a:schemeClr val="bg1"/>
                  </a:solidFill>
                  <a:latin typeface="微软雅黑" pitchFamily="34" charset="-122"/>
                  <a:ea typeface="微软雅黑" pitchFamily="34" charset="-122"/>
                </a:rPr>
                <a:t>A</a:t>
              </a:r>
              <a:endParaRPr lang="zh-CN" altLang="en-US" sz="15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2909455" y="2009925"/>
            <a:ext cx="657008" cy="594066"/>
            <a:chOff x="3799443" y="2691181"/>
            <a:chExt cx="876010" cy="792088"/>
          </a:xfrm>
          <a:solidFill>
            <a:srgbClr val="4B525A"/>
          </a:solidFill>
        </p:grpSpPr>
        <p:grpSp>
          <p:nvGrpSpPr>
            <p:cNvPr id="44" name="组合 43"/>
            <p:cNvGrpSpPr/>
            <p:nvPr/>
          </p:nvGrpSpPr>
          <p:grpSpPr>
            <a:xfrm rot="18172526">
              <a:off x="3841404" y="2649220"/>
              <a:ext cx="792088" cy="876010"/>
              <a:chOff x="6744072" y="893003"/>
              <a:chExt cx="792088" cy="876010"/>
            </a:xfrm>
            <a:grpFill/>
          </p:grpSpPr>
          <p:sp>
            <p:nvSpPr>
              <p:cNvPr id="46" name="流程图: 联系 45"/>
              <p:cNvSpPr/>
              <p:nvPr/>
            </p:nvSpPr>
            <p:spPr>
              <a:xfrm>
                <a:off x="6744072" y="893003"/>
                <a:ext cx="792088" cy="792088"/>
              </a:xfrm>
              <a:prstGeom prst="flowChart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等腰三角形 46"/>
              <p:cNvSpPr/>
              <p:nvPr/>
            </p:nvSpPr>
            <p:spPr>
              <a:xfrm rot="11236714">
                <a:off x="6978736" y="1601169"/>
                <a:ext cx="216024" cy="16784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itchFamily="34" charset="-122"/>
                  <a:ea typeface="微软雅黑" pitchFamily="34" charset="-122"/>
                </a:endParaRPr>
              </a:p>
            </p:txBody>
          </p:sp>
        </p:grpSp>
        <p:sp>
          <p:nvSpPr>
            <p:cNvPr id="45" name="文本框 29"/>
            <p:cNvSpPr txBox="1"/>
            <p:nvPr/>
          </p:nvSpPr>
          <p:spPr>
            <a:xfrm>
              <a:off x="3975023" y="2864393"/>
              <a:ext cx="406522" cy="430887"/>
            </a:xfrm>
            <a:prstGeom prst="rect">
              <a:avLst/>
            </a:prstGeom>
            <a:grpFill/>
            <a:ln>
              <a:noFill/>
            </a:ln>
          </p:spPr>
          <p:txBody>
            <a:bodyPr wrap="none" rtlCol="0">
              <a:spAutoFit/>
            </a:bodyPr>
            <a:lstStyle/>
            <a:p>
              <a:r>
                <a:rPr lang="en-US" altLang="zh-CN" sz="1500" dirty="0">
                  <a:solidFill>
                    <a:schemeClr val="bg1"/>
                  </a:solidFill>
                  <a:latin typeface="微软雅黑" pitchFamily="34" charset="-122"/>
                  <a:ea typeface="微软雅黑" pitchFamily="34" charset="-122"/>
                </a:rPr>
                <a:t>B</a:t>
              </a:r>
              <a:endParaRPr lang="zh-CN" altLang="en-US" sz="15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8841689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53" presetClass="entr" presetSubtype="16"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300" fill="hold"/>
                                        <p:tgtEl>
                                          <p:spTgt spid="34"/>
                                        </p:tgtEl>
                                        <p:attrNameLst>
                                          <p:attrName>ppt_w</p:attrName>
                                        </p:attrNameLst>
                                      </p:cBhvr>
                                      <p:tavLst>
                                        <p:tav tm="0">
                                          <p:val>
                                            <p:fltVal val="0"/>
                                          </p:val>
                                        </p:tav>
                                        <p:tav tm="100000">
                                          <p:val>
                                            <p:strVal val="#ppt_w"/>
                                          </p:val>
                                        </p:tav>
                                      </p:tavLst>
                                    </p:anim>
                                    <p:anim calcmode="lin" valueType="num">
                                      <p:cBhvr>
                                        <p:cTn id="25" dur="300" fill="hold"/>
                                        <p:tgtEl>
                                          <p:spTgt spid="34"/>
                                        </p:tgtEl>
                                        <p:attrNameLst>
                                          <p:attrName>ppt_h</p:attrName>
                                        </p:attrNameLst>
                                      </p:cBhvr>
                                      <p:tavLst>
                                        <p:tav tm="0">
                                          <p:val>
                                            <p:fltVal val="0"/>
                                          </p:val>
                                        </p:tav>
                                        <p:tav tm="100000">
                                          <p:val>
                                            <p:strVal val="#ppt_h"/>
                                          </p:val>
                                        </p:tav>
                                      </p:tavLst>
                                    </p:anim>
                                    <p:animEffect transition="in" filter="fade">
                                      <p:cBhvr>
                                        <p:cTn id="26" dur="300"/>
                                        <p:tgtEl>
                                          <p:spTgt spid="34"/>
                                        </p:tgtEl>
                                      </p:cBhvr>
                                    </p:animEffect>
                                  </p:childTnLst>
                                </p:cTn>
                              </p:par>
                            </p:childTnLst>
                          </p:cTn>
                        </p:par>
                        <p:par>
                          <p:cTn id="27" fill="hold">
                            <p:stCondLst>
                              <p:cond delay="1700"/>
                            </p:stCondLst>
                            <p:childTnLst>
                              <p:par>
                                <p:cTn id="28" presetID="53" presetClass="entr" presetSubtype="16"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300" fill="hold"/>
                                        <p:tgtEl>
                                          <p:spTgt spid="26"/>
                                        </p:tgtEl>
                                        <p:attrNameLst>
                                          <p:attrName>ppt_w</p:attrName>
                                        </p:attrNameLst>
                                      </p:cBhvr>
                                      <p:tavLst>
                                        <p:tav tm="0">
                                          <p:val>
                                            <p:fltVal val="0"/>
                                          </p:val>
                                        </p:tav>
                                        <p:tav tm="100000">
                                          <p:val>
                                            <p:strVal val="#ppt_w"/>
                                          </p:val>
                                        </p:tav>
                                      </p:tavLst>
                                    </p:anim>
                                    <p:anim calcmode="lin" valueType="num">
                                      <p:cBhvr>
                                        <p:cTn id="31" dur="300" fill="hold"/>
                                        <p:tgtEl>
                                          <p:spTgt spid="26"/>
                                        </p:tgtEl>
                                        <p:attrNameLst>
                                          <p:attrName>ppt_h</p:attrName>
                                        </p:attrNameLst>
                                      </p:cBhvr>
                                      <p:tavLst>
                                        <p:tav tm="0">
                                          <p:val>
                                            <p:fltVal val="0"/>
                                          </p:val>
                                        </p:tav>
                                        <p:tav tm="100000">
                                          <p:val>
                                            <p:strVal val="#ppt_h"/>
                                          </p:val>
                                        </p:tav>
                                      </p:tavLst>
                                    </p:anim>
                                    <p:animEffect transition="in" filter="fade">
                                      <p:cBhvr>
                                        <p:cTn id="32" dur="300"/>
                                        <p:tgtEl>
                                          <p:spTgt spid="2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300" fill="hold"/>
                                        <p:tgtEl>
                                          <p:spTgt spid="27"/>
                                        </p:tgtEl>
                                        <p:attrNameLst>
                                          <p:attrName>ppt_w</p:attrName>
                                        </p:attrNameLst>
                                      </p:cBhvr>
                                      <p:tavLst>
                                        <p:tav tm="0">
                                          <p:val>
                                            <p:fltVal val="0"/>
                                          </p:val>
                                        </p:tav>
                                        <p:tav tm="100000">
                                          <p:val>
                                            <p:strVal val="#ppt_w"/>
                                          </p:val>
                                        </p:tav>
                                      </p:tavLst>
                                    </p:anim>
                                    <p:anim calcmode="lin" valueType="num">
                                      <p:cBhvr>
                                        <p:cTn id="37" dur="300" fill="hold"/>
                                        <p:tgtEl>
                                          <p:spTgt spid="27"/>
                                        </p:tgtEl>
                                        <p:attrNameLst>
                                          <p:attrName>ppt_h</p:attrName>
                                        </p:attrNameLst>
                                      </p:cBhvr>
                                      <p:tavLst>
                                        <p:tav tm="0">
                                          <p:val>
                                            <p:fltVal val="0"/>
                                          </p:val>
                                        </p:tav>
                                        <p:tav tm="100000">
                                          <p:val>
                                            <p:strVal val="#ppt_h"/>
                                          </p:val>
                                        </p:tav>
                                      </p:tavLst>
                                    </p:anim>
                                    <p:animEffect transition="in" filter="fade">
                                      <p:cBhvr>
                                        <p:cTn id="38" dur="300"/>
                                        <p:tgtEl>
                                          <p:spTgt spid="27"/>
                                        </p:tgtEl>
                                      </p:cBhvr>
                                    </p:animEffect>
                                  </p:childTnLst>
                                </p:cTn>
                              </p:par>
                            </p:childTnLst>
                          </p:cTn>
                        </p:par>
                        <p:par>
                          <p:cTn id="39" fill="hold">
                            <p:stCondLst>
                              <p:cond delay="2300"/>
                            </p:stCondLst>
                            <p:childTnLst>
                              <p:par>
                                <p:cTn id="40" presetID="2" presetClass="entr" presetSubtype="3" fill="hold"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0-#ppt_h/2"/>
                                          </p:val>
                                        </p:tav>
                                        <p:tav tm="100000">
                                          <p:val>
                                            <p:strVal val="#ppt_y"/>
                                          </p:val>
                                        </p:tav>
                                      </p:tavLst>
                                    </p:anim>
                                  </p:childTnLst>
                                </p:cTn>
                              </p:par>
                              <p:par>
                                <p:cTn id="44" presetID="26" presetClass="emph" presetSubtype="0" fill="hold" nodeType="withEffect">
                                  <p:stCondLst>
                                    <p:cond delay="0"/>
                                  </p:stCondLst>
                                  <p:childTnLst>
                                    <p:animEffect transition="out" filter="fade">
                                      <p:cBhvr>
                                        <p:cTn id="45" dur="500" tmFilter="0, 0; .2, .5; .8, .5; 1, 0"/>
                                        <p:tgtEl>
                                          <p:spTgt spid="38"/>
                                        </p:tgtEl>
                                      </p:cBhvr>
                                    </p:animEffect>
                                    <p:animScale>
                                      <p:cBhvr>
                                        <p:cTn id="46" dur="250" autoRev="1" fill="hold"/>
                                        <p:tgtEl>
                                          <p:spTgt spid="38"/>
                                        </p:tgtEl>
                                      </p:cBhvr>
                                      <p:by x="105000" y="105000"/>
                                    </p:animScale>
                                  </p:childTnLst>
                                </p:cTn>
                              </p:par>
                              <p:par>
                                <p:cTn id="47" presetID="2" presetClass="entr" presetSubtype="2"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2800"/>
                            </p:stCondLst>
                            <p:childTnLst>
                              <p:par>
                                <p:cTn id="52" presetID="2" presetClass="entr" presetSubtype="8"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0-#ppt_w/2"/>
                                          </p:val>
                                        </p:tav>
                                        <p:tav tm="100000">
                                          <p:val>
                                            <p:strVal val="#ppt_x"/>
                                          </p:val>
                                        </p:tav>
                                      </p:tavLst>
                                    </p:anim>
                                    <p:anim calcmode="lin" valueType="num">
                                      <p:cBhvr additive="base">
                                        <p:cTn id="55" dur="500" fill="hold"/>
                                        <p:tgtEl>
                                          <p:spTgt spid="43"/>
                                        </p:tgtEl>
                                        <p:attrNameLst>
                                          <p:attrName>ppt_y</p:attrName>
                                        </p:attrNameLst>
                                      </p:cBhvr>
                                      <p:tavLst>
                                        <p:tav tm="0">
                                          <p:val>
                                            <p:strVal val="#ppt_y"/>
                                          </p:val>
                                        </p:tav>
                                        <p:tav tm="100000">
                                          <p:val>
                                            <p:strVal val="#ppt_y"/>
                                          </p:val>
                                        </p:tav>
                                      </p:tavLst>
                                    </p:anim>
                                  </p:childTnLst>
                                </p:cTn>
                              </p:par>
                              <p:par>
                                <p:cTn id="56" presetID="26" presetClass="emph" presetSubtype="0" fill="hold" nodeType="withEffect">
                                  <p:stCondLst>
                                    <p:cond delay="0"/>
                                  </p:stCondLst>
                                  <p:childTnLst>
                                    <p:animEffect transition="out" filter="fade">
                                      <p:cBhvr>
                                        <p:cTn id="57" dur="500" tmFilter="0, 0; .2, .5; .8, .5; 1, 0"/>
                                        <p:tgtEl>
                                          <p:spTgt spid="43"/>
                                        </p:tgtEl>
                                      </p:cBhvr>
                                    </p:animEffect>
                                    <p:animScale>
                                      <p:cBhvr>
                                        <p:cTn id="58" dur="250" autoRev="1" fill="hold"/>
                                        <p:tgtEl>
                                          <p:spTgt spid="43"/>
                                        </p:tgtEl>
                                      </p:cBhvr>
                                      <p:by x="105000" y="105000"/>
                                    </p:animScale>
                                  </p:childTnLst>
                                </p:cTn>
                              </p:par>
                              <p:par>
                                <p:cTn id="59" presetID="2" presetClass="entr" presetSubtype="8"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0-#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3727254" y="1004890"/>
            <a:ext cx="1691878" cy="1699022"/>
          </a:xfrm>
          <a:prstGeom prst="ellipse">
            <a:avLst/>
          </a:prstGeom>
          <a:solidFill>
            <a:srgbClr val="4E4B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8"/>
          <p:cNvSpPr>
            <a:spLocks/>
          </p:cNvSpPr>
          <p:nvPr/>
        </p:nvSpPr>
        <p:spPr bwMode="auto">
          <a:xfrm>
            <a:off x="3643913" y="1846662"/>
            <a:ext cx="1858565" cy="940594"/>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Oval 9"/>
          <p:cNvSpPr>
            <a:spLocks noChangeArrowheads="1"/>
          </p:cNvSpPr>
          <p:nvPr/>
        </p:nvSpPr>
        <p:spPr bwMode="auto">
          <a:xfrm>
            <a:off x="5450087" y="1784747"/>
            <a:ext cx="10477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3590334" y="1784747"/>
            <a:ext cx="10358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TextBox 13"/>
          <p:cNvSpPr txBox="1">
            <a:spLocks noChangeArrowheads="1"/>
          </p:cNvSpPr>
          <p:nvPr/>
        </p:nvSpPr>
        <p:spPr bwMode="auto">
          <a:xfrm>
            <a:off x="3967760" y="1194199"/>
            <a:ext cx="125547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7500" dirty="0" smtClean="0">
                <a:solidFill>
                  <a:srgbClr val="F8F8F8"/>
                </a:solidFill>
              </a:rPr>
              <a:t>04</a:t>
            </a:r>
            <a:endParaRPr lang="zh-CN" altLang="en-US" sz="7500" dirty="0">
              <a:solidFill>
                <a:srgbClr val="F8F8F8"/>
              </a:solidFill>
            </a:endParaRPr>
          </a:p>
        </p:txBody>
      </p:sp>
      <p:cxnSp>
        <p:nvCxnSpPr>
          <p:cNvPr id="9" name="直接连接符 15"/>
          <p:cNvCxnSpPr>
            <a:cxnSpLocks noChangeShapeType="1"/>
          </p:cNvCxnSpPr>
          <p:nvPr/>
        </p:nvCxnSpPr>
        <p:spPr bwMode="auto">
          <a:xfrm>
            <a:off x="2358033" y="3083719"/>
            <a:ext cx="4427934"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17"/>
          <p:cNvSpPr txBox="1">
            <a:spLocks noChangeArrowheads="1"/>
          </p:cNvSpPr>
          <p:nvPr/>
        </p:nvSpPr>
        <p:spPr bwMode="auto">
          <a:xfrm>
            <a:off x="3114084" y="3223027"/>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请输入</a:t>
            </a:r>
            <a:r>
              <a:rPr lang="zh-CN" altLang="en-US" sz="2400" dirty="0" smtClean="0">
                <a:latin typeface="微软雅黑" panose="020B0503020204020204" pitchFamily="34" charset="-122"/>
                <a:ea typeface="微软雅黑" panose="020B0503020204020204" pitchFamily="34" charset="-122"/>
              </a:rPr>
              <a:t>第四部分</a:t>
            </a:r>
            <a:r>
              <a:rPr lang="zh-CN" altLang="en-US" sz="2400" dirty="0">
                <a:latin typeface="微软雅黑" panose="020B0503020204020204" pitchFamily="34" charset="-122"/>
                <a:ea typeface="微软雅黑" panose="020B0503020204020204" pitchFamily="34" charset="-122"/>
              </a:rPr>
              <a:t>标题</a:t>
            </a:r>
          </a:p>
        </p:txBody>
      </p:sp>
      <p:sp>
        <p:nvSpPr>
          <p:cNvPr id="11" name="TextBox 49"/>
          <p:cNvSpPr txBox="1">
            <a:spLocks noChangeArrowheads="1"/>
          </p:cNvSpPr>
          <p:nvPr/>
        </p:nvSpPr>
        <p:spPr bwMode="auto">
          <a:xfrm>
            <a:off x="2411615" y="3661173"/>
            <a:ext cx="432077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这里是小节标题一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这里是小节标题三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这里是小节标题四</a:t>
            </a:r>
          </a:p>
        </p:txBody>
      </p:sp>
    </p:spTree>
    <p:extLst>
      <p:ext uri="{BB962C8B-B14F-4D97-AF65-F5344CB8AC3E}">
        <p14:creationId xmlns:p14="http://schemas.microsoft.com/office/powerpoint/2010/main" val="25512423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2500"/>
                            </p:stCondLst>
                            <p:childTnLst>
                              <p:par>
                                <p:cTn id="21" presetID="37" presetClass="path" presetSubtype="0" accel="50000" decel="50000" fill="hold" grpId="1" nodeType="afterEffect">
                                  <p:stCondLst>
                                    <p:cond delay="0"/>
                                  </p:stCondLst>
                                  <p:childTnLst>
                                    <p:animMotion origin="layout" path="M -3.88889E-6 4.48659E-6 L -0.00434 0.05064 L -0.02378 0.10846 C -0.03593 0.12696 -0.05625 0.15124 -0.07465 0.16396 C -0.09305 0.17668 -0.11302 0.18524 -0.13385 0.18455 C -0.16302 0.19102 -0.18246 0.17183 -0.2 0.16003 C -0.21805 0.14824 -0.23073 0.13159 -0.24166 0.11424 L -0.26562 0.05666 L -0.26961 4.48659E-6 " pathEditMode="relative" rAng="0" ptsTypes="FAfafaFAF">
                                      <p:cBhvr>
                                        <p:cTn id="22" dur="2000" spd="-99800" fill="hold"/>
                                        <p:tgtEl>
                                          <p:spTgt spid="6"/>
                                        </p:tgtEl>
                                        <p:attrNameLst>
                                          <p:attrName>ppt_x,ppt_y</p:attrName>
                                        </p:attrNameLst>
                                      </p:cBhvr>
                                      <p:rCtr x="-13300" y="9600"/>
                                    </p:animMotion>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000"/>
                                        <p:tgtEl>
                                          <p:spTgt spid="5"/>
                                        </p:tgtEl>
                                      </p:cBhvr>
                                    </p:animEffect>
                                  </p:childTnLst>
                                </p:cTn>
                              </p:par>
                            </p:childTnLst>
                          </p:cTn>
                        </p:par>
                        <p:par>
                          <p:cTn id="26" fill="hold">
                            <p:stCondLst>
                              <p:cond delay="4500"/>
                            </p:stCondLst>
                            <p:childTnLst>
                              <p:par>
                                <p:cTn id="27" presetID="3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childTnLst>
                          </p:cTn>
                        </p:par>
                        <p:par>
                          <p:cTn id="33" fill="hold">
                            <p:stCondLst>
                              <p:cond delay="5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59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autoUpdateAnimBg="0"/>
      <p:bldP spid="6" grpId="1" animBg="1" autoUpdateAnimBg="0"/>
      <p:bldP spid="7" grpId="0" animBg="1" autoUpdateAnimBg="0"/>
      <p:bldP spid="8" grpId="0" autoUpdateAnimBg="0"/>
      <p:bldP spid="10" grpId="0" autoUpdateAnimBg="0"/>
      <p:bldP spid="11"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BF2121"/>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8" name="Oval 5"/>
          <p:cNvSpPr>
            <a:spLocks noChangeArrowheads="1"/>
          </p:cNvSpPr>
          <p:nvPr/>
        </p:nvSpPr>
        <p:spPr bwMode="gray">
          <a:xfrm>
            <a:off x="3134003" y="1861951"/>
            <a:ext cx="1183595" cy="1183595"/>
          </a:xfrm>
          <a:prstGeom prst="ellipse">
            <a:avLst/>
          </a:prstGeom>
          <a:solidFill>
            <a:srgbClr val="4B525A"/>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9" name="Oval 6"/>
          <p:cNvSpPr>
            <a:spLocks noChangeArrowheads="1"/>
          </p:cNvSpPr>
          <p:nvPr/>
        </p:nvSpPr>
        <p:spPr bwMode="gray">
          <a:xfrm>
            <a:off x="4547136" y="2687639"/>
            <a:ext cx="1183595" cy="1183595"/>
          </a:xfrm>
          <a:prstGeom prst="ellipse">
            <a:avLst/>
          </a:prstGeom>
          <a:solidFill>
            <a:srgbClr val="4B525A"/>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10" name="TextBox 7"/>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11" name="组合 10"/>
          <p:cNvGrpSpPr/>
          <p:nvPr/>
        </p:nvGrpSpPr>
        <p:grpSpPr>
          <a:xfrm>
            <a:off x="469900" y="1400286"/>
            <a:ext cx="3299884" cy="461665"/>
            <a:chOff x="469900" y="1057571"/>
            <a:chExt cx="3299884" cy="461665"/>
          </a:xfrm>
        </p:grpSpPr>
        <p:sp>
          <p:nvSpPr>
            <p:cNvPr id="12" name="TextBox 6"/>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3" name="直接连接符 12"/>
            <p:cNvCxnSpPr/>
            <p:nvPr/>
          </p:nvCxnSpPr>
          <p:spPr>
            <a:xfrm>
              <a:off x="469900" y="1519236"/>
              <a:ext cx="3299884" cy="0"/>
            </a:xfrm>
            <a:prstGeom prst="line">
              <a:avLst/>
            </a:prstGeom>
            <a:noFill/>
            <a:ln>
              <a:solidFill>
                <a:srgbClr val="BF2121"/>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4" name="TextBox 10"/>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15" name="组合 14"/>
          <p:cNvGrpSpPr/>
          <p:nvPr/>
        </p:nvGrpSpPr>
        <p:grpSpPr>
          <a:xfrm>
            <a:off x="5257195" y="3871234"/>
            <a:ext cx="3442305" cy="404838"/>
            <a:chOff x="5257195" y="3528519"/>
            <a:chExt cx="3442305" cy="404838"/>
          </a:xfrm>
        </p:grpSpPr>
        <p:sp>
          <p:nvSpPr>
            <p:cNvPr id="16" name="TextBox 9"/>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17" name="直接连接符 16"/>
            <p:cNvCxnSpPr/>
            <p:nvPr/>
          </p:nvCxnSpPr>
          <p:spPr>
            <a:xfrm>
              <a:off x="5257195" y="3528519"/>
              <a:ext cx="3442305" cy="0"/>
            </a:xfrm>
            <a:prstGeom prst="line">
              <a:avLst/>
            </a:prstGeom>
            <a:noFill/>
            <a:ln>
              <a:solidFill>
                <a:srgbClr val="BF2121"/>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688533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500"/>
                            </p:stCondLst>
                            <p:childTnLst>
                              <p:par>
                                <p:cTn id="36" presetID="22" presetClass="entr" presetSubtype="2"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par>
                                <p:cTn id="39" presetID="18" presetClass="entr" presetSubtype="6"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strips(downRight)">
                                      <p:cBhvr>
                                        <p:cTn id="41" dur="750"/>
                                        <p:tgtEl>
                                          <p:spTgt spid="10"/>
                                        </p:tgtEl>
                                      </p:cBhvr>
                                    </p:animEffect>
                                  </p:childTnLst>
                                </p:cTn>
                              </p:par>
                            </p:childTnLst>
                          </p:cTn>
                        </p:par>
                        <p:par>
                          <p:cTn id="42" fill="hold">
                            <p:stCondLst>
                              <p:cond delay="1250"/>
                            </p:stCondLst>
                            <p:childTnLst>
                              <p:par>
                                <p:cTn id="43" presetID="22" presetClass="entr" presetSubtype="8"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par>
                          <p:cTn id="46" fill="hold">
                            <p:stCondLst>
                              <p:cond delay="1750"/>
                            </p:stCondLst>
                            <p:childTnLst>
                              <p:par>
                                <p:cTn id="47" presetID="18" presetClass="entr" presetSubtype="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strips(downRight)">
                                      <p:cBhvr>
                                        <p:cTn id="4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8" grpId="0" animBg="1"/>
      <p:bldP spid="9" grpId="0" animBg="1"/>
      <p:bldP spid="10"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3017253" y="1419623"/>
            <a:ext cx="3109494" cy="2763423"/>
            <a:chOff x="873550" y="1447293"/>
            <a:chExt cx="3098949" cy="2582126"/>
          </a:xfrm>
          <a:effectLst/>
        </p:grpSpPr>
        <p:sp>
          <p:nvSpPr>
            <p:cNvPr id="8"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Rectangle 214"/>
            <p:cNvSpPr>
              <a:spLocks noChangeArrowheads="1"/>
            </p:cNvSpPr>
            <p:nvPr/>
          </p:nvSpPr>
          <p:spPr bwMode="auto">
            <a:xfrm>
              <a:off x="1001795" y="1569795"/>
              <a:ext cx="2842457" cy="1705467"/>
            </a:xfrm>
            <a:prstGeom prst="rect">
              <a:avLst/>
            </a:prstGeom>
            <a:blipFill>
              <a:blip r:embed="rId2" cstate="print"/>
              <a:stretch>
                <a:fillRect/>
              </a:stretch>
            </a:blipFill>
            <a:ln>
              <a:solidFill>
                <a:schemeClr val="bg1">
                  <a:lumMod val="9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grpSp>
      <p:sp>
        <p:nvSpPr>
          <p:cNvPr id="13" name="TextBox 53"/>
          <p:cNvSpPr txBox="1"/>
          <p:nvPr/>
        </p:nvSpPr>
        <p:spPr>
          <a:xfrm>
            <a:off x="6211222" y="2038078"/>
            <a:ext cx="1992964" cy="461665"/>
          </a:xfrm>
          <a:prstGeom prst="rect">
            <a:avLst/>
          </a:prstGeom>
          <a:noFill/>
          <a:ln>
            <a:noFill/>
            <a:prstDash val="sysDash"/>
          </a:ln>
        </p:spPr>
        <p:txBody>
          <a:bodyPr wrap="square" rtlCol="0">
            <a:spAutoFit/>
          </a:bodyPr>
          <a:lstStyle/>
          <a:p>
            <a:pPr algn="ctr"/>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的</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grpSp>
        <p:nvGrpSpPr>
          <p:cNvPr id="14" name="组合 13"/>
          <p:cNvGrpSpPr/>
          <p:nvPr/>
        </p:nvGrpSpPr>
        <p:grpSpPr>
          <a:xfrm>
            <a:off x="5908012" y="2761027"/>
            <a:ext cx="2120372" cy="1682931"/>
            <a:chOff x="873550" y="1447293"/>
            <a:chExt cx="3098949" cy="2582126"/>
          </a:xfrm>
          <a:effectLst/>
        </p:grpSpPr>
        <p:sp>
          <p:nvSpPr>
            <p:cNvPr id="15" name="Rectangle 214"/>
            <p:cNvSpPr>
              <a:spLocks noChangeArrowheads="1"/>
            </p:cNvSpPr>
            <p:nvPr/>
          </p:nvSpPr>
          <p:spPr bwMode="auto">
            <a:xfrm>
              <a:off x="1001795" y="1569795"/>
              <a:ext cx="2842457" cy="1705467"/>
            </a:xfrm>
            <a:prstGeom prst="rect">
              <a:avLst/>
            </a:prstGeom>
            <a:solidFill>
              <a:schemeClr val="bg1">
                <a:lumMod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sp>
          <p:nvSpPr>
            <p:cNvPr id="16"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1115616" y="2761027"/>
            <a:ext cx="2120372" cy="1682931"/>
            <a:chOff x="873550" y="1447293"/>
            <a:chExt cx="3098949" cy="2582126"/>
          </a:xfrm>
          <a:effectLst/>
        </p:grpSpPr>
        <p:sp>
          <p:nvSpPr>
            <p:cNvPr id="21" name="Rectangle 214"/>
            <p:cNvSpPr>
              <a:spLocks noChangeArrowheads="1"/>
            </p:cNvSpPr>
            <p:nvPr/>
          </p:nvSpPr>
          <p:spPr bwMode="auto">
            <a:xfrm>
              <a:off x="1001795" y="1569795"/>
              <a:ext cx="2842457" cy="1705467"/>
            </a:xfrm>
            <a:prstGeom prst="rect">
              <a:avLst/>
            </a:prstGeom>
            <a:solidFill>
              <a:schemeClr val="bg1">
                <a:lumMod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sp>
          <p:nvSpPr>
            <p:cNvPr id="22"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6" name="组合 25"/>
          <p:cNvGrpSpPr/>
          <p:nvPr/>
        </p:nvGrpSpPr>
        <p:grpSpPr>
          <a:xfrm>
            <a:off x="6084168" y="3089095"/>
            <a:ext cx="1722778" cy="850807"/>
            <a:chOff x="-148492" y="2581206"/>
            <a:chExt cx="3271249" cy="1862753"/>
          </a:xfrm>
        </p:grpSpPr>
        <p:sp>
          <p:nvSpPr>
            <p:cNvPr id="27" name="矩形 26"/>
            <p:cNvSpPr/>
            <p:nvPr/>
          </p:nvSpPr>
          <p:spPr>
            <a:xfrm>
              <a:off x="1100874" y="3472071"/>
              <a:ext cx="335087" cy="97188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27"/>
            <p:cNvSpPr/>
            <p:nvPr/>
          </p:nvSpPr>
          <p:spPr>
            <a:xfrm>
              <a:off x="1932639" y="2934474"/>
              <a:ext cx="335087" cy="150948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28"/>
            <p:cNvSpPr/>
            <p:nvPr/>
          </p:nvSpPr>
          <p:spPr>
            <a:xfrm>
              <a:off x="2764403" y="2581206"/>
              <a:ext cx="358354" cy="1862752"/>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29"/>
            <p:cNvSpPr/>
            <p:nvPr/>
          </p:nvSpPr>
          <p:spPr>
            <a:xfrm>
              <a:off x="1516758" y="3512581"/>
              <a:ext cx="335087" cy="931378"/>
            </a:xfrm>
            <a:prstGeom prst="rect">
              <a:avLst/>
            </a:pr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矩形 30"/>
            <p:cNvSpPr/>
            <p:nvPr/>
          </p:nvSpPr>
          <p:spPr>
            <a:xfrm>
              <a:off x="2348522" y="3698855"/>
              <a:ext cx="335087" cy="745102"/>
            </a:xfrm>
            <a:prstGeom prst="rect">
              <a:avLst/>
            </a:pr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矩形 31"/>
            <p:cNvSpPr/>
            <p:nvPr/>
          </p:nvSpPr>
          <p:spPr>
            <a:xfrm>
              <a:off x="684992" y="3698855"/>
              <a:ext cx="335087" cy="745102"/>
            </a:xfrm>
            <a:prstGeom prst="rect">
              <a:avLst/>
            </a:pr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矩形 32"/>
            <p:cNvSpPr/>
            <p:nvPr/>
          </p:nvSpPr>
          <p:spPr>
            <a:xfrm>
              <a:off x="267390" y="3472073"/>
              <a:ext cx="335087" cy="97188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148492" y="3841619"/>
              <a:ext cx="335087" cy="602338"/>
            </a:xfrm>
            <a:prstGeom prst="rect">
              <a:avLst/>
            </a:pr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5" name="组合 34"/>
          <p:cNvGrpSpPr/>
          <p:nvPr/>
        </p:nvGrpSpPr>
        <p:grpSpPr>
          <a:xfrm>
            <a:off x="1403648" y="2931791"/>
            <a:ext cx="1049414" cy="890032"/>
            <a:chOff x="2501702" y="1313926"/>
            <a:chExt cx="3727202" cy="3161127"/>
          </a:xfrm>
        </p:grpSpPr>
        <p:sp>
          <p:nvSpPr>
            <p:cNvPr id="36"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3434904" y="2871674"/>
              <a:ext cx="1822450" cy="1551623"/>
            </a:xfrm>
            <a:prstGeom prst="triangle">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62"/>
          <p:cNvSpPr txBox="1"/>
          <p:nvPr/>
        </p:nvSpPr>
        <p:spPr>
          <a:xfrm>
            <a:off x="1568940" y="3365191"/>
            <a:ext cx="700832" cy="261610"/>
          </a:xfrm>
          <a:prstGeom prst="rect">
            <a:avLst/>
          </a:prstGeom>
          <a:noFill/>
        </p:spPr>
        <p:txBody>
          <a:bodyPr wrap="square" rtlCol="0">
            <a:spAutoFit/>
          </a:bodyPr>
          <a:lstStyle/>
          <a:p>
            <a:pPr algn="ctr"/>
            <a:r>
              <a:rPr lang="zh-CN" altLang="en-US" sz="1050" b="1" dirty="0" smtClean="0">
                <a:solidFill>
                  <a:prstClr val="white">
                    <a:lumMod val="95000"/>
                  </a:prstClr>
                </a:solidFill>
                <a:effectLst>
                  <a:innerShdw blurRad="63500" dist="50800" dir="13500000">
                    <a:prstClr val="black">
                      <a:alpha val="50000"/>
                    </a:prstClr>
                  </a:innerShdw>
                </a:effectLst>
                <a:latin typeface="微软雅黑" pitchFamily="34" charset="-122"/>
                <a:ea typeface="微软雅黑" pitchFamily="34" charset="-122"/>
              </a:rPr>
              <a:t>标题</a:t>
            </a:r>
            <a:endParaRPr lang="zh-CN" altLang="en-US" sz="1050" b="1" dirty="0">
              <a:solidFill>
                <a:prstClr val="white">
                  <a:lumMod val="95000"/>
                </a:prstClr>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41" name="TextBox 63"/>
          <p:cNvSpPr txBox="1"/>
          <p:nvPr/>
        </p:nvSpPr>
        <p:spPr>
          <a:xfrm>
            <a:off x="2131753" y="3570472"/>
            <a:ext cx="276038" cy="307777"/>
          </a:xfrm>
          <a:prstGeom prst="rect">
            <a:avLst/>
          </a:prstGeom>
          <a:noFill/>
        </p:spPr>
        <p:txBody>
          <a:bodyPr wrap="none" rtlCol="0">
            <a:spAutoFit/>
          </a:bodyPr>
          <a:lstStyle/>
          <a:p>
            <a:pPr algn="ctr"/>
            <a:r>
              <a:rPr lang="en-US" altLang="zh-CN" sz="1400" b="1" dirty="0">
                <a:solidFill>
                  <a:prstClr val="white">
                    <a:lumMod val="95000"/>
                  </a:prstClr>
                </a:solidFill>
                <a:effectLst>
                  <a:innerShdw blurRad="63500" dist="50800" dir="13500000">
                    <a:prstClr val="black">
                      <a:alpha val="50000"/>
                    </a:prstClr>
                  </a:innerShdw>
                </a:effectLst>
              </a:rPr>
              <a:t>2</a:t>
            </a:r>
            <a:endParaRPr lang="zh-CN" altLang="en-US" sz="1400" b="1" dirty="0">
              <a:solidFill>
                <a:prstClr val="white">
                  <a:lumMod val="95000"/>
                </a:prstClr>
              </a:solidFill>
              <a:effectLst>
                <a:innerShdw blurRad="63500" dist="50800" dir="13500000">
                  <a:prstClr val="black">
                    <a:alpha val="50000"/>
                  </a:prstClr>
                </a:innerShdw>
              </a:effectLst>
            </a:endParaRPr>
          </a:p>
        </p:txBody>
      </p:sp>
      <p:sp>
        <p:nvSpPr>
          <p:cNvPr id="42" name="TextBox 64"/>
          <p:cNvSpPr txBox="1"/>
          <p:nvPr/>
        </p:nvSpPr>
        <p:spPr>
          <a:xfrm>
            <a:off x="1791229" y="3032163"/>
            <a:ext cx="276038" cy="307777"/>
          </a:xfrm>
          <a:prstGeom prst="rect">
            <a:avLst/>
          </a:prstGeom>
          <a:noFill/>
        </p:spPr>
        <p:txBody>
          <a:bodyPr wrap="none" rtlCol="0">
            <a:spAutoFit/>
          </a:bodyPr>
          <a:lstStyle/>
          <a:p>
            <a:pPr algn="ctr"/>
            <a:r>
              <a:rPr lang="en-US" altLang="zh-CN" sz="1400" b="1" dirty="0">
                <a:solidFill>
                  <a:prstClr val="white">
                    <a:lumMod val="95000"/>
                  </a:prstClr>
                </a:solidFill>
                <a:effectLst>
                  <a:innerShdw blurRad="63500" dist="50800" dir="13500000">
                    <a:prstClr val="black">
                      <a:alpha val="50000"/>
                    </a:prstClr>
                  </a:innerShdw>
                </a:effectLst>
              </a:rPr>
              <a:t>1</a:t>
            </a:r>
            <a:endParaRPr lang="zh-CN" altLang="en-US" sz="1400" b="1" dirty="0">
              <a:solidFill>
                <a:prstClr val="white">
                  <a:lumMod val="95000"/>
                </a:prstClr>
              </a:solidFill>
              <a:effectLst>
                <a:innerShdw blurRad="63500" dist="50800" dir="13500000">
                  <a:prstClr val="black">
                    <a:alpha val="50000"/>
                  </a:prstClr>
                </a:innerShdw>
              </a:effectLst>
            </a:endParaRPr>
          </a:p>
        </p:txBody>
      </p:sp>
      <p:sp>
        <p:nvSpPr>
          <p:cNvPr id="43" name="TextBox 65"/>
          <p:cNvSpPr txBox="1"/>
          <p:nvPr/>
        </p:nvSpPr>
        <p:spPr>
          <a:xfrm>
            <a:off x="1430921" y="3583665"/>
            <a:ext cx="276038" cy="307777"/>
          </a:xfrm>
          <a:prstGeom prst="rect">
            <a:avLst/>
          </a:prstGeom>
          <a:noFill/>
        </p:spPr>
        <p:txBody>
          <a:bodyPr wrap="none" rtlCol="0">
            <a:spAutoFit/>
          </a:bodyPr>
          <a:lstStyle/>
          <a:p>
            <a:pPr algn="ctr"/>
            <a:r>
              <a:rPr lang="en-US" altLang="zh-CN" sz="1400" b="1" dirty="0">
                <a:solidFill>
                  <a:prstClr val="white">
                    <a:lumMod val="95000"/>
                  </a:prstClr>
                </a:solidFill>
                <a:effectLst>
                  <a:innerShdw blurRad="63500" dist="50800" dir="13500000">
                    <a:prstClr val="black">
                      <a:alpha val="50000"/>
                    </a:prstClr>
                  </a:innerShdw>
                </a:effectLst>
              </a:rPr>
              <a:t>3</a:t>
            </a:r>
            <a:endParaRPr lang="zh-CN" altLang="en-US" sz="1400" b="1" dirty="0">
              <a:solidFill>
                <a:prstClr val="white">
                  <a:lumMod val="95000"/>
                </a:prstClr>
              </a:solidFill>
              <a:effectLst>
                <a:innerShdw blurRad="63500" dist="50800" dir="13500000">
                  <a:prstClr val="black">
                    <a:alpha val="50000"/>
                  </a:prstClr>
                </a:innerShdw>
              </a:effectLst>
            </a:endParaRPr>
          </a:p>
        </p:txBody>
      </p:sp>
      <p:sp>
        <p:nvSpPr>
          <p:cNvPr id="44" name="TextBox 7"/>
          <p:cNvSpPr txBox="1"/>
          <p:nvPr/>
        </p:nvSpPr>
        <p:spPr>
          <a:xfrm>
            <a:off x="1115616" y="1402789"/>
            <a:ext cx="95410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69</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66"/>
          <p:cNvSpPr txBox="1"/>
          <p:nvPr/>
        </p:nvSpPr>
        <p:spPr>
          <a:xfrm>
            <a:off x="7046347" y="1402789"/>
            <a:ext cx="95410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微软雅黑" panose="020B0503020204020204" pitchFamily="34" charset="-122"/>
                <a:ea typeface="微软雅黑" panose="020B0503020204020204" pitchFamily="34" charset="-122"/>
              </a:rPr>
              <a:t>89</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extBox 67"/>
          <p:cNvSpPr txBox="1"/>
          <p:nvPr/>
        </p:nvSpPr>
        <p:spPr>
          <a:xfrm>
            <a:off x="927635" y="2038078"/>
            <a:ext cx="1992964" cy="461665"/>
          </a:xfrm>
          <a:prstGeom prst="rect">
            <a:avLst/>
          </a:prstGeom>
          <a:noFill/>
          <a:ln>
            <a:noFill/>
            <a:prstDash val="sysDash"/>
          </a:ln>
        </p:spPr>
        <p:txBody>
          <a:bodyPr wrap="square" rtlCol="0">
            <a:spAutoFit/>
          </a:bodyPr>
          <a:lstStyle/>
          <a:p>
            <a:pPr algn="ctr"/>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输入文字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47" name="矩形 46"/>
          <p:cNvSpPr/>
          <p:nvPr/>
        </p:nvSpPr>
        <p:spPr>
          <a:xfrm>
            <a:off x="2123728" y="3007798"/>
            <a:ext cx="900608" cy="261610"/>
          </a:xfrm>
          <a:prstGeom prst="rect">
            <a:avLst/>
          </a:prstGeom>
          <a:noFill/>
          <a:ln>
            <a:noFill/>
          </a:ln>
        </p:spPr>
        <p:txBody>
          <a:bodyPr wrap="squar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添加小标题</a:t>
            </a:r>
            <a:endParaRPr lang="zh-CN" altLang="en-US" sz="1100" dirty="0">
              <a:solidFill>
                <a:schemeClr val="tx1">
                  <a:lumMod val="75000"/>
                  <a:lumOff val="25000"/>
                </a:schemeClr>
              </a:solidFill>
              <a:latin typeface="微软雅黑" pitchFamily="34" charset="-122"/>
              <a:ea typeface="微软雅黑" panose="020B0503020204020204" pitchFamily="34" charset="-122"/>
            </a:endParaRPr>
          </a:p>
        </p:txBody>
      </p:sp>
      <p:sp>
        <p:nvSpPr>
          <p:cNvPr id="48" name="矩形 47"/>
          <p:cNvSpPr/>
          <p:nvPr/>
        </p:nvSpPr>
        <p:spPr>
          <a:xfrm>
            <a:off x="6132194" y="3007798"/>
            <a:ext cx="900608" cy="261610"/>
          </a:xfrm>
          <a:prstGeom prst="rect">
            <a:avLst/>
          </a:prstGeom>
          <a:noFill/>
          <a:ln>
            <a:noFill/>
          </a:ln>
        </p:spPr>
        <p:txBody>
          <a:bodyPr wrap="squar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添加小标题</a:t>
            </a:r>
            <a:endParaRPr lang="zh-CN" altLang="en-US"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877203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53" presetClass="entr" presetSubtype="16"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Effect transition="in" filter="fade">
                                      <p:cBhvr>
                                        <p:cTn id="25" dur="750"/>
                                        <p:tgtEl>
                                          <p:spTgt spid="7"/>
                                        </p:tgtEl>
                                      </p:cBhvr>
                                    </p:animEffect>
                                  </p:childTnLst>
                                </p:cTn>
                              </p:par>
                              <p:par>
                                <p:cTn id="26" presetID="42" presetClass="entr" presetSubtype="0" fill="hold" nodeType="withEffect">
                                  <p:stCondLst>
                                    <p:cond delay="1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50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5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50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50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1000"/>
                                        <p:tgtEl>
                                          <p:spTgt spid="40"/>
                                        </p:tgtEl>
                                      </p:cBhvr>
                                    </p:animEffect>
                                    <p:anim calcmode="lin" valueType="num">
                                      <p:cBhvr>
                                        <p:cTn id="49" dur="1000" fill="hold"/>
                                        <p:tgtEl>
                                          <p:spTgt spid="40"/>
                                        </p:tgtEl>
                                        <p:attrNameLst>
                                          <p:attrName>ppt_x</p:attrName>
                                        </p:attrNameLst>
                                      </p:cBhvr>
                                      <p:tavLst>
                                        <p:tav tm="0">
                                          <p:val>
                                            <p:strVal val="#ppt_x"/>
                                          </p:val>
                                        </p:tav>
                                        <p:tav tm="100000">
                                          <p:val>
                                            <p:strVal val="#ppt_x"/>
                                          </p:val>
                                        </p:tav>
                                      </p:tavLst>
                                    </p:anim>
                                    <p:anim calcmode="lin" valueType="num">
                                      <p:cBhvr>
                                        <p:cTn id="50" dur="1000" fill="hold"/>
                                        <p:tgtEl>
                                          <p:spTgt spid="4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50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anim calcmode="lin" valueType="num">
                                      <p:cBhvr>
                                        <p:cTn id="54" dur="1000" fill="hold"/>
                                        <p:tgtEl>
                                          <p:spTgt spid="41"/>
                                        </p:tgtEl>
                                        <p:attrNameLst>
                                          <p:attrName>ppt_x</p:attrName>
                                        </p:attrNameLst>
                                      </p:cBhvr>
                                      <p:tavLst>
                                        <p:tav tm="0">
                                          <p:val>
                                            <p:strVal val="#ppt_x"/>
                                          </p:val>
                                        </p:tav>
                                        <p:tav tm="100000">
                                          <p:val>
                                            <p:strVal val="#ppt_x"/>
                                          </p:val>
                                        </p:tav>
                                      </p:tavLst>
                                    </p:anim>
                                    <p:anim calcmode="lin" valueType="num">
                                      <p:cBhvr>
                                        <p:cTn id="55" dur="1000" fill="hold"/>
                                        <p:tgtEl>
                                          <p:spTgt spid="4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5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1000"/>
                                        <p:tgtEl>
                                          <p:spTgt spid="42"/>
                                        </p:tgtEl>
                                      </p:cBhvr>
                                    </p:animEffect>
                                    <p:anim calcmode="lin" valueType="num">
                                      <p:cBhvr>
                                        <p:cTn id="59" dur="1000" fill="hold"/>
                                        <p:tgtEl>
                                          <p:spTgt spid="42"/>
                                        </p:tgtEl>
                                        <p:attrNameLst>
                                          <p:attrName>ppt_x</p:attrName>
                                        </p:attrNameLst>
                                      </p:cBhvr>
                                      <p:tavLst>
                                        <p:tav tm="0">
                                          <p:val>
                                            <p:strVal val="#ppt_x"/>
                                          </p:val>
                                        </p:tav>
                                        <p:tav tm="100000">
                                          <p:val>
                                            <p:strVal val="#ppt_x"/>
                                          </p:val>
                                        </p:tav>
                                      </p:tavLst>
                                    </p:anim>
                                    <p:anim calcmode="lin" valueType="num">
                                      <p:cBhvr>
                                        <p:cTn id="60" dur="1000" fill="hold"/>
                                        <p:tgtEl>
                                          <p:spTgt spid="4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150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1000"/>
                                        <p:tgtEl>
                                          <p:spTgt spid="43"/>
                                        </p:tgtEl>
                                      </p:cBhvr>
                                    </p:animEffect>
                                    <p:anim calcmode="lin" valueType="num">
                                      <p:cBhvr>
                                        <p:cTn id="64" dur="1000" fill="hold"/>
                                        <p:tgtEl>
                                          <p:spTgt spid="43"/>
                                        </p:tgtEl>
                                        <p:attrNameLst>
                                          <p:attrName>ppt_x</p:attrName>
                                        </p:attrNameLst>
                                      </p:cBhvr>
                                      <p:tavLst>
                                        <p:tav tm="0">
                                          <p:val>
                                            <p:strVal val="#ppt_x"/>
                                          </p:val>
                                        </p:tav>
                                        <p:tav tm="100000">
                                          <p:val>
                                            <p:strVal val="#ppt_x"/>
                                          </p:val>
                                        </p:tav>
                                      </p:tavLst>
                                    </p:anim>
                                    <p:anim calcmode="lin" valueType="num">
                                      <p:cBhvr>
                                        <p:cTn id="65" dur="1000" fill="hold"/>
                                        <p:tgtEl>
                                          <p:spTgt spid="4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50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1000"/>
                                        <p:tgtEl>
                                          <p:spTgt spid="47"/>
                                        </p:tgtEl>
                                      </p:cBhvr>
                                    </p:animEffect>
                                    <p:anim calcmode="lin" valueType="num">
                                      <p:cBhvr>
                                        <p:cTn id="69" dur="1000" fill="hold"/>
                                        <p:tgtEl>
                                          <p:spTgt spid="47"/>
                                        </p:tgtEl>
                                        <p:attrNameLst>
                                          <p:attrName>ppt_x</p:attrName>
                                        </p:attrNameLst>
                                      </p:cBhvr>
                                      <p:tavLst>
                                        <p:tav tm="0">
                                          <p:val>
                                            <p:strVal val="#ppt_x"/>
                                          </p:val>
                                        </p:tav>
                                        <p:tav tm="100000">
                                          <p:val>
                                            <p:strVal val="#ppt_x"/>
                                          </p:val>
                                        </p:tav>
                                      </p:tavLst>
                                    </p:anim>
                                    <p:anim calcmode="lin" valueType="num">
                                      <p:cBhvr>
                                        <p:cTn id="70" dur="1000" fill="hold"/>
                                        <p:tgtEl>
                                          <p:spTgt spid="4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1000"/>
                                        <p:tgtEl>
                                          <p:spTgt spid="48"/>
                                        </p:tgtEl>
                                      </p:cBhvr>
                                    </p:animEffect>
                                    <p:anim calcmode="lin" valueType="num">
                                      <p:cBhvr>
                                        <p:cTn id="74" dur="1000" fill="hold"/>
                                        <p:tgtEl>
                                          <p:spTgt spid="48"/>
                                        </p:tgtEl>
                                        <p:attrNameLst>
                                          <p:attrName>ppt_x</p:attrName>
                                        </p:attrNameLst>
                                      </p:cBhvr>
                                      <p:tavLst>
                                        <p:tav tm="0">
                                          <p:val>
                                            <p:strVal val="#ppt_x"/>
                                          </p:val>
                                        </p:tav>
                                        <p:tav tm="100000">
                                          <p:val>
                                            <p:strVal val="#ppt_x"/>
                                          </p:val>
                                        </p:tav>
                                      </p:tavLst>
                                    </p:anim>
                                    <p:anim calcmode="lin" valueType="num">
                                      <p:cBhvr>
                                        <p:cTn id="75" dur="1000" fill="hold"/>
                                        <p:tgtEl>
                                          <p:spTgt spid="48"/>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275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Effect transition="in" filter="fade">
                                      <p:cBhvr>
                                        <p:cTn id="80" dur="500"/>
                                        <p:tgtEl>
                                          <p:spTgt spid="13"/>
                                        </p:tgtEl>
                                      </p:cBhvr>
                                    </p:animEffect>
                                  </p:childTnLst>
                                </p:cTn>
                              </p:par>
                              <p:par>
                                <p:cTn id="81" presetID="53" presetClass="entr" presetSubtype="16" fill="hold" grpId="0" nodeType="withEffect">
                                  <p:stCondLst>
                                    <p:cond delay="2750"/>
                                  </p:stCondLst>
                                  <p:childTnLst>
                                    <p:set>
                                      <p:cBhvr>
                                        <p:cTn id="82" dur="1" fill="hold">
                                          <p:stCondLst>
                                            <p:cond delay="0"/>
                                          </p:stCondLst>
                                        </p:cTn>
                                        <p:tgtEl>
                                          <p:spTgt spid="45"/>
                                        </p:tgtEl>
                                        <p:attrNameLst>
                                          <p:attrName>style.visibility</p:attrName>
                                        </p:attrNameLst>
                                      </p:cBhvr>
                                      <p:to>
                                        <p:strVal val="visible"/>
                                      </p:to>
                                    </p:set>
                                    <p:anim calcmode="lin" valueType="num">
                                      <p:cBhvr>
                                        <p:cTn id="83" dur="500" fill="hold"/>
                                        <p:tgtEl>
                                          <p:spTgt spid="45"/>
                                        </p:tgtEl>
                                        <p:attrNameLst>
                                          <p:attrName>ppt_w</p:attrName>
                                        </p:attrNameLst>
                                      </p:cBhvr>
                                      <p:tavLst>
                                        <p:tav tm="0">
                                          <p:val>
                                            <p:fltVal val="0"/>
                                          </p:val>
                                        </p:tav>
                                        <p:tav tm="100000">
                                          <p:val>
                                            <p:strVal val="#ppt_w"/>
                                          </p:val>
                                        </p:tav>
                                      </p:tavLst>
                                    </p:anim>
                                    <p:anim calcmode="lin" valueType="num">
                                      <p:cBhvr>
                                        <p:cTn id="84" dur="500" fill="hold"/>
                                        <p:tgtEl>
                                          <p:spTgt spid="45"/>
                                        </p:tgtEl>
                                        <p:attrNameLst>
                                          <p:attrName>ppt_h</p:attrName>
                                        </p:attrNameLst>
                                      </p:cBhvr>
                                      <p:tavLst>
                                        <p:tav tm="0">
                                          <p:val>
                                            <p:fltVal val="0"/>
                                          </p:val>
                                        </p:tav>
                                        <p:tav tm="100000">
                                          <p:val>
                                            <p:strVal val="#ppt_h"/>
                                          </p:val>
                                        </p:tav>
                                      </p:tavLst>
                                    </p:anim>
                                    <p:animEffect transition="in" filter="fade">
                                      <p:cBhvr>
                                        <p:cTn id="85" dur="500"/>
                                        <p:tgtEl>
                                          <p:spTgt spid="45"/>
                                        </p:tgtEl>
                                      </p:cBhvr>
                                    </p:animEffect>
                                  </p:childTnLst>
                                </p:cTn>
                              </p:par>
                              <p:par>
                                <p:cTn id="86" presetID="53" presetClass="entr" presetSubtype="16" fill="hold" grpId="0" nodeType="withEffect">
                                  <p:stCondLst>
                                    <p:cond delay="2750"/>
                                  </p:stCondLst>
                                  <p:childTnLst>
                                    <p:set>
                                      <p:cBhvr>
                                        <p:cTn id="87" dur="1" fill="hold">
                                          <p:stCondLst>
                                            <p:cond delay="0"/>
                                          </p:stCondLst>
                                        </p:cTn>
                                        <p:tgtEl>
                                          <p:spTgt spid="46"/>
                                        </p:tgtEl>
                                        <p:attrNameLst>
                                          <p:attrName>style.visibility</p:attrName>
                                        </p:attrNameLst>
                                      </p:cBhvr>
                                      <p:to>
                                        <p:strVal val="visible"/>
                                      </p:to>
                                    </p:set>
                                    <p:anim calcmode="lin" valueType="num">
                                      <p:cBhvr>
                                        <p:cTn id="88" dur="500" fill="hold"/>
                                        <p:tgtEl>
                                          <p:spTgt spid="46"/>
                                        </p:tgtEl>
                                        <p:attrNameLst>
                                          <p:attrName>ppt_w</p:attrName>
                                        </p:attrNameLst>
                                      </p:cBhvr>
                                      <p:tavLst>
                                        <p:tav tm="0">
                                          <p:val>
                                            <p:fltVal val="0"/>
                                          </p:val>
                                        </p:tav>
                                        <p:tav tm="100000">
                                          <p:val>
                                            <p:strVal val="#ppt_w"/>
                                          </p:val>
                                        </p:tav>
                                      </p:tavLst>
                                    </p:anim>
                                    <p:anim calcmode="lin" valueType="num">
                                      <p:cBhvr>
                                        <p:cTn id="89" dur="500" fill="hold"/>
                                        <p:tgtEl>
                                          <p:spTgt spid="46"/>
                                        </p:tgtEl>
                                        <p:attrNameLst>
                                          <p:attrName>ppt_h</p:attrName>
                                        </p:attrNameLst>
                                      </p:cBhvr>
                                      <p:tavLst>
                                        <p:tav tm="0">
                                          <p:val>
                                            <p:fltVal val="0"/>
                                          </p:val>
                                        </p:tav>
                                        <p:tav tm="100000">
                                          <p:val>
                                            <p:strVal val="#ppt_h"/>
                                          </p:val>
                                        </p:tav>
                                      </p:tavLst>
                                    </p:anim>
                                    <p:animEffect transition="in" filter="fade">
                                      <p:cBhvr>
                                        <p:cTn id="90" dur="500"/>
                                        <p:tgtEl>
                                          <p:spTgt spid="46"/>
                                        </p:tgtEl>
                                      </p:cBhvr>
                                    </p:animEffect>
                                  </p:childTnLst>
                                </p:cTn>
                              </p:par>
                              <p:par>
                                <p:cTn id="91" presetID="53" presetClass="entr" presetSubtype="16" fill="hold" grpId="0" nodeType="withEffect">
                                  <p:stCondLst>
                                    <p:cond delay="2750"/>
                                  </p:stCondLst>
                                  <p:childTnLst>
                                    <p:set>
                                      <p:cBhvr>
                                        <p:cTn id="92" dur="1" fill="hold">
                                          <p:stCondLst>
                                            <p:cond delay="0"/>
                                          </p:stCondLst>
                                        </p:cTn>
                                        <p:tgtEl>
                                          <p:spTgt spid="44"/>
                                        </p:tgtEl>
                                        <p:attrNameLst>
                                          <p:attrName>style.visibility</p:attrName>
                                        </p:attrNameLst>
                                      </p:cBhvr>
                                      <p:to>
                                        <p:strVal val="visible"/>
                                      </p:to>
                                    </p:set>
                                    <p:anim calcmode="lin" valueType="num">
                                      <p:cBhvr>
                                        <p:cTn id="93" dur="500" fill="hold"/>
                                        <p:tgtEl>
                                          <p:spTgt spid="44"/>
                                        </p:tgtEl>
                                        <p:attrNameLst>
                                          <p:attrName>ppt_w</p:attrName>
                                        </p:attrNameLst>
                                      </p:cBhvr>
                                      <p:tavLst>
                                        <p:tav tm="0">
                                          <p:val>
                                            <p:fltVal val="0"/>
                                          </p:val>
                                        </p:tav>
                                        <p:tav tm="100000">
                                          <p:val>
                                            <p:strVal val="#ppt_w"/>
                                          </p:val>
                                        </p:tav>
                                      </p:tavLst>
                                    </p:anim>
                                    <p:anim calcmode="lin" valueType="num">
                                      <p:cBhvr>
                                        <p:cTn id="94" dur="500" fill="hold"/>
                                        <p:tgtEl>
                                          <p:spTgt spid="44"/>
                                        </p:tgtEl>
                                        <p:attrNameLst>
                                          <p:attrName>ppt_h</p:attrName>
                                        </p:attrNameLst>
                                      </p:cBhvr>
                                      <p:tavLst>
                                        <p:tav tm="0">
                                          <p:val>
                                            <p:fltVal val="0"/>
                                          </p:val>
                                        </p:tav>
                                        <p:tav tm="100000">
                                          <p:val>
                                            <p:strVal val="#ppt_h"/>
                                          </p:val>
                                        </p:tav>
                                      </p:tavLst>
                                    </p:anim>
                                    <p:animEffect transition="in" filter="fade">
                                      <p:cBhvr>
                                        <p:cTn id="9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13" grpId="0"/>
      <p:bldP spid="40" grpId="0"/>
      <p:bldP spid="41" grpId="0"/>
      <p:bldP spid="42" grpId="0"/>
      <p:bldP spid="43" grpId="0"/>
      <p:bldP spid="44" grpId="0"/>
      <p:bldP spid="45" grpId="0"/>
      <p:bldP spid="46" grpId="0"/>
      <p:bldP spid="47" grpId="0"/>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flipV="1">
            <a:off x="2943557" y="1312665"/>
            <a:ext cx="3256886" cy="2762240"/>
            <a:chOff x="2501702" y="1313926"/>
            <a:chExt cx="3727202" cy="3161127"/>
          </a:xfrm>
        </p:grpSpPr>
        <p:sp>
          <p:nvSpPr>
            <p:cNvPr id="8"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3458832" y="2871676"/>
              <a:ext cx="1822450" cy="1551623"/>
            </a:xfrm>
            <a:prstGeom prst="triangle">
              <a:avLst/>
            </a:prstGeom>
            <a:solidFill>
              <a:srgbClr val="BF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3" name="矩形 12"/>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grpSp>
        <p:nvGrpSpPr>
          <p:cNvPr id="14" name="组合 13"/>
          <p:cNvGrpSpPr/>
          <p:nvPr/>
        </p:nvGrpSpPr>
        <p:grpSpPr>
          <a:xfrm>
            <a:off x="5441137" y="1312665"/>
            <a:ext cx="400409" cy="584775"/>
            <a:chOff x="5210487" y="1340290"/>
            <a:chExt cx="400409" cy="584775"/>
          </a:xfrm>
        </p:grpSpPr>
        <p:sp>
          <p:nvSpPr>
            <p:cNvPr id="15" name="椭圆 14"/>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7" name="组合 16"/>
          <p:cNvGrpSpPr/>
          <p:nvPr/>
        </p:nvGrpSpPr>
        <p:grpSpPr>
          <a:xfrm>
            <a:off x="3323903" y="1312665"/>
            <a:ext cx="390818" cy="584775"/>
            <a:chOff x="5210487" y="1340290"/>
            <a:chExt cx="390818" cy="584775"/>
          </a:xfrm>
        </p:grpSpPr>
        <p:sp>
          <p:nvSpPr>
            <p:cNvPr id="18" name="椭圆 17"/>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0" name="组合 19"/>
          <p:cNvGrpSpPr/>
          <p:nvPr/>
        </p:nvGrpSpPr>
        <p:grpSpPr>
          <a:xfrm>
            <a:off x="4359836" y="3140668"/>
            <a:ext cx="411629" cy="584775"/>
            <a:chOff x="5210487" y="1340290"/>
            <a:chExt cx="411629" cy="584775"/>
          </a:xfrm>
        </p:grpSpPr>
        <p:sp>
          <p:nvSpPr>
            <p:cNvPr id="21" name="椭圆 20"/>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3" name="Freeform 18">
            <a:hlinkClick r:id="rId2"/>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prstClr val="black"/>
              </a:solidFill>
            </a:endParaRPr>
          </a:p>
        </p:txBody>
      </p:sp>
      <p:sp>
        <p:nvSpPr>
          <p:cNvPr id="24"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5" name="矩形 24"/>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26"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Tree>
    <p:extLst>
      <p:ext uri="{BB962C8B-B14F-4D97-AF65-F5344CB8AC3E}">
        <p14:creationId xmlns:p14="http://schemas.microsoft.com/office/powerpoint/2010/main" val="1880763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31" presetClass="entr" presetSubtype="0"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 calcmode="lin" valueType="num">
                                      <p:cBhvr>
                                        <p:cTn id="25" dur="750" fill="hold"/>
                                        <p:tgtEl>
                                          <p:spTgt spid="7"/>
                                        </p:tgtEl>
                                        <p:attrNameLst>
                                          <p:attrName>style.rotation</p:attrName>
                                        </p:attrNameLst>
                                      </p:cBhvr>
                                      <p:tavLst>
                                        <p:tav tm="0">
                                          <p:val>
                                            <p:fltVal val="90"/>
                                          </p:val>
                                        </p:tav>
                                        <p:tav tm="100000">
                                          <p:val>
                                            <p:fltVal val="0"/>
                                          </p:val>
                                        </p:tav>
                                      </p:tavLst>
                                    </p:anim>
                                    <p:animEffect transition="in" filter="fade">
                                      <p:cBhvr>
                                        <p:cTn id="26" dur="750"/>
                                        <p:tgtEl>
                                          <p:spTgt spid="7"/>
                                        </p:tgtEl>
                                      </p:cBhvr>
                                    </p:animEffect>
                                  </p:childTnLst>
                                </p:cTn>
                              </p:par>
                              <p:par>
                                <p:cTn id="27" presetID="53" presetClass="entr" presetSubtype="16" fill="hold" grpId="0" nodeType="withEffect">
                                  <p:stCondLst>
                                    <p:cond delay="15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53" presetClass="entr" presetSubtype="16" fill="hold" nodeType="withEffect">
                                  <p:stCondLst>
                                    <p:cond delay="15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53" presetClass="entr" presetSubtype="16" fill="hold" nodeType="withEffect">
                                  <p:stCondLst>
                                    <p:cond delay="15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15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53" presetClass="entr" presetSubtype="16" fill="hold" grpId="0" nodeType="withEffect">
                                  <p:stCondLst>
                                    <p:cond delay="2000"/>
                                  </p:stCondLst>
                                  <p:childTnLst>
                                    <p:set>
                                      <p:cBhvr>
                                        <p:cTn id="48" dur="1" fill="hold">
                                          <p:stCondLst>
                                            <p:cond delay="0"/>
                                          </p:stCondLst>
                                        </p:cTn>
                                        <p:tgtEl>
                                          <p:spTgt spid="24"/>
                                        </p:tgtEl>
                                        <p:attrNameLst>
                                          <p:attrName>style.visibility</p:attrName>
                                        </p:attrNameLst>
                                      </p:cBhvr>
                                      <p:to>
                                        <p:strVal val="visible"/>
                                      </p:to>
                                    </p:set>
                                    <p:anim calcmode="lin" valueType="num">
                                      <p:cBhvr>
                                        <p:cTn id="49" dur="750" fill="hold"/>
                                        <p:tgtEl>
                                          <p:spTgt spid="24"/>
                                        </p:tgtEl>
                                        <p:attrNameLst>
                                          <p:attrName>ppt_w</p:attrName>
                                        </p:attrNameLst>
                                      </p:cBhvr>
                                      <p:tavLst>
                                        <p:tav tm="0">
                                          <p:val>
                                            <p:fltVal val="0"/>
                                          </p:val>
                                        </p:tav>
                                        <p:tav tm="100000">
                                          <p:val>
                                            <p:strVal val="#ppt_w"/>
                                          </p:val>
                                        </p:tav>
                                      </p:tavLst>
                                    </p:anim>
                                    <p:anim calcmode="lin" valueType="num">
                                      <p:cBhvr>
                                        <p:cTn id="50" dur="750" fill="hold"/>
                                        <p:tgtEl>
                                          <p:spTgt spid="24"/>
                                        </p:tgtEl>
                                        <p:attrNameLst>
                                          <p:attrName>ppt_h</p:attrName>
                                        </p:attrNameLst>
                                      </p:cBhvr>
                                      <p:tavLst>
                                        <p:tav tm="0">
                                          <p:val>
                                            <p:fltVal val="0"/>
                                          </p:val>
                                        </p:tav>
                                        <p:tav tm="100000">
                                          <p:val>
                                            <p:strVal val="#ppt_h"/>
                                          </p:val>
                                        </p:tav>
                                      </p:tavLst>
                                    </p:anim>
                                    <p:animEffect transition="in" filter="fade">
                                      <p:cBhvr>
                                        <p:cTn id="51" dur="750"/>
                                        <p:tgtEl>
                                          <p:spTgt spid="24"/>
                                        </p:tgtEl>
                                      </p:cBhvr>
                                    </p:animEffect>
                                  </p:childTnLst>
                                </p:cTn>
                              </p:par>
                              <p:par>
                                <p:cTn id="52" presetID="53" presetClass="entr" presetSubtype="16" fill="hold" grpId="0" nodeType="withEffect">
                                  <p:stCondLst>
                                    <p:cond delay="20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750" fill="hold"/>
                                        <p:tgtEl>
                                          <p:spTgt spid="25"/>
                                        </p:tgtEl>
                                        <p:attrNameLst>
                                          <p:attrName>ppt_w</p:attrName>
                                        </p:attrNameLst>
                                      </p:cBhvr>
                                      <p:tavLst>
                                        <p:tav tm="0">
                                          <p:val>
                                            <p:fltVal val="0"/>
                                          </p:val>
                                        </p:tav>
                                        <p:tav tm="100000">
                                          <p:val>
                                            <p:strVal val="#ppt_w"/>
                                          </p:val>
                                        </p:tav>
                                      </p:tavLst>
                                    </p:anim>
                                    <p:anim calcmode="lin" valueType="num">
                                      <p:cBhvr>
                                        <p:cTn id="55" dur="750" fill="hold"/>
                                        <p:tgtEl>
                                          <p:spTgt spid="25"/>
                                        </p:tgtEl>
                                        <p:attrNameLst>
                                          <p:attrName>ppt_h</p:attrName>
                                        </p:attrNameLst>
                                      </p:cBhvr>
                                      <p:tavLst>
                                        <p:tav tm="0">
                                          <p:val>
                                            <p:fltVal val="0"/>
                                          </p:val>
                                        </p:tav>
                                        <p:tav tm="100000">
                                          <p:val>
                                            <p:strVal val="#ppt_h"/>
                                          </p:val>
                                        </p:tav>
                                      </p:tavLst>
                                    </p:anim>
                                    <p:animEffect transition="in" filter="fade">
                                      <p:cBhvr>
                                        <p:cTn id="56" dur="750"/>
                                        <p:tgtEl>
                                          <p:spTgt spid="25"/>
                                        </p:tgtEl>
                                      </p:cBhvr>
                                    </p:animEffect>
                                  </p:childTnLst>
                                </p:cTn>
                              </p:par>
                              <p:par>
                                <p:cTn id="57" presetID="53" presetClass="entr" presetSubtype="16" fill="hold" grpId="0" nodeType="withEffect">
                                  <p:stCondLst>
                                    <p:cond delay="2000"/>
                                  </p:stCondLst>
                                  <p:childTnLst>
                                    <p:set>
                                      <p:cBhvr>
                                        <p:cTn id="58" dur="1" fill="hold">
                                          <p:stCondLst>
                                            <p:cond delay="0"/>
                                          </p:stCondLst>
                                        </p:cTn>
                                        <p:tgtEl>
                                          <p:spTgt spid="27"/>
                                        </p:tgtEl>
                                        <p:attrNameLst>
                                          <p:attrName>style.visibility</p:attrName>
                                        </p:attrNameLst>
                                      </p:cBhvr>
                                      <p:to>
                                        <p:strVal val="visible"/>
                                      </p:to>
                                    </p:set>
                                    <p:anim calcmode="lin" valueType="num">
                                      <p:cBhvr>
                                        <p:cTn id="59" dur="750" fill="hold"/>
                                        <p:tgtEl>
                                          <p:spTgt spid="27"/>
                                        </p:tgtEl>
                                        <p:attrNameLst>
                                          <p:attrName>ppt_w</p:attrName>
                                        </p:attrNameLst>
                                      </p:cBhvr>
                                      <p:tavLst>
                                        <p:tav tm="0">
                                          <p:val>
                                            <p:fltVal val="0"/>
                                          </p:val>
                                        </p:tav>
                                        <p:tav tm="100000">
                                          <p:val>
                                            <p:strVal val="#ppt_w"/>
                                          </p:val>
                                        </p:tav>
                                      </p:tavLst>
                                    </p:anim>
                                    <p:anim calcmode="lin" valueType="num">
                                      <p:cBhvr>
                                        <p:cTn id="60" dur="750" fill="hold"/>
                                        <p:tgtEl>
                                          <p:spTgt spid="27"/>
                                        </p:tgtEl>
                                        <p:attrNameLst>
                                          <p:attrName>ppt_h</p:attrName>
                                        </p:attrNameLst>
                                      </p:cBhvr>
                                      <p:tavLst>
                                        <p:tav tm="0">
                                          <p:val>
                                            <p:fltVal val="0"/>
                                          </p:val>
                                        </p:tav>
                                        <p:tav tm="100000">
                                          <p:val>
                                            <p:strVal val="#ppt_h"/>
                                          </p:val>
                                        </p:tav>
                                      </p:tavLst>
                                    </p:anim>
                                    <p:animEffect transition="in" filter="fade">
                                      <p:cBhvr>
                                        <p:cTn id="61" dur="750"/>
                                        <p:tgtEl>
                                          <p:spTgt spid="27"/>
                                        </p:tgtEl>
                                      </p:cBhvr>
                                    </p:animEffect>
                                  </p:childTnLst>
                                </p:cTn>
                              </p:par>
                              <p:par>
                                <p:cTn id="62" presetID="53" presetClass="entr" presetSubtype="16" fill="hold" grpId="0" nodeType="withEffect">
                                  <p:stCondLst>
                                    <p:cond delay="2000"/>
                                  </p:stCondLst>
                                  <p:childTnLst>
                                    <p:set>
                                      <p:cBhvr>
                                        <p:cTn id="63" dur="1" fill="hold">
                                          <p:stCondLst>
                                            <p:cond delay="0"/>
                                          </p:stCondLst>
                                        </p:cTn>
                                        <p:tgtEl>
                                          <p:spTgt spid="12"/>
                                        </p:tgtEl>
                                        <p:attrNameLst>
                                          <p:attrName>style.visibility</p:attrName>
                                        </p:attrNameLst>
                                      </p:cBhvr>
                                      <p:to>
                                        <p:strVal val="visible"/>
                                      </p:to>
                                    </p:set>
                                    <p:anim calcmode="lin" valueType="num">
                                      <p:cBhvr>
                                        <p:cTn id="64" dur="750" fill="hold"/>
                                        <p:tgtEl>
                                          <p:spTgt spid="12"/>
                                        </p:tgtEl>
                                        <p:attrNameLst>
                                          <p:attrName>ppt_w</p:attrName>
                                        </p:attrNameLst>
                                      </p:cBhvr>
                                      <p:tavLst>
                                        <p:tav tm="0">
                                          <p:val>
                                            <p:fltVal val="0"/>
                                          </p:val>
                                        </p:tav>
                                        <p:tav tm="100000">
                                          <p:val>
                                            <p:strVal val="#ppt_w"/>
                                          </p:val>
                                        </p:tav>
                                      </p:tavLst>
                                    </p:anim>
                                    <p:anim calcmode="lin" valueType="num">
                                      <p:cBhvr>
                                        <p:cTn id="65" dur="750" fill="hold"/>
                                        <p:tgtEl>
                                          <p:spTgt spid="12"/>
                                        </p:tgtEl>
                                        <p:attrNameLst>
                                          <p:attrName>ppt_h</p:attrName>
                                        </p:attrNameLst>
                                      </p:cBhvr>
                                      <p:tavLst>
                                        <p:tav tm="0">
                                          <p:val>
                                            <p:fltVal val="0"/>
                                          </p:val>
                                        </p:tav>
                                        <p:tav tm="100000">
                                          <p:val>
                                            <p:strVal val="#ppt_h"/>
                                          </p:val>
                                        </p:tav>
                                      </p:tavLst>
                                    </p:anim>
                                    <p:animEffect transition="in" filter="fade">
                                      <p:cBhvr>
                                        <p:cTn id="66" dur="750"/>
                                        <p:tgtEl>
                                          <p:spTgt spid="12"/>
                                        </p:tgtEl>
                                      </p:cBhvr>
                                    </p:animEffect>
                                  </p:childTnLst>
                                </p:cTn>
                              </p:par>
                              <p:par>
                                <p:cTn id="67" presetID="53" presetClass="entr" presetSubtype="16" fill="hold" grpId="0" nodeType="withEffect">
                                  <p:stCondLst>
                                    <p:cond delay="20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750" fill="hold"/>
                                        <p:tgtEl>
                                          <p:spTgt spid="13"/>
                                        </p:tgtEl>
                                        <p:attrNameLst>
                                          <p:attrName>ppt_w</p:attrName>
                                        </p:attrNameLst>
                                      </p:cBhvr>
                                      <p:tavLst>
                                        <p:tav tm="0">
                                          <p:val>
                                            <p:fltVal val="0"/>
                                          </p:val>
                                        </p:tav>
                                        <p:tav tm="100000">
                                          <p:val>
                                            <p:strVal val="#ppt_w"/>
                                          </p:val>
                                        </p:tav>
                                      </p:tavLst>
                                    </p:anim>
                                    <p:anim calcmode="lin" valueType="num">
                                      <p:cBhvr>
                                        <p:cTn id="70" dur="750" fill="hold"/>
                                        <p:tgtEl>
                                          <p:spTgt spid="13"/>
                                        </p:tgtEl>
                                        <p:attrNameLst>
                                          <p:attrName>ppt_h</p:attrName>
                                        </p:attrNameLst>
                                      </p:cBhvr>
                                      <p:tavLst>
                                        <p:tav tm="0">
                                          <p:val>
                                            <p:fltVal val="0"/>
                                          </p:val>
                                        </p:tav>
                                        <p:tav tm="100000">
                                          <p:val>
                                            <p:strVal val="#ppt_h"/>
                                          </p:val>
                                        </p:tav>
                                      </p:tavLst>
                                    </p:anim>
                                    <p:animEffect transition="in" filter="fade">
                                      <p:cBhvr>
                                        <p:cTn id="71" dur="750"/>
                                        <p:tgtEl>
                                          <p:spTgt spid="13"/>
                                        </p:tgtEl>
                                      </p:cBhvr>
                                    </p:animEffect>
                                  </p:childTnLst>
                                </p:cTn>
                              </p:par>
                              <p:par>
                                <p:cTn id="72" presetID="53" presetClass="entr" presetSubtype="16" fill="hold" grpId="0" nodeType="withEffect">
                                  <p:stCondLst>
                                    <p:cond delay="2000"/>
                                  </p:stCondLst>
                                  <p:childTnLst>
                                    <p:set>
                                      <p:cBhvr>
                                        <p:cTn id="73" dur="1" fill="hold">
                                          <p:stCondLst>
                                            <p:cond delay="0"/>
                                          </p:stCondLst>
                                        </p:cTn>
                                        <p:tgtEl>
                                          <p:spTgt spid="26"/>
                                        </p:tgtEl>
                                        <p:attrNameLst>
                                          <p:attrName>style.visibility</p:attrName>
                                        </p:attrNameLst>
                                      </p:cBhvr>
                                      <p:to>
                                        <p:strVal val="visible"/>
                                      </p:to>
                                    </p:set>
                                    <p:anim calcmode="lin" valueType="num">
                                      <p:cBhvr>
                                        <p:cTn id="74" dur="750" fill="hold"/>
                                        <p:tgtEl>
                                          <p:spTgt spid="26"/>
                                        </p:tgtEl>
                                        <p:attrNameLst>
                                          <p:attrName>ppt_w</p:attrName>
                                        </p:attrNameLst>
                                      </p:cBhvr>
                                      <p:tavLst>
                                        <p:tav tm="0">
                                          <p:val>
                                            <p:fltVal val="0"/>
                                          </p:val>
                                        </p:tav>
                                        <p:tav tm="100000">
                                          <p:val>
                                            <p:strVal val="#ppt_w"/>
                                          </p:val>
                                        </p:tav>
                                      </p:tavLst>
                                    </p:anim>
                                    <p:anim calcmode="lin" valueType="num">
                                      <p:cBhvr>
                                        <p:cTn id="75" dur="750" fill="hold"/>
                                        <p:tgtEl>
                                          <p:spTgt spid="26"/>
                                        </p:tgtEl>
                                        <p:attrNameLst>
                                          <p:attrName>ppt_h</p:attrName>
                                        </p:attrNameLst>
                                      </p:cBhvr>
                                      <p:tavLst>
                                        <p:tav tm="0">
                                          <p:val>
                                            <p:fltVal val="0"/>
                                          </p:val>
                                        </p:tav>
                                        <p:tav tm="100000">
                                          <p:val>
                                            <p:strVal val="#ppt_h"/>
                                          </p:val>
                                        </p:tav>
                                      </p:tavLst>
                                    </p:anim>
                                    <p:animEffect transition="in" filter="fade">
                                      <p:cBhvr>
                                        <p:cTn id="76"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12" grpId="0"/>
      <p:bldP spid="13" grpId="0"/>
      <p:bldP spid="23" grpId="0" animBg="1"/>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24" name="TextBox 12"/>
          <p:cNvSpPr txBox="1"/>
          <p:nvPr/>
        </p:nvSpPr>
        <p:spPr>
          <a:xfrm>
            <a:off x="5148064" y="2013657"/>
            <a:ext cx="3096344"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5" name="TextBox 33"/>
          <p:cNvSpPr txBox="1"/>
          <p:nvPr/>
        </p:nvSpPr>
        <p:spPr>
          <a:xfrm>
            <a:off x="5148064" y="3424449"/>
            <a:ext cx="3096344"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5076056" y="1737392"/>
            <a:ext cx="72008" cy="1065511"/>
          </a:xfrm>
          <a:prstGeom prst="rect">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076056" y="3117927"/>
            <a:ext cx="72008" cy="1065511"/>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48064" y="1724555"/>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
        <p:nvSpPr>
          <p:cNvPr id="29" name="矩形 28"/>
          <p:cNvSpPr/>
          <p:nvPr/>
        </p:nvSpPr>
        <p:spPr>
          <a:xfrm>
            <a:off x="5148064" y="3120529"/>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grpSp>
        <p:nvGrpSpPr>
          <p:cNvPr id="30" name="组合 29"/>
          <p:cNvGrpSpPr/>
          <p:nvPr/>
        </p:nvGrpSpPr>
        <p:grpSpPr>
          <a:xfrm>
            <a:off x="1253082" y="1388420"/>
            <a:ext cx="3102894" cy="2867026"/>
            <a:chOff x="1179513" y="1211262"/>
            <a:chExt cx="2860675" cy="2867026"/>
          </a:xfrm>
        </p:grpSpPr>
        <p:sp>
          <p:nvSpPr>
            <p:cNvPr id="31" name="Freeform 6"/>
            <p:cNvSpPr>
              <a:spLocks/>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32" name="Freeform 7"/>
            <p:cNvSpPr>
              <a:spLocks/>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33" name="Freeform 8"/>
            <p:cNvSpPr>
              <a:spLocks/>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34" name="Freeform 9"/>
            <p:cNvSpPr>
              <a:spLocks/>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35" name="Freeform 10"/>
            <p:cNvSpPr>
              <a:spLocks/>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D2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1"/>
          <p:cNvSpPr>
            <a:spLocks noChangeArrowheads="1"/>
          </p:cNvSpPr>
          <p:nvPr/>
        </p:nvSpPr>
        <p:spPr bwMode="auto">
          <a:xfrm>
            <a:off x="2123728" y="3769027"/>
            <a:ext cx="215893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400" dirty="0" smtClean="0">
                <a:solidFill>
                  <a:prstClr val="white"/>
                </a:solidFill>
                <a:latin typeface="微软雅黑" pitchFamily="34" charset="-122"/>
                <a:ea typeface="微软雅黑" pitchFamily="34" charset="-122"/>
              </a:rPr>
              <a:t>添加你的标题</a:t>
            </a:r>
            <a:endParaRPr lang="zh-CN" altLang="zh-CN" sz="1400" dirty="0">
              <a:solidFill>
                <a:prstClr val="white"/>
              </a:solidFill>
              <a:latin typeface="微软雅黑" pitchFamily="34" charset="-122"/>
              <a:ea typeface="微软雅黑" pitchFamily="34" charset="-122"/>
            </a:endParaRPr>
          </a:p>
        </p:txBody>
      </p:sp>
      <p:sp>
        <p:nvSpPr>
          <p:cNvPr id="37" name="矩形 1"/>
          <p:cNvSpPr>
            <a:spLocks noChangeArrowheads="1"/>
          </p:cNvSpPr>
          <p:nvPr/>
        </p:nvSpPr>
        <p:spPr bwMode="auto">
          <a:xfrm>
            <a:off x="2263329" y="3320789"/>
            <a:ext cx="1660599"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itchFamily="34" charset="-122"/>
                <a:ea typeface="微软雅黑" pitchFamily="34" charset="-122"/>
              </a:rPr>
              <a:t>添加你的标题</a:t>
            </a:r>
            <a:endParaRPr lang="zh-CN" altLang="zh-CN" sz="1100" dirty="0">
              <a:solidFill>
                <a:prstClr val="white"/>
              </a:solidFill>
              <a:latin typeface="微软雅黑" pitchFamily="34" charset="-122"/>
              <a:ea typeface="微软雅黑" pitchFamily="34" charset="-122"/>
            </a:endParaRPr>
          </a:p>
        </p:txBody>
      </p:sp>
      <p:sp>
        <p:nvSpPr>
          <p:cNvPr id="38" name="矩形 1"/>
          <p:cNvSpPr>
            <a:spLocks noChangeArrowheads="1"/>
          </p:cNvSpPr>
          <p:nvPr/>
        </p:nvSpPr>
        <p:spPr bwMode="auto">
          <a:xfrm>
            <a:off x="2350899" y="2815644"/>
            <a:ext cx="98451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a:solidFill>
                  <a:prstClr val="white"/>
                </a:solidFill>
                <a:latin typeface="微软雅黑" pitchFamily="34" charset="-122"/>
                <a:ea typeface="微软雅黑" pitchFamily="34" charset="-122"/>
              </a:rPr>
              <a:t>添加你的标题</a:t>
            </a:r>
            <a:endParaRPr lang="zh-CN" altLang="zh-CN" sz="1100" dirty="0">
              <a:solidFill>
                <a:prstClr val="white"/>
              </a:solidFill>
              <a:latin typeface="微软雅黑" pitchFamily="34" charset="-122"/>
              <a:ea typeface="微软雅黑" pitchFamily="34" charset="-122"/>
            </a:endParaRPr>
          </a:p>
        </p:txBody>
      </p:sp>
      <p:sp>
        <p:nvSpPr>
          <p:cNvPr id="39" name="矩形 1"/>
          <p:cNvSpPr>
            <a:spLocks noChangeArrowheads="1"/>
          </p:cNvSpPr>
          <p:nvPr/>
        </p:nvSpPr>
        <p:spPr bwMode="auto">
          <a:xfrm>
            <a:off x="2480765" y="2310499"/>
            <a:ext cx="724782" cy="23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800" dirty="0" smtClean="0">
                <a:solidFill>
                  <a:prstClr val="white"/>
                </a:solidFill>
                <a:latin typeface="微软雅黑" pitchFamily="34" charset="-122"/>
                <a:ea typeface="微软雅黑" pitchFamily="34" charset="-122"/>
              </a:rPr>
              <a:t>添加标题</a:t>
            </a:r>
            <a:endParaRPr lang="zh-CN" altLang="zh-CN" sz="800" dirty="0">
              <a:solidFill>
                <a:prstClr val="white"/>
              </a:solidFill>
              <a:latin typeface="微软雅黑" pitchFamily="34" charset="-122"/>
              <a:ea typeface="微软雅黑" pitchFamily="34" charset="-122"/>
            </a:endParaRPr>
          </a:p>
        </p:txBody>
      </p:sp>
      <p:sp>
        <p:nvSpPr>
          <p:cNvPr id="40" name="矩形 1"/>
          <p:cNvSpPr>
            <a:spLocks noChangeArrowheads="1"/>
          </p:cNvSpPr>
          <p:nvPr/>
        </p:nvSpPr>
        <p:spPr bwMode="auto">
          <a:xfrm>
            <a:off x="2598054" y="1775474"/>
            <a:ext cx="490205" cy="29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fontAlgn="base">
              <a:lnSpc>
                <a:spcPct val="150000"/>
              </a:lnSpc>
              <a:spcBef>
                <a:spcPct val="0"/>
              </a:spcBef>
              <a:spcAft>
                <a:spcPct val="0"/>
              </a:spcAft>
            </a:pPr>
            <a:r>
              <a:rPr lang="zh-CN" altLang="en-US" sz="1100" dirty="0" smtClean="0">
                <a:solidFill>
                  <a:prstClr val="white"/>
                </a:solidFill>
                <a:latin typeface="微软雅黑" pitchFamily="34" charset="-122"/>
                <a:ea typeface="微软雅黑" pitchFamily="34" charset="-122"/>
              </a:rPr>
              <a:t>标题</a:t>
            </a:r>
            <a:endParaRPr lang="zh-CN" altLang="zh-CN" sz="1100" dirty="0">
              <a:solidFill>
                <a:prstClr val="white"/>
              </a:solidFill>
              <a:latin typeface="微软雅黑" pitchFamily="34" charset="-122"/>
              <a:ea typeface="微软雅黑" pitchFamily="34" charset="-122"/>
            </a:endParaRPr>
          </a:p>
        </p:txBody>
      </p:sp>
      <p:pic>
        <p:nvPicPr>
          <p:cNvPr id="41" name="图片 40"/>
          <p:cNvPicPr>
            <a:picLocks noChangeAspect="1"/>
          </p:cNvPicPr>
          <p:nvPr/>
        </p:nvPicPr>
        <p:blipFill rotWithShape="1">
          <a:blip r:embed="rId2" cstate="print">
            <a:grayscl/>
            <a:extLst>
              <a:ext uri="{BEBA8EAE-BF5A-486C-A8C5-ECC9F3942E4B}">
                <a14:imgProps xmlns:a14="http://schemas.microsoft.com/office/drawing/2010/main">
                  <a14:imgLayer r:embed="rId3">
                    <a14:imgEffect>
                      <a14:backgroundRemoval t="0" b="100000" l="0" r="100000">
                        <a14:foregroundMark x1="16240" y1="2973" x2="15614" y2="13362"/>
                        <a14:foregroundMark x1="2559" y1="99798" x2="2559" y2="99971"/>
                        <a14:backgroundMark x1="20574" y1="20433" x2="27102" y2="14921"/>
                      </a14:backgroundRemoval>
                    </a14:imgEffect>
                  </a14:imgLayer>
                </a14:imgProps>
              </a:ext>
              <a:ext uri="{28A0092B-C50C-407E-A947-70E740481C1C}">
                <a14:useLocalDpi xmlns:a14="http://schemas.microsoft.com/office/drawing/2010/main" val="0"/>
              </a:ext>
            </a:extLst>
          </a:blip>
          <a:srcRect/>
          <a:stretch/>
        </p:blipFill>
        <p:spPr>
          <a:xfrm rot="1741537" flipH="1">
            <a:off x="690300" y="1570948"/>
            <a:ext cx="1407894" cy="2547412"/>
          </a:xfrm>
          <a:prstGeom prst="rect">
            <a:avLst/>
          </a:prstGeom>
        </p:spPr>
      </p:pic>
    </p:spTree>
    <p:extLst>
      <p:ext uri="{BB962C8B-B14F-4D97-AF65-F5344CB8AC3E}">
        <p14:creationId xmlns:p14="http://schemas.microsoft.com/office/powerpoint/2010/main" val="1703021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53" presetClass="entr" presetSubtype="16" fill="hold" nodeType="withEffect">
                                  <p:stCondLst>
                                    <p:cond delay="75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125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par>
                                <p:cTn id="31" presetID="53" presetClass="entr" presetSubtype="16" fill="hold" grpId="0" nodeType="withEffect">
                                  <p:stCondLst>
                                    <p:cond delay="125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125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par>
                                <p:cTn id="41" presetID="53" presetClass="entr" presetSubtype="16" fill="hold" grpId="0" nodeType="withEffect">
                                  <p:stCondLst>
                                    <p:cond delay="125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53" presetClass="entr" presetSubtype="16" fill="hold" grpId="0" nodeType="withEffect">
                                  <p:stCondLst>
                                    <p:cond delay="125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par>
                                <p:cTn id="51" presetID="16" presetClass="entr" presetSubtype="42" fill="hold" nodeType="withEffect">
                                  <p:stCondLst>
                                    <p:cond delay="1750"/>
                                  </p:stCondLst>
                                  <p:childTnLst>
                                    <p:set>
                                      <p:cBhvr>
                                        <p:cTn id="52" dur="1" fill="hold">
                                          <p:stCondLst>
                                            <p:cond delay="0"/>
                                          </p:stCondLst>
                                        </p:cTn>
                                        <p:tgtEl>
                                          <p:spTgt spid="41"/>
                                        </p:tgtEl>
                                        <p:attrNameLst>
                                          <p:attrName>style.visibility</p:attrName>
                                        </p:attrNameLst>
                                      </p:cBhvr>
                                      <p:to>
                                        <p:strVal val="visible"/>
                                      </p:to>
                                    </p:set>
                                    <p:animEffect transition="in" filter="barn(outHorizontal)">
                                      <p:cBhvr>
                                        <p:cTn id="53" dur="750"/>
                                        <p:tgtEl>
                                          <p:spTgt spid="41"/>
                                        </p:tgtEl>
                                      </p:cBhvr>
                                    </p:animEffect>
                                  </p:childTnLst>
                                </p:cTn>
                              </p:par>
                              <p:par>
                                <p:cTn id="54" presetID="22" presetClass="entr" presetSubtype="4" fill="hold" grpId="0" nodeType="withEffect">
                                  <p:stCondLst>
                                    <p:cond delay="2500"/>
                                  </p:stCondLst>
                                  <p:childTnLst>
                                    <p:set>
                                      <p:cBhvr>
                                        <p:cTn id="55" dur="1" fill="hold">
                                          <p:stCondLst>
                                            <p:cond delay="0"/>
                                          </p:stCondLst>
                                        </p:cTn>
                                        <p:tgtEl>
                                          <p:spTgt spid="26"/>
                                        </p:tgtEl>
                                        <p:attrNameLst>
                                          <p:attrName>style.visibility</p:attrName>
                                        </p:attrNameLst>
                                      </p:cBhvr>
                                      <p:to>
                                        <p:strVal val="visible"/>
                                      </p:to>
                                    </p:set>
                                    <p:animEffect transition="in" filter="wipe(down)">
                                      <p:cBhvr>
                                        <p:cTn id="56" dur="500"/>
                                        <p:tgtEl>
                                          <p:spTgt spid="26"/>
                                        </p:tgtEl>
                                      </p:cBhvr>
                                    </p:animEffect>
                                  </p:childTnLst>
                                </p:cTn>
                              </p:par>
                              <p:par>
                                <p:cTn id="57" presetID="22" presetClass="entr" presetSubtype="4" fill="hold" grpId="0" nodeType="withEffect">
                                  <p:stCondLst>
                                    <p:cond delay="2500"/>
                                  </p:stCondLst>
                                  <p:childTnLst>
                                    <p:set>
                                      <p:cBhvr>
                                        <p:cTn id="58" dur="1" fill="hold">
                                          <p:stCondLst>
                                            <p:cond delay="0"/>
                                          </p:stCondLst>
                                        </p:cTn>
                                        <p:tgtEl>
                                          <p:spTgt spid="27"/>
                                        </p:tgtEl>
                                        <p:attrNameLst>
                                          <p:attrName>style.visibility</p:attrName>
                                        </p:attrNameLst>
                                      </p:cBhvr>
                                      <p:to>
                                        <p:strVal val="visible"/>
                                      </p:to>
                                    </p:set>
                                    <p:animEffect transition="in" filter="wipe(down)">
                                      <p:cBhvr>
                                        <p:cTn id="59" dur="500"/>
                                        <p:tgtEl>
                                          <p:spTgt spid="27"/>
                                        </p:tgtEl>
                                      </p:cBhvr>
                                    </p:animEffect>
                                  </p:childTnLst>
                                </p:cTn>
                              </p:par>
                              <p:par>
                                <p:cTn id="60" presetID="22" presetClass="entr" presetSubtype="8" fill="hold" grpId="0" nodeType="withEffect">
                                  <p:stCondLst>
                                    <p:cond delay="275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22" presetClass="entr" presetSubtype="8" fill="hold" grpId="0" nodeType="withEffect">
                                  <p:stCondLst>
                                    <p:cond delay="275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par>
                                <p:cTn id="66" presetID="22" presetClass="entr" presetSubtype="8" fill="hold" grpId="0" nodeType="withEffect">
                                  <p:stCondLst>
                                    <p:cond delay="275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275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24" grpId="0"/>
      <p:bldP spid="25" grpId="0"/>
      <p:bldP spid="26" grpId="0" animBg="1"/>
      <p:bldP spid="27" grpId="0" animBg="1"/>
      <p:bldP spid="28" grpId="0"/>
      <p:bldP spid="29" grpId="0"/>
      <p:bldP spid="36" grpId="0"/>
      <p:bldP spid="37" grpId="0"/>
      <p:bldP spid="38" grpId="0"/>
      <p:bldP spid="39" grpId="0"/>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1113073" y="1282076"/>
            <a:ext cx="1229222" cy="1209202"/>
            <a:chOff x="1565181" y="1684182"/>
            <a:chExt cx="829062" cy="815560"/>
          </a:xfrm>
        </p:grpSpPr>
        <p:sp>
          <p:nvSpPr>
            <p:cNvPr id="8" name="Oval 9"/>
            <p:cNvSpPr>
              <a:spLocks noChangeArrowheads="1"/>
            </p:cNvSpPr>
            <p:nvPr/>
          </p:nvSpPr>
          <p:spPr bwMode="auto">
            <a:xfrm>
              <a:off x="1565181" y="1684182"/>
              <a:ext cx="829062" cy="815560"/>
            </a:xfrm>
            <a:prstGeom prst="ellipse">
              <a:avLst/>
            </a:prstGeom>
            <a:noFill/>
            <a:ln w="19050">
              <a:solidFill>
                <a:schemeClr val="tx2">
                  <a:lumMod val="50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 name="组合 8"/>
            <p:cNvGrpSpPr/>
            <p:nvPr/>
          </p:nvGrpSpPr>
          <p:grpSpPr>
            <a:xfrm>
              <a:off x="1713818" y="1877186"/>
              <a:ext cx="535580" cy="429552"/>
              <a:chOff x="3800628" y="1595448"/>
              <a:chExt cx="460300" cy="369175"/>
            </a:xfrm>
            <a:solidFill>
              <a:schemeClr val="tx1">
                <a:lumMod val="75000"/>
                <a:lumOff val="25000"/>
              </a:schemeClr>
            </a:solidFill>
          </p:grpSpPr>
          <p:sp>
            <p:nvSpPr>
              <p:cNvPr id="10" name="任意多边形 9"/>
              <p:cNvSpPr/>
              <p:nvPr/>
            </p:nvSpPr>
            <p:spPr>
              <a:xfrm>
                <a:off x="3800628" y="1595448"/>
                <a:ext cx="326907" cy="296623"/>
              </a:xfrm>
              <a:custGeom>
                <a:avLst/>
                <a:gdLst>
                  <a:gd name="connsiteX0" fmla="*/ 239603 w 352904"/>
                  <a:gd name="connsiteY0" fmla="*/ 73741 h 320958"/>
                  <a:gd name="connsiteX1" fmla="*/ 216743 w 352904"/>
                  <a:gd name="connsiteY1" fmla="*/ 96601 h 320958"/>
                  <a:gd name="connsiteX2" fmla="*/ 239603 w 352904"/>
                  <a:gd name="connsiteY2" fmla="*/ 119461 h 320958"/>
                  <a:gd name="connsiteX3" fmla="*/ 262463 w 352904"/>
                  <a:gd name="connsiteY3" fmla="*/ 96601 h 320958"/>
                  <a:gd name="connsiteX4" fmla="*/ 239603 w 352904"/>
                  <a:gd name="connsiteY4" fmla="*/ 73741 h 320958"/>
                  <a:gd name="connsiteX5" fmla="*/ 117334 w 352904"/>
                  <a:gd name="connsiteY5" fmla="*/ 73157 h 320958"/>
                  <a:gd name="connsiteX6" fmla="*/ 94474 w 352904"/>
                  <a:gd name="connsiteY6" fmla="*/ 96017 h 320958"/>
                  <a:gd name="connsiteX7" fmla="*/ 117334 w 352904"/>
                  <a:gd name="connsiteY7" fmla="*/ 118877 h 320958"/>
                  <a:gd name="connsiteX8" fmla="*/ 140194 w 352904"/>
                  <a:gd name="connsiteY8" fmla="*/ 96017 h 320958"/>
                  <a:gd name="connsiteX9" fmla="*/ 117334 w 352904"/>
                  <a:gd name="connsiteY9" fmla="*/ 73157 h 320958"/>
                  <a:gd name="connsiteX10" fmla="*/ 161445 w 352904"/>
                  <a:gd name="connsiteY10" fmla="*/ 676 h 320958"/>
                  <a:gd name="connsiteX11" fmla="*/ 273513 w 352904"/>
                  <a:gd name="connsiteY11" fmla="*/ 23593 h 320958"/>
                  <a:gd name="connsiteX12" fmla="*/ 352891 w 352904"/>
                  <a:gd name="connsiteY12" fmla="*/ 122075 h 320958"/>
                  <a:gd name="connsiteX13" fmla="*/ 352904 w 352904"/>
                  <a:gd name="connsiteY13" fmla="*/ 128507 h 320958"/>
                  <a:gd name="connsiteX14" fmla="*/ 315146 w 352904"/>
                  <a:gd name="connsiteY14" fmla="*/ 129922 h 320958"/>
                  <a:gd name="connsiteX15" fmla="*/ 268164 w 352904"/>
                  <a:gd name="connsiteY15" fmla="*/ 145994 h 320958"/>
                  <a:gd name="connsiteX16" fmla="*/ 197650 w 352904"/>
                  <a:gd name="connsiteY16" fmla="*/ 278970 h 320958"/>
                  <a:gd name="connsiteX17" fmla="*/ 207241 w 352904"/>
                  <a:gd name="connsiteY17" fmla="*/ 300331 h 320958"/>
                  <a:gd name="connsiteX18" fmla="*/ 171382 w 352904"/>
                  <a:gd name="connsiteY18" fmla="*/ 304251 h 320958"/>
                  <a:gd name="connsiteX19" fmla="*/ 112465 w 352904"/>
                  <a:gd name="connsiteY19" fmla="*/ 293615 h 320958"/>
                  <a:gd name="connsiteX20" fmla="*/ 51566 w 352904"/>
                  <a:gd name="connsiteY20" fmla="*/ 320958 h 320958"/>
                  <a:gd name="connsiteX21" fmla="*/ 55204 w 352904"/>
                  <a:gd name="connsiteY21" fmla="*/ 262286 h 320958"/>
                  <a:gd name="connsiteX22" fmla="*/ 56385 w 352904"/>
                  <a:gd name="connsiteY22" fmla="*/ 41109 h 320958"/>
                  <a:gd name="connsiteX23" fmla="*/ 161445 w 352904"/>
                  <a:gd name="connsiteY23" fmla="*/ 676 h 32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904" h="320958">
                    <a:moveTo>
                      <a:pt x="239603" y="73741"/>
                    </a:moveTo>
                    <a:cubicBezTo>
                      <a:pt x="226978" y="73741"/>
                      <a:pt x="216743" y="83976"/>
                      <a:pt x="216743" y="96601"/>
                    </a:cubicBezTo>
                    <a:cubicBezTo>
                      <a:pt x="216743" y="109226"/>
                      <a:pt x="226978" y="119461"/>
                      <a:pt x="239603" y="119461"/>
                    </a:cubicBezTo>
                    <a:cubicBezTo>
                      <a:pt x="252228" y="119461"/>
                      <a:pt x="262463" y="109226"/>
                      <a:pt x="262463" y="96601"/>
                    </a:cubicBezTo>
                    <a:cubicBezTo>
                      <a:pt x="262463" y="83976"/>
                      <a:pt x="252228" y="73741"/>
                      <a:pt x="239603" y="73741"/>
                    </a:cubicBezTo>
                    <a:close/>
                    <a:moveTo>
                      <a:pt x="117334" y="73157"/>
                    </a:moveTo>
                    <a:cubicBezTo>
                      <a:pt x="104709" y="73157"/>
                      <a:pt x="94474" y="83392"/>
                      <a:pt x="94474" y="96017"/>
                    </a:cubicBezTo>
                    <a:cubicBezTo>
                      <a:pt x="94474" y="108642"/>
                      <a:pt x="104709" y="118877"/>
                      <a:pt x="117334" y="118877"/>
                    </a:cubicBezTo>
                    <a:cubicBezTo>
                      <a:pt x="129959" y="118877"/>
                      <a:pt x="140194" y="108642"/>
                      <a:pt x="140194" y="96017"/>
                    </a:cubicBezTo>
                    <a:cubicBezTo>
                      <a:pt x="140194" y="83392"/>
                      <a:pt x="129959" y="73157"/>
                      <a:pt x="117334" y="73157"/>
                    </a:cubicBezTo>
                    <a:close/>
                    <a:moveTo>
                      <a:pt x="161445" y="676"/>
                    </a:moveTo>
                    <a:cubicBezTo>
                      <a:pt x="199745" y="-2414"/>
                      <a:pt x="239214" y="5055"/>
                      <a:pt x="273513" y="23593"/>
                    </a:cubicBezTo>
                    <a:cubicBezTo>
                      <a:pt x="316394" y="46769"/>
                      <a:pt x="343628" y="82874"/>
                      <a:pt x="352891" y="122075"/>
                    </a:cubicBezTo>
                    <a:lnTo>
                      <a:pt x="352904" y="128507"/>
                    </a:lnTo>
                    <a:lnTo>
                      <a:pt x="315146" y="129922"/>
                    </a:lnTo>
                    <a:cubicBezTo>
                      <a:pt x="298889" y="132883"/>
                      <a:pt x="282999" y="138217"/>
                      <a:pt x="268164" y="145994"/>
                    </a:cubicBezTo>
                    <a:cubicBezTo>
                      <a:pt x="213736" y="174528"/>
                      <a:pt x="187797" y="228001"/>
                      <a:pt x="197650" y="278970"/>
                    </a:cubicBezTo>
                    <a:lnTo>
                      <a:pt x="207241" y="300331"/>
                    </a:lnTo>
                    <a:lnTo>
                      <a:pt x="171382" y="304251"/>
                    </a:lnTo>
                    <a:cubicBezTo>
                      <a:pt x="151598" y="303607"/>
                      <a:pt x="131691" y="300131"/>
                      <a:pt x="112465" y="293615"/>
                    </a:cubicBezTo>
                    <a:lnTo>
                      <a:pt x="51566" y="320958"/>
                    </a:lnTo>
                    <a:lnTo>
                      <a:pt x="55204" y="262286"/>
                    </a:lnTo>
                    <a:cubicBezTo>
                      <a:pt x="-18866" y="201954"/>
                      <a:pt x="-18326" y="100862"/>
                      <a:pt x="56385" y="41109"/>
                    </a:cubicBezTo>
                    <a:cubicBezTo>
                      <a:pt x="86012" y="17414"/>
                      <a:pt x="123145" y="3766"/>
                      <a:pt x="161445" y="676"/>
                    </a:cubicBez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992844" y="1717577"/>
                <a:ext cx="268084" cy="247046"/>
              </a:xfrm>
              <a:custGeom>
                <a:avLst/>
                <a:gdLst>
                  <a:gd name="connsiteX0" fmla="*/ 102711 w 289403"/>
                  <a:gd name="connsiteY0" fmla="*/ 68763 h 267313"/>
                  <a:gd name="connsiteX1" fmla="*/ 79851 w 289403"/>
                  <a:gd name="connsiteY1" fmla="*/ 91623 h 267313"/>
                  <a:gd name="connsiteX2" fmla="*/ 102711 w 289403"/>
                  <a:gd name="connsiteY2" fmla="*/ 114483 h 267313"/>
                  <a:gd name="connsiteX3" fmla="*/ 125571 w 289403"/>
                  <a:gd name="connsiteY3" fmla="*/ 91623 h 267313"/>
                  <a:gd name="connsiteX4" fmla="*/ 102711 w 289403"/>
                  <a:gd name="connsiteY4" fmla="*/ 68763 h 267313"/>
                  <a:gd name="connsiteX5" fmla="*/ 196923 w 289403"/>
                  <a:gd name="connsiteY5" fmla="*/ 64783 h 267313"/>
                  <a:gd name="connsiteX6" fmla="*/ 174063 w 289403"/>
                  <a:gd name="connsiteY6" fmla="*/ 87643 h 267313"/>
                  <a:gd name="connsiteX7" fmla="*/ 196923 w 289403"/>
                  <a:gd name="connsiteY7" fmla="*/ 110503 h 267313"/>
                  <a:gd name="connsiteX8" fmla="*/ 219783 w 289403"/>
                  <a:gd name="connsiteY8" fmla="*/ 87643 h 267313"/>
                  <a:gd name="connsiteX9" fmla="*/ 196923 w 289403"/>
                  <a:gd name="connsiteY9" fmla="*/ 64783 h 267313"/>
                  <a:gd name="connsiteX10" fmla="*/ 162659 w 289403"/>
                  <a:gd name="connsiteY10" fmla="*/ 959 h 267313"/>
                  <a:gd name="connsiteX11" fmla="*/ 246984 w 289403"/>
                  <a:gd name="connsiteY11" fmla="*/ 36272 h 267313"/>
                  <a:gd name="connsiteX12" fmla="*/ 241587 w 289403"/>
                  <a:gd name="connsiteY12" fmla="*/ 216018 h 267313"/>
                  <a:gd name="connsiteX13" fmla="*/ 245391 w 289403"/>
                  <a:gd name="connsiteY13" fmla="*/ 267313 h 267313"/>
                  <a:gd name="connsiteX14" fmla="*/ 194273 w 289403"/>
                  <a:gd name="connsiteY14" fmla="*/ 240402 h 267313"/>
                  <a:gd name="connsiteX15" fmla="*/ 23095 w 289403"/>
                  <a:gd name="connsiteY15" fmla="*/ 191102 h 267313"/>
                  <a:gd name="connsiteX16" fmla="*/ 70781 w 289403"/>
                  <a:gd name="connsiteY16" fmla="*/ 17404 h 267313"/>
                  <a:gd name="connsiteX17" fmla="*/ 162659 w 289403"/>
                  <a:gd name="connsiteY17" fmla="*/ 959 h 26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403" h="267313">
                    <a:moveTo>
                      <a:pt x="102711" y="68763"/>
                    </a:moveTo>
                    <a:cubicBezTo>
                      <a:pt x="90086" y="68763"/>
                      <a:pt x="79851" y="78998"/>
                      <a:pt x="79851" y="91623"/>
                    </a:cubicBezTo>
                    <a:cubicBezTo>
                      <a:pt x="79851" y="104248"/>
                      <a:pt x="90086" y="114483"/>
                      <a:pt x="102711" y="114483"/>
                    </a:cubicBezTo>
                    <a:cubicBezTo>
                      <a:pt x="115336" y="114483"/>
                      <a:pt x="125571" y="104248"/>
                      <a:pt x="125571" y="91623"/>
                    </a:cubicBezTo>
                    <a:cubicBezTo>
                      <a:pt x="125571" y="78998"/>
                      <a:pt x="115336" y="68763"/>
                      <a:pt x="102711" y="68763"/>
                    </a:cubicBezTo>
                    <a:close/>
                    <a:moveTo>
                      <a:pt x="196923" y="64783"/>
                    </a:moveTo>
                    <a:cubicBezTo>
                      <a:pt x="184298" y="64783"/>
                      <a:pt x="174063" y="75018"/>
                      <a:pt x="174063" y="87643"/>
                    </a:cubicBezTo>
                    <a:cubicBezTo>
                      <a:pt x="174063" y="100268"/>
                      <a:pt x="184298" y="110503"/>
                      <a:pt x="196923" y="110503"/>
                    </a:cubicBezTo>
                    <a:cubicBezTo>
                      <a:pt x="209548" y="110503"/>
                      <a:pt x="219783" y="100268"/>
                      <a:pt x="219783" y="87643"/>
                    </a:cubicBezTo>
                    <a:cubicBezTo>
                      <a:pt x="219783" y="75018"/>
                      <a:pt x="209548" y="64783"/>
                      <a:pt x="196923" y="64783"/>
                    </a:cubicBezTo>
                    <a:close/>
                    <a:moveTo>
                      <a:pt x="162659" y="959"/>
                    </a:moveTo>
                    <a:cubicBezTo>
                      <a:pt x="193753" y="4289"/>
                      <a:pt x="223587" y="16245"/>
                      <a:pt x="246984" y="36272"/>
                    </a:cubicBezTo>
                    <a:cubicBezTo>
                      <a:pt x="305610" y="86454"/>
                      <a:pt x="303147" y="168484"/>
                      <a:pt x="241587" y="216018"/>
                    </a:cubicBezTo>
                    <a:lnTo>
                      <a:pt x="245391" y="267313"/>
                    </a:lnTo>
                    <a:lnTo>
                      <a:pt x="194273" y="240402"/>
                    </a:lnTo>
                    <a:cubicBezTo>
                      <a:pt x="130775" y="260233"/>
                      <a:pt x="59710" y="239766"/>
                      <a:pt x="23095" y="191102"/>
                    </a:cubicBezTo>
                    <a:cubicBezTo>
                      <a:pt x="-21311" y="132084"/>
                      <a:pt x="323" y="53281"/>
                      <a:pt x="70781" y="17404"/>
                    </a:cubicBezTo>
                    <a:cubicBezTo>
                      <a:pt x="99213" y="2927"/>
                      <a:pt x="131566" y="-2370"/>
                      <a:pt x="162659" y="959"/>
                    </a:cubicBez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4928520" y="1275606"/>
            <a:ext cx="1229222" cy="1209202"/>
            <a:chOff x="6660001" y="1684182"/>
            <a:chExt cx="829062" cy="815560"/>
          </a:xfrm>
        </p:grpSpPr>
        <p:sp>
          <p:nvSpPr>
            <p:cNvPr id="13" name="Oval 9"/>
            <p:cNvSpPr>
              <a:spLocks noChangeArrowheads="1"/>
            </p:cNvSpPr>
            <p:nvPr/>
          </p:nvSpPr>
          <p:spPr bwMode="auto">
            <a:xfrm>
              <a:off x="6660001" y="1684182"/>
              <a:ext cx="829062" cy="815560"/>
            </a:xfrm>
            <a:prstGeom prst="ellipse">
              <a:avLst/>
            </a:prstGeom>
            <a:noFill/>
            <a:ln w="19050">
              <a:solidFill>
                <a:srgbClr val="BF212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任意多边形 13"/>
            <p:cNvSpPr/>
            <p:nvPr/>
          </p:nvSpPr>
          <p:spPr>
            <a:xfrm flipH="1">
              <a:off x="6833235" y="1818954"/>
              <a:ext cx="482594" cy="438710"/>
            </a:xfrm>
            <a:custGeom>
              <a:avLst/>
              <a:gdLst>
                <a:gd name="connsiteX0" fmla="*/ 803003 w 1250950"/>
                <a:gd name="connsiteY0" fmla="*/ 863471 h 1139853"/>
                <a:gd name="connsiteX1" fmla="*/ 820326 w 1250950"/>
                <a:gd name="connsiteY1" fmla="*/ 865925 h 1139853"/>
                <a:gd name="connsiteX2" fmla="*/ 1090156 w 1250950"/>
                <a:gd name="connsiteY2" fmla="*/ 1025268 h 1139853"/>
                <a:gd name="connsiteX3" fmla="*/ 1098216 w 1250950"/>
                <a:gd name="connsiteY3" fmla="*/ 1056576 h 1139853"/>
                <a:gd name="connsiteX4" fmla="*/ 1098216 w 1250950"/>
                <a:gd name="connsiteY4" fmla="*/ 1056575 h 1139853"/>
                <a:gd name="connsiteX5" fmla="*/ 1066908 w 1250950"/>
                <a:gd name="connsiteY5" fmla="*/ 1064635 h 1139853"/>
                <a:gd name="connsiteX6" fmla="*/ 797078 w 1250950"/>
                <a:gd name="connsiteY6" fmla="*/ 905293 h 1139853"/>
                <a:gd name="connsiteX7" fmla="*/ 789018 w 1250950"/>
                <a:gd name="connsiteY7" fmla="*/ 873985 h 1139853"/>
                <a:gd name="connsiteX8" fmla="*/ 803003 w 1250950"/>
                <a:gd name="connsiteY8" fmla="*/ 863471 h 1139853"/>
                <a:gd name="connsiteX9" fmla="*/ 446224 w 1250950"/>
                <a:gd name="connsiteY9" fmla="*/ 862581 h 1139853"/>
                <a:gd name="connsiteX10" fmla="*/ 460274 w 1250950"/>
                <a:gd name="connsiteY10" fmla="*/ 873008 h 1139853"/>
                <a:gd name="connsiteX11" fmla="*/ 452409 w 1250950"/>
                <a:gd name="connsiteY11" fmla="*/ 904366 h 1139853"/>
                <a:gd name="connsiteX12" fmla="*/ 183572 w 1250950"/>
                <a:gd name="connsiteY12" fmla="*/ 1065379 h 1139853"/>
                <a:gd name="connsiteX13" fmla="*/ 152215 w 1250950"/>
                <a:gd name="connsiteY13" fmla="*/ 1057513 h 1139853"/>
                <a:gd name="connsiteX14" fmla="*/ 152216 w 1250950"/>
                <a:gd name="connsiteY14" fmla="*/ 1057514 h 1139853"/>
                <a:gd name="connsiteX15" fmla="*/ 160082 w 1250950"/>
                <a:gd name="connsiteY15" fmla="*/ 1026156 h 1139853"/>
                <a:gd name="connsiteX16" fmla="*/ 428917 w 1250950"/>
                <a:gd name="connsiteY16" fmla="*/ 865143 h 1139853"/>
                <a:gd name="connsiteX17" fmla="*/ 446224 w 1250950"/>
                <a:gd name="connsiteY17" fmla="*/ 862581 h 1139853"/>
                <a:gd name="connsiteX18" fmla="*/ 1250950 w 1250950"/>
                <a:gd name="connsiteY18" fmla="*/ 460461 h 1139853"/>
                <a:gd name="connsiteX19" fmla="*/ 640444 w 1250950"/>
                <a:gd name="connsiteY19" fmla="*/ 812938 h 1139853"/>
                <a:gd name="connsiteX20" fmla="*/ 625478 w 1250950"/>
                <a:gd name="connsiteY20" fmla="*/ 815382 h 1139853"/>
                <a:gd name="connsiteX21" fmla="*/ 626513 w 1250950"/>
                <a:gd name="connsiteY21" fmla="*/ 789509 h 1139853"/>
                <a:gd name="connsiteX22" fmla="*/ 625475 w 1250950"/>
                <a:gd name="connsiteY22" fmla="*/ 790124 h 1139853"/>
                <a:gd name="connsiteX23" fmla="*/ 624374 w 1250950"/>
                <a:gd name="connsiteY23" fmla="*/ 789472 h 1139853"/>
                <a:gd name="connsiteX24" fmla="*/ 625472 w 1250950"/>
                <a:gd name="connsiteY24" fmla="*/ 815381 h 1139853"/>
                <a:gd name="connsiteX25" fmla="*/ 610441 w 1250950"/>
                <a:gd name="connsiteY25" fmla="*/ 812900 h 1139853"/>
                <a:gd name="connsiteX26" fmla="*/ 0 w 1250950"/>
                <a:gd name="connsiteY26" fmla="*/ 460461 h 1139853"/>
                <a:gd name="connsiteX27" fmla="*/ 0 w 1250950"/>
                <a:gd name="connsiteY27" fmla="*/ 991154 h 1139853"/>
                <a:gd name="connsiteX28" fmla="*/ 148699 w 1250950"/>
                <a:gd name="connsiteY28" fmla="*/ 1139853 h 1139853"/>
                <a:gd name="connsiteX29" fmla="*/ 1102251 w 1250950"/>
                <a:gd name="connsiteY29" fmla="*/ 1139853 h 1139853"/>
                <a:gd name="connsiteX30" fmla="*/ 1250950 w 1250950"/>
                <a:gd name="connsiteY30" fmla="*/ 991154 h 1139853"/>
                <a:gd name="connsiteX31" fmla="*/ 627124 w 1250950"/>
                <a:gd name="connsiteY31" fmla="*/ 0 h 1139853"/>
                <a:gd name="connsiteX32" fmla="*/ 625476 w 1250950"/>
                <a:gd name="connsiteY32" fmla="*/ 254 h 1139853"/>
                <a:gd name="connsiteX33" fmla="*/ 623826 w 1250950"/>
                <a:gd name="connsiteY33" fmla="*/ 0 h 1139853"/>
                <a:gd name="connsiteX34" fmla="*/ 516466 w 1250950"/>
                <a:gd name="connsiteY34" fmla="*/ 33878 h 1139853"/>
                <a:gd name="connsiteX35" fmla="*/ 513210 w 1250950"/>
                <a:gd name="connsiteY35" fmla="*/ 37558 h 1139853"/>
                <a:gd name="connsiteX36" fmla="*/ 28743 w 1250950"/>
                <a:gd name="connsiteY36" fmla="*/ 358393 h 1139853"/>
                <a:gd name="connsiteX37" fmla="*/ 29589 w 1250950"/>
                <a:gd name="connsiteY37" fmla="*/ 359776 h 1139853"/>
                <a:gd name="connsiteX38" fmla="*/ 28088 w 1250950"/>
                <a:gd name="connsiteY38" fmla="*/ 360547 h 1139853"/>
                <a:gd name="connsiteX39" fmla="*/ 7537 w 1250950"/>
                <a:gd name="connsiteY39" fmla="*/ 383769 h 1139853"/>
                <a:gd name="connsiteX40" fmla="*/ 1043 w 1250950"/>
                <a:gd name="connsiteY40" fmla="*/ 408272 h 1139853"/>
                <a:gd name="connsiteX41" fmla="*/ 342824 w 1250950"/>
                <a:gd name="connsiteY41" fmla="*/ 605599 h 1139853"/>
                <a:gd name="connsiteX42" fmla="*/ 342108 w 1250950"/>
                <a:gd name="connsiteY42" fmla="*/ 603872 h 1139853"/>
                <a:gd name="connsiteX43" fmla="*/ 342108 w 1250950"/>
                <a:gd name="connsiteY43" fmla="*/ 412515 h 1139853"/>
                <a:gd name="connsiteX44" fmla="*/ 389949 w 1250950"/>
                <a:gd name="connsiteY44" fmla="*/ 364674 h 1139853"/>
                <a:gd name="connsiteX45" fmla="*/ 863386 w 1250950"/>
                <a:gd name="connsiteY45" fmla="*/ 364674 h 1139853"/>
                <a:gd name="connsiteX46" fmla="*/ 911227 w 1250950"/>
                <a:gd name="connsiteY46" fmla="*/ 412515 h 1139853"/>
                <a:gd name="connsiteX47" fmla="*/ 911227 w 1250950"/>
                <a:gd name="connsiteY47" fmla="*/ 603810 h 1139853"/>
                <a:gd name="connsiteX48" fmla="*/ 1249908 w 1250950"/>
                <a:gd name="connsiteY48" fmla="*/ 408272 h 1139853"/>
                <a:gd name="connsiteX49" fmla="*/ 1243414 w 1250950"/>
                <a:gd name="connsiteY49" fmla="*/ 383769 h 1139853"/>
                <a:gd name="connsiteX50" fmla="*/ 1222862 w 1250950"/>
                <a:gd name="connsiteY50" fmla="*/ 360547 h 1139853"/>
                <a:gd name="connsiteX51" fmla="*/ 1221361 w 1250950"/>
                <a:gd name="connsiteY51" fmla="*/ 359776 h 1139853"/>
                <a:gd name="connsiteX52" fmla="*/ 1222208 w 1250950"/>
                <a:gd name="connsiteY52" fmla="*/ 358393 h 1139853"/>
                <a:gd name="connsiteX53" fmla="*/ 737741 w 1250950"/>
                <a:gd name="connsiteY53" fmla="*/ 37558 h 1139853"/>
                <a:gd name="connsiteX54" fmla="*/ 734485 w 1250950"/>
                <a:gd name="connsiteY54" fmla="*/ 33878 h 1139853"/>
                <a:gd name="connsiteX55" fmla="*/ 627124 w 1250950"/>
                <a:gd name="connsiteY55" fmla="*/ 0 h 113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50950" h="1139853">
                  <a:moveTo>
                    <a:pt x="803003" y="863471"/>
                  </a:moveTo>
                  <a:cubicBezTo>
                    <a:pt x="808669" y="862013"/>
                    <a:pt x="814891" y="862715"/>
                    <a:pt x="820326" y="865925"/>
                  </a:cubicBezTo>
                  <a:cubicBezTo>
                    <a:pt x="910269" y="919039"/>
                    <a:pt x="1000213" y="972154"/>
                    <a:pt x="1090156" y="1025268"/>
                  </a:cubicBezTo>
                  <a:cubicBezTo>
                    <a:pt x="1101027" y="1031688"/>
                    <a:pt x="1104636" y="1045705"/>
                    <a:pt x="1098216" y="1056576"/>
                  </a:cubicBezTo>
                  <a:lnTo>
                    <a:pt x="1098216" y="1056575"/>
                  </a:lnTo>
                  <a:cubicBezTo>
                    <a:pt x="1091796" y="1067446"/>
                    <a:pt x="1077779" y="1071055"/>
                    <a:pt x="1066908" y="1064635"/>
                  </a:cubicBezTo>
                  <a:lnTo>
                    <a:pt x="797078" y="905293"/>
                  </a:lnTo>
                  <a:cubicBezTo>
                    <a:pt x="786207" y="898874"/>
                    <a:pt x="782599" y="884856"/>
                    <a:pt x="789018" y="873985"/>
                  </a:cubicBezTo>
                  <a:cubicBezTo>
                    <a:pt x="792228" y="868550"/>
                    <a:pt x="797337" y="864930"/>
                    <a:pt x="803003" y="863471"/>
                  </a:cubicBezTo>
                  <a:close/>
                  <a:moveTo>
                    <a:pt x="446224" y="862581"/>
                  </a:moveTo>
                  <a:cubicBezTo>
                    <a:pt x="451899" y="864005"/>
                    <a:pt x="457031" y="867593"/>
                    <a:pt x="460274" y="873008"/>
                  </a:cubicBezTo>
                  <a:cubicBezTo>
                    <a:pt x="466761" y="883839"/>
                    <a:pt x="463239" y="897879"/>
                    <a:pt x="452409" y="904366"/>
                  </a:cubicBezTo>
                  <a:cubicBezTo>
                    <a:pt x="362797" y="958037"/>
                    <a:pt x="273184" y="1011708"/>
                    <a:pt x="183572" y="1065379"/>
                  </a:cubicBezTo>
                  <a:cubicBezTo>
                    <a:pt x="172741" y="1071866"/>
                    <a:pt x="158702" y="1068344"/>
                    <a:pt x="152215" y="1057513"/>
                  </a:cubicBezTo>
                  <a:lnTo>
                    <a:pt x="152216" y="1057514"/>
                  </a:lnTo>
                  <a:cubicBezTo>
                    <a:pt x="145729" y="1046683"/>
                    <a:pt x="149251" y="1032643"/>
                    <a:pt x="160082" y="1026156"/>
                  </a:cubicBezTo>
                  <a:lnTo>
                    <a:pt x="428917" y="865143"/>
                  </a:lnTo>
                  <a:cubicBezTo>
                    <a:pt x="434332" y="861899"/>
                    <a:pt x="440550" y="861158"/>
                    <a:pt x="446224" y="862581"/>
                  </a:cubicBezTo>
                  <a:close/>
                  <a:moveTo>
                    <a:pt x="1250950" y="460461"/>
                  </a:moveTo>
                  <a:lnTo>
                    <a:pt x="640444" y="812938"/>
                  </a:lnTo>
                  <a:lnTo>
                    <a:pt x="625478" y="815382"/>
                  </a:lnTo>
                  <a:lnTo>
                    <a:pt x="626513" y="789509"/>
                  </a:lnTo>
                  <a:lnTo>
                    <a:pt x="625475" y="790124"/>
                  </a:lnTo>
                  <a:lnTo>
                    <a:pt x="624374" y="789472"/>
                  </a:lnTo>
                  <a:lnTo>
                    <a:pt x="625472" y="815381"/>
                  </a:lnTo>
                  <a:lnTo>
                    <a:pt x="610441" y="812900"/>
                  </a:lnTo>
                  <a:lnTo>
                    <a:pt x="0" y="460461"/>
                  </a:lnTo>
                  <a:lnTo>
                    <a:pt x="0" y="991154"/>
                  </a:lnTo>
                  <a:cubicBezTo>
                    <a:pt x="0" y="1073278"/>
                    <a:pt x="66575" y="1139853"/>
                    <a:pt x="148699" y="1139853"/>
                  </a:cubicBezTo>
                  <a:lnTo>
                    <a:pt x="1102251" y="1139853"/>
                  </a:lnTo>
                  <a:cubicBezTo>
                    <a:pt x="1184375" y="1139853"/>
                    <a:pt x="1250950" y="1073278"/>
                    <a:pt x="1250950" y="991154"/>
                  </a:cubicBezTo>
                  <a:close/>
                  <a:moveTo>
                    <a:pt x="627124" y="0"/>
                  </a:moveTo>
                  <a:lnTo>
                    <a:pt x="625476" y="254"/>
                  </a:lnTo>
                  <a:lnTo>
                    <a:pt x="623826" y="0"/>
                  </a:lnTo>
                  <a:cubicBezTo>
                    <a:pt x="581900" y="0"/>
                    <a:pt x="543942" y="12947"/>
                    <a:pt x="516466" y="33878"/>
                  </a:cubicBezTo>
                  <a:lnTo>
                    <a:pt x="513210" y="37558"/>
                  </a:lnTo>
                  <a:lnTo>
                    <a:pt x="28743" y="358393"/>
                  </a:lnTo>
                  <a:lnTo>
                    <a:pt x="29589" y="359776"/>
                  </a:lnTo>
                  <a:lnTo>
                    <a:pt x="28088" y="360547"/>
                  </a:lnTo>
                  <a:cubicBezTo>
                    <a:pt x="19411" y="367157"/>
                    <a:pt x="12389" y="375028"/>
                    <a:pt x="7537" y="383769"/>
                  </a:cubicBezTo>
                  <a:lnTo>
                    <a:pt x="1043" y="408272"/>
                  </a:lnTo>
                  <a:lnTo>
                    <a:pt x="342824" y="605599"/>
                  </a:lnTo>
                  <a:lnTo>
                    <a:pt x="342108" y="603872"/>
                  </a:lnTo>
                  <a:lnTo>
                    <a:pt x="342108" y="412515"/>
                  </a:lnTo>
                  <a:cubicBezTo>
                    <a:pt x="342108" y="386093"/>
                    <a:pt x="363527" y="364674"/>
                    <a:pt x="389949" y="364674"/>
                  </a:cubicBezTo>
                  <a:lnTo>
                    <a:pt x="863386" y="364674"/>
                  </a:lnTo>
                  <a:cubicBezTo>
                    <a:pt x="889808" y="364674"/>
                    <a:pt x="911227" y="386093"/>
                    <a:pt x="911227" y="412515"/>
                  </a:cubicBezTo>
                  <a:lnTo>
                    <a:pt x="911227" y="603810"/>
                  </a:lnTo>
                  <a:lnTo>
                    <a:pt x="1249908" y="408272"/>
                  </a:lnTo>
                  <a:lnTo>
                    <a:pt x="1243414" y="383769"/>
                  </a:lnTo>
                  <a:cubicBezTo>
                    <a:pt x="1238561" y="375028"/>
                    <a:pt x="1231539" y="367157"/>
                    <a:pt x="1222862" y="360547"/>
                  </a:cubicBezTo>
                  <a:lnTo>
                    <a:pt x="1221361" y="359776"/>
                  </a:lnTo>
                  <a:lnTo>
                    <a:pt x="1222208" y="358393"/>
                  </a:lnTo>
                  <a:lnTo>
                    <a:pt x="737741" y="37558"/>
                  </a:lnTo>
                  <a:lnTo>
                    <a:pt x="734485" y="33878"/>
                  </a:lnTo>
                  <a:cubicBezTo>
                    <a:pt x="707008" y="12947"/>
                    <a:pt x="669051" y="0"/>
                    <a:pt x="627124" y="0"/>
                  </a:cubicBezTo>
                  <a:close/>
                </a:path>
              </a:pathLst>
            </a:custGeom>
            <a:solidFill>
              <a:srgbClr val="BF212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034973" y="1305814"/>
            <a:ext cx="1200870" cy="1200868"/>
            <a:chOff x="3502816" y="1286126"/>
            <a:chExt cx="687862" cy="687862"/>
          </a:xfrm>
        </p:grpSpPr>
        <p:sp>
          <p:nvSpPr>
            <p:cNvPr id="16" name="椭圆 15"/>
            <p:cNvSpPr/>
            <p:nvPr/>
          </p:nvSpPr>
          <p:spPr>
            <a:xfrm>
              <a:off x="3502816" y="1286126"/>
              <a:ext cx="687862" cy="687862"/>
            </a:xfrm>
            <a:prstGeom prst="ellipse">
              <a:avLst/>
            </a:prstGeom>
            <a:noFill/>
            <a:ln w="19050">
              <a:solidFill>
                <a:srgbClr val="BF21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635741" y="1411295"/>
              <a:ext cx="422011" cy="425524"/>
            </a:xfrm>
            <a:custGeom>
              <a:avLst/>
              <a:gdLst>
                <a:gd name="connsiteX0" fmla="*/ 306653 w 617988"/>
                <a:gd name="connsiteY0" fmla="*/ 188483 h 633881"/>
                <a:gd name="connsiteX1" fmla="*/ 175019 w 617988"/>
                <a:gd name="connsiteY1" fmla="*/ 320117 h 633881"/>
                <a:gd name="connsiteX2" fmla="*/ 306653 w 617988"/>
                <a:gd name="connsiteY2" fmla="*/ 451751 h 633881"/>
                <a:gd name="connsiteX3" fmla="*/ 438287 w 617988"/>
                <a:gd name="connsiteY3" fmla="*/ 320117 h 633881"/>
                <a:gd name="connsiteX4" fmla="*/ 306653 w 617988"/>
                <a:gd name="connsiteY4" fmla="*/ 188483 h 633881"/>
                <a:gd name="connsiteX5" fmla="*/ 285953 w 617988"/>
                <a:gd name="connsiteY5" fmla="*/ 0 h 633881"/>
                <a:gd name="connsiteX6" fmla="*/ 459295 w 617988"/>
                <a:gd name="connsiteY6" fmla="*/ 39564 h 633881"/>
                <a:gd name="connsiteX7" fmla="*/ 447529 w 617988"/>
                <a:gd name="connsiteY7" fmla="*/ 91116 h 633881"/>
                <a:gd name="connsiteX8" fmla="*/ 454510 w 617988"/>
                <a:gd name="connsiteY8" fmla="*/ 94905 h 633881"/>
                <a:gd name="connsiteX9" fmla="*/ 492555 w 617988"/>
                <a:gd name="connsiteY9" fmla="*/ 127851 h 633881"/>
                <a:gd name="connsiteX10" fmla="*/ 540843 w 617988"/>
                <a:gd name="connsiteY10" fmla="*/ 104597 h 633881"/>
                <a:gd name="connsiteX11" fmla="*/ 617988 w 617988"/>
                <a:gd name="connsiteY11" fmla="*/ 264789 h 633881"/>
                <a:gd name="connsiteX12" fmla="*/ 568969 w 617988"/>
                <a:gd name="connsiteY12" fmla="*/ 288395 h 633881"/>
                <a:gd name="connsiteX13" fmla="*/ 572565 w 617988"/>
                <a:gd name="connsiteY13" fmla="*/ 316940 h 633881"/>
                <a:gd name="connsiteX14" fmla="*/ 569654 w 617988"/>
                <a:gd name="connsiteY14" fmla="*/ 345815 h 633881"/>
                <a:gd name="connsiteX15" fmla="*/ 617988 w 617988"/>
                <a:gd name="connsiteY15" fmla="*/ 369091 h 633881"/>
                <a:gd name="connsiteX16" fmla="*/ 540843 w 617988"/>
                <a:gd name="connsiteY16" fmla="*/ 529284 h 633881"/>
                <a:gd name="connsiteX17" fmla="*/ 493746 w 617988"/>
                <a:gd name="connsiteY17" fmla="*/ 506603 h 633881"/>
                <a:gd name="connsiteX18" fmla="*/ 454510 w 617988"/>
                <a:gd name="connsiteY18" fmla="*/ 538975 h 633881"/>
                <a:gd name="connsiteX19" fmla="*/ 447440 w 617988"/>
                <a:gd name="connsiteY19" fmla="*/ 542374 h 633881"/>
                <a:gd name="connsiteX20" fmla="*/ 459295 w 617988"/>
                <a:gd name="connsiteY20" fmla="*/ 594316 h 633881"/>
                <a:gd name="connsiteX21" fmla="*/ 285953 w 617988"/>
                <a:gd name="connsiteY21" fmla="*/ 633881 h 633881"/>
                <a:gd name="connsiteX22" fmla="*/ 273654 w 617988"/>
                <a:gd name="connsiteY22" fmla="*/ 579996 h 633881"/>
                <a:gd name="connsiteX23" fmla="*/ 225175 w 617988"/>
                <a:gd name="connsiteY23" fmla="*/ 572667 h 633881"/>
                <a:gd name="connsiteX24" fmla="*/ 217312 w 617988"/>
                <a:gd name="connsiteY24" fmla="*/ 569232 h 633881"/>
                <a:gd name="connsiteX25" fmla="*/ 184266 w 617988"/>
                <a:gd name="connsiteY25" fmla="*/ 610670 h 633881"/>
                <a:gd name="connsiteX26" fmla="*/ 45256 w 617988"/>
                <a:gd name="connsiteY26" fmla="*/ 499814 h 633881"/>
                <a:gd name="connsiteX27" fmla="*/ 78629 w 617988"/>
                <a:gd name="connsiteY27" fmla="*/ 457966 h 633881"/>
                <a:gd name="connsiteX28" fmla="*/ 58077 w 617988"/>
                <a:gd name="connsiteY28" fmla="*/ 421167 h 633881"/>
                <a:gd name="connsiteX29" fmla="*/ 53320 w 617988"/>
                <a:gd name="connsiteY29" fmla="*/ 405840 h 633881"/>
                <a:gd name="connsiteX30" fmla="*/ 0 w 617988"/>
                <a:gd name="connsiteY30" fmla="*/ 405840 h 633881"/>
                <a:gd name="connsiteX31" fmla="*/ 0 w 617988"/>
                <a:gd name="connsiteY31" fmla="*/ 228040 h 633881"/>
                <a:gd name="connsiteX32" fmla="*/ 53320 w 617988"/>
                <a:gd name="connsiteY32" fmla="*/ 228040 h 633881"/>
                <a:gd name="connsiteX33" fmla="*/ 58077 w 617988"/>
                <a:gd name="connsiteY33" fmla="*/ 212714 h 633881"/>
                <a:gd name="connsiteX34" fmla="*/ 79637 w 617988"/>
                <a:gd name="connsiteY34" fmla="*/ 177179 h 633881"/>
                <a:gd name="connsiteX35" fmla="*/ 45255 w 617988"/>
                <a:gd name="connsiteY35" fmla="*/ 134066 h 633881"/>
                <a:gd name="connsiteX36" fmla="*/ 184265 w 617988"/>
                <a:gd name="connsiteY36" fmla="*/ 23210 h 633881"/>
                <a:gd name="connsiteX37" fmla="*/ 217510 w 617988"/>
                <a:gd name="connsiteY37" fmla="*/ 64898 h 633881"/>
                <a:gd name="connsiteX38" fmla="*/ 225175 w 617988"/>
                <a:gd name="connsiteY38" fmla="*/ 61213 h 633881"/>
                <a:gd name="connsiteX39" fmla="*/ 273654 w 617988"/>
                <a:gd name="connsiteY39" fmla="*/ 53884 h 6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17988" h="633881">
                  <a:moveTo>
                    <a:pt x="306653" y="188483"/>
                  </a:moveTo>
                  <a:cubicBezTo>
                    <a:pt x="233954" y="188483"/>
                    <a:pt x="175019" y="247418"/>
                    <a:pt x="175019" y="320117"/>
                  </a:cubicBezTo>
                  <a:cubicBezTo>
                    <a:pt x="175019" y="392816"/>
                    <a:pt x="233954" y="451751"/>
                    <a:pt x="306653" y="451751"/>
                  </a:cubicBezTo>
                  <a:cubicBezTo>
                    <a:pt x="379352" y="451751"/>
                    <a:pt x="438287" y="392816"/>
                    <a:pt x="438287" y="320117"/>
                  </a:cubicBezTo>
                  <a:cubicBezTo>
                    <a:pt x="438287" y="247418"/>
                    <a:pt x="379352" y="188483"/>
                    <a:pt x="306653" y="188483"/>
                  </a:cubicBezTo>
                  <a:close/>
                  <a:moveTo>
                    <a:pt x="285953" y="0"/>
                  </a:moveTo>
                  <a:lnTo>
                    <a:pt x="459295" y="39564"/>
                  </a:lnTo>
                  <a:lnTo>
                    <a:pt x="447529" y="91116"/>
                  </a:lnTo>
                  <a:lnTo>
                    <a:pt x="454510" y="94905"/>
                  </a:lnTo>
                  <a:lnTo>
                    <a:pt x="492555" y="127851"/>
                  </a:lnTo>
                  <a:lnTo>
                    <a:pt x="540843" y="104597"/>
                  </a:lnTo>
                  <a:lnTo>
                    <a:pt x="617988" y="264789"/>
                  </a:lnTo>
                  <a:lnTo>
                    <a:pt x="568969" y="288395"/>
                  </a:lnTo>
                  <a:lnTo>
                    <a:pt x="572565" y="316940"/>
                  </a:lnTo>
                  <a:lnTo>
                    <a:pt x="569654" y="345815"/>
                  </a:lnTo>
                  <a:lnTo>
                    <a:pt x="617988" y="369091"/>
                  </a:lnTo>
                  <a:lnTo>
                    <a:pt x="540843" y="529284"/>
                  </a:lnTo>
                  <a:lnTo>
                    <a:pt x="493746" y="506603"/>
                  </a:lnTo>
                  <a:lnTo>
                    <a:pt x="454510" y="538975"/>
                  </a:lnTo>
                  <a:lnTo>
                    <a:pt x="447440" y="542374"/>
                  </a:lnTo>
                  <a:lnTo>
                    <a:pt x="459295" y="594316"/>
                  </a:lnTo>
                  <a:lnTo>
                    <a:pt x="285953" y="633881"/>
                  </a:lnTo>
                  <a:lnTo>
                    <a:pt x="273654" y="579996"/>
                  </a:lnTo>
                  <a:lnTo>
                    <a:pt x="225175" y="572667"/>
                  </a:lnTo>
                  <a:lnTo>
                    <a:pt x="217312" y="569232"/>
                  </a:lnTo>
                  <a:lnTo>
                    <a:pt x="184266" y="610670"/>
                  </a:lnTo>
                  <a:lnTo>
                    <a:pt x="45256" y="499814"/>
                  </a:lnTo>
                  <a:lnTo>
                    <a:pt x="78629" y="457966"/>
                  </a:lnTo>
                  <a:lnTo>
                    <a:pt x="58077" y="421167"/>
                  </a:lnTo>
                  <a:lnTo>
                    <a:pt x="53320" y="405840"/>
                  </a:lnTo>
                  <a:lnTo>
                    <a:pt x="0" y="405840"/>
                  </a:lnTo>
                  <a:lnTo>
                    <a:pt x="0" y="228040"/>
                  </a:lnTo>
                  <a:lnTo>
                    <a:pt x="53320" y="228040"/>
                  </a:lnTo>
                  <a:lnTo>
                    <a:pt x="58077" y="212714"/>
                  </a:lnTo>
                  <a:lnTo>
                    <a:pt x="79637" y="177179"/>
                  </a:lnTo>
                  <a:lnTo>
                    <a:pt x="45255" y="134066"/>
                  </a:lnTo>
                  <a:lnTo>
                    <a:pt x="184265" y="23210"/>
                  </a:lnTo>
                  <a:lnTo>
                    <a:pt x="217510" y="64898"/>
                  </a:lnTo>
                  <a:lnTo>
                    <a:pt x="225175" y="61213"/>
                  </a:lnTo>
                  <a:lnTo>
                    <a:pt x="273654" y="53884"/>
                  </a:lnTo>
                  <a:close/>
                </a:path>
              </a:pathLst>
            </a:custGeom>
            <a:solidFill>
              <a:srgbClr val="BF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6850420" y="1301731"/>
            <a:ext cx="1200870" cy="1200868"/>
            <a:chOff x="5001117" y="1286126"/>
            <a:chExt cx="687862" cy="687862"/>
          </a:xfrm>
        </p:grpSpPr>
        <p:sp>
          <p:nvSpPr>
            <p:cNvPr id="19" name="椭圆 18"/>
            <p:cNvSpPr/>
            <p:nvPr/>
          </p:nvSpPr>
          <p:spPr>
            <a:xfrm>
              <a:off x="5001117" y="1286126"/>
              <a:ext cx="687862" cy="687862"/>
            </a:xfrm>
            <a:prstGeom prst="ellipse">
              <a:avLst/>
            </a:prstGeom>
            <a:no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9800796">
              <a:off x="5173192" y="1427719"/>
              <a:ext cx="422077" cy="428386"/>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6"/>
          <p:cNvSpPr txBox="1"/>
          <p:nvPr/>
        </p:nvSpPr>
        <p:spPr>
          <a:xfrm>
            <a:off x="827584" y="3284279"/>
            <a:ext cx="180020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2" name="矩形 21"/>
          <p:cNvSpPr/>
          <p:nvPr/>
        </p:nvSpPr>
        <p:spPr>
          <a:xfrm>
            <a:off x="1055845" y="278777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cxnSp>
        <p:nvCxnSpPr>
          <p:cNvPr id="23" name="直接连接符 22"/>
          <p:cNvCxnSpPr/>
          <p:nvPr/>
        </p:nvCxnSpPr>
        <p:spPr>
          <a:xfrm>
            <a:off x="911829" y="3147814"/>
            <a:ext cx="1571939" cy="0"/>
          </a:xfrm>
          <a:prstGeom prst="line">
            <a:avLst/>
          </a:prstGeom>
          <a:ln>
            <a:solidFill>
              <a:srgbClr val="4B525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TextBox 32"/>
          <p:cNvSpPr txBox="1"/>
          <p:nvPr/>
        </p:nvSpPr>
        <p:spPr>
          <a:xfrm>
            <a:off x="2771800" y="3284279"/>
            <a:ext cx="180020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5" name="矩形 24"/>
          <p:cNvSpPr/>
          <p:nvPr/>
        </p:nvSpPr>
        <p:spPr>
          <a:xfrm>
            <a:off x="3000061" y="278777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cxnSp>
        <p:nvCxnSpPr>
          <p:cNvPr id="26" name="直接连接符 25"/>
          <p:cNvCxnSpPr/>
          <p:nvPr/>
        </p:nvCxnSpPr>
        <p:spPr>
          <a:xfrm>
            <a:off x="2856045" y="3147814"/>
            <a:ext cx="1571939" cy="0"/>
          </a:xfrm>
          <a:prstGeom prst="line">
            <a:avLst/>
          </a:prstGeom>
          <a:ln>
            <a:solidFill>
              <a:srgbClr val="D2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TextBox 35"/>
          <p:cNvSpPr txBox="1"/>
          <p:nvPr/>
        </p:nvSpPr>
        <p:spPr>
          <a:xfrm>
            <a:off x="4704097" y="3284279"/>
            <a:ext cx="180020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8" name="矩形 27"/>
          <p:cNvSpPr/>
          <p:nvPr/>
        </p:nvSpPr>
        <p:spPr>
          <a:xfrm>
            <a:off x="4932358" y="278777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788342" y="3147814"/>
            <a:ext cx="1571939" cy="0"/>
          </a:xfrm>
          <a:prstGeom prst="line">
            <a:avLst/>
          </a:prstGeom>
          <a:ln>
            <a:solidFill>
              <a:srgbClr val="4B525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TextBox 38"/>
          <p:cNvSpPr txBox="1"/>
          <p:nvPr/>
        </p:nvSpPr>
        <p:spPr>
          <a:xfrm>
            <a:off x="6732240" y="3284279"/>
            <a:ext cx="180020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31" name="矩形 30"/>
          <p:cNvSpPr/>
          <p:nvPr/>
        </p:nvSpPr>
        <p:spPr>
          <a:xfrm>
            <a:off x="6960501" y="278777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cxnSp>
        <p:nvCxnSpPr>
          <p:cNvPr id="32" name="直接连接符 31"/>
          <p:cNvCxnSpPr/>
          <p:nvPr/>
        </p:nvCxnSpPr>
        <p:spPr>
          <a:xfrm>
            <a:off x="6816485" y="3147814"/>
            <a:ext cx="1571939" cy="0"/>
          </a:xfrm>
          <a:prstGeom prst="line">
            <a:avLst/>
          </a:prstGeom>
          <a:ln>
            <a:solidFill>
              <a:srgbClr val="D2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447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42" presetClass="entr" presetSubtype="0" fill="hold" nodeType="with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anim calcmode="lin" valueType="num">
                                      <p:cBhvr>
                                        <p:cTn id="24" dur="750" fill="hold"/>
                                        <p:tgtEl>
                                          <p:spTgt spid="7"/>
                                        </p:tgtEl>
                                        <p:attrNameLst>
                                          <p:attrName>ppt_x</p:attrName>
                                        </p:attrNameLst>
                                      </p:cBhvr>
                                      <p:tavLst>
                                        <p:tav tm="0">
                                          <p:val>
                                            <p:strVal val="#ppt_x"/>
                                          </p:val>
                                        </p:tav>
                                        <p:tav tm="100000">
                                          <p:val>
                                            <p:strVal val="#ppt_x"/>
                                          </p:val>
                                        </p:tav>
                                      </p:tavLst>
                                    </p:anim>
                                    <p:anim calcmode="lin" valueType="num">
                                      <p:cBhvr>
                                        <p:cTn id="25" dur="75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2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750"/>
                                        <p:tgtEl>
                                          <p:spTgt spid="12"/>
                                        </p:tgtEl>
                                      </p:cBhvr>
                                    </p:animEffect>
                                    <p:anim calcmode="lin" valueType="num">
                                      <p:cBhvr>
                                        <p:cTn id="29" dur="750" fill="hold"/>
                                        <p:tgtEl>
                                          <p:spTgt spid="12"/>
                                        </p:tgtEl>
                                        <p:attrNameLst>
                                          <p:attrName>ppt_x</p:attrName>
                                        </p:attrNameLst>
                                      </p:cBhvr>
                                      <p:tavLst>
                                        <p:tav tm="0">
                                          <p:val>
                                            <p:strVal val="#ppt_x"/>
                                          </p:val>
                                        </p:tav>
                                        <p:tav tm="100000">
                                          <p:val>
                                            <p:strVal val="#ppt_x"/>
                                          </p:val>
                                        </p:tav>
                                      </p:tavLst>
                                    </p:anim>
                                    <p:anim calcmode="lin" valueType="num">
                                      <p:cBhvr>
                                        <p:cTn id="30" dur="75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anim calcmode="lin" valueType="num">
                                      <p:cBhvr>
                                        <p:cTn id="34" dur="750" fill="hold"/>
                                        <p:tgtEl>
                                          <p:spTgt spid="15"/>
                                        </p:tgtEl>
                                        <p:attrNameLst>
                                          <p:attrName>ppt_x</p:attrName>
                                        </p:attrNameLst>
                                      </p:cBhvr>
                                      <p:tavLst>
                                        <p:tav tm="0">
                                          <p:val>
                                            <p:strVal val="#ppt_x"/>
                                          </p:val>
                                        </p:tav>
                                        <p:tav tm="100000">
                                          <p:val>
                                            <p:strVal val="#ppt_x"/>
                                          </p:val>
                                        </p:tav>
                                      </p:tavLst>
                                    </p:anim>
                                    <p:anim calcmode="lin" valueType="num">
                                      <p:cBhvr>
                                        <p:cTn id="35" dur="75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anim calcmode="lin" valueType="num">
                                      <p:cBhvr>
                                        <p:cTn id="39" dur="750" fill="hold"/>
                                        <p:tgtEl>
                                          <p:spTgt spid="18"/>
                                        </p:tgtEl>
                                        <p:attrNameLst>
                                          <p:attrName>ppt_x</p:attrName>
                                        </p:attrNameLst>
                                      </p:cBhvr>
                                      <p:tavLst>
                                        <p:tav tm="0">
                                          <p:val>
                                            <p:strVal val="#ppt_x"/>
                                          </p:val>
                                        </p:tav>
                                        <p:tav tm="100000">
                                          <p:val>
                                            <p:strVal val="#ppt_x"/>
                                          </p:val>
                                        </p:tav>
                                      </p:tavLst>
                                    </p:anim>
                                    <p:anim calcmode="lin" valueType="num">
                                      <p:cBhvr>
                                        <p:cTn id="40" dur="750" fill="hold"/>
                                        <p:tgtEl>
                                          <p:spTgt spid="1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750"/>
                                        <p:tgtEl>
                                          <p:spTgt spid="21"/>
                                        </p:tgtEl>
                                      </p:cBhvr>
                                    </p:animEffect>
                                    <p:anim calcmode="lin" valueType="num">
                                      <p:cBhvr>
                                        <p:cTn id="44" dur="750" fill="hold"/>
                                        <p:tgtEl>
                                          <p:spTgt spid="21"/>
                                        </p:tgtEl>
                                        <p:attrNameLst>
                                          <p:attrName>ppt_x</p:attrName>
                                        </p:attrNameLst>
                                      </p:cBhvr>
                                      <p:tavLst>
                                        <p:tav tm="0">
                                          <p:val>
                                            <p:strVal val="#ppt_x"/>
                                          </p:val>
                                        </p:tav>
                                        <p:tav tm="100000">
                                          <p:val>
                                            <p:strVal val="#ppt_x"/>
                                          </p:val>
                                        </p:tav>
                                      </p:tavLst>
                                    </p:anim>
                                    <p:anim calcmode="lin" valueType="num">
                                      <p:cBhvr>
                                        <p:cTn id="45" dur="75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5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750"/>
                                        <p:tgtEl>
                                          <p:spTgt spid="22"/>
                                        </p:tgtEl>
                                      </p:cBhvr>
                                    </p:animEffect>
                                    <p:anim calcmode="lin" valueType="num">
                                      <p:cBhvr>
                                        <p:cTn id="49" dur="750" fill="hold"/>
                                        <p:tgtEl>
                                          <p:spTgt spid="22"/>
                                        </p:tgtEl>
                                        <p:attrNameLst>
                                          <p:attrName>ppt_x</p:attrName>
                                        </p:attrNameLst>
                                      </p:cBhvr>
                                      <p:tavLst>
                                        <p:tav tm="0">
                                          <p:val>
                                            <p:strVal val="#ppt_x"/>
                                          </p:val>
                                        </p:tav>
                                        <p:tav tm="100000">
                                          <p:val>
                                            <p:strVal val="#ppt_x"/>
                                          </p:val>
                                        </p:tav>
                                      </p:tavLst>
                                    </p:anim>
                                    <p:anim calcmode="lin" valueType="num">
                                      <p:cBhvr>
                                        <p:cTn id="50" dur="75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50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750"/>
                                        <p:tgtEl>
                                          <p:spTgt spid="23"/>
                                        </p:tgtEl>
                                      </p:cBhvr>
                                    </p:animEffect>
                                    <p:anim calcmode="lin" valueType="num">
                                      <p:cBhvr>
                                        <p:cTn id="54" dur="750" fill="hold"/>
                                        <p:tgtEl>
                                          <p:spTgt spid="23"/>
                                        </p:tgtEl>
                                        <p:attrNameLst>
                                          <p:attrName>ppt_x</p:attrName>
                                        </p:attrNameLst>
                                      </p:cBhvr>
                                      <p:tavLst>
                                        <p:tav tm="0">
                                          <p:val>
                                            <p:strVal val="#ppt_x"/>
                                          </p:val>
                                        </p:tav>
                                        <p:tav tm="100000">
                                          <p:val>
                                            <p:strVal val="#ppt_x"/>
                                          </p:val>
                                        </p:tav>
                                      </p:tavLst>
                                    </p:anim>
                                    <p:anim calcmode="lin" valueType="num">
                                      <p:cBhvr>
                                        <p:cTn id="55" dur="75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5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750"/>
                                        <p:tgtEl>
                                          <p:spTgt spid="24"/>
                                        </p:tgtEl>
                                      </p:cBhvr>
                                    </p:animEffect>
                                    <p:anim calcmode="lin" valueType="num">
                                      <p:cBhvr>
                                        <p:cTn id="59" dur="750" fill="hold"/>
                                        <p:tgtEl>
                                          <p:spTgt spid="24"/>
                                        </p:tgtEl>
                                        <p:attrNameLst>
                                          <p:attrName>ppt_x</p:attrName>
                                        </p:attrNameLst>
                                      </p:cBhvr>
                                      <p:tavLst>
                                        <p:tav tm="0">
                                          <p:val>
                                            <p:strVal val="#ppt_x"/>
                                          </p:val>
                                        </p:tav>
                                        <p:tav tm="100000">
                                          <p:val>
                                            <p:strVal val="#ppt_x"/>
                                          </p:val>
                                        </p:tav>
                                      </p:tavLst>
                                    </p:anim>
                                    <p:anim calcmode="lin" valueType="num">
                                      <p:cBhvr>
                                        <p:cTn id="60" dur="750" fill="hold"/>
                                        <p:tgtEl>
                                          <p:spTgt spid="2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50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750"/>
                                        <p:tgtEl>
                                          <p:spTgt spid="25"/>
                                        </p:tgtEl>
                                      </p:cBhvr>
                                    </p:animEffect>
                                    <p:anim calcmode="lin" valueType="num">
                                      <p:cBhvr>
                                        <p:cTn id="64" dur="750" fill="hold"/>
                                        <p:tgtEl>
                                          <p:spTgt spid="25"/>
                                        </p:tgtEl>
                                        <p:attrNameLst>
                                          <p:attrName>ppt_x</p:attrName>
                                        </p:attrNameLst>
                                      </p:cBhvr>
                                      <p:tavLst>
                                        <p:tav tm="0">
                                          <p:val>
                                            <p:strVal val="#ppt_x"/>
                                          </p:val>
                                        </p:tav>
                                        <p:tav tm="100000">
                                          <p:val>
                                            <p:strVal val="#ppt_x"/>
                                          </p:val>
                                        </p:tav>
                                      </p:tavLst>
                                    </p:anim>
                                    <p:anim calcmode="lin" valueType="num">
                                      <p:cBhvr>
                                        <p:cTn id="65" dur="750" fill="hold"/>
                                        <p:tgtEl>
                                          <p:spTgt spid="2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5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750"/>
                                        <p:tgtEl>
                                          <p:spTgt spid="26"/>
                                        </p:tgtEl>
                                      </p:cBhvr>
                                    </p:animEffect>
                                    <p:anim calcmode="lin" valueType="num">
                                      <p:cBhvr>
                                        <p:cTn id="69" dur="750" fill="hold"/>
                                        <p:tgtEl>
                                          <p:spTgt spid="26"/>
                                        </p:tgtEl>
                                        <p:attrNameLst>
                                          <p:attrName>ppt_x</p:attrName>
                                        </p:attrNameLst>
                                      </p:cBhvr>
                                      <p:tavLst>
                                        <p:tav tm="0">
                                          <p:val>
                                            <p:strVal val="#ppt_x"/>
                                          </p:val>
                                        </p:tav>
                                        <p:tav tm="100000">
                                          <p:val>
                                            <p:strVal val="#ppt_x"/>
                                          </p:val>
                                        </p:tav>
                                      </p:tavLst>
                                    </p:anim>
                                    <p:anim calcmode="lin" valueType="num">
                                      <p:cBhvr>
                                        <p:cTn id="70" dur="750" fill="hold"/>
                                        <p:tgtEl>
                                          <p:spTgt spid="2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125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750"/>
                                        <p:tgtEl>
                                          <p:spTgt spid="27"/>
                                        </p:tgtEl>
                                      </p:cBhvr>
                                    </p:animEffect>
                                    <p:anim calcmode="lin" valueType="num">
                                      <p:cBhvr>
                                        <p:cTn id="74" dur="750" fill="hold"/>
                                        <p:tgtEl>
                                          <p:spTgt spid="27"/>
                                        </p:tgtEl>
                                        <p:attrNameLst>
                                          <p:attrName>ppt_x</p:attrName>
                                        </p:attrNameLst>
                                      </p:cBhvr>
                                      <p:tavLst>
                                        <p:tav tm="0">
                                          <p:val>
                                            <p:strVal val="#ppt_x"/>
                                          </p:val>
                                        </p:tav>
                                        <p:tav tm="100000">
                                          <p:val>
                                            <p:strVal val="#ppt_x"/>
                                          </p:val>
                                        </p:tav>
                                      </p:tavLst>
                                    </p:anim>
                                    <p:anim calcmode="lin" valueType="num">
                                      <p:cBhvr>
                                        <p:cTn id="75" dur="75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25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750"/>
                                        <p:tgtEl>
                                          <p:spTgt spid="28"/>
                                        </p:tgtEl>
                                      </p:cBhvr>
                                    </p:animEffect>
                                    <p:anim calcmode="lin" valueType="num">
                                      <p:cBhvr>
                                        <p:cTn id="79" dur="750" fill="hold"/>
                                        <p:tgtEl>
                                          <p:spTgt spid="28"/>
                                        </p:tgtEl>
                                        <p:attrNameLst>
                                          <p:attrName>ppt_x</p:attrName>
                                        </p:attrNameLst>
                                      </p:cBhvr>
                                      <p:tavLst>
                                        <p:tav tm="0">
                                          <p:val>
                                            <p:strVal val="#ppt_x"/>
                                          </p:val>
                                        </p:tav>
                                        <p:tav tm="100000">
                                          <p:val>
                                            <p:strVal val="#ppt_x"/>
                                          </p:val>
                                        </p:tav>
                                      </p:tavLst>
                                    </p:anim>
                                    <p:anim calcmode="lin" valueType="num">
                                      <p:cBhvr>
                                        <p:cTn id="80" dur="750" fill="hold"/>
                                        <p:tgtEl>
                                          <p:spTgt spid="28"/>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125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750"/>
                                        <p:tgtEl>
                                          <p:spTgt spid="29"/>
                                        </p:tgtEl>
                                      </p:cBhvr>
                                    </p:animEffect>
                                    <p:anim calcmode="lin" valueType="num">
                                      <p:cBhvr>
                                        <p:cTn id="84" dur="750" fill="hold"/>
                                        <p:tgtEl>
                                          <p:spTgt spid="29"/>
                                        </p:tgtEl>
                                        <p:attrNameLst>
                                          <p:attrName>ppt_x</p:attrName>
                                        </p:attrNameLst>
                                      </p:cBhvr>
                                      <p:tavLst>
                                        <p:tav tm="0">
                                          <p:val>
                                            <p:strVal val="#ppt_x"/>
                                          </p:val>
                                        </p:tav>
                                        <p:tav tm="100000">
                                          <p:val>
                                            <p:strVal val="#ppt_x"/>
                                          </p:val>
                                        </p:tav>
                                      </p:tavLst>
                                    </p:anim>
                                    <p:anim calcmode="lin" valueType="num">
                                      <p:cBhvr>
                                        <p:cTn id="85" dur="750" fill="hold"/>
                                        <p:tgtEl>
                                          <p:spTgt spid="2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75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750"/>
                                        <p:tgtEl>
                                          <p:spTgt spid="30"/>
                                        </p:tgtEl>
                                      </p:cBhvr>
                                    </p:animEffect>
                                    <p:anim calcmode="lin" valueType="num">
                                      <p:cBhvr>
                                        <p:cTn id="89" dur="750" fill="hold"/>
                                        <p:tgtEl>
                                          <p:spTgt spid="30"/>
                                        </p:tgtEl>
                                        <p:attrNameLst>
                                          <p:attrName>ppt_x</p:attrName>
                                        </p:attrNameLst>
                                      </p:cBhvr>
                                      <p:tavLst>
                                        <p:tav tm="0">
                                          <p:val>
                                            <p:strVal val="#ppt_x"/>
                                          </p:val>
                                        </p:tav>
                                        <p:tav tm="100000">
                                          <p:val>
                                            <p:strVal val="#ppt_x"/>
                                          </p:val>
                                        </p:tav>
                                      </p:tavLst>
                                    </p:anim>
                                    <p:anim calcmode="lin" valueType="num">
                                      <p:cBhvr>
                                        <p:cTn id="90" dur="750" fill="hold"/>
                                        <p:tgtEl>
                                          <p:spTgt spid="3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75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750"/>
                                        <p:tgtEl>
                                          <p:spTgt spid="31"/>
                                        </p:tgtEl>
                                      </p:cBhvr>
                                    </p:animEffect>
                                    <p:anim calcmode="lin" valueType="num">
                                      <p:cBhvr>
                                        <p:cTn id="94" dur="750" fill="hold"/>
                                        <p:tgtEl>
                                          <p:spTgt spid="31"/>
                                        </p:tgtEl>
                                        <p:attrNameLst>
                                          <p:attrName>ppt_x</p:attrName>
                                        </p:attrNameLst>
                                      </p:cBhvr>
                                      <p:tavLst>
                                        <p:tav tm="0">
                                          <p:val>
                                            <p:strVal val="#ppt_x"/>
                                          </p:val>
                                        </p:tav>
                                        <p:tav tm="100000">
                                          <p:val>
                                            <p:strVal val="#ppt_x"/>
                                          </p:val>
                                        </p:tav>
                                      </p:tavLst>
                                    </p:anim>
                                    <p:anim calcmode="lin" valueType="num">
                                      <p:cBhvr>
                                        <p:cTn id="95" dur="750" fill="hold"/>
                                        <p:tgtEl>
                                          <p:spTgt spid="31"/>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75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21" grpId="0"/>
      <p:bldP spid="22" grpId="0"/>
      <p:bldP spid="24" grpId="0"/>
      <p:bldP spid="25" grpId="0"/>
      <p:bldP spid="27" grpId="0"/>
      <p:bldP spid="28"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5462" y="-1"/>
            <a:ext cx="6430873" cy="422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101110" y="3319488"/>
            <a:ext cx="4914900" cy="508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smtClean="0">
                <a:solidFill>
                  <a:srgbClr val="BE0202"/>
                </a:solidFill>
                <a:latin typeface="微软雅黑" panose="020B0503020204020204" pitchFamily="34" charset="-122"/>
                <a:ea typeface="微软雅黑" panose="020B0503020204020204" pitchFamily="34" charset="-122"/>
              </a:rPr>
              <a:t>欧美风格商务</a:t>
            </a:r>
            <a:r>
              <a:rPr lang="en-US" altLang="zh-CN" sz="3600" b="1" dirty="0" smtClean="0">
                <a:solidFill>
                  <a:srgbClr val="BE0202"/>
                </a:solidFill>
                <a:latin typeface="微软雅黑" panose="020B0503020204020204" pitchFamily="34" charset="-122"/>
                <a:ea typeface="微软雅黑" panose="020B0503020204020204" pitchFamily="34" charset="-122"/>
              </a:rPr>
              <a:t>PPT</a:t>
            </a:r>
            <a:r>
              <a:rPr lang="zh-CN" altLang="en-US" sz="3600" b="1" dirty="0" smtClean="0">
                <a:solidFill>
                  <a:srgbClr val="BE0202"/>
                </a:solidFill>
                <a:latin typeface="微软雅黑" panose="020B0503020204020204" pitchFamily="34" charset="-122"/>
                <a:ea typeface="微软雅黑" panose="020B0503020204020204" pitchFamily="34" charset="-122"/>
              </a:rPr>
              <a:t>模版</a:t>
            </a:r>
            <a:endParaRPr lang="zh-CN" altLang="en-US" sz="3600" b="1" dirty="0">
              <a:solidFill>
                <a:srgbClr val="BE0202"/>
              </a:solidFill>
              <a:latin typeface="微软雅黑" panose="020B0503020204020204" pitchFamily="34" charset="-122"/>
              <a:ea typeface="微软雅黑" panose="020B0503020204020204" pitchFamily="34" charset="-122"/>
            </a:endParaRPr>
          </a:p>
        </p:txBody>
      </p:sp>
      <p:sp>
        <p:nvSpPr>
          <p:cNvPr id="6" name="TextBox 12"/>
          <p:cNvSpPr txBox="1">
            <a:spLocks noChangeArrowheads="1"/>
          </p:cNvSpPr>
          <p:nvPr/>
        </p:nvSpPr>
        <p:spPr bwMode="auto">
          <a:xfrm>
            <a:off x="148555" y="3904084"/>
            <a:ext cx="4405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smtClean="0">
                <a:solidFill>
                  <a:srgbClr val="4D4948"/>
                </a:solidFill>
                <a:latin typeface="微软雅黑" panose="020B0503020204020204" pitchFamily="34" charset="-122"/>
                <a:ea typeface="微软雅黑" panose="020B0503020204020204" pitchFamily="34" charset="-122"/>
              </a:rPr>
              <a:t>演示完毕，感谢您的聆听，欢迎下载观看</a:t>
            </a:r>
            <a:endParaRPr lang="zh-CN" altLang="en-US" sz="1600" dirty="0">
              <a:solidFill>
                <a:srgbClr val="4D4948"/>
              </a:solidFill>
              <a:latin typeface="微软雅黑" panose="020B0503020204020204" pitchFamily="34" charset="-122"/>
              <a:ea typeface="微软雅黑" panose="020B0503020204020204" pitchFamily="34" charset="-122"/>
            </a:endParaRPr>
          </a:p>
        </p:txBody>
      </p:sp>
      <p:cxnSp>
        <p:nvCxnSpPr>
          <p:cNvPr id="7" name="直接连接符 44"/>
          <p:cNvCxnSpPr>
            <a:cxnSpLocks noChangeShapeType="1"/>
          </p:cNvCxnSpPr>
          <p:nvPr/>
        </p:nvCxnSpPr>
        <p:spPr bwMode="auto">
          <a:xfrm>
            <a:off x="179512" y="4227934"/>
            <a:ext cx="6561535" cy="0"/>
          </a:xfrm>
          <a:prstGeom prst="line">
            <a:avLst/>
          </a:prstGeom>
          <a:noFill/>
          <a:ln w="9525" cmpd="sng">
            <a:solidFill>
              <a:srgbClr val="504B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矩形 45"/>
          <p:cNvSpPr>
            <a:spLocks noChangeArrowheads="1"/>
          </p:cNvSpPr>
          <p:nvPr/>
        </p:nvSpPr>
        <p:spPr bwMode="auto">
          <a:xfrm>
            <a:off x="131848" y="4535993"/>
            <a:ext cx="781050" cy="247650"/>
          </a:xfrm>
          <a:prstGeom prst="rect">
            <a:avLst/>
          </a:prstGeom>
          <a:solidFill>
            <a:srgbClr val="BE020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矩形 53"/>
          <p:cNvSpPr>
            <a:spLocks noChangeArrowheads="1"/>
          </p:cNvSpPr>
          <p:nvPr/>
        </p:nvSpPr>
        <p:spPr bwMode="auto">
          <a:xfrm>
            <a:off x="935521" y="4535993"/>
            <a:ext cx="1626394" cy="247650"/>
          </a:xfrm>
          <a:prstGeom prst="rect">
            <a:avLst/>
          </a:prstGeom>
          <a:solidFill>
            <a:srgbClr val="504B48"/>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TextBox 17"/>
          <p:cNvSpPr txBox="1">
            <a:spLocks noChangeArrowheads="1"/>
          </p:cNvSpPr>
          <p:nvPr/>
        </p:nvSpPr>
        <p:spPr bwMode="auto">
          <a:xfrm>
            <a:off x="223838" y="4452200"/>
            <a:ext cx="2331294"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solidFill>
                  <a:srgbClr val="F8F8F8"/>
                </a:solidFill>
                <a:latin typeface="微软雅黑" panose="020B0503020204020204" pitchFamily="34" charset="-122"/>
                <a:ea typeface="微软雅黑" panose="020B0503020204020204" pitchFamily="34" charset="-122"/>
              </a:rPr>
              <a:t>汇报人  </a:t>
            </a:r>
            <a:r>
              <a:rPr lang="zh-CN" altLang="en-US" dirty="0" smtClean="0">
                <a:solidFill>
                  <a:srgbClr val="F8F8F8"/>
                </a:solidFill>
                <a:latin typeface="微软雅黑" panose="020B0503020204020204" pitchFamily="34" charset="-122"/>
                <a:ea typeface="微软雅黑" panose="020B0503020204020204" pitchFamily="34" charset="-122"/>
              </a:rPr>
              <a:t>野望</a:t>
            </a:r>
            <a:r>
              <a:rPr lang="zh-CN" altLang="en-US" smtClean="0">
                <a:solidFill>
                  <a:srgbClr val="F8F8F8"/>
                </a:solidFill>
                <a:latin typeface="微软雅黑" panose="020B0503020204020204" pitchFamily="34" charset="-122"/>
                <a:ea typeface="微软雅黑" panose="020B0503020204020204" pitchFamily="34" charset="-122"/>
              </a:rPr>
              <a:t>教育 淘宝店</a:t>
            </a:r>
            <a:endParaRPr lang="en-US" dirty="0">
              <a:solidFill>
                <a:srgbClr val="F8F8F8"/>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auto">
          <a:xfrm>
            <a:off x="0" y="0"/>
            <a:ext cx="1053704" cy="426244"/>
          </a:xfrm>
          <a:custGeom>
            <a:avLst/>
            <a:gdLst>
              <a:gd name="T0" fmla="*/ 0 w 2998"/>
              <a:gd name="T1" fmla="*/ 0 h 1197"/>
              <a:gd name="T2" fmla="*/ 2381 w 2998"/>
              <a:gd name="T3" fmla="*/ 0 h 1197"/>
              <a:gd name="T4" fmla="*/ 2998 w 2998"/>
              <a:gd name="T5" fmla="*/ 1197 h 1197"/>
              <a:gd name="T6" fmla="*/ 0 w 2998"/>
              <a:gd name="T7" fmla="*/ 1197 h 1197"/>
              <a:gd name="T8" fmla="*/ 0 w 2998"/>
              <a:gd name="T9" fmla="*/ 0 h 1197"/>
            </a:gdLst>
            <a:ahLst/>
            <a:cxnLst>
              <a:cxn ang="0">
                <a:pos x="T0" y="T1"/>
              </a:cxn>
              <a:cxn ang="0">
                <a:pos x="T2" y="T3"/>
              </a:cxn>
              <a:cxn ang="0">
                <a:pos x="T4" y="T5"/>
              </a:cxn>
              <a:cxn ang="0">
                <a:pos x="T6" y="T7"/>
              </a:cxn>
              <a:cxn ang="0">
                <a:pos x="T8" y="T9"/>
              </a:cxn>
            </a:cxnLst>
            <a:rect l="0" t="0" r="r" b="b"/>
            <a:pathLst>
              <a:path w="2998" h="1197">
                <a:moveTo>
                  <a:pt x="0" y="0"/>
                </a:moveTo>
                <a:lnTo>
                  <a:pt x="2381" y="0"/>
                </a:lnTo>
                <a:lnTo>
                  <a:pt x="2998" y="1197"/>
                </a:lnTo>
                <a:lnTo>
                  <a:pt x="0" y="1197"/>
                </a:lnTo>
                <a:lnTo>
                  <a:pt x="0" y="0"/>
                </a:lnTo>
                <a:close/>
              </a:path>
            </a:pathLst>
          </a:custGeom>
          <a:solidFill>
            <a:srgbClr val="BE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TextBox 16"/>
          <p:cNvSpPr txBox="1">
            <a:spLocks noChangeArrowheads="1"/>
          </p:cNvSpPr>
          <p:nvPr/>
        </p:nvSpPr>
        <p:spPr bwMode="auto">
          <a:xfrm>
            <a:off x="3164372" y="4459794"/>
            <a:ext cx="1659731" cy="36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dirty="0" smtClean="0">
                <a:solidFill>
                  <a:srgbClr val="FF0000"/>
                </a:solidFill>
                <a:latin typeface="微软雅黑" panose="020B0503020204020204" pitchFamily="34" charset="-122"/>
                <a:ea typeface="微软雅黑" panose="020B0503020204020204" pitchFamily="34" charset="-122"/>
              </a:rPr>
              <a:t>2019.07.15</a:t>
            </a:r>
            <a:endParaRPr lang="en-US" dirty="0">
              <a:solidFill>
                <a:srgbClr val="FF0000"/>
              </a:solidFill>
              <a:latin typeface="微软雅黑" panose="020B0503020204020204" pitchFamily="34" charset="-122"/>
              <a:ea typeface="微软雅黑" panose="020B0503020204020204" pitchFamily="34" charset="-122"/>
            </a:endParaRPr>
          </a:p>
        </p:txBody>
      </p:sp>
      <p:sp>
        <p:nvSpPr>
          <p:cNvPr id="13" name="TextBox 9"/>
          <p:cNvSpPr txBox="1">
            <a:spLocks noChangeArrowheads="1"/>
          </p:cNvSpPr>
          <p:nvPr/>
        </p:nvSpPr>
        <p:spPr bwMode="auto">
          <a:xfrm>
            <a:off x="86919" y="30955"/>
            <a:ext cx="8515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dirty="0">
                <a:solidFill>
                  <a:srgbClr val="F8F8F8"/>
                </a:solidFill>
              </a:rPr>
              <a:t>LOGO</a:t>
            </a:r>
            <a:endParaRPr lang="zh-CN" altLang="en-US" dirty="0">
              <a:solidFill>
                <a:srgbClr val="F8F8F8"/>
              </a:solidFill>
            </a:endParaRPr>
          </a:p>
        </p:txBody>
      </p:sp>
    </p:spTree>
    <p:extLst>
      <p:ext uri="{BB962C8B-B14F-4D97-AF65-F5344CB8AC3E}">
        <p14:creationId xmlns:p14="http://schemas.microsoft.com/office/powerpoint/2010/main" val="393384771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90"/>
                                          </p:val>
                                        </p:tav>
                                        <p:tav tm="100000">
                                          <p:val>
                                            <p:fltVal val="0"/>
                                          </p:val>
                                        </p:tav>
                                      </p:tavLst>
                                    </p:anim>
                                    <p:animEffect transition="in" filter="fade">
                                      <p:cBhvr>
                                        <p:cTn id="19" dur="500"/>
                                        <p:tgtEl>
                                          <p:spTgt spid="13"/>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2000"/>
                                        <p:tgtEl>
                                          <p:spTgt spid="7"/>
                                        </p:tgtEl>
                                      </p:cBhvr>
                                    </p:animEffect>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 calcmode="lin" valueType="num">
                                      <p:cBhvr>
                                        <p:cTn id="3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6"/>
                                        </p:tgtEl>
                                      </p:cBhvr>
                                    </p:animEffect>
                                  </p:childTnLst>
                                </p:cTn>
                              </p:par>
                            </p:childTnLst>
                          </p:cTn>
                        </p:par>
                        <p:par>
                          <p:cTn id="37" fill="hold">
                            <p:stCondLst>
                              <p:cond delay="4850"/>
                            </p:stCondLst>
                            <p:childTnLst>
                              <p:par>
                                <p:cTn id="38" presetID="2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par>
                          <p:cTn id="41" fill="hold">
                            <p:stCondLst>
                              <p:cond delay="5350"/>
                            </p:stCondLst>
                            <p:childTnLst>
                              <p:par>
                                <p:cTn id="42" presetID="2" presetClass="entr" presetSubtype="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300" fill="hold"/>
                                        <p:tgtEl>
                                          <p:spTgt spid="9"/>
                                        </p:tgtEl>
                                        <p:attrNameLst>
                                          <p:attrName>ppt_x</p:attrName>
                                        </p:attrNameLst>
                                      </p:cBhvr>
                                      <p:tavLst>
                                        <p:tav tm="0">
                                          <p:val>
                                            <p:strVal val="1+#ppt_w/2"/>
                                          </p:val>
                                        </p:tav>
                                        <p:tav tm="100000">
                                          <p:val>
                                            <p:strVal val="#ppt_x"/>
                                          </p:val>
                                        </p:tav>
                                      </p:tavLst>
                                    </p:anim>
                                    <p:anim calcmode="lin" valueType="num">
                                      <p:cBhvr additive="base">
                                        <p:cTn id="45" dur="3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300" fill="hold"/>
                                        <p:tgtEl>
                                          <p:spTgt spid="8"/>
                                        </p:tgtEl>
                                        <p:attrNameLst>
                                          <p:attrName>ppt_x</p:attrName>
                                        </p:attrNameLst>
                                      </p:cBhvr>
                                      <p:tavLst>
                                        <p:tav tm="0">
                                          <p:val>
                                            <p:strVal val="0-#ppt_w/2"/>
                                          </p:val>
                                        </p:tav>
                                        <p:tav tm="100000">
                                          <p:val>
                                            <p:strVal val="#ppt_x"/>
                                          </p:val>
                                        </p:tav>
                                      </p:tavLst>
                                    </p:anim>
                                    <p:anim calcmode="lin" valueType="num">
                                      <p:cBhvr additive="base">
                                        <p:cTn id="49" dur="3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650"/>
                            </p:stCondLst>
                            <p:childTnLst>
                              <p:par>
                                <p:cTn id="51" presetID="22" presetClass="entr" presetSubtype="4" fill="hold" nodeType="after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Effect transition="in" filter="wipe(down)">
                                      <p:cBhvr>
                                        <p:cTn id="53" dur="500"/>
                                        <p:tgtEl>
                                          <p:spTgt spid="10">
                                            <p:txEl>
                                              <p:pRg st="0" end="0"/>
                                            </p:txEl>
                                          </p:spTgt>
                                        </p:tgtEl>
                                      </p:cBhvr>
                                    </p:animEffect>
                                  </p:childTnLst>
                                </p:cTn>
                              </p:par>
                            </p:childTnLst>
                          </p:cTn>
                        </p:par>
                        <p:par>
                          <p:cTn id="54" fill="hold">
                            <p:stCondLst>
                              <p:cond delay="6150"/>
                            </p:stCondLst>
                            <p:childTnLst>
                              <p:par>
                                <p:cTn id="55" presetID="2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par>
                          <p:cTn id="58" fill="hold">
                            <p:stCondLst>
                              <p:cond delay="6650"/>
                            </p:stCondLst>
                            <p:childTnLst>
                              <p:par>
                                <p:cTn id="59" presetID="22" presetClass="entr" presetSubtype="4" fill="hold" nodeType="afterEffect">
                                  <p:stCondLst>
                                    <p:cond delay="0"/>
                                  </p:stCondLst>
                                  <p:childTnLst>
                                    <p:set>
                                      <p:cBhvr>
                                        <p:cTn id="60" dur="1" fill="hold">
                                          <p:stCondLst>
                                            <p:cond delay="0"/>
                                          </p:stCondLst>
                                        </p:cTn>
                                        <p:tgtEl>
                                          <p:spTgt spid="12">
                                            <p:txEl>
                                              <p:pRg st="0" end="0"/>
                                            </p:txEl>
                                          </p:spTgt>
                                        </p:tgtEl>
                                        <p:attrNameLst>
                                          <p:attrName>style.visibility</p:attrName>
                                        </p:attrNameLst>
                                      </p:cBhvr>
                                      <p:to>
                                        <p:strVal val="visible"/>
                                      </p:to>
                                    </p:set>
                                    <p:animEffect transition="in" filter="wipe(down)">
                                      <p:cBhvr>
                                        <p:cTn id="6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8" grpId="0" animBg="1" autoUpdateAnimBg="0"/>
      <p:bldP spid="9" grpId="0" animBg="1" autoUpdateAnimBg="0"/>
      <p:bldP spid="10" grpId="0" autoUpdateAnimBg="0"/>
      <p:bldP spid="11" grpId="0" animBg="1"/>
      <p:bldP spid="12" grpId="0" autoUpdateAnimBg="0"/>
      <p:bldP spid="1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3727254" y="1004890"/>
            <a:ext cx="1691878" cy="1699022"/>
          </a:xfrm>
          <a:prstGeom prst="ellipse">
            <a:avLst/>
          </a:prstGeom>
          <a:solidFill>
            <a:srgbClr val="4E4B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8"/>
          <p:cNvSpPr>
            <a:spLocks/>
          </p:cNvSpPr>
          <p:nvPr/>
        </p:nvSpPr>
        <p:spPr bwMode="auto">
          <a:xfrm>
            <a:off x="3643913" y="1846662"/>
            <a:ext cx="1858565" cy="940594"/>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Oval 9"/>
          <p:cNvSpPr>
            <a:spLocks noChangeArrowheads="1"/>
          </p:cNvSpPr>
          <p:nvPr/>
        </p:nvSpPr>
        <p:spPr bwMode="auto">
          <a:xfrm>
            <a:off x="5450087" y="1784747"/>
            <a:ext cx="10477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3590334" y="1784747"/>
            <a:ext cx="10358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TextBox 13"/>
          <p:cNvSpPr txBox="1">
            <a:spLocks noChangeArrowheads="1"/>
          </p:cNvSpPr>
          <p:nvPr/>
        </p:nvSpPr>
        <p:spPr bwMode="auto">
          <a:xfrm>
            <a:off x="3967760" y="1194199"/>
            <a:ext cx="125547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7500">
                <a:solidFill>
                  <a:srgbClr val="F8F8F8"/>
                </a:solidFill>
              </a:rPr>
              <a:t>01</a:t>
            </a:r>
            <a:endParaRPr lang="zh-CN" altLang="en-US" sz="7500">
              <a:solidFill>
                <a:srgbClr val="F8F8F8"/>
              </a:solidFill>
            </a:endParaRPr>
          </a:p>
        </p:txBody>
      </p:sp>
      <p:cxnSp>
        <p:nvCxnSpPr>
          <p:cNvPr id="9" name="直接连接符 15"/>
          <p:cNvCxnSpPr>
            <a:cxnSpLocks noChangeShapeType="1"/>
          </p:cNvCxnSpPr>
          <p:nvPr/>
        </p:nvCxnSpPr>
        <p:spPr bwMode="auto">
          <a:xfrm>
            <a:off x="2358033" y="3083719"/>
            <a:ext cx="4427934"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17"/>
          <p:cNvSpPr txBox="1">
            <a:spLocks noChangeArrowheads="1"/>
          </p:cNvSpPr>
          <p:nvPr/>
        </p:nvSpPr>
        <p:spPr bwMode="auto">
          <a:xfrm>
            <a:off x="3114084" y="3223027"/>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latin typeface="微软雅黑" panose="020B0503020204020204" pitchFamily="34" charset="-122"/>
                <a:ea typeface="微软雅黑" panose="020B0503020204020204" pitchFamily="34" charset="-122"/>
              </a:rPr>
              <a:t>请输入第一部分标题</a:t>
            </a:r>
          </a:p>
        </p:txBody>
      </p:sp>
      <p:sp>
        <p:nvSpPr>
          <p:cNvPr id="11" name="TextBox 49"/>
          <p:cNvSpPr txBox="1">
            <a:spLocks noChangeArrowheads="1"/>
          </p:cNvSpPr>
          <p:nvPr/>
        </p:nvSpPr>
        <p:spPr bwMode="auto">
          <a:xfrm>
            <a:off x="2411615" y="3661173"/>
            <a:ext cx="432077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这里是小节标题一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这里是小节标题三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这里是小节标题四</a:t>
            </a:r>
          </a:p>
        </p:txBody>
      </p:sp>
    </p:spTree>
    <p:extLst>
      <p:ext uri="{BB962C8B-B14F-4D97-AF65-F5344CB8AC3E}">
        <p14:creationId xmlns:p14="http://schemas.microsoft.com/office/powerpoint/2010/main" val="158877089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2500"/>
                            </p:stCondLst>
                            <p:childTnLst>
                              <p:par>
                                <p:cTn id="21" presetID="37" presetClass="path" presetSubtype="0" accel="50000" decel="50000" fill="hold" grpId="1" nodeType="afterEffect">
                                  <p:stCondLst>
                                    <p:cond delay="0"/>
                                  </p:stCondLst>
                                  <p:childTnLst>
                                    <p:animMotion origin="layout" path="M -3.88889E-6 4.48659E-6 L -0.00434 0.05064 L -0.02378 0.10846 C -0.03593 0.12696 -0.05625 0.15124 -0.07465 0.16396 C -0.09305 0.17668 -0.11302 0.18524 -0.13385 0.18455 C -0.16302 0.19102 -0.18246 0.17183 -0.2 0.16003 C -0.21805 0.14824 -0.23073 0.13159 -0.24166 0.11424 L -0.26562 0.05666 L -0.26961 4.48659E-6 " pathEditMode="relative" rAng="0" ptsTypes="FAfafaFAF">
                                      <p:cBhvr>
                                        <p:cTn id="22" dur="2000" spd="-99800" fill="hold"/>
                                        <p:tgtEl>
                                          <p:spTgt spid="6"/>
                                        </p:tgtEl>
                                        <p:attrNameLst>
                                          <p:attrName>ppt_x,ppt_y</p:attrName>
                                        </p:attrNameLst>
                                      </p:cBhvr>
                                      <p:rCtr x="-13300" y="9600"/>
                                    </p:animMotion>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000"/>
                                        <p:tgtEl>
                                          <p:spTgt spid="5"/>
                                        </p:tgtEl>
                                      </p:cBhvr>
                                    </p:animEffect>
                                  </p:childTnLst>
                                </p:cTn>
                              </p:par>
                            </p:childTnLst>
                          </p:cTn>
                        </p:par>
                        <p:par>
                          <p:cTn id="26" fill="hold">
                            <p:stCondLst>
                              <p:cond delay="4500"/>
                            </p:stCondLst>
                            <p:childTnLst>
                              <p:par>
                                <p:cTn id="27" presetID="3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childTnLst>
                          </p:cTn>
                        </p:par>
                        <p:par>
                          <p:cTn id="33" fill="hold">
                            <p:stCondLst>
                              <p:cond delay="5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59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autoUpdateAnimBg="0"/>
      <p:bldP spid="6" grpId="1" animBg="1" autoUpdateAnimBg="0"/>
      <p:bldP spid="7" grpId="0" animBg="1" autoUpdateAnimBg="0"/>
      <p:bldP spid="8" grpId="0" autoUpdateAnimBg="0"/>
      <p:bldP spid="10" grpId="0" autoUpdateAnimBg="0"/>
      <p:bldP spid="1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8" name="组合 7"/>
          <p:cNvGrpSpPr/>
          <p:nvPr/>
        </p:nvGrpSpPr>
        <p:grpSpPr>
          <a:xfrm>
            <a:off x="4488191" y="1134714"/>
            <a:ext cx="324045" cy="369332"/>
            <a:chOff x="4417853" y="1089311"/>
            <a:chExt cx="324045" cy="369331"/>
          </a:xfrm>
        </p:grpSpPr>
        <p:sp>
          <p:nvSpPr>
            <p:cNvPr id="9" name="椭圆 8"/>
            <p:cNvSpPr/>
            <p:nvPr/>
          </p:nvSpPr>
          <p:spPr>
            <a:xfrm>
              <a:off x="4417853" y="1095705"/>
              <a:ext cx="298690" cy="298690"/>
            </a:xfrm>
            <a:prstGeom prst="ellipse">
              <a:avLst/>
            </a:prstGeom>
            <a:solidFill>
              <a:srgbClr val="BF212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10" name="TextBox 109"/>
            <p:cNvSpPr txBox="1"/>
            <p:nvPr/>
          </p:nvSpPr>
          <p:spPr>
            <a:xfrm>
              <a:off x="4440212" y="1089311"/>
              <a:ext cx="301686" cy="369331"/>
            </a:xfrm>
            <a:prstGeom prst="rect">
              <a:avLst/>
            </a:prstGeom>
            <a:no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grpSp>
      <p:grpSp>
        <p:nvGrpSpPr>
          <p:cNvPr id="11" name="组合 10"/>
          <p:cNvGrpSpPr/>
          <p:nvPr/>
        </p:nvGrpSpPr>
        <p:grpSpPr>
          <a:xfrm>
            <a:off x="4488191" y="4261678"/>
            <a:ext cx="324045" cy="369332"/>
            <a:chOff x="4417853" y="1095705"/>
            <a:chExt cx="324045" cy="369331"/>
          </a:xfrm>
        </p:grpSpPr>
        <p:sp>
          <p:nvSpPr>
            <p:cNvPr id="12" name="椭圆 11"/>
            <p:cNvSpPr/>
            <p:nvPr/>
          </p:nvSpPr>
          <p:spPr>
            <a:xfrm>
              <a:off x="4417853" y="1095705"/>
              <a:ext cx="298690" cy="298690"/>
            </a:xfrm>
            <a:prstGeom prst="ellipse">
              <a:avLst/>
            </a:prstGeom>
            <a:solidFill>
              <a:srgbClr val="BF212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13" name="TextBox 112"/>
            <p:cNvSpPr txBox="1"/>
            <p:nvPr/>
          </p:nvSpPr>
          <p:spPr>
            <a:xfrm>
              <a:off x="4440212" y="1095705"/>
              <a:ext cx="301686" cy="369331"/>
            </a:xfrm>
            <a:prstGeom prst="rect">
              <a:avLst/>
            </a:prstGeom>
            <a:noFill/>
          </p:spPr>
          <p:txBody>
            <a:bodyPr wrap="none" rtlCol="0">
              <a:spAutoFit/>
            </a:bodyPr>
            <a:lstStyle/>
            <a:p>
              <a:r>
                <a:rPr lang="en-US" altLang="zh-CN" dirty="0" smtClean="0">
                  <a:solidFill>
                    <a:schemeClr val="bg1"/>
                  </a:solidFill>
                </a:rPr>
                <a:t>2</a:t>
              </a:r>
              <a:endParaRPr lang="zh-CN" altLang="en-US" dirty="0">
                <a:solidFill>
                  <a:schemeClr val="bg1"/>
                </a:solidFill>
              </a:endParaRPr>
            </a:p>
          </p:txBody>
        </p:sp>
      </p:grpSp>
      <p:grpSp>
        <p:nvGrpSpPr>
          <p:cNvPr id="14" name="组合 13"/>
          <p:cNvGrpSpPr/>
          <p:nvPr/>
        </p:nvGrpSpPr>
        <p:grpSpPr>
          <a:xfrm>
            <a:off x="1906034" y="1126773"/>
            <a:ext cx="2442281" cy="369332"/>
            <a:chOff x="1835696" y="1081371"/>
            <a:chExt cx="2442281" cy="369332"/>
          </a:xfrm>
        </p:grpSpPr>
        <p:sp>
          <p:nvSpPr>
            <p:cNvPr id="15" name="矩形 14"/>
            <p:cNvSpPr/>
            <p:nvPr/>
          </p:nvSpPr>
          <p:spPr>
            <a:xfrm>
              <a:off x="1835696" y="1095705"/>
              <a:ext cx="2442281" cy="298690"/>
            </a:xfrm>
            <a:prstGeom prst="rect">
              <a:avLst/>
            </a:prstGeom>
            <a:solidFill>
              <a:srgbClr val="BF212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itchFamily="34" charset="-122"/>
                <a:ea typeface="微软雅黑" pitchFamily="34" charset="-122"/>
              </a:endParaRPr>
            </a:p>
          </p:txBody>
        </p:sp>
        <p:sp>
          <p:nvSpPr>
            <p:cNvPr id="16" name="TextBox 115"/>
            <p:cNvSpPr txBox="1"/>
            <p:nvPr/>
          </p:nvSpPr>
          <p:spPr>
            <a:xfrm>
              <a:off x="2023507" y="1081371"/>
              <a:ext cx="1569660" cy="369332"/>
            </a:xfrm>
            <a:prstGeom prst="rect">
              <a:avLst/>
            </a:prstGeom>
            <a:noFill/>
          </p:spPr>
          <p:txBody>
            <a:bodyPr wrap="none" rtlCol="0">
              <a:spAutoFit/>
            </a:bodyPr>
            <a:lstStyle/>
            <a:p>
              <a:pPr fontAlgn="base">
                <a:spcBef>
                  <a:spcPct val="0"/>
                </a:spcBef>
                <a:spcAft>
                  <a:spcPct val="0"/>
                </a:spcAft>
              </a:pPr>
              <a:r>
                <a:rPr lang="zh-CN" altLang="en-US" sz="1800" b="1" dirty="0">
                  <a:solidFill>
                    <a:schemeClr val="bg1"/>
                  </a:solidFill>
                  <a:latin typeface="微软雅黑" panose="020B0503020204020204" pitchFamily="34" charset="-122"/>
                  <a:ea typeface="微软雅黑" panose="020B0503020204020204" pitchFamily="34" charset="-122"/>
                </a:rPr>
                <a:t>单击添加标题</a:t>
              </a:r>
              <a:endParaRPr lang="en-US" altLang="zh-CN" sz="1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39520" y="4247344"/>
            <a:ext cx="2442281" cy="338554"/>
            <a:chOff x="1835696" y="1081371"/>
            <a:chExt cx="2442281" cy="338554"/>
          </a:xfrm>
        </p:grpSpPr>
        <p:sp>
          <p:nvSpPr>
            <p:cNvPr id="18" name="矩形 17"/>
            <p:cNvSpPr/>
            <p:nvPr/>
          </p:nvSpPr>
          <p:spPr>
            <a:xfrm>
              <a:off x="1835696" y="1095705"/>
              <a:ext cx="2442281" cy="298690"/>
            </a:xfrm>
            <a:prstGeom prst="rect">
              <a:avLst/>
            </a:prstGeom>
            <a:solidFill>
              <a:srgbClr val="BF212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微软雅黑" pitchFamily="34" charset="-122"/>
                <a:ea typeface="微软雅黑" pitchFamily="34" charset="-122"/>
              </a:endParaRPr>
            </a:p>
          </p:txBody>
        </p:sp>
        <p:sp>
          <p:nvSpPr>
            <p:cNvPr id="19" name="TextBox 118"/>
            <p:cNvSpPr txBox="1"/>
            <p:nvPr/>
          </p:nvSpPr>
          <p:spPr>
            <a:xfrm>
              <a:off x="1849335" y="1081371"/>
              <a:ext cx="1415772" cy="338554"/>
            </a:xfrm>
            <a:prstGeom prst="rect">
              <a:avLst/>
            </a:prstGeom>
            <a:noFill/>
          </p:spPr>
          <p:txBody>
            <a:bodyPr wrap="none" rtlCol="0">
              <a:spAutoFit/>
            </a:bodyPr>
            <a:lstStyle/>
            <a:p>
              <a:pPr fontAlgn="base">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单击添加标题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892847" y="1535551"/>
            <a:ext cx="3106017" cy="2624419"/>
            <a:chOff x="4822508" y="1490148"/>
            <a:chExt cx="3106017" cy="2624419"/>
          </a:xfrm>
        </p:grpSpPr>
        <p:pic>
          <p:nvPicPr>
            <p:cNvPr id="21"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a:extLst/>
          </p:spPr>
        </p:pic>
        <p:sp>
          <p:nvSpPr>
            <p:cNvPr id="22" name="矩形 21"/>
            <p:cNvSpPr/>
            <p:nvPr/>
          </p:nvSpPr>
          <p:spPr>
            <a:xfrm>
              <a:off x="4822508" y="1490148"/>
              <a:ext cx="3106017" cy="812530"/>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1316253" y="1696724"/>
            <a:ext cx="3032063" cy="2639813"/>
            <a:chOff x="1245914" y="1651322"/>
            <a:chExt cx="3032063" cy="2639812"/>
          </a:xfrm>
        </p:grpSpPr>
        <p:pic>
          <p:nvPicPr>
            <p:cNvPr id="2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a:extLst/>
          </p:spPr>
        </p:pic>
        <p:sp>
          <p:nvSpPr>
            <p:cNvPr id="25" name="矩形 24"/>
            <p:cNvSpPr/>
            <p:nvPr/>
          </p:nvSpPr>
          <p:spPr>
            <a:xfrm>
              <a:off x="1245914" y="3478604"/>
              <a:ext cx="3032063" cy="812530"/>
            </a:xfrm>
            <a:prstGeom prst="rect">
              <a:avLst/>
            </a:prstGeom>
          </p:spPr>
          <p:txBody>
            <a:bodyPr wrap="square">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0692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10" presetClass="entr" presetSubtype="0"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42" presetClass="path" presetSubtype="0" fill="hold" nodeType="withEffect">
                                  <p:stCondLst>
                                    <p:cond delay="500"/>
                                  </p:stCondLst>
                                  <p:childTnLst>
                                    <p:animMotion origin="layout" path="M 3.05556E-6 -1.48148E-6 L 3.05556E-6 0.32778 " pathEditMode="relative" rAng="0" ptsTypes="AA">
                                      <p:cBhvr>
                                        <p:cTn id="25" dur="1250" spd="-100000" fill="hold"/>
                                        <p:tgtEl>
                                          <p:spTgt spid="8"/>
                                        </p:tgtEl>
                                        <p:attrNameLst>
                                          <p:attrName>ppt_x</p:attrName>
                                          <p:attrName>ppt_y</p:attrName>
                                        </p:attrNameLst>
                                      </p:cBhvr>
                                      <p:rCtr x="0" y="16389"/>
                                    </p:animMotion>
                                  </p:childTnLst>
                                </p:cTn>
                              </p:par>
                              <p:par>
                                <p:cTn id="26" presetID="10" presetClass="entr" presetSubtype="0" fill="hold"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42" presetClass="path" presetSubtype="0" fill="hold" nodeType="withEffect">
                                  <p:stCondLst>
                                    <p:cond delay="500"/>
                                  </p:stCondLst>
                                  <p:childTnLst>
                                    <p:animMotion origin="layout" path="M 3.05556E-6 -0.2784 L 3.05556E-6 0.04938 " pathEditMode="relative" rAng="0" ptsTypes="AA">
                                      <p:cBhvr>
                                        <p:cTn id="30" dur="1250" fill="hold"/>
                                        <p:tgtEl>
                                          <p:spTgt spid="11"/>
                                        </p:tgtEl>
                                        <p:attrNameLst>
                                          <p:attrName>ppt_x</p:attrName>
                                          <p:attrName>ppt_y</p:attrName>
                                        </p:attrNameLst>
                                      </p:cBhvr>
                                      <p:rCtr x="0" y="16389"/>
                                    </p:animMotion>
                                  </p:childTnLst>
                                </p:cTn>
                              </p:par>
                              <p:par>
                                <p:cTn id="31" presetID="22" presetClass="entr" presetSubtype="2" fill="hold" nodeType="withEffect">
                                  <p:stCondLst>
                                    <p:cond delay="1700"/>
                                  </p:stCondLst>
                                  <p:childTnLst>
                                    <p:set>
                                      <p:cBhvr>
                                        <p:cTn id="32" dur="1" fill="hold">
                                          <p:stCondLst>
                                            <p:cond delay="0"/>
                                          </p:stCondLst>
                                        </p:cTn>
                                        <p:tgtEl>
                                          <p:spTgt spid="14"/>
                                        </p:tgtEl>
                                        <p:attrNameLst>
                                          <p:attrName>style.visibility</p:attrName>
                                        </p:attrNameLst>
                                      </p:cBhvr>
                                      <p:to>
                                        <p:strVal val="visible"/>
                                      </p:to>
                                    </p:set>
                                    <p:animEffect transition="in" filter="wipe(right)">
                                      <p:cBhvr>
                                        <p:cTn id="33" dur="500"/>
                                        <p:tgtEl>
                                          <p:spTgt spid="14"/>
                                        </p:tgtEl>
                                      </p:cBhvr>
                                    </p:animEffect>
                                  </p:childTnLst>
                                </p:cTn>
                              </p:par>
                              <p:par>
                                <p:cTn id="34" presetID="22" presetClass="entr" presetSubtype="8" fill="hold" nodeType="withEffect">
                                  <p:stCondLst>
                                    <p:cond delay="170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18" presetClass="entr" presetSubtype="12" fill="hold" nodeType="withEffect">
                                  <p:stCondLst>
                                    <p:cond delay="2200"/>
                                  </p:stCondLst>
                                  <p:childTnLst>
                                    <p:set>
                                      <p:cBhvr>
                                        <p:cTn id="38" dur="1" fill="hold">
                                          <p:stCondLst>
                                            <p:cond delay="0"/>
                                          </p:stCondLst>
                                        </p:cTn>
                                        <p:tgtEl>
                                          <p:spTgt spid="23"/>
                                        </p:tgtEl>
                                        <p:attrNameLst>
                                          <p:attrName>style.visibility</p:attrName>
                                        </p:attrNameLst>
                                      </p:cBhvr>
                                      <p:to>
                                        <p:strVal val="visible"/>
                                      </p:to>
                                    </p:set>
                                    <p:animEffect transition="in" filter="strips(downLeft)">
                                      <p:cBhvr>
                                        <p:cTn id="39" dur="500"/>
                                        <p:tgtEl>
                                          <p:spTgt spid="23"/>
                                        </p:tgtEl>
                                      </p:cBhvr>
                                    </p:animEffect>
                                  </p:childTnLst>
                                </p:cTn>
                              </p:par>
                              <p:par>
                                <p:cTn id="40" presetID="18" presetClass="entr" presetSubtype="3" fill="hold" nodeType="withEffect">
                                  <p:stCondLst>
                                    <p:cond delay="2200"/>
                                  </p:stCondLst>
                                  <p:childTnLst>
                                    <p:set>
                                      <p:cBhvr>
                                        <p:cTn id="41" dur="1" fill="hold">
                                          <p:stCondLst>
                                            <p:cond delay="0"/>
                                          </p:stCondLst>
                                        </p:cTn>
                                        <p:tgtEl>
                                          <p:spTgt spid="20"/>
                                        </p:tgtEl>
                                        <p:attrNameLst>
                                          <p:attrName>style.visibility</p:attrName>
                                        </p:attrNameLst>
                                      </p:cBhvr>
                                      <p:to>
                                        <p:strVal val="visible"/>
                                      </p:to>
                                    </p:set>
                                    <p:animEffect transition="in" filter="strips(upRight)">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grpSp>
        <p:nvGrpSpPr>
          <p:cNvPr id="7" name="组合 6"/>
          <p:cNvGrpSpPr/>
          <p:nvPr/>
        </p:nvGrpSpPr>
        <p:grpSpPr>
          <a:xfrm>
            <a:off x="1043608" y="1475236"/>
            <a:ext cx="3528392" cy="2968722"/>
            <a:chOff x="873550" y="1447293"/>
            <a:chExt cx="3098949" cy="2582126"/>
          </a:xfrm>
          <a:effectLst/>
        </p:grpSpPr>
        <p:sp>
          <p:nvSpPr>
            <p:cNvPr id="8" name="Rectangle 214"/>
            <p:cNvSpPr>
              <a:spLocks noChangeArrowheads="1"/>
            </p:cNvSpPr>
            <p:nvPr/>
          </p:nvSpPr>
          <p:spPr bwMode="auto">
            <a:xfrm>
              <a:off x="1001795" y="1569795"/>
              <a:ext cx="2842457" cy="1705467"/>
            </a:xfrm>
            <a:prstGeom prst="rect">
              <a:avLst/>
            </a:prstGeom>
            <a:blipFill>
              <a:blip r:embed="rId2" cstate="print"/>
              <a:stretch>
                <a:fillRect/>
              </a:stretch>
            </a:bli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727989"/>
              <a:endParaRPr lang="zh-CN" altLang="en-US" sz="3401">
                <a:solidFill>
                  <a:schemeClr val="lt1"/>
                </a:solidFill>
              </a:endParaRPr>
            </a:p>
          </p:txBody>
        </p:sp>
        <p:sp>
          <p:nvSpPr>
            <p:cNvPr id="9" name="Freeform 210"/>
            <p:cNvSpPr>
              <a:spLocks/>
            </p:cNvSpPr>
            <p:nvPr/>
          </p:nvSpPr>
          <p:spPr bwMode="auto">
            <a:xfrm>
              <a:off x="1964595" y="3554721"/>
              <a:ext cx="916860" cy="403876"/>
            </a:xfrm>
            <a:custGeom>
              <a:avLst/>
              <a:gdLst>
                <a:gd name="T0" fmla="*/ 22 w 203"/>
                <a:gd name="T1" fmla="*/ 0 h 89"/>
                <a:gd name="T2" fmla="*/ 0 w 203"/>
                <a:gd name="T3" fmla="*/ 89 h 89"/>
                <a:gd name="T4" fmla="*/ 203 w 203"/>
                <a:gd name="T5" fmla="*/ 89 h 89"/>
                <a:gd name="T6" fmla="*/ 181 w 203"/>
                <a:gd name="T7" fmla="*/ 0 h 89"/>
                <a:gd name="T8" fmla="*/ 22 w 203"/>
                <a:gd name="T9" fmla="*/ 0 h 89"/>
              </a:gdLst>
              <a:ahLst/>
              <a:cxnLst>
                <a:cxn ang="0">
                  <a:pos x="T0" y="T1"/>
                </a:cxn>
                <a:cxn ang="0">
                  <a:pos x="T2" y="T3"/>
                </a:cxn>
                <a:cxn ang="0">
                  <a:pos x="T4" y="T5"/>
                </a:cxn>
                <a:cxn ang="0">
                  <a:pos x="T6" y="T7"/>
                </a:cxn>
                <a:cxn ang="0">
                  <a:pos x="T8" y="T9"/>
                </a:cxn>
              </a:cxnLst>
              <a:rect l="0" t="0" r="r" b="b"/>
              <a:pathLst>
                <a:path w="203" h="89">
                  <a:moveTo>
                    <a:pt x="22" y="0"/>
                  </a:moveTo>
                  <a:cubicBezTo>
                    <a:pt x="14" y="30"/>
                    <a:pt x="7" y="60"/>
                    <a:pt x="0" y="89"/>
                  </a:cubicBezTo>
                  <a:cubicBezTo>
                    <a:pt x="67" y="89"/>
                    <a:pt x="135" y="89"/>
                    <a:pt x="203" y="89"/>
                  </a:cubicBezTo>
                  <a:cubicBezTo>
                    <a:pt x="195" y="60"/>
                    <a:pt x="188" y="30"/>
                    <a:pt x="181" y="0"/>
                  </a:cubicBezTo>
                  <a:cubicBezTo>
                    <a:pt x="128" y="0"/>
                    <a:pt x="75" y="0"/>
                    <a:pt x="22" y="0"/>
                  </a:cubicBezTo>
                  <a:close/>
                </a:path>
              </a:pathLst>
            </a:cu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211"/>
            <p:cNvSpPr>
              <a:spLocks/>
            </p:cNvSpPr>
            <p:nvPr/>
          </p:nvSpPr>
          <p:spPr bwMode="auto">
            <a:xfrm>
              <a:off x="1859319" y="3952855"/>
              <a:ext cx="1127413" cy="76564"/>
            </a:xfrm>
            <a:custGeom>
              <a:avLst/>
              <a:gdLst>
                <a:gd name="T0" fmla="*/ 238 w 249"/>
                <a:gd name="T1" fmla="*/ 0 h 17"/>
                <a:gd name="T2" fmla="*/ 10 w 249"/>
                <a:gd name="T3" fmla="*/ 0 h 17"/>
                <a:gd name="T4" fmla="*/ 0 w 249"/>
                <a:gd name="T5" fmla="*/ 12 h 17"/>
                <a:gd name="T6" fmla="*/ 0 w 249"/>
                <a:gd name="T7" fmla="*/ 17 h 17"/>
                <a:gd name="T8" fmla="*/ 249 w 249"/>
                <a:gd name="T9" fmla="*/ 17 h 17"/>
                <a:gd name="T10" fmla="*/ 249 w 249"/>
                <a:gd name="T11" fmla="*/ 12 h 17"/>
                <a:gd name="T12" fmla="*/ 238 w 2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49" h="17">
                  <a:moveTo>
                    <a:pt x="238" y="0"/>
                  </a:moveTo>
                  <a:cubicBezTo>
                    <a:pt x="10" y="0"/>
                    <a:pt x="10" y="0"/>
                    <a:pt x="10" y="0"/>
                  </a:cubicBezTo>
                  <a:cubicBezTo>
                    <a:pt x="4" y="0"/>
                    <a:pt x="0" y="5"/>
                    <a:pt x="0" y="12"/>
                  </a:cubicBezTo>
                  <a:cubicBezTo>
                    <a:pt x="0" y="17"/>
                    <a:pt x="0" y="17"/>
                    <a:pt x="0" y="17"/>
                  </a:cubicBezTo>
                  <a:cubicBezTo>
                    <a:pt x="249" y="17"/>
                    <a:pt x="249" y="17"/>
                    <a:pt x="249" y="17"/>
                  </a:cubicBezTo>
                  <a:cubicBezTo>
                    <a:pt x="249" y="12"/>
                    <a:pt x="249" y="12"/>
                    <a:pt x="249" y="12"/>
                  </a:cubicBezTo>
                  <a:cubicBezTo>
                    <a:pt x="249" y="5"/>
                    <a:pt x="244" y="0"/>
                    <a:pt x="238"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2"/>
            <p:cNvSpPr>
              <a:spLocks/>
            </p:cNvSpPr>
            <p:nvPr/>
          </p:nvSpPr>
          <p:spPr bwMode="auto">
            <a:xfrm>
              <a:off x="873550" y="3401594"/>
              <a:ext cx="3098949" cy="298600"/>
            </a:xfrm>
            <a:custGeom>
              <a:avLst/>
              <a:gdLst>
                <a:gd name="T0" fmla="*/ 0 w 685"/>
                <a:gd name="T1" fmla="*/ 0 h 66"/>
                <a:gd name="T2" fmla="*/ 0 w 685"/>
                <a:gd name="T3" fmla="*/ 49 h 66"/>
                <a:gd name="T4" fmla="*/ 17 w 685"/>
                <a:gd name="T5" fmla="*/ 66 h 66"/>
                <a:gd name="T6" fmla="*/ 668 w 685"/>
                <a:gd name="T7" fmla="*/ 66 h 66"/>
                <a:gd name="T8" fmla="*/ 685 w 685"/>
                <a:gd name="T9" fmla="*/ 49 h 66"/>
                <a:gd name="T10" fmla="*/ 685 w 685"/>
                <a:gd name="T11" fmla="*/ 0 h 66"/>
                <a:gd name="T12" fmla="*/ 0 w 685"/>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685" h="66">
                  <a:moveTo>
                    <a:pt x="0" y="0"/>
                  </a:moveTo>
                  <a:cubicBezTo>
                    <a:pt x="0" y="49"/>
                    <a:pt x="0" y="49"/>
                    <a:pt x="0" y="49"/>
                  </a:cubicBezTo>
                  <a:cubicBezTo>
                    <a:pt x="0" y="58"/>
                    <a:pt x="7" y="66"/>
                    <a:pt x="17" y="66"/>
                  </a:cubicBezTo>
                  <a:cubicBezTo>
                    <a:pt x="668" y="66"/>
                    <a:pt x="668" y="66"/>
                    <a:pt x="668" y="66"/>
                  </a:cubicBezTo>
                  <a:cubicBezTo>
                    <a:pt x="677" y="66"/>
                    <a:pt x="685" y="58"/>
                    <a:pt x="685" y="49"/>
                  </a:cubicBezTo>
                  <a:cubicBezTo>
                    <a:pt x="685" y="0"/>
                    <a:pt x="685" y="0"/>
                    <a:pt x="685" y="0"/>
                  </a:cubicBezTo>
                  <a:lnTo>
                    <a:pt x="0"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3"/>
            <p:cNvSpPr>
              <a:spLocks/>
            </p:cNvSpPr>
            <p:nvPr/>
          </p:nvSpPr>
          <p:spPr bwMode="auto">
            <a:xfrm>
              <a:off x="873550" y="1447293"/>
              <a:ext cx="3098949" cy="1954301"/>
            </a:xfrm>
            <a:prstGeom prst="frame">
              <a:avLst>
                <a:gd name="adj1" fmla="val 7301"/>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3" name="TextBox 53"/>
          <p:cNvSpPr txBox="1"/>
          <p:nvPr/>
        </p:nvSpPr>
        <p:spPr>
          <a:xfrm>
            <a:off x="5040560" y="1647259"/>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文字</a:t>
            </a:r>
            <a:endParaRPr lang="zh-CN" altLang="en-US" sz="1200" dirty="0">
              <a:solidFill>
                <a:schemeClr val="tx1">
                  <a:lumMod val="75000"/>
                  <a:lumOff val="25000"/>
                </a:schemeClr>
              </a:solidFill>
              <a:latin typeface="微软雅黑" pitchFamily="34" charset="-122"/>
              <a:ea typeface="微软雅黑" panose="020B0503020204020204" pitchFamily="34" charset="-122"/>
            </a:endParaRPr>
          </a:p>
        </p:txBody>
      </p:sp>
      <p:sp>
        <p:nvSpPr>
          <p:cNvPr id="14" name="矩形 13"/>
          <p:cNvSpPr/>
          <p:nvPr/>
        </p:nvSpPr>
        <p:spPr>
          <a:xfrm>
            <a:off x="5040560" y="1347614"/>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
        <p:nvSpPr>
          <p:cNvPr id="15" name="TextBox 22"/>
          <p:cNvSpPr txBox="1"/>
          <p:nvPr/>
        </p:nvSpPr>
        <p:spPr>
          <a:xfrm>
            <a:off x="5040560" y="2654024"/>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6" name="矩形 15"/>
          <p:cNvSpPr/>
          <p:nvPr/>
        </p:nvSpPr>
        <p:spPr>
          <a:xfrm>
            <a:off x="5040560" y="2354379"/>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
        <p:nvSpPr>
          <p:cNvPr id="17" name="TextBox 24"/>
          <p:cNvSpPr txBox="1"/>
          <p:nvPr/>
        </p:nvSpPr>
        <p:spPr>
          <a:xfrm>
            <a:off x="5040560" y="3650127"/>
            <a:ext cx="3131840"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8" name="矩形 17"/>
          <p:cNvSpPr/>
          <p:nvPr/>
        </p:nvSpPr>
        <p:spPr>
          <a:xfrm>
            <a:off x="5040560" y="3350482"/>
            <a:ext cx="1343678" cy="338554"/>
          </a:xfrm>
          <a:prstGeom prst="rect">
            <a:avLst/>
          </a:prstGeom>
          <a:noFill/>
          <a:ln>
            <a:noFill/>
          </a:ln>
        </p:spPr>
        <p:txBody>
          <a:bodyPr wrap="square">
            <a:spAutoFit/>
          </a:bodyPr>
          <a:lstStyle/>
          <a:p>
            <a:r>
              <a:rPr lang="zh-CN" altLang="en-US" sz="1600" dirty="0" smtClean="0">
                <a:solidFill>
                  <a:srgbClr val="D20000"/>
                </a:solidFill>
                <a:latin typeface="微软雅黑" panose="020B0503020204020204" pitchFamily="34" charset="-122"/>
                <a:ea typeface="微软雅黑" panose="020B0503020204020204" pitchFamily="34" charset="-122"/>
              </a:rPr>
              <a:t>添加小标题</a:t>
            </a:r>
            <a:endParaRPr lang="zh-CN" altLang="en-US" sz="1600" dirty="0">
              <a:solidFill>
                <a:srgbClr val="D20000"/>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20235162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53" presetClass="entr" presetSubtype="16" fill="hold" nodeType="withEffect">
                                  <p:stCondLst>
                                    <p:cond delay="75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8" fill="hold" grpId="0" nodeType="withEffect">
                                  <p:stCondLst>
                                    <p:cond delay="150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grpId="0"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Freeform 8"/>
          <p:cNvSpPr>
            <a:spLocks noChangeArrowheads="1"/>
          </p:cNvSpPr>
          <p:nvPr/>
        </p:nvSpPr>
        <p:spPr bwMode="auto">
          <a:xfrm>
            <a:off x="2346690" y="1281189"/>
            <a:ext cx="1248316" cy="1422057"/>
          </a:xfrm>
          <a:custGeom>
            <a:avLst/>
            <a:gdLst>
              <a:gd name="T0" fmla="*/ 2147483647 w 2201"/>
              <a:gd name="T1" fmla="*/ 2147483647 h 2508"/>
              <a:gd name="T2" fmla="*/ 2147483647 w 2201"/>
              <a:gd name="T3" fmla="*/ 2147483647 h 2508"/>
              <a:gd name="T4" fmla="*/ 2147483647 w 2201"/>
              <a:gd name="T5" fmla="*/ 0 h 2508"/>
              <a:gd name="T6" fmla="*/ 0 w 2201"/>
              <a:gd name="T7" fmla="*/ 2147483647 h 2508"/>
              <a:gd name="T8" fmla="*/ 2147483647 w 2201"/>
              <a:gd name="T9" fmla="*/ 2147483647 h 2508"/>
              <a:gd name="T10" fmla="*/ 2147483647 w 2201"/>
              <a:gd name="T11" fmla="*/ 2147483647 h 2508"/>
              <a:gd name="T12" fmla="*/ 2147483647 w 2201"/>
              <a:gd name="T13" fmla="*/ 2147483647 h 2508"/>
              <a:gd name="T14" fmla="*/ 2147483647 w 2201"/>
              <a:gd name="T15" fmla="*/ 2147483647 h 2508"/>
              <a:gd name="T16" fmla="*/ 2147483647 w 2201"/>
              <a:gd name="T17" fmla="*/ 214748364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4B525A"/>
          </a:solidFill>
          <a:ln w="10" cap="flat" cmpd="sng">
            <a:solidFill>
              <a:schemeClr val="bg2"/>
            </a:solidFill>
            <a:bevel/>
            <a:headEnd/>
            <a:tailEnd/>
          </a:ln>
        </p:spPr>
        <p:txBody>
          <a:bodyPr/>
          <a:lstStyle/>
          <a:p>
            <a:endParaRPr lang="zh-CN" altLang="en-US" sz="1180"/>
          </a:p>
        </p:txBody>
      </p:sp>
      <p:sp>
        <p:nvSpPr>
          <p:cNvPr id="8" name="Oval 9"/>
          <p:cNvSpPr>
            <a:spLocks noChangeArrowheads="1"/>
          </p:cNvSpPr>
          <p:nvPr/>
        </p:nvSpPr>
        <p:spPr bwMode="auto">
          <a:xfrm>
            <a:off x="2420471" y="1354969"/>
            <a:ext cx="1100755" cy="109956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9" name="Freeform 10"/>
          <p:cNvSpPr>
            <a:spLocks noChangeArrowheads="1"/>
          </p:cNvSpPr>
          <p:nvPr/>
        </p:nvSpPr>
        <p:spPr bwMode="auto">
          <a:xfrm>
            <a:off x="3894888" y="3051917"/>
            <a:ext cx="1247125" cy="1422057"/>
          </a:xfrm>
          <a:custGeom>
            <a:avLst/>
            <a:gdLst>
              <a:gd name="T0" fmla="*/ 2147483647 w 2201"/>
              <a:gd name="T1" fmla="*/ 2147483647 h 2508"/>
              <a:gd name="T2" fmla="*/ 2147483647 w 2201"/>
              <a:gd name="T3" fmla="*/ 2147483647 h 2508"/>
              <a:gd name="T4" fmla="*/ 2147483647 w 2201"/>
              <a:gd name="T5" fmla="*/ 2147483647 h 2508"/>
              <a:gd name="T6" fmla="*/ 0 w 2201"/>
              <a:gd name="T7" fmla="*/ 2147483647 h 2508"/>
              <a:gd name="T8" fmla="*/ 2147483647 w 2201"/>
              <a:gd name="T9" fmla="*/ 2147483647 h 2508"/>
              <a:gd name="T10" fmla="*/ 2147483647 w 2201"/>
              <a:gd name="T11" fmla="*/ 2147483647 h 2508"/>
              <a:gd name="T12" fmla="*/ 2147483647 w 2201"/>
              <a:gd name="T13" fmla="*/ 0 h 2508"/>
              <a:gd name="T14" fmla="*/ 2147483647 w 2201"/>
              <a:gd name="T15" fmla="*/ 2147483647 h 2508"/>
              <a:gd name="T16" fmla="*/ 2147483647 w 2201"/>
              <a:gd name="T17" fmla="*/ 214748364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D20000"/>
          </a:solidFill>
          <a:ln w="10" cap="flat" cmpd="sng">
            <a:solidFill>
              <a:schemeClr val="bg2"/>
            </a:solidFill>
            <a:bevel/>
            <a:headEnd/>
            <a:tailEnd/>
          </a:ln>
        </p:spPr>
        <p:txBody>
          <a:bodyPr/>
          <a:lstStyle/>
          <a:p>
            <a:endParaRPr lang="zh-CN" altLang="en-US" sz="1180"/>
          </a:p>
        </p:txBody>
      </p:sp>
      <p:sp>
        <p:nvSpPr>
          <p:cNvPr id="10" name="Oval 11"/>
          <p:cNvSpPr>
            <a:spLocks noChangeArrowheads="1"/>
          </p:cNvSpPr>
          <p:nvPr/>
        </p:nvSpPr>
        <p:spPr bwMode="auto">
          <a:xfrm>
            <a:off x="3968668" y="3300628"/>
            <a:ext cx="1099565" cy="109956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1" name="Freeform 12"/>
          <p:cNvSpPr>
            <a:spLocks noChangeArrowheads="1"/>
          </p:cNvSpPr>
          <p:nvPr/>
        </p:nvSpPr>
        <p:spPr bwMode="auto">
          <a:xfrm>
            <a:off x="6972241" y="3051917"/>
            <a:ext cx="1248315" cy="1422057"/>
          </a:xfrm>
          <a:custGeom>
            <a:avLst/>
            <a:gdLst>
              <a:gd name="T0" fmla="*/ 2147483647 w 2201"/>
              <a:gd name="T1" fmla="*/ 2147483647 h 2508"/>
              <a:gd name="T2" fmla="*/ 2147483647 w 2201"/>
              <a:gd name="T3" fmla="*/ 2147483647 h 2508"/>
              <a:gd name="T4" fmla="*/ 2147483647 w 2201"/>
              <a:gd name="T5" fmla="*/ 2147483647 h 2508"/>
              <a:gd name="T6" fmla="*/ 0 w 2201"/>
              <a:gd name="T7" fmla="*/ 2147483647 h 2508"/>
              <a:gd name="T8" fmla="*/ 2147483647 w 2201"/>
              <a:gd name="T9" fmla="*/ 2147483647 h 2508"/>
              <a:gd name="T10" fmla="*/ 2147483647 w 2201"/>
              <a:gd name="T11" fmla="*/ 2147483647 h 2508"/>
              <a:gd name="T12" fmla="*/ 2147483647 w 2201"/>
              <a:gd name="T13" fmla="*/ 0 h 2508"/>
              <a:gd name="T14" fmla="*/ 2147483647 w 2201"/>
              <a:gd name="T15" fmla="*/ 2147483647 h 2508"/>
              <a:gd name="T16" fmla="*/ 2147483647 w 2201"/>
              <a:gd name="T17" fmla="*/ 214748364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D20000"/>
          </a:solidFill>
          <a:ln w="10" cap="flat" cmpd="sng">
            <a:solidFill>
              <a:schemeClr val="bg2"/>
            </a:solidFill>
            <a:bevel/>
            <a:headEnd/>
            <a:tailEnd/>
          </a:ln>
        </p:spPr>
        <p:txBody>
          <a:bodyPr/>
          <a:lstStyle/>
          <a:p>
            <a:endParaRPr lang="zh-CN" altLang="en-US" sz="1180"/>
          </a:p>
        </p:txBody>
      </p:sp>
      <p:sp>
        <p:nvSpPr>
          <p:cNvPr id="12" name="Oval 13"/>
          <p:cNvSpPr>
            <a:spLocks noChangeArrowheads="1"/>
          </p:cNvSpPr>
          <p:nvPr/>
        </p:nvSpPr>
        <p:spPr bwMode="auto">
          <a:xfrm>
            <a:off x="7047211" y="3300628"/>
            <a:ext cx="1099565" cy="109956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3" name="Line 14"/>
          <p:cNvSpPr>
            <a:spLocks noChangeShapeType="1"/>
          </p:cNvSpPr>
          <p:nvPr/>
        </p:nvSpPr>
        <p:spPr bwMode="auto">
          <a:xfrm>
            <a:off x="1510117" y="2843667"/>
            <a:ext cx="1379216"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14" name="Oval 15"/>
          <p:cNvSpPr>
            <a:spLocks noChangeArrowheads="1"/>
          </p:cNvSpPr>
          <p:nvPr/>
        </p:nvSpPr>
        <p:spPr bwMode="auto">
          <a:xfrm>
            <a:off x="1350656" y="2769886"/>
            <a:ext cx="157081" cy="157081"/>
          </a:xfrm>
          <a:prstGeom prst="ellipse">
            <a:avLst/>
          </a:prstGeom>
          <a:solidFill>
            <a:srgbClr val="D20000"/>
          </a:solidFill>
          <a:ln w="10">
            <a:noFill/>
            <a:bevel/>
            <a:headEnd/>
            <a:tailEnd/>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5" name="Oval 16"/>
          <p:cNvSpPr>
            <a:spLocks noChangeArrowheads="1"/>
          </p:cNvSpPr>
          <p:nvPr/>
        </p:nvSpPr>
        <p:spPr bwMode="auto">
          <a:xfrm>
            <a:off x="1385167" y="2804396"/>
            <a:ext cx="88060" cy="8806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6" name="Oval 17"/>
          <p:cNvSpPr>
            <a:spLocks noChangeArrowheads="1"/>
          </p:cNvSpPr>
          <p:nvPr/>
        </p:nvSpPr>
        <p:spPr bwMode="auto">
          <a:xfrm>
            <a:off x="2895283" y="2769886"/>
            <a:ext cx="155890" cy="157081"/>
          </a:xfrm>
          <a:prstGeom prst="ellipse">
            <a:avLst/>
          </a:prstGeom>
          <a:solidFill>
            <a:srgbClr val="4B525A"/>
          </a:solidFill>
          <a:ln w="10">
            <a:noFill/>
            <a:bevel/>
            <a:headEnd/>
            <a:tailEnd/>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7" name="Oval 18"/>
          <p:cNvSpPr>
            <a:spLocks noChangeArrowheads="1"/>
          </p:cNvSpPr>
          <p:nvPr/>
        </p:nvSpPr>
        <p:spPr bwMode="auto">
          <a:xfrm>
            <a:off x="2929793" y="2804396"/>
            <a:ext cx="88060" cy="8806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8" name="Line 19"/>
          <p:cNvSpPr>
            <a:spLocks noChangeShapeType="1"/>
          </p:cNvSpPr>
          <p:nvPr/>
        </p:nvSpPr>
        <p:spPr bwMode="auto">
          <a:xfrm>
            <a:off x="3048794" y="2843667"/>
            <a:ext cx="1379216"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19" name="Oval 20"/>
          <p:cNvSpPr>
            <a:spLocks noChangeArrowheads="1"/>
          </p:cNvSpPr>
          <p:nvPr/>
        </p:nvSpPr>
        <p:spPr bwMode="auto">
          <a:xfrm>
            <a:off x="4428010" y="2769886"/>
            <a:ext cx="155890" cy="157081"/>
          </a:xfrm>
          <a:prstGeom prst="ellipse">
            <a:avLst/>
          </a:prstGeom>
          <a:solidFill>
            <a:srgbClr val="D20000"/>
          </a:solidFill>
          <a:ln w="10">
            <a:noFill/>
            <a:bevel/>
            <a:headEnd/>
            <a:tailEnd/>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0" name="Oval 21"/>
          <p:cNvSpPr>
            <a:spLocks noChangeArrowheads="1"/>
          </p:cNvSpPr>
          <p:nvPr/>
        </p:nvSpPr>
        <p:spPr bwMode="auto">
          <a:xfrm>
            <a:off x="4462519" y="2804396"/>
            <a:ext cx="86871" cy="8806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1" name="Line 22"/>
          <p:cNvSpPr>
            <a:spLocks noChangeShapeType="1"/>
          </p:cNvSpPr>
          <p:nvPr/>
        </p:nvSpPr>
        <p:spPr bwMode="auto">
          <a:xfrm>
            <a:off x="4582710" y="2843667"/>
            <a:ext cx="1379216"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22" name="Oval 23"/>
          <p:cNvSpPr>
            <a:spLocks noChangeArrowheads="1"/>
          </p:cNvSpPr>
          <p:nvPr/>
        </p:nvSpPr>
        <p:spPr bwMode="auto">
          <a:xfrm>
            <a:off x="5961926" y="2769886"/>
            <a:ext cx="155891" cy="157081"/>
          </a:xfrm>
          <a:prstGeom prst="ellipse">
            <a:avLst/>
          </a:prstGeom>
          <a:solidFill>
            <a:srgbClr val="4B525A"/>
          </a:solidFill>
          <a:ln w="10">
            <a:noFill/>
            <a:bevel/>
            <a:headEnd/>
            <a:tailEnd/>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3" name="Oval 24"/>
          <p:cNvSpPr>
            <a:spLocks noChangeArrowheads="1"/>
          </p:cNvSpPr>
          <p:nvPr/>
        </p:nvSpPr>
        <p:spPr bwMode="auto">
          <a:xfrm>
            <a:off x="5996437" y="2804396"/>
            <a:ext cx="86870" cy="8806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4" name="Line 25"/>
          <p:cNvSpPr>
            <a:spLocks noChangeShapeType="1"/>
          </p:cNvSpPr>
          <p:nvPr/>
        </p:nvSpPr>
        <p:spPr bwMode="auto">
          <a:xfrm>
            <a:off x="6122577" y="2843667"/>
            <a:ext cx="1379216"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25" name="Oval 26"/>
          <p:cNvSpPr>
            <a:spLocks noChangeArrowheads="1"/>
          </p:cNvSpPr>
          <p:nvPr/>
        </p:nvSpPr>
        <p:spPr bwMode="auto">
          <a:xfrm>
            <a:off x="7501793" y="2769886"/>
            <a:ext cx="155891" cy="157081"/>
          </a:xfrm>
          <a:prstGeom prst="ellipse">
            <a:avLst/>
          </a:prstGeom>
          <a:solidFill>
            <a:srgbClr val="D20000"/>
          </a:solidFill>
          <a:ln w="10">
            <a:noFill/>
            <a:bevel/>
            <a:headEnd/>
            <a:tailEnd/>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6" name="Oval 27"/>
          <p:cNvSpPr>
            <a:spLocks noChangeArrowheads="1"/>
          </p:cNvSpPr>
          <p:nvPr/>
        </p:nvSpPr>
        <p:spPr bwMode="auto">
          <a:xfrm>
            <a:off x="7536304" y="2804396"/>
            <a:ext cx="86870" cy="8806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7" name="Freeform 28"/>
          <p:cNvSpPr>
            <a:spLocks noChangeArrowheads="1"/>
          </p:cNvSpPr>
          <p:nvPr/>
        </p:nvSpPr>
        <p:spPr bwMode="auto">
          <a:xfrm>
            <a:off x="5405004" y="1281189"/>
            <a:ext cx="1247125" cy="1422057"/>
          </a:xfrm>
          <a:custGeom>
            <a:avLst/>
            <a:gdLst>
              <a:gd name="T0" fmla="*/ 2147483647 w 2201"/>
              <a:gd name="T1" fmla="*/ 2147483647 h 2508"/>
              <a:gd name="T2" fmla="*/ 2147483647 w 2201"/>
              <a:gd name="T3" fmla="*/ 2147483647 h 2508"/>
              <a:gd name="T4" fmla="*/ 2147483647 w 2201"/>
              <a:gd name="T5" fmla="*/ 0 h 2508"/>
              <a:gd name="T6" fmla="*/ 0 w 2201"/>
              <a:gd name="T7" fmla="*/ 2147483647 h 2508"/>
              <a:gd name="T8" fmla="*/ 2147483647 w 2201"/>
              <a:gd name="T9" fmla="*/ 2147483647 h 2508"/>
              <a:gd name="T10" fmla="*/ 2147483647 w 2201"/>
              <a:gd name="T11" fmla="*/ 2147483647 h 2508"/>
              <a:gd name="T12" fmla="*/ 2147483647 w 2201"/>
              <a:gd name="T13" fmla="*/ 2147483647 h 2508"/>
              <a:gd name="T14" fmla="*/ 2147483647 w 2201"/>
              <a:gd name="T15" fmla="*/ 2147483647 h 2508"/>
              <a:gd name="T16" fmla="*/ 2147483647 w 2201"/>
              <a:gd name="T17" fmla="*/ 214748364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4B525A"/>
          </a:solidFill>
          <a:ln w="10" cap="flat" cmpd="sng">
            <a:solidFill>
              <a:schemeClr val="bg2"/>
            </a:solidFill>
            <a:bevel/>
            <a:headEnd/>
            <a:tailEnd/>
          </a:ln>
        </p:spPr>
        <p:txBody>
          <a:bodyPr/>
          <a:lstStyle/>
          <a:p>
            <a:endParaRPr lang="zh-CN" altLang="en-US" sz="1180"/>
          </a:p>
        </p:txBody>
      </p:sp>
      <p:sp>
        <p:nvSpPr>
          <p:cNvPr id="28" name="Oval 29"/>
          <p:cNvSpPr>
            <a:spLocks noChangeArrowheads="1"/>
          </p:cNvSpPr>
          <p:nvPr/>
        </p:nvSpPr>
        <p:spPr bwMode="auto">
          <a:xfrm>
            <a:off x="5478784" y="1354969"/>
            <a:ext cx="1099565" cy="109956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29" name="Line 14"/>
          <p:cNvSpPr>
            <a:spLocks noChangeShapeType="1"/>
          </p:cNvSpPr>
          <p:nvPr/>
        </p:nvSpPr>
        <p:spPr bwMode="auto">
          <a:xfrm>
            <a:off x="460533" y="2843667"/>
            <a:ext cx="879413"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30" name="Line 14"/>
          <p:cNvSpPr>
            <a:spLocks noChangeShapeType="1"/>
          </p:cNvSpPr>
          <p:nvPr/>
        </p:nvSpPr>
        <p:spPr bwMode="auto">
          <a:xfrm>
            <a:off x="7657684" y="2843667"/>
            <a:ext cx="880604" cy="1190"/>
          </a:xfrm>
          <a:prstGeom prst="line">
            <a:avLst/>
          </a:prstGeom>
          <a:noFill/>
          <a:ln w="38100">
            <a:solidFill>
              <a:srgbClr val="4B525A"/>
            </a:solidFill>
            <a:bevel/>
            <a:headEnd/>
            <a:tailEnd/>
          </a:ln>
          <a:extLst>
            <a:ext uri="{909E8E84-426E-40DD-AFC4-6F175D3DCCD1}">
              <a14:hiddenFill xmlns:a14="http://schemas.microsoft.com/office/drawing/2010/main">
                <a:noFill/>
              </a14:hiddenFill>
            </a:ext>
          </a:extLst>
        </p:spPr>
        <p:txBody>
          <a:bodyPr/>
          <a:lstStyle/>
          <a:p>
            <a:endParaRPr lang="zh-CN" altLang="en-US" sz="1180"/>
          </a:p>
        </p:txBody>
      </p:sp>
      <p:sp>
        <p:nvSpPr>
          <p:cNvPr id="31" name="TextBox 31"/>
          <p:cNvSpPr>
            <a:spLocks noChangeArrowheads="1"/>
          </p:cNvSpPr>
          <p:nvPr/>
        </p:nvSpPr>
        <p:spPr bwMode="auto">
          <a:xfrm>
            <a:off x="3962718" y="3688570"/>
            <a:ext cx="1112655"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1574"/>
          </a:p>
        </p:txBody>
      </p:sp>
      <p:sp>
        <p:nvSpPr>
          <p:cNvPr id="32" name="TextBox 32"/>
          <p:cNvSpPr>
            <a:spLocks noChangeArrowheads="1"/>
          </p:cNvSpPr>
          <p:nvPr/>
        </p:nvSpPr>
        <p:spPr bwMode="auto">
          <a:xfrm>
            <a:off x="7051971" y="3688570"/>
            <a:ext cx="1112655"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1574"/>
          </a:p>
        </p:txBody>
      </p:sp>
      <p:sp>
        <p:nvSpPr>
          <p:cNvPr id="33" name="TextBox 33"/>
          <p:cNvSpPr>
            <a:spLocks noChangeArrowheads="1"/>
          </p:cNvSpPr>
          <p:nvPr/>
        </p:nvSpPr>
        <p:spPr bwMode="auto">
          <a:xfrm>
            <a:off x="5476404" y="1754811"/>
            <a:ext cx="1112655"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1574"/>
          </a:p>
        </p:txBody>
      </p:sp>
      <p:sp>
        <p:nvSpPr>
          <p:cNvPr id="34" name="TextBox 34"/>
          <p:cNvSpPr>
            <a:spLocks noChangeArrowheads="1"/>
          </p:cNvSpPr>
          <p:nvPr/>
        </p:nvSpPr>
        <p:spPr bwMode="auto">
          <a:xfrm>
            <a:off x="2418091" y="1754811"/>
            <a:ext cx="1112655"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1574"/>
          </a:p>
        </p:txBody>
      </p:sp>
      <p:sp>
        <p:nvSpPr>
          <p:cNvPr id="35" name="TextBox 35"/>
          <p:cNvSpPr>
            <a:spLocks noChangeArrowheads="1"/>
          </p:cNvSpPr>
          <p:nvPr/>
        </p:nvSpPr>
        <p:spPr bwMode="auto">
          <a:xfrm>
            <a:off x="872274" y="2430734"/>
            <a:ext cx="1113845"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20XX</a:t>
            </a:r>
            <a:r>
              <a:rPr lang="zh-CN" altLang="en-US"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574" dirty="0">
              <a:solidFill>
                <a:srgbClr val="D20000"/>
              </a:solidFill>
            </a:endParaRPr>
          </a:p>
        </p:txBody>
      </p:sp>
      <p:sp>
        <p:nvSpPr>
          <p:cNvPr id="36" name="TextBox 36"/>
          <p:cNvSpPr>
            <a:spLocks noChangeArrowheads="1"/>
          </p:cNvSpPr>
          <p:nvPr/>
        </p:nvSpPr>
        <p:spPr bwMode="auto">
          <a:xfrm>
            <a:off x="2407381" y="3003127"/>
            <a:ext cx="111265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dirty="0">
                <a:solidFill>
                  <a:srgbClr val="4B525A"/>
                </a:solidFill>
                <a:latin typeface="微软雅黑" panose="020B0503020204020204" pitchFamily="34" charset="-122"/>
                <a:ea typeface="微软雅黑" panose="020B0503020204020204" pitchFamily="34" charset="-122"/>
                <a:sym typeface="微软雅黑" panose="020B0503020204020204" pitchFamily="34" charset="-122"/>
              </a:rPr>
              <a:t>20XX</a:t>
            </a:r>
            <a:r>
              <a:rPr lang="zh-CN" altLang="en-US" sz="1799" b="1" dirty="0">
                <a:solidFill>
                  <a:srgbClr val="4B525A"/>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574" dirty="0">
              <a:solidFill>
                <a:srgbClr val="4B525A"/>
              </a:solidFill>
            </a:endParaRPr>
          </a:p>
        </p:txBody>
      </p:sp>
      <p:sp>
        <p:nvSpPr>
          <p:cNvPr id="37" name="TextBox 37"/>
          <p:cNvSpPr>
            <a:spLocks noChangeArrowheads="1"/>
          </p:cNvSpPr>
          <p:nvPr/>
        </p:nvSpPr>
        <p:spPr bwMode="auto">
          <a:xfrm>
            <a:off x="3952008" y="2430734"/>
            <a:ext cx="111265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20XX</a:t>
            </a:r>
            <a:r>
              <a:rPr lang="zh-CN" altLang="en-US"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sz="1574" dirty="0">
              <a:solidFill>
                <a:srgbClr val="D20000"/>
              </a:solidFill>
            </a:endParaRPr>
          </a:p>
        </p:txBody>
      </p:sp>
      <p:sp>
        <p:nvSpPr>
          <p:cNvPr id="38" name="TextBox 38"/>
          <p:cNvSpPr>
            <a:spLocks noChangeArrowheads="1"/>
          </p:cNvSpPr>
          <p:nvPr/>
        </p:nvSpPr>
        <p:spPr bwMode="auto">
          <a:xfrm>
            <a:off x="5547805" y="3003127"/>
            <a:ext cx="1112655"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dirty="0">
                <a:solidFill>
                  <a:srgbClr val="4B525A"/>
                </a:solidFill>
                <a:latin typeface="微软雅黑" panose="020B0503020204020204" pitchFamily="34" charset="-122"/>
                <a:ea typeface="微软雅黑" panose="020B0503020204020204" pitchFamily="34" charset="-122"/>
                <a:sym typeface="微软雅黑" panose="020B0503020204020204" pitchFamily="34" charset="-122"/>
              </a:rPr>
              <a:t>20XX</a:t>
            </a:r>
            <a:r>
              <a:rPr lang="zh-CN" altLang="en-US" sz="1799" b="1" dirty="0">
                <a:solidFill>
                  <a:srgbClr val="4B525A"/>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39" name="TextBox 39"/>
          <p:cNvSpPr>
            <a:spLocks noChangeArrowheads="1"/>
          </p:cNvSpPr>
          <p:nvPr/>
        </p:nvSpPr>
        <p:spPr bwMode="auto">
          <a:xfrm>
            <a:off x="7000801" y="2430734"/>
            <a:ext cx="111265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20XX</a:t>
            </a:r>
            <a:r>
              <a:rPr lang="zh-CN" altLang="en-US" sz="1799" b="1"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年</a:t>
            </a:r>
          </a:p>
        </p:txBody>
      </p:sp>
      <p:grpSp>
        <p:nvGrpSpPr>
          <p:cNvPr id="40" name="组合 39"/>
          <p:cNvGrpSpPr/>
          <p:nvPr/>
        </p:nvGrpSpPr>
        <p:grpSpPr>
          <a:xfrm>
            <a:off x="798494" y="3051917"/>
            <a:ext cx="1247125" cy="1422057"/>
            <a:chOff x="798494" y="3051917"/>
            <a:chExt cx="1247125" cy="1422057"/>
          </a:xfrm>
        </p:grpSpPr>
        <p:grpSp>
          <p:nvGrpSpPr>
            <p:cNvPr id="41" name="组合 40"/>
            <p:cNvGrpSpPr/>
            <p:nvPr/>
          </p:nvGrpSpPr>
          <p:grpSpPr>
            <a:xfrm>
              <a:off x="798494" y="3051917"/>
              <a:ext cx="1247125" cy="1422057"/>
              <a:chOff x="798494" y="3051917"/>
              <a:chExt cx="1247125" cy="1422057"/>
            </a:xfrm>
          </p:grpSpPr>
          <p:sp>
            <p:nvSpPr>
              <p:cNvPr id="43" name="Freeform 6"/>
              <p:cNvSpPr>
                <a:spLocks noChangeArrowheads="1"/>
              </p:cNvSpPr>
              <p:nvPr/>
            </p:nvSpPr>
            <p:spPr bwMode="auto">
              <a:xfrm>
                <a:off x="798494" y="3051917"/>
                <a:ext cx="1247125" cy="1422057"/>
              </a:xfrm>
              <a:custGeom>
                <a:avLst/>
                <a:gdLst>
                  <a:gd name="T0" fmla="*/ 2147483647 w 2201"/>
                  <a:gd name="T1" fmla="*/ 2147483647 h 2508"/>
                  <a:gd name="T2" fmla="*/ 2147483647 w 2201"/>
                  <a:gd name="T3" fmla="*/ 2147483647 h 2508"/>
                  <a:gd name="T4" fmla="*/ 2147483647 w 2201"/>
                  <a:gd name="T5" fmla="*/ 2147483647 h 2508"/>
                  <a:gd name="T6" fmla="*/ 0 w 2201"/>
                  <a:gd name="T7" fmla="*/ 2147483647 h 2508"/>
                  <a:gd name="T8" fmla="*/ 2147483647 w 2201"/>
                  <a:gd name="T9" fmla="*/ 2147483647 h 2508"/>
                  <a:gd name="T10" fmla="*/ 2147483647 w 2201"/>
                  <a:gd name="T11" fmla="*/ 2147483647 h 2508"/>
                  <a:gd name="T12" fmla="*/ 2147483647 w 2201"/>
                  <a:gd name="T13" fmla="*/ 0 h 2508"/>
                  <a:gd name="T14" fmla="*/ 2147483647 w 2201"/>
                  <a:gd name="T15" fmla="*/ 2147483647 h 2508"/>
                  <a:gd name="T16" fmla="*/ 2147483647 w 2201"/>
                  <a:gd name="T17" fmla="*/ 214748364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D20000"/>
              </a:solidFill>
              <a:ln>
                <a:noFill/>
              </a:ln>
            </p:spPr>
            <p:txBody>
              <a:bodyPr/>
              <a:lstStyle/>
              <a:p>
                <a:endParaRPr lang="zh-CN" altLang="en-US" sz="1180"/>
              </a:p>
            </p:txBody>
          </p:sp>
          <p:sp>
            <p:nvSpPr>
              <p:cNvPr id="44" name="Oval 11"/>
              <p:cNvSpPr>
                <a:spLocks noChangeArrowheads="1"/>
              </p:cNvSpPr>
              <p:nvPr/>
            </p:nvSpPr>
            <p:spPr bwMode="auto">
              <a:xfrm>
                <a:off x="872273" y="3300628"/>
                <a:ext cx="1099565" cy="109956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grpSp>
        <p:sp>
          <p:nvSpPr>
            <p:cNvPr id="42" name="TextBox 30"/>
            <p:cNvSpPr>
              <a:spLocks noChangeArrowheads="1"/>
            </p:cNvSpPr>
            <p:nvPr/>
          </p:nvSpPr>
          <p:spPr bwMode="auto">
            <a:xfrm>
              <a:off x="872274" y="3688570"/>
              <a:ext cx="1113845"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1574" dirty="0"/>
            </a:p>
          </p:txBody>
        </p:sp>
      </p:grpSp>
    </p:spTree>
    <p:extLst>
      <p:ext uri="{BB962C8B-B14F-4D97-AF65-F5344CB8AC3E}">
        <p14:creationId xmlns:p14="http://schemas.microsoft.com/office/powerpoint/2010/main" val="61631173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p:cBhvr>
                                        <p:cTn id="24" dur="500"/>
                                        <p:tgtEl>
                                          <p:spTgt spid="29"/>
                                        </p:tgtEl>
                                      </p:cBhvr>
                                    </p:animEffect>
                                  </p:childTnLst>
                                </p:cTn>
                              </p:par>
                            </p:childTnLst>
                          </p:cTn>
                        </p:par>
                        <p:par>
                          <p:cTn id="25" fill="hold">
                            <p:stCondLst>
                              <p:cond delay="19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1000"/>
                            </p:stCondLst>
                            <p:childTnLst>
                              <p:par>
                                <p:cTn id="44" presetID="47"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p:cBhvr>
                                        <p:cTn id="46" dur="500"/>
                                        <p:tgtEl>
                                          <p:spTgt spid="35"/>
                                        </p:tgtEl>
                                      </p:cBhvr>
                                    </p:animEffect>
                                    <p:anim calcmode="lin" valueType="num">
                                      <p:cBhvr>
                                        <p:cTn id="47" dur="500" fill="hold"/>
                                        <p:tgtEl>
                                          <p:spTgt spid="35"/>
                                        </p:tgtEl>
                                        <p:attrNameLst>
                                          <p:attrName>ppt_x</p:attrName>
                                        </p:attrNameLst>
                                      </p:cBhvr>
                                      <p:tavLst>
                                        <p:tav tm="0">
                                          <p:val>
                                            <p:strVal val="#ppt_x"/>
                                          </p:val>
                                        </p:tav>
                                        <p:tav tm="100000">
                                          <p:val>
                                            <p:strVal val="#ppt_x"/>
                                          </p:val>
                                        </p:tav>
                                      </p:tavLst>
                                    </p:anim>
                                    <p:anim calcmode="lin" valueType="num">
                                      <p:cBhvr>
                                        <p:cTn id="48" dur="500" fill="hold"/>
                                        <p:tgtEl>
                                          <p:spTgt spid="35"/>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p:cBhvr>
                                        <p:cTn id="52" dur="500"/>
                                        <p:tgtEl>
                                          <p:spTgt spid="13"/>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p:cBhvr>
                                        <p:cTn id="63" dur="500"/>
                                        <p:tgtEl>
                                          <p:spTgt spid="17"/>
                                        </p:tgtEl>
                                      </p:cBhvr>
                                    </p:animEffect>
                                  </p:childTnLst>
                                </p:cTn>
                              </p:par>
                            </p:childTnLst>
                          </p:cTn>
                        </p:par>
                        <p:par>
                          <p:cTn id="64" fill="hold">
                            <p:stCondLst>
                              <p:cond delay="2500"/>
                            </p:stCondLst>
                            <p:childTnLst>
                              <p:par>
                                <p:cTn id="65" presetID="47" presetClass="entr" presetSubtype="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p:cBhvr>
                                        <p:cTn id="67" dur="500"/>
                                        <p:tgtEl>
                                          <p:spTgt spid="7"/>
                                        </p:tgtEl>
                                      </p:cBhvr>
                                    </p:animEffect>
                                    <p:anim calcmode="lin" valueType="num">
                                      <p:cBhvr>
                                        <p:cTn id="68" dur="500" fill="hold"/>
                                        <p:tgtEl>
                                          <p:spTgt spid="7"/>
                                        </p:tgtEl>
                                        <p:attrNameLst>
                                          <p:attrName>ppt_x</p:attrName>
                                        </p:attrNameLst>
                                      </p:cBhvr>
                                      <p:tavLst>
                                        <p:tav tm="0">
                                          <p:val>
                                            <p:strVal val="#ppt_x"/>
                                          </p:val>
                                        </p:tav>
                                        <p:tav tm="100000">
                                          <p:val>
                                            <p:strVal val="#ppt_x"/>
                                          </p:val>
                                        </p:tav>
                                      </p:tavLst>
                                    </p:anim>
                                    <p:anim calcmode="lin" valueType="num">
                                      <p:cBhvr>
                                        <p:cTn id="69" dur="500" fill="hold"/>
                                        <p:tgtEl>
                                          <p:spTgt spid="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p:cBhvr>
                                        <p:cTn id="72" dur="500"/>
                                        <p:tgtEl>
                                          <p:spTgt spid="8"/>
                                        </p:tgtEl>
                                      </p:cBhvr>
                                    </p:animEffect>
                                    <p:anim calcmode="lin" valueType="num">
                                      <p:cBhvr>
                                        <p:cTn id="73" dur="500" fill="hold"/>
                                        <p:tgtEl>
                                          <p:spTgt spid="8"/>
                                        </p:tgtEl>
                                        <p:attrNameLst>
                                          <p:attrName>ppt_x</p:attrName>
                                        </p:attrNameLst>
                                      </p:cBhvr>
                                      <p:tavLst>
                                        <p:tav tm="0">
                                          <p:val>
                                            <p:strVal val="#ppt_x"/>
                                          </p:val>
                                        </p:tav>
                                        <p:tav tm="100000">
                                          <p:val>
                                            <p:strVal val="#ppt_x"/>
                                          </p:val>
                                        </p:tav>
                                      </p:tavLst>
                                    </p:anim>
                                    <p:anim calcmode="lin" valueType="num">
                                      <p:cBhvr>
                                        <p:cTn id="74" dur="500" fill="hold"/>
                                        <p:tgtEl>
                                          <p:spTgt spid="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p:cBhvr>
                                        <p:cTn id="82" dur="500"/>
                                        <p:tgtEl>
                                          <p:spTgt spid="36"/>
                                        </p:tgtEl>
                                      </p:cBhvr>
                                    </p:animEffect>
                                    <p:anim calcmode="lin" valueType="num">
                                      <p:cBhvr>
                                        <p:cTn id="83" dur="500" fill="hold"/>
                                        <p:tgtEl>
                                          <p:spTgt spid="36"/>
                                        </p:tgtEl>
                                        <p:attrNameLst>
                                          <p:attrName>ppt_x</p:attrName>
                                        </p:attrNameLst>
                                      </p:cBhvr>
                                      <p:tavLst>
                                        <p:tav tm="0">
                                          <p:val>
                                            <p:strVal val="#ppt_x"/>
                                          </p:val>
                                        </p:tav>
                                        <p:tav tm="100000">
                                          <p:val>
                                            <p:strVal val="#ppt_x"/>
                                          </p:val>
                                        </p:tav>
                                      </p:tavLst>
                                    </p:anim>
                                    <p:anim calcmode="lin" valueType="num">
                                      <p:cBhvr>
                                        <p:cTn id="84" dur="500" fill="hold"/>
                                        <p:tgtEl>
                                          <p:spTgt spid="36"/>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p:cBhvr>
                                        <p:cTn id="88" dur="500"/>
                                        <p:tgtEl>
                                          <p:spTgt spid="18"/>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p:cBhvr>
                                        <p:cTn id="94" dur="500"/>
                                        <p:tgtEl>
                                          <p:spTgt spid="1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p:cBhvr>
                                        <p:cTn id="99" dur="500"/>
                                        <p:tgtEl>
                                          <p:spTgt spid="20"/>
                                        </p:tgtEl>
                                      </p:cBhvr>
                                    </p:animEffect>
                                  </p:childTnLst>
                                </p:cTn>
                              </p:par>
                            </p:childTnLst>
                          </p:cTn>
                        </p:par>
                        <p:par>
                          <p:cTn id="100" fill="hold">
                            <p:stCondLst>
                              <p:cond delay="4000"/>
                            </p:stCondLst>
                            <p:childTnLst>
                              <p:par>
                                <p:cTn id="101" presetID="47" presetClass="entr" presetSubtype="0"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Effect>
                                      <p:cBhvr>
                                        <p:cTn id="103" dur="500"/>
                                        <p:tgtEl>
                                          <p:spTgt spid="37"/>
                                        </p:tgtEl>
                                      </p:cBhvr>
                                    </p:animEffect>
                                    <p:anim calcmode="lin" valueType="num">
                                      <p:cBhvr>
                                        <p:cTn id="104" dur="500" fill="hold"/>
                                        <p:tgtEl>
                                          <p:spTgt spid="37"/>
                                        </p:tgtEl>
                                        <p:attrNameLst>
                                          <p:attrName>ppt_x</p:attrName>
                                        </p:attrNameLst>
                                      </p:cBhvr>
                                      <p:tavLst>
                                        <p:tav tm="0">
                                          <p:val>
                                            <p:strVal val="#ppt_x"/>
                                          </p:val>
                                        </p:tav>
                                        <p:tav tm="100000">
                                          <p:val>
                                            <p:strVal val="#ppt_x"/>
                                          </p:val>
                                        </p:tav>
                                      </p:tavLst>
                                    </p:anim>
                                    <p:anim calcmode="lin" valueType="num">
                                      <p:cBhvr>
                                        <p:cTn id="105" dur="500" fill="hold"/>
                                        <p:tgtEl>
                                          <p:spTgt spid="37"/>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9"/>
                                        </p:tgtEl>
                                        <p:attrNameLst>
                                          <p:attrName>style.visibility</p:attrName>
                                        </p:attrNameLst>
                                      </p:cBhvr>
                                      <p:to>
                                        <p:strVal val="visible"/>
                                      </p:to>
                                    </p:set>
                                    <p:animEffect>
                                      <p:cBhvr>
                                        <p:cTn id="108" dur="500"/>
                                        <p:tgtEl>
                                          <p:spTgt spid="9"/>
                                        </p:tgtEl>
                                      </p:cBhvr>
                                    </p:animEffect>
                                    <p:anim calcmode="lin" valueType="num">
                                      <p:cBhvr>
                                        <p:cTn id="109" dur="500" fill="hold"/>
                                        <p:tgtEl>
                                          <p:spTgt spid="9"/>
                                        </p:tgtEl>
                                        <p:attrNameLst>
                                          <p:attrName>ppt_x</p:attrName>
                                        </p:attrNameLst>
                                      </p:cBhvr>
                                      <p:tavLst>
                                        <p:tav tm="0">
                                          <p:val>
                                            <p:strVal val="#ppt_x"/>
                                          </p:val>
                                        </p:tav>
                                        <p:tav tm="100000">
                                          <p:val>
                                            <p:strVal val="#ppt_x"/>
                                          </p:val>
                                        </p:tav>
                                      </p:tavLst>
                                    </p:anim>
                                    <p:anim calcmode="lin" valueType="num">
                                      <p:cBhvr>
                                        <p:cTn id="110" dur="500" fill="hold"/>
                                        <p:tgtEl>
                                          <p:spTgt spid="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p:cBhvr>
                                        <p:cTn id="113" dur="500"/>
                                        <p:tgtEl>
                                          <p:spTgt spid="10"/>
                                        </p:tgtEl>
                                      </p:cBhvr>
                                    </p:animEffect>
                                    <p:anim calcmode="lin" valueType="num">
                                      <p:cBhvr>
                                        <p:cTn id="114" dur="500" fill="hold"/>
                                        <p:tgtEl>
                                          <p:spTgt spid="10"/>
                                        </p:tgtEl>
                                        <p:attrNameLst>
                                          <p:attrName>ppt_x</p:attrName>
                                        </p:attrNameLst>
                                      </p:cBhvr>
                                      <p:tavLst>
                                        <p:tav tm="0">
                                          <p:val>
                                            <p:strVal val="#ppt_x"/>
                                          </p:val>
                                        </p:tav>
                                        <p:tav tm="100000">
                                          <p:val>
                                            <p:strVal val="#ppt_x"/>
                                          </p:val>
                                        </p:tav>
                                      </p:tavLst>
                                    </p:anim>
                                    <p:anim calcmode="lin" valueType="num">
                                      <p:cBhvr>
                                        <p:cTn id="115" dur="500" fill="hold"/>
                                        <p:tgtEl>
                                          <p:spTgt spid="10"/>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p:cBhvr>
                                        <p:cTn id="118" dur="500"/>
                                        <p:tgtEl>
                                          <p:spTgt spid="31"/>
                                        </p:tgtEl>
                                      </p:cBhvr>
                                    </p:animEffect>
                                    <p:anim calcmode="lin" valueType="num">
                                      <p:cBhvr>
                                        <p:cTn id="119" dur="500" fill="hold"/>
                                        <p:tgtEl>
                                          <p:spTgt spid="31"/>
                                        </p:tgtEl>
                                        <p:attrNameLst>
                                          <p:attrName>ppt_x</p:attrName>
                                        </p:attrNameLst>
                                      </p:cBhvr>
                                      <p:tavLst>
                                        <p:tav tm="0">
                                          <p:val>
                                            <p:strVal val="#ppt_x"/>
                                          </p:val>
                                        </p:tav>
                                        <p:tav tm="100000">
                                          <p:val>
                                            <p:strVal val="#ppt_x"/>
                                          </p:val>
                                        </p:tav>
                                      </p:tavLst>
                                    </p:anim>
                                    <p:anim calcmode="lin" valueType="num">
                                      <p:cBhvr>
                                        <p:cTn id="120" dur="500" fill="hold"/>
                                        <p:tgtEl>
                                          <p:spTgt spid="31"/>
                                        </p:tgtEl>
                                        <p:attrNameLst>
                                          <p:attrName>ppt_y</p:attrName>
                                        </p:attrNameLst>
                                      </p:cBhvr>
                                      <p:tavLst>
                                        <p:tav tm="0">
                                          <p:val>
                                            <p:strVal val="#ppt_y+.1"/>
                                          </p:val>
                                        </p:tav>
                                        <p:tav tm="100000">
                                          <p:val>
                                            <p:strVal val="#ppt_y"/>
                                          </p:val>
                                        </p:tav>
                                      </p:tavLst>
                                    </p:anim>
                                  </p:childTnLst>
                                </p:cTn>
                              </p:par>
                            </p:childTnLst>
                          </p:cTn>
                        </p:par>
                        <p:par>
                          <p:cTn id="121" fill="hold">
                            <p:stCondLst>
                              <p:cond delay="45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p:cBhvr>
                                        <p:cTn id="124" dur="500"/>
                                        <p:tgtEl>
                                          <p:spTgt spid="21"/>
                                        </p:tgtEl>
                                      </p:cBhvr>
                                    </p:animEffect>
                                  </p:childTnLst>
                                </p:cTn>
                              </p:par>
                            </p:childTnLst>
                          </p:cTn>
                        </p:par>
                        <p:par>
                          <p:cTn id="125" fill="hold">
                            <p:stCondLst>
                              <p:cond delay="5000"/>
                            </p:stCondLst>
                            <p:childTnLst>
                              <p:par>
                                <p:cTn id="126" presetID="10" presetClass="entr" presetSubtype="0"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 calcmode="lin" valueType="num">
                                      <p:cBhvr>
                                        <p:cTn id="128" dur="500" fill="hold"/>
                                        <p:tgtEl>
                                          <p:spTgt spid="22"/>
                                        </p:tgtEl>
                                        <p:attrNameLst>
                                          <p:attrName>ppt_w</p:attrName>
                                        </p:attrNameLst>
                                      </p:cBhvr>
                                      <p:tavLst>
                                        <p:tav tm="0">
                                          <p:val>
                                            <p:fltVal val="0"/>
                                          </p:val>
                                        </p:tav>
                                        <p:tav tm="100000">
                                          <p:val>
                                            <p:strVal val="#ppt_w"/>
                                          </p:val>
                                        </p:tav>
                                      </p:tavLst>
                                    </p:anim>
                                    <p:anim calcmode="lin" valueType="num">
                                      <p:cBhvr>
                                        <p:cTn id="129" dur="500" fill="hold"/>
                                        <p:tgtEl>
                                          <p:spTgt spid="22"/>
                                        </p:tgtEl>
                                        <p:attrNameLst>
                                          <p:attrName>ppt_h</p:attrName>
                                        </p:attrNameLst>
                                      </p:cBhvr>
                                      <p:tavLst>
                                        <p:tav tm="0">
                                          <p:val>
                                            <p:fltVal val="0"/>
                                          </p:val>
                                        </p:tav>
                                        <p:tav tm="100000">
                                          <p:val>
                                            <p:strVal val="#ppt_h"/>
                                          </p:val>
                                        </p:tav>
                                      </p:tavLst>
                                    </p:anim>
                                    <p:animEffect>
                                      <p:cBhvr>
                                        <p:cTn id="130" dur="500"/>
                                        <p:tgtEl>
                                          <p:spTgt spid="2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23"/>
                                        </p:tgtEl>
                                        <p:attrNameLst>
                                          <p:attrName>style.visibility</p:attrName>
                                        </p:attrNameLst>
                                      </p:cBhvr>
                                      <p:to>
                                        <p:strVal val="visible"/>
                                      </p:to>
                                    </p:set>
                                    <p:anim calcmode="lin" valueType="num">
                                      <p:cBhvr>
                                        <p:cTn id="133" dur="500" fill="hold"/>
                                        <p:tgtEl>
                                          <p:spTgt spid="23"/>
                                        </p:tgtEl>
                                        <p:attrNameLst>
                                          <p:attrName>ppt_w</p:attrName>
                                        </p:attrNameLst>
                                      </p:cBhvr>
                                      <p:tavLst>
                                        <p:tav tm="0">
                                          <p:val>
                                            <p:fltVal val="0"/>
                                          </p:val>
                                        </p:tav>
                                        <p:tav tm="100000">
                                          <p:val>
                                            <p:strVal val="#ppt_w"/>
                                          </p:val>
                                        </p:tav>
                                      </p:tavLst>
                                    </p:anim>
                                    <p:anim calcmode="lin" valueType="num">
                                      <p:cBhvr>
                                        <p:cTn id="134" dur="500" fill="hold"/>
                                        <p:tgtEl>
                                          <p:spTgt spid="23"/>
                                        </p:tgtEl>
                                        <p:attrNameLst>
                                          <p:attrName>ppt_h</p:attrName>
                                        </p:attrNameLst>
                                      </p:cBhvr>
                                      <p:tavLst>
                                        <p:tav tm="0">
                                          <p:val>
                                            <p:fltVal val="0"/>
                                          </p:val>
                                        </p:tav>
                                        <p:tav tm="100000">
                                          <p:val>
                                            <p:strVal val="#ppt_h"/>
                                          </p:val>
                                        </p:tav>
                                      </p:tavLst>
                                    </p:anim>
                                    <p:animEffect>
                                      <p:cBhvr>
                                        <p:cTn id="135" dur="500"/>
                                        <p:tgtEl>
                                          <p:spTgt spid="23"/>
                                        </p:tgtEl>
                                      </p:cBhvr>
                                    </p:animEffect>
                                  </p:childTnLst>
                                </p:cTn>
                              </p:par>
                            </p:childTnLst>
                          </p:cTn>
                        </p:par>
                        <p:par>
                          <p:cTn id="136" fill="hold">
                            <p:stCondLst>
                              <p:cond delay="5500"/>
                            </p:stCondLst>
                            <p:childTnLst>
                              <p:par>
                                <p:cTn id="137" presetID="47" presetClass="entr" presetSubtype="0"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p:cBhvr>
                                        <p:cTn id="139" dur="500"/>
                                        <p:tgtEl>
                                          <p:spTgt spid="27"/>
                                        </p:tgtEl>
                                      </p:cBhvr>
                                    </p:animEffect>
                                    <p:anim calcmode="lin" valueType="num">
                                      <p:cBhvr>
                                        <p:cTn id="140" dur="500" fill="hold"/>
                                        <p:tgtEl>
                                          <p:spTgt spid="27"/>
                                        </p:tgtEl>
                                        <p:attrNameLst>
                                          <p:attrName>ppt_x</p:attrName>
                                        </p:attrNameLst>
                                      </p:cBhvr>
                                      <p:tavLst>
                                        <p:tav tm="0">
                                          <p:val>
                                            <p:strVal val="#ppt_x"/>
                                          </p:val>
                                        </p:tav>
                                        <p:tav tm="100000">
                                          <p:val>
                                            <p:strVal val="#ppt_x"/>
                                          </p:val>
                                        </p:tav>
                                      </p:tavLst>
                                    </p:anim>
                                    <p:anim calcmode="lin" valueType="num">
                                      <p:cBhvr>
                                        <p:cTn id="141" dur="500" fill="hold"/>
                                        <p:tgtEl>
                                          <p:spTgt spid="27"/>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28"/>
                                        </p:tgtEl>
                                        <p:attrNameLst>
                                          <p:attrName>style.visibility</p:attrName>
                                        </p:attrNameLst>
                                      </p:cBhvr>
                                      <p:to>
                                        <p:strVal val="visible"/>
                                      </p:to>
                                    </p:set>
                                    <p:animEffect>
                                      <p:cBhvr>
                                        <p:cTn id="144" dur="500"/>
                                        <p:tgtEl>
                                          <p:spTgt spid="28"/>
                                        </p:tgtEl>
                                      </p:cBhvr>
                                    </p:animEffect>
                                    <p:anim calcmode="lin" valueType="num">
                                      <p:cBhvr>
                                        <p:cTn id="145" dur="500" fill="hold"/>
                                        <p:tgtEl>
                                          <p:spTgt spid="28"/>
                                        </p:tgtEl>
                                        <p:attrNameLst>
                                          <p:attrName>ppt_x</p:attrName>
                                        </p:attrNameLst>
                                      </p:cBhvr>
                                      <p:tavLst>
                                        <p:tav tm="0">
                                          <p:val>
                                            <p:strVal val="#ppt_x"/>
                                          </p:val>
                                        </p:tav>
                                        <p:tav tm="100000">
                                          <p:val>
                                            <p:strVal val="#ppt_x"/>
                                          </p:val>
                                        </p:tav>
                                      </p:tavLst>
                                    </p:anim>
                                    <p:anim calcmode="lin" valueType="num">
                                      <p:cBhvr>
                                        <p:cTn id="146" dur="500" fill="hold"/>
                                        <p:tgtEl>
                                          <p:spTgt spid="28"/>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3"/>
                                        </p:tgtEl>
                                        <p:attrNameLst>
                                          <p:attrName>style.visibility</p:attrName>
                                        </p:attrNameLst>
                                      </p:cBhvr>
                                      <p:to>
                                        <p:strVal val="visible"/>
                                      </p:to>
                                    </p:set>
                                    <p:animEffect>
                                      <p:cBhvr>
                                        <p:cTn id="149" dur="500"/>
                                        <p:tgtEl>
                                          <p:spTgt spid="33"/>
                                        </p:tgtEl>
                                      </p:cBhvr>
                                    </p:animEffect>
                                    <p:anim calcmode="lin" valueType="num">
                                      <p:cBhvr>
                                        <p:cTn id="150" dur="500" fill="hold"/>
                                        <p:tgtEl>
                                          <p:spTgt spid="33"/>
                                        </p:tgtEl>
                                        <p:attrNameLst>
                                          <p:attrName>ppt_x</p:attrName>
                                        </p:attrNameLst>
                                      </p:cBhvr>
                                      <p:tavLst>
                                        <p:tav tm="0">
                                          <p:val>
                                            <p:strVal val="#ppt_x"/>
                                          </p:val>
                                        </p:tav>
                                        <p:tav tm="100000">
                                          <p:val>
                                            <p:strVal val="#ppt_x"/>
                                          </p:val>
                                        </p:tav>
                                      </p:tavLst>
                                    </p:anim>
                                    <p:anim calcmode="lin" valueType="num">
                                      <p:cBhvr>
                                        <p:cTn id="151" dur="500" fill="hold"/>
                                        <p:tgtEl>
                                          <p:spTgt spid="33"/>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38"/>
                                        </p:tgtEl>
                                        <p:attrNameLst>
                                          <p:attrName>style.visibility</p:attrName>
                                        </p:attrNameLst>
                                      </p:cBhvr>
                                      <p:to>
                                        <p:strVal val="visible"/>
                                      </p:to>
                                    </p:set>
                                    <p:animEffect>
                                      <p:cBhvr>
                                        <p:cTn id="154" dur="500"/>
                                        <p:tgtEl>
                                          <p:spTgt spid="38"/>
                                        </p:tgtEl>
                                      </p:cBhvr>
                                    </p:animEffect>
                                    <p:anim calcmode="lin" valueType="num">
                                      <p:cBhvr>
                                        <p:cTn id="155" dur="500" fill="hold"/>
                                        <p:tgtEl>
                                          <p:spTgt spid="38"/>
                                        </p:tgtEl>
                                        <p:attrNameLst>
                                          <p:attrName>ppt_x</p:attrName>
                                        </p:attrNameLst>
                                      </p:cBhvr>
                                      <p:tavLst>
                                        <p:tav tm="0">
                                          <p:val>
                                            <p:strVal val="#ppt_x"/>
                                          </p:val>
                                        </p:tav>
                                        <p:tav tm="100000">
                                          <p:val>
                                            <p:strVal val="#ppt_x"/>
                                          </p:val>
                                        </p:tav>
                                      </p:tavLst>
                                    </p:anim>
                                    <p:anim calcmode="lin" valueType="num">
                                      <p:cBhvr>
                                        <p:cTn id="156" dur="500" fill="hold"/>
                                        <p:tgtEl>
                                          <p:spTgt spid="38"/>
                                        </p:tgtEl>
                                        <p:attrNameLst>
                                          <p:attrName>ppt_y</p:attrName>
                                        </p:attrNameLst>
                                      </p:cBhvr>
                                      <p:tavLst>
                                        <p:tav tm="0">
                                          <p:val>
                                            <p:strVal val="#ppt_y+.1"/>
                                          </p:val>
                                        </p:tav>
                                        <p:tav tm="100000">
                                          <p:val>
                                            <p:strVal val="#ppt_y"/>
                                          </p:val>
                                        </p:tav>
                                      </p:tavLst>
                                    </p:anim>
                                  </p:childTnLst>
                                </p:cTn>
                              </p:par>
                            </p:childTnLst>
                          </p:cTn>
                        </p:par>
                        <p:par>
                          <p:cTn id="157" fill="hold">
                            <p:stCondLst>
                              <p:cond delay="6000"/>
                            </p:stCondLst>
                            <p:childTnLst>
                              <p:par>
                                <p:cTn id="158" presetID="22" presetClass="entr" presetSubtype="8" fill="hold" grpId="0" nodeType="afterEffect">
                                  <p:stCondLst>
                                    <p:cond delay="0"/>
                                  </p:stCondLst>
                                  <p:childTnLst>
                                    <p:set>
                                      <p:cBhvr>
                                        <p:cTn id="159" dur="1" fill="hold">
                                          <p:stCondLst>
                                            <p:cond delay="0"/>
                                          </p:stCondLst>
                                        </p:cTn>
                                        <p:tgtEl>
                                          <p:spTgt spid="24"/>
                                        </p:tgtEl>
                                        <p:attrNameLst>
                                          <p:attrName>style.visibility</p:attrName>
                                        </p:attrNameLst>
                                      </p:cBhvr>
                                      <p:to>
                                        <p:strVal val="visible"/>
                                      </p:to>
                                    </p:set>
                                    <p:animEffect>
                                      <p:cBhvr>
                                        <p:cTn id="160" dur="500"/>
                                        <p:tgtEl>
                                          <p:spTgt spid="24"/>
                                        </p:tgtEl>
                                      </p:cBhvr>
                                    </p:animEffect>
                                  </p:childTnLst>
                                </p:cTn>
                              </p:par>
                            </p:childTnLst>
                          </p:cTn>
                        </p:par>
                        <p:par>
                          <p:cTn id="161" fill="hold">
                            <p:stCondLst>
                              <p:cond delay="6500"/>
                            </p:stCondLst>
                            <p:childTnLst>
                              <p:par>
                                <p:cTn id="162" presetID="10" presetClass="entr" presetSubtype="0" fill="hold" grpId="0" nodeType="afterEffect">
                                  <p:stCondLst>
                                    <p:cond delay="0"/>
                                  </p:stCondLst>
                                  <p:childTnLst>
                                    <p:set>
                                      <p:cBhvr>
                                        <p:cTn id="163" dur="1" fill="hold">
                                          <p:stCondLst>
                                            <p:cond delay="0"/>
                                          </p:stCondLst>
                                        </p:cTn>
                                        <p:tgtEl>
                                          <p:spTgt spid="25"/>
                                        </p:tgtEl>
                                        <p:attrNameLst>
                                          <p:attrName>style.visibility</p:attrName>
                                        </p:attrNameLst>
                                      </p:cBhvr>
                                      <p:to>
                                        <p:strVal val="visible"/>
                                      </p:to>
                                    </p:set>
                                    <p:anim calcmode="lin" valueType="num">
                                      <p:cBhvr>
                                        <p:cTn id="164" dur="500" fill="hold"/>
                                        <p:tgtEl>
                                          <p:spTgt spid="25"/>
                                        </p:tgtEl>
                                        <p:attrNameLst>
                                          <p:attrName>ppt_w</p:attrName>
                                        </p:attrNameLst>
                                      </p:cBhvr>
                                      <p:tavLst>
                                        <p:tav tm="0">
                                          <p:val>
                                            <p:fltVal val="0"/>
                                          </p:val>
                                        </p:tav>
                                        <p:tav tm="100000">
                                          <p:val>
                                            <p:strVal val="#ppt_w"/>
                                          </p:val>
                                        </p:tav>
                                      </p:tavLst>
                                    </p:anim>
                                    <p:anim calcmode="lin" valueType="num">
                                      <p:cBhvr>
                                        <p:cTn id="165" dur="500" fill="hold"/>
                                        <p:tgtEl>
                                          <p:spTgt spid="25"/>
                                        </p:tgtEl>
                                        <p:attrNameLst>
                                          <p:attrName>ppt_h</p:attrName>
                                        </p:attrNameLst>
                                      </p:cBhvr>
                                      <p:tavLst>
                                        <p:tav tm="0">
                                          <p:val>
                                            <p:fltVal val="0"/>
                                          </p:val>
                                        </p:tav>
                                        <p:tav tm="100000">
                                          <p:val>
                                            <p:strVal val="#ppt_h"/>
                                          </p:val>
                                        </p:tav>
                                      </p:tavLst>
                                    </p:anim>
                                    <p:animEffect>
                                      <p:cBhvr>
                                        <p:cTn id="166" dur="500"/>
                                        <p:tgtEl>
                                          <p:spTgt spid="25"/>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 calcmode="lin" valueType="num">
                                      <p:cBhvr>
                                        <p:cTn id="169" dur="500" fill="hold"/>
                                        <p:tgtEl>
                                          <p:spTgt spid="26"/>
                                        </p:tgtEl>
                                        <p:attrNameLst>
                                          <p:attrName>ppt_w</p:attrName>
                                        </p:attrNameLst>
                                      </p:cBhvr>
                                      <p:tavLst>
                                        <p:tav tm="0">
                                          <p:val>
                                            <p:fltVal val="0"/>
                                          </p:val>
                                        </p:tav>
                                        <p:tav tm="100000">
                                          <p:val>
                                            <p:strVal val="#ppt_w"/>
                                          </p:val>
                                        </p:tav>
                                      </p:tavLst>
                                    </p:anim>
                                    <p:anim calcmode="lin" valueType="num">
                                      <p:cBhvr>
                                        <p:cTn id="170" dur="500" fill="hold"/>
                                        <p:tgtEl>
                                          <p:spTgt spid="26"/>
                                        </p:tgtEl>
                                        <p:attrNameLst>
                                          <p:attrName>ppt_h</p:attrName>
                                        </p:attrNameLst>
                                      </p:cBhvr>
                                      <p:tavLst>
                                        <p:tav tm="0">
                                          <p:val>
                                            <p:fltVal val="0"/>
                                          </p:val>
                                        </p:tav>
                                        <p:tav tm="100000">
                                          <p:val>
                                            <p:strVal val="#ppt_h"/>
                                          </p:val>
                                        </p:tav>
                                      </p:tavLst>
                                    </p:anim>
                                    <p:animEffect>
                                      <p:cBhvr>
                                        <p:cTn id="171" dur="500"/>
                                        <p:tgtEl>
                                          <p:spTgt spid="26"/>
                                        </p:tgtEl>
                                      </p:cBhvr>
                                    </p:animEffect>
                                  </p:childTnLst>
                                </p:cTn>
                              </p:par>
                            </p:childTnLst>
                          </p:cTn>
                        </p:par>
                        <p:par>
                          <p:cTn id="172" fill="hold">
                            <p:stCondLst>
                              <p:cond delay="7000"/>
                            </p:stCondLst>
                            <p:childTnLst>
                              <p:par>
                                <p:cTn id="173" presetID="47" presetClass="entr" presetSubtype="0" fill="hold" grpId="0" nodeType="afterEffect">
                                  <p:stCondLst>
                                    <p:cond delay="0"/>
                                  </p:stCondLst>
                                  <p:childTnLst>
                                    <p:set>
                                      <p:cBhvr>
                                        <p:cTn id="174" dur="1" fill="hold">
                                          <p:stCondLst>
                                            <p:cond delay="0"/>
                                          </p:stCondLst>
                                        </p:cTn>
                                        <p:tgtEl>
                                          <p:spTgt spid="39"/>
                                        </p:tgtEl>
                                        <p:attrNameLst>
                                          <p:attrName>style.visibility</p:attrName>
                                        </p:attrNameLst>
                                      </p:cBhvr>
                                      <p:to>
                                        <p:strVal val="visible"/>
                                      </p:to>
                                    </p:set>
                                    <p:animEffect>
                                      <p:cBhvr>
                                        <p:cTn id="175" dur="500"/>
                                        <p:tgtEl>
                                          <p:spTgt spid="39"/>
                                        </p:tgtEl>
                                      </p:cBhvr>
                                    </p:animEffect>
                                    <p:anim calcmode="lin" valueType="num">
                                      <p:cBhvr>
                                        <p:cTn id="176" dur="500" fill="hold"/>
                                        <p:tgtEl>
                                          <p:spTgt spid="39"/>
                                        </p:tgtEl>
                                        <p:attrNameLst>
                                          <p:attrName>ppt_x</p:attrName>
                                        </p:attrNameLst>
                                      </p:cBhvr>
                                      <p:tavLst>
                                        <p:tav tm="0">
                                          <p:val>
                                            <p:strVal val="#ppt_x"/>
                                          </p:val>
                                        </p:tav>
                                        <p:tav tm="100000">
                                          <p:val>
                                            <p:strVal val="#ppt_x"/>
                                          </p:val>
                                        </p:tav>
                                      </p:tavLst>
                                    </p:anim>
                                    <p:anim calcmode="lin" valueType="num">
                                      <p:cBhvr>
                                        <p:cTn id="177" dur="500" fill="hold"/>
                                        <p:tgtEl>
                                          <p:spTgt spid="39"/>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11"/>
                                        </p:tgtEl>
                                        <p:attrNameLst>
                                          <p:attrName>style.visibility</p:attrName>
                                        </p:attrNameLst>
                                      </p:cBhvr>
                                      <p:to>
                                        <p:strVal val="visible"/>
                                      </p:to>
                                    </p:set>
                                    <p:animEffect>
                                      <p:cBhvr>
                                        <p:cTn id="180" dur="500"/>
                                        <p:tgtEl>
                                          <p:spTgt spid="11"/>
                                        </p:tgtEl>
                                      </p:cBhvr>
                                    </p:animEffect>
                                    <p:anim calcmode="lin" valueType="num">
                                      <p:cBhvr>
                                        <p:cTn id="181" dur="500" fill="hold"/>
                                        <p:tgtEl>
                                          <p:spTgt spid="11"/>
                                        </p:tgtEl>
                                        <p:attrNameLst>
                                          <p:attrName>ppt_x</p:attrName>
                                        </p:attrNameLst>
                                      </p:cBhvr>
                                      <p:tavLst>
                                        <p:tav tm="0">
                                          <p:val>
                                            <p:strVal val="#ppt_x"/>
                                          </p:val>
                                        </p:tav>
                                        <p:tav tm="100000">
                                          <p:val>
                                            <p:strVal val="#ppt_x"/>
                                          </p:val>
                                        </p:tav>
                                      </p:tavLst>
                                    </p:anim>
                                    <p:anim calcmode="lin" valueType="num">
                                      <p:cBhvr>
                                        <p:cTn id="182" dur="500" fill="hold"/>
                                        <p:tgtEl>
                                          <p:spTgt spid="11"/>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12"/>
                                        </p:tgtEl>
                                        <p:attrNameLst>
                                          <p:attrName>style.visibility</p:attrName>
                                        </p:attrNameLst>
                                      </p:cBhvr>
                                      <p:to>
                                        <p:strVal val="visible"/>
                                      </p:to>
                                    </p:set>
                                    <p:animEffect>
                                      <p:cBhvr>
                                        <p:cTn id="185" dur="500"/>
                                        <p:tgtEl>
                                          <p:spTgt spid="12"/>
                                        </p:tgtEl>
                                      </p:cBhvr>
                                    </p:animEffect>
                                    <p:anim calcmode="lin" valueType="num">
                                      <p:cBhvr>
                                        <p:cTn id="186" dur="500" fill="hold"/>
                                        <p:tgtEl>
                                          <p:spTgt spid="12"/>
                                        </p:tgtEl>
                                        <p:attrNameLst>
                                          <p:attrName>ppt_x</p:attrName>
                                        </p:attrNameLst>
                                      </p:cBhvr>
                                      <p:tavLst>
                                        <p:tav tm="0">
                                          <p:val>
                                            <p:strVal val="#ppt_x"/>
                                          </p:val>
                                        </p:tav>
                                        <p:tav tm="100000">
                                          <p:val>
                                            <p:strVal val="#ppt_x"/>
                                          </p:val>
                                        </p:tav>
                                      </p:tavLst>
                                    </p:anim>
                                    <p:anim calcmode="lin" valueType="num">
                                      <p:cBhvr>
                                        <p:cTn id="187" dur="500" fill="hold"/>
                                        <p:tgtEl>
                                          <p:spTgt spid="12"/>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32"/>
                                        </p:tgtEl>
                                        <p:attrNameLst>
                                          <p:attrName>style.visibility</p:attrName>
                                        </p:attrNameLst>
                                      </p:cBhvr>
                                      <p:to>
                                        <p:strVal val="visible"/>
                                      </p:to>
                                    </p:set>
                                    <p:animEffect>
                                      <p:cBhvr>
                                        <p:cTn id="190" dur="500"/>
                                        <p:tgtEl>
                                          <p:spTgt spid="32"/>
                                        </p:tgtEl>
                                      </p:cBhvr>
                                    </p:animEffect>
                                    <p:anim calcmode="lin" valueType="num">
                                      <p:cBhvr>
                                        <p:cTn id="191" dur="500" fill="hold"/>
                                        <p:tgtEl>
                                          <p:spTgt spid="32"/>
                                        </p:tgtEl>
                                        <p:attrNameLst>
                                          <p:attrName>ppt_x</p:attrName>
                                        </p:attrNameLst>
                                      </p:cBhvr>
                                      <p:tavLst>
                                        <p:tav tm="0">
                                          <p:val>
                                            <p:strVal val="#ppt_x"/>
                                          </p:val>
                                        </p:tav>
                                        <p:tav tm="100000">
                                          <p:val>
                                            <p:strVal val="#ppt_x"/>
                                          </p:val>
                                        </p:tav>
                                      </p:tavLst>
                                    </p:anim>
                                    <p:anim calcmode="lin" valueType="num">
                                      <p:cBhvr>
                                        <p:cTn id="192" dur="500" fill="hold"/>
                                        <p:tgtEl>
                                          <p:spTgt spid="32"/>
                                        </p:tgtEl>
                                        <p:attrNameLst>
                                          <p:attrName>ppt_y</p:attrName>
                                        </p:attrNameLst>
                                      </p:cBhvr>
                                      <p:tavLst>
                                        <p:tav tm="0">
                                          <p:val>
                                            <p:strVal val="#ppt_y+.1"/>
                                          </p:val>
                                        </p:tav>
                                        <p:tav tm="100000">
                                          <p:val>
                                            <p:strVal val="#ppt_y"/>
                                          </p:val>
                                        </p:tav>
                                      </p:tavLst>
                                    </p:anim>
                                  </p:childTnLst>
                                </p:cTn>
                              </p:par>
                            </p:childTnLst>
                          </p:cTn>
                        </p:par>
                        <p:par>
                          <p:cTn id="193" fill="hold">
                            <p:stCondLst>
                              <p:cond delay="7500"/>
                            </p:stCondLst>
                            <p:childTnLst>
                              <p:par>
                                <p:cTn id="194" presetID="22" presetClass="entr" presetSubtype="8" fill="hold" grpId="0" nodeType="afterEffect">
                                  <p:stCondLst>
                                    <p:cond delay="0"/>
                                  </p:stCondLst>
                                  <p:childTnLst>
                                    <p:set>
                                      <p:cBhvr>
                                        <p:cTn id="195" dur="1" fill="hold">
                                          <p:stCondLst>
                                            <p:cond delay="0"/>
                                          </p:stCondLst>
                                        </p:cTn>
                                        <p:tgtEl>
                                          <p:spTgt spid="30"/>
                                        </p:tgtEl>
                                        <p:attrNameLst>
                                          <p:attrName>style.visibility</p:attrName>
                                        </p:attrNameLst>
                                      </p:cBhvr>
                                      <p:to>
                                        <p:strVal val="visible"/>
                                      </p:to>
                                    </p:set>
                                    <p:animEffect>
                                      <p:cBhvr>
                                        <p:cTn id="1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8" grpId="0" bldLvl="0" animBg="1" autoUpdateAnimBg="0"/>
      <p:bldP spid="9" grpId="0" animBg="1"/>
      <p:bldP spid="10" grpId="0" bldLvl="0" animBg="1" autoUpdateAnimBg="0"/>
      <p:bldP spid="11" grpId="0" animBg="1"/>
      <p:bldP spid="12" grpId="0" bldLvl="0" animBg="1" autoUpdateAnimBg="0"/>
      <p:bldP spid="13" grpId="0" animBg="1"/>
      <p:bldP spid="14" grpId="0" bldLvl="0" animBg="1" autoUpdateAnimBg="0"/>
      <p:bldP spid="15" grpId="0" bldLvl="0" animBg="1" autoUpdateAnimBg="0"/>
      <p:bldP spid="16" grpId="0" bldLvl="0" animBg="1" autoUpdateAnimBg="0"/>
      <p:bldP spid="17" grpId="0" bldLvl="0" animBg="1" autoUpdateAnimBg="0"/>
      <p:bldP spid="18" grpId="0" animBg="1"/>
      <p:bldP spid="19" grpId="0" bldLvl="0" animBg="1" autoUpdateAnimBg="0"/>
      <p:bldP spid="20" grpId="0" bldLvl="0" animBg="1" autoUpdateAnimBg="0"/>
      <p:bldP spid="21" grpId="0" animBg="1"/>
      <p:bldP spid="22" grpId="0" bldLvl="0" animBg="1" autoUpdateAnimBg="0"/>
      <p:bldP spid="23" grpId="0" bldLvl="0" animBg="1" autoUpdateAnimBg="0"/>
      <p:bldP spid="24" grpId="0" animBg="1"/>
      <p:bldP spid="25" grpId="0" bldLvl="0" animBg="1" autoUpdateAnimBg="0"/>
      <p:bldP spid="26" grpId="0" bldLvl="0" animBg="1" autoUpdateAnimBg="0"/>
      <p:bldP spid="27" grpId="0" animBg="1"/>
      <p:bldP spid="28" grpId="0" bldLvl="0" animBg="1" autoUpdateAnimBg="0"/>
      <p:bldP spid="29" grpId="0" animBg="1"/>
      <p:bldP spid="30" grpId="0" animBg="1"/>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8"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9"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0"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4"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5"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6"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7"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19" name="Group 123"/>
          <p:cNvGrpSpPr/>
          <p:nvPr/>
        </p:nvGrpSpPr>
        <p:grpSpPr>
          <a:xfrm>
            <a:off x="5738750" y="3195912"/>
            <a:ext cx="613013" cy="465414"/>
            <a:chOff x="7170738" y="4168775"/>
            <a:chExt cx="817563" cy="620713"/>
          </a:xfrm>
          <a:solidFill>
            <a:srgbClr val="D20000"/>
          </a:solidFill>
        </p:grpSpPr>
        <p:sp>
          <p:nvSpPr>
            <p:cNvPr id="20"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1"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2"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3"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6"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7" name="Oval 21"/>
          <p:cNvSpPr>
            <a:spLocks noChangeArrowheads="1"/>
          </p:cNvSpPr>
          <p:nvPr/>
        </p:nvSpPr>
        <p:spPr bwMode="auto">
          <a:xfrm>
            <a:off x="7526604" y="1519054"/>
            <a:ext cx="105938" cy="10593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8"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9"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0"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5" name="Oval 29"/>
          <p:cNvSpPr>
            <a:spLocks noChangeArrowheads="1"/>
          </p:cNvSpPr>
          <p:nvPr/>
        </p:nvSpPr>
        <p:spPr bwMode="auto">
          <a:xfrm>
            <a:off x="6771944" y="1417878"/>
            <a:ext cx="70229" cy="70229"/>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6"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7" name="Rectangle 31"/>
          <p:cNvSpPr>
            <a:spLocks noChangeArrowheads="1"/>
          </p:cNvSpPr>
          <p:nvPr/>
        </p:nvSpPr>
        <p:spPr bwMode="auto">
          <a:xfrm>
            <a:off x="7214741" y="1094112"/>
            <a:ext cx="48803" cy="355905"/>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8"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39" name="Group 127"/>
          <p:cNvGrpSpPr/>
          <p:nvPr/>
        </p:nvGrpSpPr>
        <p:grpSpPr>
          <a:xfrm>
            <a:off x="6818366" y="3195018"/>
            <a:ext cx="380902" cy="490410"/>
            <a:chOff x="8610600" y="4127500"/>
            <a:chExt cx="508001" cy="654050"/>
          </a:xfrm>
          <a:solidFill>
            <a:srgbClr val="D20000"/>
          </a:solidFill>
        </p:grpSpPr>
        <p:sp>
          <p:nvSpPr>
            <p:cNvPr id="40"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2"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3"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48"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1" name="Freeform 44"/>
          <p:cNvSpPr>
            <a:spLocks/>
          </p:cNvSpPr>
          <p:nvPr/>
        </p:nvSpPr>
        <p:spPr bwMode="auto">
          <a:xfrm>
            <a:off x="6297008" y="762014"/>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2"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4"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5"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57" name="Group 126"/>
          <p:cNvGrpSpPr/>
          <p:nvPr/>
        </p:nvGrpSpPr>
        <p:grpSpPr>
          <a:xfrm>
            <a:off x="6739805" y="2803404"/>
            <a:ext cx="340430" cy="323766"/>
            <a:chOff x="8505825" y="3605213"/>
            <a:chExt cx="454025" cy="431800"/>
          </a:xfrm>
        </p:grpSpPr>
        <p:sp>
          <p:nvSpPr>
            <p:cNvPr id="58"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9"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0"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2"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4"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5"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6"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D20000"/>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Rectangle 59"/>
          <p:cNvSpPr>
            <a:spLocks noChangeArrowheads="1"/>
          </p:cNvSpPr>
          <p:nvPr/>
        </p:nvSpPr>
        <p:spPr bwMode="auto">
          <a:xfrm>
            <a:off x="6873120" y="2105880"/>
            <a:ext cx="47017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8" name="Rectangle 60"/>
          <p:cNvSpPr>
            <a:spLocks noChangeArrowheads="1"/>
          </p:cNvSpPr>
          <p:nvPr/>
        </p:nvSpPr>
        <p:spPr bwMode="auto">
          <a:xfrm>
            <a:off x="6892165" y="2058267"/>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61"/>
          <p:cNvSpPr>
            <a:spLocks noChangeArrowheads="1"/>
          </p:cNvSpPr>
          <p:nvPr/>
        </p:nvSpPr>
        <p:spPr bwMode="auto">
          <a:xfrm>
            <a:off x="7062380"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2"/>
          <p:cNvSpPr>
            <a:spLocks noChangeArrowheads="1"/>
          </p:cNvSpPr>
          <p:nvPr/>
        </p:nvSpPr>
        <p:spPr bwMode="auto">
          <a:xfrm>
            <a:off x="7079045" y="1834488"/>
            <a:ext cx="5832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3"/>
          <p:cNvSpPr>
            <a:spLocks noChangeArrowheads="1"/>
          </p:cNvSpPr>
          <p:nvPr/>
        </p:nvSpPr>
        <p:spPr bwMode="auto">
          <a:xfrm>
            <a:off x="7062380"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4"/>
          <p:cNvSpPr>
            <a:spLocks noChangeArrowheads="1"/>
          </p:cNvSpPr>
          <p:nvPr/>
        </p:nvSpPr>
        <p:spPr bwMode="auto">
          <a:xfrm>
            <a:off x="7201647" y="2009464"/>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5"/>
          <p:cNvSpPr>
            <a:spLocks noChangeArrowheads="1"/>
          </p:cNvSpPr>
          <p:nvPr/>
        </p:nvSpPr>
        <p:spPr bwMode="auto">
          <a:xfrm>
            <a:off x="7217121" y="1834488"/>
            <a:ext cx="57135"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6"/>
          <p:cNvSpPr>
            <a:spLocks noChangeArrowheads="1"/>
          </p:cNvSpPr>
          <p:nvPr/>
        </p:nvSpPr>
        <p:spPr bwMode="auto">
          <a:xfrm>
            <a:off x="7201647" y="1824966"/>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7"/>
          <p:cNvSpPr>
            <a:spLocks noChangeArrowheads="1"/>
          </p:cNvSpPr>
          <p:nvPr/>
        </p:nvSpPr>
        <p:spPr bwMode="auto">
          <a:xfrm>
            <a:off x="6925494"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9"/>
          <p:cNvSpPr>
            <a:spLocks noChangeArrowheads="1"/>
          </p:cNvSpPr>
          <p:nvPr/>
        </p:nvSpPr>
        <p:spPr bwMode="auto">
          <a:xfrm>
            <a:off x="6925494"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70"/>
          <p:cNvSpPr>
            <a:spLocks noChangeArrowheads="1"/>
          </p:cNvSpPr>
          <p:nvPr/>
        </p:nvSpPr>
        <p:spPr bwMode="auto">
          <a:xfrm>
            <a:off x="6892165" y="1772592"/>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9"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0"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3"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4"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D2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6"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7"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8"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9"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8"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9"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7" name="燕尾形 106"/>
          <p:cNvSpPr/>
          <p:nvPr/>
        </p:nvSpPr>
        <p:spPr>
          <a:xfrm rot="5400000">
            <a:off x="1899399" y="1517901"/>
            <a:ext cx="269960" cy="431936"/>
          </a:xfrm>
          <a:prstGeom prst="chevron">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08" name="直接连接符 107"/>
          <p:cNvCxnSpPr/>
          <p:nvPr/>
        </p:nvCxnSpPr>
        <p:spPr>
          <a:xfrm>
            <a:off x="2034379" y="194983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2287062" y="1127949"/>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0" name="矩形 47"/>
          <p:cNvSpPr>
            <a:spLocks noChangeArrowheads="1"/>
          </p:cNvSpPr>
          <p:nvPr/>
        </p:nvSpPr>
        <p:spPr bwMode="auto">
          <a:xfrm>
            <a:off x="2277343" y="1438921"/>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1" name="燕尾形 110"/>
          <p:cNvSpPr/>
          <p:nvPr/>
        </p:nvSpPr>
        <p:spPr>
          <a:xfrm rot="5400000">
            <a:off x="1899399" y="2543748"/>
            <a:ext cx="269960" cy="431936"/>
          </a:xfrm>
          <a:prstGeom prst="chevron">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2" name="直接连接符 111"/>
          <p:cNvCxnSpPr/>
          <p:nvPr/>
        </p:nvCxnSpPr>
        <p:spPr>
          <a:xfrm>
            <a:off x="2034379" y="297568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2287062" y="2153796"/>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4" name="矩形 47"/>
          <p:cNvSpPr>
            <a:spLocks noChangeArrowheads="1"/>
          </p:cNvSpPr>
          <p:nvPr/>
        </p:nvSpPr>
        <p:spPr bwMode="auto">
          <a:xfrm>
            <a:off x="2277343" y="246476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5" name="燕尾形 114"/>
          <p:cNvSpPr/>
          <p:nvPr/>
        </p:nvSpPr>
        <p:spPr>
          <a:xfrm rot="5400000">
            <a:off x="1899399" y="3623586"/>
            <a:ext cx="269960" cy="431936"/>
          </a:xfrm>
          <a:prstGeom prst="chevron">
            <a:avLst/>
          </a:prstGeom>
          <a:solidFill>
            <a:srgbClr val="4B5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6" name="直接连接符 115"/>
          <p:cNvCxnSpPr/>
          <p:nvPr/>
        </p:nvCxnSpPr>
        <p:spPr>
          <a:xfrm>
            <a:off x="2034379" y="405552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287062" y="3233635"/>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8" name="矩形 47"/>
          <p:cNvSpPr>
            <a:spLocks noChangeArrowheads="1"/>
          </p:cNvSpPr>
          <p:nvPr/>
        </p:nvSpPr>
        <p:spPr bwMode="auto">
          <a:xfrm>
            <a:off x="2277343" y="3544607"/>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32945216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childTnLst>
                          </p:cTn>
                        </p:par>
                        <p:par>
                          <p:cTn id="21" fill="hold">
                            <p:stCondLst>
                              <p:cond delay="1400"/>
                            </p:stCondLst>
                            <p:childTnLst>
                              <p:par>
                                <p:cTn id="22" presetID="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9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2400"/>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900"/>
                            </p:stCondLst>
                            <p:childTnLst>
                              <p:par>
                                <p:cTn id="37" presetID="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3"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par>
                                <p:cTn id="73" presetID="2" presetClass="entr" presetSubtype="6"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6"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1+#ppt_w/2"/>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500" fill="hold"/>
                                        <p:tgtEl>
                                          <p:spTgt spid="30"/>
                                        </p:tgtEl>
                                        <p:attrNameLst>
                                          <p:attrName>ppt_x</p:attrName>
                                        </p:attrNameLst>
                                      </p:cBhvr>
                                      <p:tavLst>
                                        <p:tav tm="0">
                                          <p:val>
                                            <p:strVal val="#ppt_x"/>
                                          </p:val>
                                        </p:tav>
                                        <p:tav tm="100000">
                                          <p:val>
                                            <p:strVal val="#ppt_x"/>
                                          </p:val>
                                        </p:tav>
                                      </p:tavLst>
                                    </p:anim>
                                    <p:anim calcmode="lin" valueType="num">
                                      <p:cBhvr additive="base">
                                        <p:cTn id="96" dur="500" fill="hold"/>
                                        <p:tgtEl>
                                          <p:spTgt spid="3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ppt_x"/>
                                          </p:val>
                                        </p:tav>
                                        <p:tav tm="100000">
                                          <p:val>
                                            <p:strVal val="#ppt_x"/>
                                          </p:val>
                                        </p:tav>
                                      </p:tavLst>
                                    </p:anim>
                                    <p:anim calcmode="lin" valueType="num">
                                      <p:cBhvr additive="base">
                                        <p:cTn id="100" dur="500" fill="hold"/>
                                        <p:tgtEl>
                                          <p:spTgt spid="3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 calcmode="lin" valueType="num">
                                      <p:cBhvr additive="base">
                                        <p:cTn id="103" dur="500" fill="hold"/>
                                        <p:tgtEl>
                                          <p:spTgt spid="32"/>
                                        </p:tgtEl>
                                        <p:attrNameLst>
                                          <p:attrName>ppt_x</p:attrName>
                                        </p:attrNameLst>
                                      </p:cBhvr>
                                      <p:tavLst>
                                        <p:tav tm="0">
                                          <p:val>
                                            <p:strVal val="#ppt_x"/>
                                          </p:val>
                                        </p:tav>
                                        <p:tav tm="100000">
                                          <p:val>
                                            <p:strVal val="#ppt_x"/>
                                          </p:val>
                                        </p:tav>
                                      </p:tavLst>
                                    </p:anim>
                                    <p:anim calcmode="lin" valueType="num">
                                      <p:cBhvr additive="base">
                                        <p:cTn id="104" dur="500" fill="hold"/>
                                        <p:tgtEl>
                                          <p:spTgt spid="32"/>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fill="hold"/>
                                        <p:tgtEl>
                                          <p:spTgt spid="33"/>
                                        </p:tgtEl>
                                        <p:attrNameLst>
                                          <p:attrName>ppt_x</p:attrName>
                                        </p:attrNameLst>
                                      </p:cBhvr>
                                      <p:tavLst>
                                        <p:tav tm="0">
                                          <p:val>
                                            <p:strVal val="#ppt_x"/>
                                          </p:val>
                                        </p:tav>
                                        <p:tav tm="100000">
                                          <p:val>
                                            <p:strVal val="#ppt_x"/>
                                          </p:val>
                                        </p:tav>
                                      </p:tavLst>
                                    </p:anim>
                                    <p:anim calcmode="lin" valueType="num">
                                      <p:cBhvr additive="base">
                                        <p:cTn id="108" dur="500" fill="hold"/>
                                        <p:tgtEl>
                                          <p:spTgt spid="33"/>
                                        </p:tgtEl>
                                        <p:attrNameLst>
                                          <p:attrName>ppt_y</p:attrName>
                                        </p:attrNameLst>
                                      </p:cBhvr>
                                      <p:tavLst>
                                        <p:tav tm="0">
                                          <p:val>
                                            <p:strVal val="1+#ppt_h/2"/>
                                          </p:val>
                                        </p:tav>
                                        <p:tav tm="100000">
                                          <p:val>
                                            <p:strVal val="#ppt_y"/>
                                          </p:val>
                                        </p:tav>
                                      </p:tavLst>
                                    </p:anim>
                                  </p:childTnLst>
                                </p:cTn>
                              </p:par>
                              <p:par>
                                <p:cTn id="109" presetID="2" presetClass="entr" presetSubtype="1" fill="hold" grpId="0" nodeType="withEffect">
                                  <p:stCondLst>
                                    <p:cond delay="0"/>
                                  </p:stCondLst>
                                  <p:childTnLst>
                                    <p:set>
                                      <p:cBhvr>
                                        <p:cTn id="110" dur="1" fill="hold">
                                          <p:stCondLst>
                                            <p:cond delay="0"/>
                                          </p:stCondLst>
                                        </p:cTn>
                                        <p:tgtEl>
                                          <p:spTgt spid="34"/>
                                        </p:tgtEl>
                                        <p:attrNameLst>
                                          <p:attrName>style.visibility</p:attrName>
                                        </p:attrNameLst>
                                      </p:cBhvr>
                                      <p:to>
                                        <p:strVal val="visible"/>
                                      </p:to>
                                    </p:set>
                                    <p:anim calcmode="lin" valueType="num">
                                      <p:cBhvr additive="base">
                                        <p:cTn id="111" dur="500" fill="hold"/>
                                        <p:tgtEl>
                                          <p:spTgt spid="34"/>
                                        </p:tgtEl>
                                        <p:attrNameLst>
                                          <p:attrName>ppt_x</p:attrName>
                                        </p:attrNameLst>
                                      </p:cBhvr>
                                      <p:tavLst>
                                        <p:tav tm="0">
                                          <p:val>
                                            <p:strVal val="#ppt_x"/>
                                          </p:val>
                                        </p:tav>
                                        <p:tav tm="100000">
                                          <p:val>
                                            <p:strVal val="#ppt_x"/>
                                          </p:val>
                                        </p:tav>
                                      </p:tavLst>
                                    </p:anim>
                                    <p:anim calcmode="lin" valueType="num">
                                      <p:cBhvr additive="base">
                                        <p:cTn id="112" dur="500" fill="hold"/>
                                        <p:tgtEl>
                                          <p:spTgt spid="34"/>
                                        </p:tgtEl>
                                        <p:attrNameLst>
                                          <p:attrName>ppt_y</p:attrName>
                                        </p:attrNameLst>
                                      </p:cBhvr>
                                      <p:tavLst>
                                        <p:tav tm="0">
                                          <p:val>
                                            <p:strVal val="0-#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 calcmode="lin" valueType="num">
                                      <p:cBhvr additive="base">
                                        <p:cTn id="115" dur="500" fill="hold"/>
                                        <p:tgtEl>
                                          <p:spTgt spid="35"/>
                                        </p:tgtEl>
                                        <p:attrNameLst>
                                          <p:attrName>ppt_x</p:attrName>
                                        </p:attrNameLst>
                                      </p:cBhvr>
                                      <p:tavLst>
                                        <p:tav tm="0">
                                          <p:val>
                                            <p:strVal val="#ppt_x"/>
                                          </p:val>
                                        </p:tav>
                                        <p:tav tm="100000">
                                          <p:val>
                                            <p:strVal val="#ppt_x"/>
                                          </p:val>
                                        </p:tav>
                                      </p:tavLst>
                                    </p:anim>
                                    <p:anim calcmode="lin" valueType="num">
                                      <p:cBhvr additive="base">
                                        <p:cTn id="116" dur="500" fill="hold"/>
                                        <p:tgtEl>
                                          <p:spTgt spid="35"/>
                                        </p:tgtEl>
                                        <p:attrNameLst>
                                          <p:attrName>ppt_y</p:attrName>
                                        </p:attrNameLst>
                                      </p:cBhvr>
                                      <p:tavLst>
                                        <p:tav tm="0">
                                          <p:val>
                                            <p:strVal val="1+#ppt_h/2"/>
                                          </p:val>
                                        </p:tav>
                                        <p:tav tm="100000">
                                          <p:val>
                                            <p:strVal val="#ppt_y"/>
                                          </p:val>
                                        </p:tav>
                                      </p:tavLst>
                                    </p:anim>
                                  </p:childTnLst>
                                </p:cTn>
                              </p:par>
                              <p:par>
                                <p:cTn id="117" presetID="2" presetClass="entr" presetSubtype="9"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additive="base">
                                        <p:cTn id="119" dur="500" fill="hold"/>
                                        <p:tgtEl>
                                          <p:spTgt spid="36"/>
                                        </p:tgtEl>
                                        <p:attrNameLst>
                                          <p:attrName>ppt_x</p:attrName>
                                        </p:attrNameLst>
                                      </p:cBhvr>
                                      <p:tavLst>
                                        <p:tav tm="0">
                                          <p:val>
                                            <p:strVal val="0-#ppt_w/2"/>
                                          </p:val>
                                        </p:tav>
                                        <p:tav tm="100000">
                                          <p:val>
                                            <p:strVal val="#ppt_x"/>
                                          </p:val>
                                        </p:tav>
                                      </p:tavLst>
                                    </p:anim>
                                    <p:anim calcmode="lin" valueType="num">
                                      <p:cBhvr additive="base">
                                        <p:cTn id="120" dur="500" fill="hold"/>
                                        <p:tgtEl>
                                          <p:spTgt spid="36"/>
                                        </p:tgtEl>
                                        <p:attrNameLst>
                                          <p:attrName>ppt_y</p:attrName>
                                        </p:attrNameLst>
                                      </p:cBhvr>
                                      <p:tavLst>
                                        <p:tav tm="0">
                                          <p:val>
                                            <p:strVal val="0-#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500" fill="hold"/>
                                        <p:tgtEl>
                                          <p:spTgt spid="37"/>
                                        </p:tgtEl>
                                        <p:attrNameLst>
                                          <p:attrName>ppt_x</p:attrName>
                                        </p:attrNameLst>
                                      </p:cBhvr>
                                      <p:tavLst>
                                        <p:tav tm="0">
                                          <p:val>
                                            <p:strVal val="#ppt_x"/>
                                          </p:val>
                                        </p:tav>
                                        <p:tav tm="100000">
                                          <p:val>
                                            <p:strVal val="#ppt_x"/>
                                          </p:val>
                                        </p:tav>
                                      </p:tavLst>
                                    </p:anim>
                                    <p:anim calcmode="lin" valueType="num">
                                      <p:cBhvr additive="base">
                                        <p:cTn id="124" dur="500" fill="hold"/>
                                        <p:tgtEl>
                                          <p:spTgt spid="37"/>
                                        </p:tgtEl>
                                        <p:attrNameLst>
                                          <p:attrName>ppt_y</p:attrName>
                                        </p:attrNameLst>
                                      </p:cBhvr>
                                      <p:tavLst>
                                        <p:tav tm="0">
                                          <p:val>
                                            <p:strVal val="1+#ppt_h/2"/>
                                          </p:val>
                                        </p:tav>
                                        <p:tav tm="100000">
                                          <p:val>
                                            <p:strVal val="#ppt_y"/>
                                          </p:val>
                                        </p:tav>
                                      </p:tavLst>
                                    </p:anim>
                                  </p:childTnLst>
                                </p:cTn>
                              </p:par>
                              <p:par>
                                <p:cTn id="125" presetID="2" presetClass="entr" presetSubtype="9"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500" fill="hold"/>
                                        <p:tgtEl>
                                          <p:spTgt spid="38"/>
                                        </p:tgtEl>
                                        <p:attrNameLst>
                                          <p:attrName>ppt_x</p:attrName>
                                        </p:attrNameLst>
                                      </p:cBhvr>
                                      <p:tavLst>
                                        <p:tav tm="0">
                                          <p:val>
                                            <p:strVal val="0-#ppt_w/2"/>
                                          </p:val>
                                        </p:tav>
                                        <p:tav tm="100000">
                                          <p:val>
                                            <p:strVal val="#ppt_x"/>
                                          </p:val>
                                        </p:tav>
                                      </p:tavLst>
                                    </p:anim>
                                    <p:anim calcmode="lin" valueType="num">
                                      <p:cBhvr additive="base">
                                        <p:cTn id="128" dur="500" fill="hold"/>
                                        <p:tgtEl>
                                          <p:spTgt spid="38"/>
                                        </p:tgtEl>
                                        <p:attrNameLst>
                                          <p:attrName>ppt_y</p:attrName>
                                        </p:attrNameLst>
                                      </p:cBhvr>
                                      <p:tavLst>
                                        <p:tav tm="0">
                                          <p:val>
                                            <p:strVal val="0-#ppt_h/2"/>
                                          </p:val>
                                        </p:tav>
                                        <p:tav tm="100000">
                                          <p:val>
                                            <p:strVal val="#ppt_y"/>
                                          </p:val>
                                        </p:tav>
                                      </p:tavLst>
                                    </p:anim>
                                  </p:childTnLst>
                                </p:cTn>
                              </p:par>
                              <p:par>
                                <p:cTn id="129" presetID="2" presetClass="entr" presetSubtype="12" fill="hold" nodeType="withEffect">
                                  <p:stCondLst>
                                    <p:cond delay="0"/>
                                  </p:stCondLst>
                                  <p:childTnLst>
                                    <p:set>
                                      <p:cBhvr>
                                        <p:cTn id="130" dur="1" fill="hold">
                                          <p:stCondLst>
                                            <p:cond delay="0"/>
                                          </p:stCondLst>
                                        </p:cTn>
                                        <p:tgtEl>
                                          <p:spTgt spid="39"/>
                                        </p:tgtEl>
                                        <p:attrNameLst>
                                          <p:attrName>style.visibility</p:attrName>
                                        </p:attrNameLst>
                                      </p:cBhvr>
                                      <p:to>
                                        <p:strVal val="visible"/>
                                      </p:to>
                                    </p:set>
                                    <p:anim calcmode="lin" valueType="num">
                                      <p:cBhvr additive="base">
                                        <p:cTn id="131" dur="500" fill="hold"/>
                                        <p:tgtEl>
                                          <p:spTgt spid="39"/>
                                        </p:tgtEl>
                                        <p:attrNameLst>
                                          <p:attrName>ppt_x</p:attrName>
                                        </p:attrNameLst>
                                      </p:cBhvr>
                                      <p:tavLst>
                                        <p:tav tm="0">
                                          <p:val>
                                            <p:strVal val="0-#ppt_w/2"/>
                                          </p:val>
                                        </p:tav>
                                        <p:tav tm="100000">
                                          <p:val>
                                            <p:strVal val="#ppt_x"/>
                                          </p:val>
                                        </p:tav>
                                      </p:tavLst>
                                    </p:anim>
                                    <p:anim calcmode="lin" valueType="num">
                                      <p:cBhvr additive="base">
                                        <p:cTn id="132" dur="500" fill="hold"/>
                                        <p:tgtEl>
                                          <p:spTgt spid="39"/>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additive="base">
                                        <p:cTn id="139" dur="500" fill="hold"/>
                                        <p:tgtEl>
                                          <p:spTgt spid="49"/>
                                        </p:tgtEl>
                                        <p:attrNameLst>
                                          <p:attrName>ppt_x</p:attrName>
                                        </p:attrNameLst>
                                      </p:cBhvr>
                                      <p:tavLst>
                                        <p:tav tm="0">
                                          <p:val>
                                            <p:strVal val="#ppt_x"/>
                                          </p:val>
                                        </p:tav>
                                        <p:tav tm="100000">
                                          <p:val>
                                            <p:strVal val="#ppt_x"/>
                                          </p:val>
                                        </p:tav>
                                      </p:tavLst>
                                    </p:anim>
                                    <p:anim calcmode="lin" valueType="num">
                                      <p:cBhvr additive="base">
                                        <p:cTn id="140" dur="500" fill="hold"/>
                                        <p:tgtEl>
                                          <p:spTgt spid="49"/>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50"/>
                                        </p:tgtEl>
                                        <p:attrNameLst>
                                          <p:attrName>style.visibility</p:attrName>
                                        </p:attrNameLst>
                                      </p:cBhvr>
                                      <p:to>
                                        <p:strVal val="visible"/>
                                      </p:to>
                                    </p:set>
                                    <p:anim calcmode="lin" valueType="num">
                                      <p:cBhvr additive="base">
                                        <p:cTn id="143" dur="500" fill="hold"/>
                                        <p:tgtEl>
                                          <p:spTgt spid="50"/>
                                        </p:tgtEl>
                                        <p:attrNameLst>
                                          <p:attrName>ppt_x</p:attrName>
                                        </p:attrNameLst>
                                      </p:cBhvr>
                                      <p:tavLst>
                                        <p:tav tm="0">
                                          <p:val>
                                            <p:strVal val="#ppt_x"/>
                                          </p:val>
                                        </p:tav>
                                        <p:tav tm="100000">
                                          <p:val>
                                            <p:strVal val="#ppt_x"/>
                                          </p:val>
                                        </p:tav>
                                      </p:tavLst>
                                    </p:anim>
                                    <p:anim calcmode="lin" valueType="num">
                                      <p:cBhvr additive="base">
                                        <p:cTn id="144" dur="500" fill="hold"/>
                                        <p:tgtEl>
                                          <p:spTgt spid="50"/>
                                        </p:tgtEl>
                                        <p:attrNameLst>
                                          <p:attrName>ppt_y</p:attrName>
                                        </p:attrNameLst>
                                      </p:cBhvr>
                                      <p:tavLst>
                                        <p:tav tm="0">
                                          <p:val>
                                            <p:strVal val="1+#ppt_h/2"/>
                                          </p:val>
                                        </p:tav>
                                        <p:tav tm="100000">
                                          <p:val>
                                            <p:strVal val="#ppt_y"/>
                                          </p:val>
                                        </p:tav>
                                      </p:tavLst>
                                    </p:anim>
                                  </p:childTnLst>
                                </p:cTn>
                              </p:par>
                              <p:par>
                                <p:cTn id="145" presetID="2" presetClass="entr" presetSubtype="12" fill="hold" grpId="0" nodeType="withEffect">
                                  <p:stCondLst>
                                    <p:cond delay="0"/>
                                  </p:stCondLst>
                                  <p:childTnLst>
                                    <p:set>
                                      <p:cBhvr>
                                        <p:cTn id="146" dur="1" fill="hold">
                                          <p:stCondLst>
                                            <p:cond delay="0"/>
                                          </p:stCondLst>
                                        </p:cTn>
                                        <p:tgtEl>
                                          <p:spTgt spid="51"/>
                                        </p:tgtEl>
                                        <p:attrNameLst>
                                          <p:attrName>style.visibility</p:attrName>
                                        </p:attrNameLst>
                                      </p:cBhvr>
                                      <p:to>
                                        <p:strVal val="visible"/>
                                      </p:to>
                                    </p:set>
                                    <p:anim calcmode="lin" valueType="num">
                                      <p:cBhvr additive="base">
                                        <p:cTn id="147" dur="500" fill="hold"/>
                                        <p:tgtEl>
                                          <p:spTgt spid="51"/>
                                        </p:tgtEl>
                                        <p:attrNameLst>
                                          <p:attrName>ppt_x</p:attrName>
                                        </p:attrNameLst>
                                      </p:cBhvr>
                                      <p:tavLst>
                                        <p:tav tm="0">
                                          <p:val>
                                            <p:strVal val="0-#ppt_w/2"/>
                                          </p:val>
                                        </p:tav>
                                        <p:tav tm="100000">
                                          <p:val>
                                            <p:strVal val="#ppt_x"/>
                                          </p:val>
                                        </p:tav>
                                      </p:tavLst>
                                    </p:anim>
                                    <p:anim calcmode="lin" valueType="num">
                                      <p:cBhvr additive="base">
                                        <p:cTn id="148" dur="500" fill="hold"/>
                                        <p:tgtEl>
                                          <p:spTgt spid="51"/>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52"/>
                                        </p:tgtEl>
                                        <p:attrNameLst>
                                          <p:attrName>style.visibility</p:attrName>
                                        </p:attrNameLst>
                                      </p:cBhvr>
                                      <p:to>
                                        <p:strVal val="visible"/>
                                      </p:to>
                                    </p:set>
                                    <p:anim calcmode="lin" valueType="num">
                                      <p:cBhvr additive="base">
                                        <p:cTn id="151" dur="500" fill="hold"/>
                                        <p:tgtEl>
                                          <p:spTgt spid="52"/>
                                        </p:tgtEl>
                                        <p:attrNameLst>
                                          <p:attrName>ppt_x</p:attrName>
                                        </p:attrNameLst>
                                      </p:cBhvr>
                                      <p:tavLst>
                                        <p:tav tm="0">
                                          <p:val>
                                            <p:strVal val="#ppt_x"/>
                                          </p:val>
                                        </p:tav>
                                        <p:tav tm="100000">
                                          <p:val>
                                            <p:strVal val="#ppt_x"/>
                                          </p:val>
                                        </p:tav>
                                      </p:tavLst>
                                    </p:anim>
                                    <p:anim calcmode="lin" valueType="num">
                                      <p:cBhvr additive="base">
                                        <p:cTn id="152" dur="500" fill="hold"/>
                                        <p:tgtEl>
                                          <p:spTgt spid="52"/>
                                        </p:tgtEl>
                                        <p:attrNameLst>
                                          <p:attrName>ppt_y</p:attrName>
                                        </p:attrNameLst>
                                      </p:cBhvr>
                                      <p:tavLst>
                                        <p:tav tm="0">
                                          <p:val>
                                            <p:strVal val="1+#ppt_h/2"/>
                                          </p:val>
                                        </p:tav>
                                        <p:tav tm="100000">
                                          <p:val>
                                            <p:strVal val="#ppt_y"/>
                                          </p:val>
                                        </p:tav>
                                      </p:tavLst>
                                    </p:anim>
                                  </p:childTnLst>
                                </p:cTn>
                              </p:par>
                              <p:par>
                                <p:cTn id="153" presetID="2" presetClass="entr" presetSubtype="12" fill="hold" grpId="0" nodeType="withEffect">
                                  <p:stCondLst>
                                    <p:cond delay="0"/>
                                  </p:stCondLst>
                                  <p:childTnLst>
                                    <p:set>
                                      <p:cBhvr>
                                        <p:cTn id="154" dur="1" fill="hold">
                                          <p:stCondLst>
                                            <p:cond delay="0"/>
                                          </p:stCondLst>
                                        </p:cTn>
                                        <p:tgtEl>
                                          <p:spTgt spid="53"/>
                                        </p:tgtEl>
                                        <p:attrNameLst>
                                          <p:attrName>style.visibility</p:attrName>
                                        </p:attrNameLst>
                                      </p:cBhvr>
                                      <p:to>
                                        <p:strVal val="visible"/>
                                      </p:to>
                                    </p:set>
                                    <p:anim calcmode="lin" valueType="num">
                                      <p:cBhvr additive="base">
                                        <p:cTn id="155" dur="500" fill="hold"/>
                                        <p:tgtEl>
                                          <p:spTgt spid="53"/>
                                        </p:tgtEl>
                                        <p:attrNameLst>
                                          <p:attrName>ppt_x</p:attrName>
                                        </p:attrNameLst>
                                      </p:cBhvr>
                                      <p:tavLst>
                                        <p:tav tm="0">
                                          <p:val>
                                            <p:strVal val="0-#ppt_w/2"/>
                                          </p:val>
                                        </p:tav>
                                        <p:tav tm="100000">
                                          <p:val>
                                            <p:strVal val="#ppt_x"/>
                                          </p:val>
                                        </p:tav>
                                      </p:tavLst>
                                    </p:anim>
                                    <p:anim calcmode="lin" valueType="num">
                                      <p:cBhvr additive="base">
                                        <p:cTn id="156" dur="500" fill="hold"/>
                                        <p:tgtEl>
                                          <p:spTgt spid="53"/>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54"/>
                                        </p:tgtEl>
                                        <p:attrNameLst>
                                          <p:attrName>style.visibility</p:attrName>
                                        </p:attrNameLst>
                                      </p:cBhvr>
                                      <p:to>
                                        <p:strVal val="visible"/>
                                      </p:to>
                                    </p:set>
                                    <p:anim calcmode="lin" valueType="num">
                                      <p:cBhvr additive="base">
                                        <p:cTn id="159" dur="500" fill="hold"/>
                                        <p:tgtEl>
                                          <p:spTgt spid="54"/>
                                        </p:tgtEl>
                                        <p:attrNameLst>
                                          <p:attrName>ppt_x</p:attrName>
                                        </p:attrNameLst>
                                      </p:cBhvr>
                                      <p:tavLst>
                                        <p:tav tm="0">
                                          <p:val>
                                            <p:strVal val="#ppt_x"/>
                                          </p:val>
                                        </p:tav>
                                        <p:tav tm="100000">
                                          <p:val>
                                            <p:strVal val="#ppt_x"/>
                                          </p:val>
                                        </p:tav>
                                      </p:tavLst>
                                    </p:anim>
                                    <p:anim calcmode="lin" valueType="num">
                                      <p:cBhvr additive="base">
                                        <p:cTn id="160" dur="500" fill="hold"/>
                                        <p:tgtEl>
                                          <p:spTgt spid="54"/>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55"/>
                                        </p:tgtEl>
                                        <p:attrNameLst>
                                          <p:attrName>style.visibility</p:attrName>
                                        </p:attrNameLst>
                                      </p:cBhvr>
                                      <p:to>
                                        <p:strVal val="visible"/>
                                      </p:to>
                                    </p:set>
                                    <p:anim calcmode="lin" valueType="num">
                                      <p:cBhvr additive="base">
                                        <p:cTn id="163" dur="500" fill="hold"/>
                                        <p:tgtEl>
                                          <p:spTgt spid="55"/>
                                        </p:tgtEl>
                                        <p:attrNameLst>
                                          <p:attrName>ppt_x</p:attrName>
                                        </p:attrNameLst>
                                      </p:cBhvr>
                                      <p:tavLst>
                                        <p:tav tm="0">
                                          <p:val>
                                            <p:strVal val="#ppt_x"/>
                                          </p:val>
                                        </p:tav>
                                        <p:tav tm="100000">
                                          <p:val>
                                            <p:strVal val="#ppt_x"/>
                                          </p:val>
                                        </p:tav>
                                      </p:tavLst>
                                    </p:anim>
                                    <p:anim calcmode="lin" valueType="num">
                                      <p:cBhvr additive="base">
                                        <p:cTn id="164" dur="500" fill="hold"/>
                                        <p:tgtEl>
                                          <p:spTgt spid="55"/>
                                        </p:tgtEl>
                                        <p:attrNameLst>
                                          <p:attrName>ppt_y</p:attrName>
                                        </p:attrNameLst>
                                      </p:cBhvr>
                                      <p:tavLst>
                                        <p:tav tm="0">
                                          <p:val>
                                            <p:strVal val="1+#ppt_h/2"/>
                                          </p:val>
                                        </p:tav>
                                        <p:tav tm="100000">
                                          <p:val>
                                            <p:strVal val="#ppt_y"/>
                                          </p:val>
                                        </p:tav>
                                      </p:tavLst>
                                    </p:anim>
                                  </p:childTnLst>
                                </p:cTn>
                              </p:par>
                              <p:par>
                                <p:cTn id="165" presetID="2" presetClass="entr" presetSubtype="4" fill="hold" grpId="0" nodeType="withEffect">
                                  <p:stCondLst>
                                    <p:cond delay="0"/>
                                  </p:stCondLst>
                                  <p:childTnLst>
                                    <p:set>
                                      <p:cBhvr>
                                        <p:cTn id="166" dur="1" fill="hold">
                                          <p:stCondLst>
                                            <p:cond delay="0"/>
                                          </p:stCondLst>
                                        </p:cTn>
                                        <p:tgtEl>
                                          <p:spTgt spid="56"/>
                                        </p:tgtEl>
                                        <p:attrNameLst>
                                          <p:attrName>style.visibility</p:attrName>
                                        </p:attrNameLst>
                                      </p:cBhvr>
                                      <p:to>
                                        <p:strVal val="visible"/>
                                      </p:to>
                                    </p:set>
                                    <p:anim calcmode="lin" valueType="num">
                                      <p:cBhvr additive="base">
                                        <p:cTn id="167" dur="500" fill="hold"/>
                                        <p:tgtEl>
                                          <p:spTgt spid="56"/>
                                        </p:tgtEl>
                                        <p:attrNameLst>
                                          <p:attrName>ppt_x</p:attrName>
                                        </p:attrNameLst>
                                      </p:cBhvr>
                                      <p:tavLst>
                                        <p:tav tm="0">
                                          <p:val>
                                            <p:strVal val="#ppt_x"/>
                                          </p:val>
                                        </p:tav>
                                        <p:tav tm="100000">
                                          <p:val>
                                            <p:strVal val="#ppt_x"/>
                                          </p:val>
                                        </p:tav>
                                      </p:tavLst>
                                    </p:anim>
                                    <p:anim calcmode="lin" valueType="num">
                                      <p:cBhvr additive="base">
                                        <p:cTn id="168" dur="500" fill="hold"/>
                                        <p:tgtEl>
                                          <p:spTgt spid="56"/>
                                        </p:tgtEl>
                                        <p:attrNameLst>
                                          <p:attrName>ppt_y</p:attrName>
                                        </p:attrNameLst>
                                      </p:cBhvr>
                                      <p:tavLst>
                                        <p:tav tm="0">
                                          <p:val>
                                            <p:strVal val="1+#ppt_h/2"/>
                                          </p:val>
                                        </p:tav>
                                        <p:tav tm="100000">
                                          <p:val>
                                            <p:strVal val="#ppt_y"/>
                                          </p:val>
                                        </p:tav>
                                      </p:tavLst>
                                    </p:anim>
                                  </p:childTnLst>
                                </p:cTn>
                              </p:par>
                              <p:par>
                                <p:cTn id="169" presetID="2" presetClass="entr" presetSubtype="8" fill="hold" nodeType="withEffect">
                                  <p:stCondLst>
                                    <p:cond delay="0"/>
                                  </p:stCondLst>
                                  <p:childTnLst>
                                    <p:set>
                                      <p:cBhvr>
                                        <p:cTn id="170" dur="1" fill="hold">
                                          <p:stCondLst>
                                            <p:cond delay="0"/>
                                          </p:stCondLst>
                                        </p:cTn>
                                        <p:tgtEl>
                                          <p:spTgt spid="57"/>
                                        </p:tgtEl>
                                        <p:attrNameLst>
                                          <p:attrName>style.visibility</p:attrName>
                                        </p:attrNameLst>
                                      </p:cBhvr>
                                      <p:to>
                                        <p:strVal val="visible"/>
                                      </p:to>
                                    </p:set>
                                    <p:anim calcmode="lin" valueType="num">
                                      <p:cBhvr additive="base">
                                        <p:cTn id="171" dur="500" fill="hold"/>
                                        <p:tgtEl>
                                          <p:spTgt spid="57"/>
                                        </p:tgtEl>
                                        <p:attrNameLst>
                                          <p:attrName>ppt_x</p:attrName>
                                        </p:attrNameLst>
                                      </p:cBhvr>
                                      <p:tavLst>
                                        <p:tav tm="0">
                                          <p:val>
                                            <p:strVal val="0-#ppt_w/2"/>
                                          </p:val>
                                        </p:tav>
                                        <p:tav tm="100000">
                                          <p:val>
                                            <p:strVal val="#ppt_x"/>
                                          </p:val>
                                        </p:tav>
                                      </p:tavLst>
                                    </p:anim>
                                    <p:anim calcmode="lin" valueType="num">
                                      <p:cBhvr additive="base">
                                        <p:cTn id="172" dur="500" fill="hold"/>
                                        <p:tgtEl>
                                          <p:spTgt spid="57"/>
                                        </p:tgtEl>
                                        <p:attrNameLst>
                                          <p:attrName>ppt_y</p:attrName>
                                        </p:attrNameLst>
                                      </p:cBhvr>
                                      <p:tavLst>
                                        <p:tav tm="0">
                                          <p:val>
                                            <p:strVal val="#ppt_y"/>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60"/>
                                        </p:tgtEl>
                                        <p:attrNameLst>
                                          <p:attrName>style.visibility</p:attrName>
                                        </p:attrNameLst>
                                      </p:cBhvr>
                                      <p:to>
                                        <p:strVal val="visible"/>
                                      </p:to>
                                    </p:set>
                                    <p:anim calcmode="lin" valueType="num">
                                      <p:cBhvr additive="base">
                                        <p:cTn id="175" dur="500" fill="hold"/>
                                        <p:tgtEl>
                                          <p:spTgt spid="60"/>
                                        </p:tgtEl>
                                        <p:attrNameLst>
                                          <p:attrName>ppt_x</p:attrName>
                                        </p:attrNameLst>
                                      </p:cBhvr>
                                      <p:tavLst>
                                        <p:tav tm="0">
                                          <p:val>
                                            <p:strVal val="#ppt_x"/>
                                          </p:val>
                                        </p:tav>
                                        <p:tav tm="100000">
                                          <p:val>
                                            <p:strVal val="#ppt_x"/>
                                          </p:val>
                                        </p:tav>
                                      </p:tavLst>
                                    </p:anim>
                                    <p:anim calcmode="lin" valueType="num">
                                      <p:cBhvr additive="base">
                                        <p:cTn id="176" dur="500" fill="hold"/>
                                        <p:tgtEl>
                                          <p:spTgt spid="60"/>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61"/>
                                        </p:tgtEl>
                                        <p:attrNameLst>
                                          <p:attrName>style.visibility</p:attrName>
                                        </p:attrNameLst>
                                      </p:cBhvr>
                                      <p:to>
                                        <p:strVal val="visible"/>
                                      </p:to>
                                    </p:set>
                                    <p:anim calcmode="lin" valueType="num">
                                      <p:cBhvr additive="base">
                                        <p:cTn id="179" dur="500" fill="hold"/>
                                        <p:tgtEl>
                                          <p:spTgt spid="61"/>
                                        </p:tgtEl>
                                        <p:attrNameLst>
                                          <p:attrName>ppt_x</p:attrName>
                                        </p:attrNameLst>
                                      </p:cBhvr>
                                      <p:tavLst>
                                        <p:tav tm="0">
                                          <p:val>
                                            <p:strVal val="#ppt_x"/>
                                          </p:val>
                                        </p:tav>
                                        <p:tav tm="100000">
                                          <p:val>
                                            <p:strVal val="#ppt_x"/>
                                          </p:val>
                                        </p:tav>
                                      </p:tavLst>
                                    </p:anim>
                                    <p:anim calcmode="lin" valueType="num">
                                      <p:cBhvr additive="base">
                                        <p:cTn id="180" dur="500" fill="hold"/>
                                        <p:tgtEl>
                                          <p:spTgt spid="61"/>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62"/>
                                        </p:tgtEl>
                                        <p:attrNameLst>
                                          <p:attrName>style.visibility</p:attrName>
                                        </p:attrNameLst>
                                      </p:cBhvr>
                                      <p:to>
                                        <p:strVal val="visible"/>
                                      </p:to>
                                    </p:set>
                                    <p:anim calcmode="lin" valueType="num">
                                      <p:cBhvr additive="base">
                                        <p:cTn id="183" dur="500" fill="hold"/>
                                        <p:tgtEl>
                                          <p:spTgt spid="62"/>
                                        </p:tgtEl>
                                        <p:attrNameLst>
                                          <p:attrName>ppt_x</p:attrName>
                                        </p:attrNameLst>
                                      </p:cBhvr>
                                      <p:tavLst>
                                        <p:tav tm="0">
                                          <p:val>
                                            <p:strVal val="#ppt_x"/>
                                          </p:val>
                                        </p:tav>
                                        <p:tav tm="100000">
                                          <p:val>
                                            <p:strVal val="#ppt_x"/>
                                          </p:val>
                                        </p:tav>
                                      </p:tavLst>
                                    </p:anim>
                                    <p:anim calcmode="lin" valueType="num">
                                      <p:cBhvr additive="base">
                                        <p:cTn id="184" dur="500" fill="hold"/>
                                        <p:tgtEl>
                                          <p:spTgt spid="62"/>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63"/>
                                        </p:tgtEl>
                                        <p:attrNameLst>
                                          <p:attrName>style.visibility</p:attrName>
                                        </p:attrNameLst>
                                      </p:cBhvr>
                                      <p:to>
                                        <p:strVal val="visible"/>
                                      </p:to>
                                    </p:set>
                                    <p:anim calcmode="lin" valueType="num">
                                      <p:cBhvr additive="base">
                                        <p:cTn id="187" dur="500" fill="hold"/>
                                        <p:tgtEl>
                                          <p:spTgt spid="63"/>
                                        </p:tgtEl>
                                        <p:attrNameLst>
                                          <p:attrName>ppt_x</p:attrName>
                                        </p:attrNameLst>
                                      </p:cBhvr>
                                      <p:tavLst>
                                        <p:tav tm="0">
                                          <p:val>
                                            <p:strVal val="#ppt_x"/>
                                          </p:val>
                                        </p:tav>
                                        <p:tav tm="100000">
                                          <p:val>
                                            <p:strVal val="#ppt_x"/>
                                          </p:val>
                                        </p:tav>
                                      </p:tavLst>
                                    </p:anim>
                                    <p:anim calcmode="lin" valueType="num">
                                      <p:cBhvr additive="base">
                                        <p:cTn id="188" dur="500" fill="hold"/>
                                        <p:tgtEl>
                                          <p:spTgt spid="63"/>
                                        </p:tgtEl>
                                        <p:attrNameLst>
                                          <p:attrName>ppt_y</p:attrName>
                                        </p:attrNameLst>
                                      </p:cBhvr>
                                      <p:tavLst>
                                        <p:tav tm="0">
                                          <p:val>
                                            <p:strVal val="1+#ppt_h/2"/>
                                          </p:val>
                                        </p:tav>
                                        <p:tav tm="100000">
                                          <p:val>
                                            <p:strVal val="#ppt_y"/>
                                          </p:val>
                                        </p:tav>
                                      </p:tavLst>
                                    </p:anim>
                                  </p:childTnLst>
                                </p:cTn>
                              </p:par>
                              <p:par>
                                <p:cTn id="189" presetID="2" presetClass="entr" presetSubtype="4" fill="hold" grpId="0" nodeType="withEffect">
                                  <p:stCondLst>
                                    <p:cond delay="0"/>
                                  </p:stCondLst>
                                  <p:childTnLst>
                                    <p:set>
                                      <p:cBhvr>
                                        <p:cTn id="190" dur="1" fill="hold">
                                          <p:stCondLst>
                                            <p:cond delay="0"/>
                                          </p:stCondLst>
                                        </p:cTn>
                                        <p:tgtEl>
                                          <p:spTgt spid="64"/>
                                        </p:tgtEl>
                                        <p:attrNameLst>
                                          <p:attrName>style.visibility</p:attrName>
                                        </p:attrNameLst>
                                      </p:cBhvr>
                                      <p:to>
                                        <p:strVal val="visible"/>
                                      </p:to>
                                    </p:set>
                                    <p:anim calcmode="lin" valueType="num">
                                      <p:cBhvr additive="base">
                                        <p:cTn id="191" dur="500" fill="hold"/>
                                        <p:tgtEl>
                                          <p:spTgt spid="64"/>
                                        </p:tgtEl>
                                        <p:attrNameLst>
                                          <p:attrName>ppt_x</p:attrName>
                                        </p:attrNameLst>
                                      </p:cBhvr>
                                      <p:tavLst>
                                        <p:tav tm="0">
                                          <p:val>
                                            <p:strVal val="#ppt_x"/>
                                          </p:val>
                                        </p:tav>
                                        <p:tav tm="100000">
                                          <p:val>
                                            <p:strVal val="#ppt_x"/>
                                          </p:val>
                                        </p:tav>
                                      </p:tavLst>
                                    </p:anim>
                                    <p:anim calcmode="lin" valueType="num">
                                      <p:cBhvr additive="base">
                                        <p:cTn id="192" dur="500" fill="hold"/>
                                        <p:tgtEl>
                                          <p:spTgt spid="64"/>
                                        </p:tgtEl>
                                        <p:attrNameLst>
                                          <p:attrName>ppt_y</p:attrName>
                                        </p:attrNameLst>
                                      </p:cBhvr>
                                      <p:tavLst>
                                        <p:tav tm="0">
                                          <p:val>
                                            <p:strVal val="1+#ppt_h/2"/>
                                          </p:val>
                                        </p:tav>
                                        <p:tav tm="100000">
                                          <p:val>
                                            <p:strVal val="#ppt_y"/>
                                          </p:val>
                                        </p:tav>
                                      </p:tavLst>
                                    </p:anim>
                                  </p:childTnLst>
                                </p:cTn>
                              </p:par>
                              <p:par>
                                <p:cTn id="193" presetID="2" presetClass="entr" presetSubtype="8" fill="hold" grpId="0" nodeType="withEffect">
                                  <p:stCondLst>
                                    <p:cond delay="0"/>
                                  </p:stCondLst>
                                  <p:childTnLst>
                                    <p:set>
                                      <p:cBhvr>
                                        <p:cTn id="194" dur="1" fill="hold">
                                          <p:stCondLst>
                                            <p:cond delay="0"/>
                                          </p:stCondLst>
                                        </p:cTn>
                                        <p:tgtEl>
                                          <p:spTgt spid="65"/>
                                        </p:tgtEl>
                                        <p:attrNameLst>
                                          <p:attrName>style.visibility</p:attrName>
                                        </p:attrNameLst>
                                      </p:cBhvr>
                                      <p:to>
                                        <p:strVal val="visible"/>
                                      </p:to>
                                    </p:set>
                                    <p:anim calcmode="lin" valueType="num">
                                      <p:cBhvr additive="base">
                                        <p:cTn id="195" dur="500" fill="hold"/>
                                        <p:tgtEl>
                                          <p:spTgt spid="65"/>
                                        </p:tgtEl>
                                        <p:attrNameLst>
                                          <p:attrName>ppt_x</p:attrName>
                                        </p:attrNameLst>
                                      </p:cBhvr>
                                      <p:tavLst>
                                        <p:tav tm="0">
                                          <p:val>
                                            <p:strVal val="0-#ppt_w/2"/>
                                          </p:val>
                                        </p:tav>
                                        <p:tav tm="100000">
                                          <p:val>
                                            <p:strVal val="#ppt_x"/>
                                          </p:val>
                                        </p:tav>
                                      </p:tavLst>
                                    </p:anim>
                                    <p:anim calcmode="lin" valueType="num">
                                      <p:cBhvr additive="base">
                                        <p:cTn id="196" dur="500" fill="hold"/>
                                        <p:tgtEl>
                                          <p:spTgt spid="65"/>
                                        </p:tgtEl>
                                        <p:attrNameLst>
                                          <p:attrName>ppt_y</p:attrName>
                                        </p:attrNameLst>
                                      </p:cBhvr>
                                      <p:tavLst>
                                        <p:tav tm="0">
                                          <p:val>
                                            <p:strVal val="#ppt_y"/>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66"/>
                                        </p:tgtEl>
                                        <p:attrNameLst>
                                          <p:attrName>style.visibility</p:attrName>
                                        </p:attrNameLst>
                                      </p:cBhvr>
                                      <p:to>
                                        <p:strVal val="visible"/>
                                      </p:to>
                                    </p:set>
                                    <p:anim calcmode="lin" valueType="num">
                                      <p:cBhvr additive="base">
                                        <p:cTn id="199" dur="500" fill="hold"/>
                                        <p:tgtEl>
                                          <p:spTgt spid="66"/>
                                        </p:tgtEl>
                                        <p:attrNameLst>
                                          <p:attrName>ppt_x</p:attrName>
                                        </p:attrNameLst>
                                      </p:cBhvr>
                                      <p:tavLst>
                                        <p:tav tm="0">
                                          <p:val>
                                            <p:strVal val="#ppt_x"/>
                                          </p:val>
                                        </p:tav>
                                        <p:tav tm="100000">
                                          <p:val>
                                            <p:strVal val="#ppt_x"/>
                                          </p:val>
                                        </p:tav>
                                      </p:tavLst>
                                    </p:anim>
                                    <p:anim calcmode="lin" valueType="num">
                                      <p:cBhvr additive="base">
                                        <p:cTn id="200" dur="500" fill="hold"/>
                                        <p:tgtEl>
                                          <p:spTgt spid="66"/>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67"/>
                                        </p:tgtEl>
                                        <p:attrNameLst>
                                          <p:attrName>style.visibility</p:attrName>
                                        </p:attrNameLst>
                                      </p:cBhvr>
                                      <p:to>
                                        <p:strVal val="visible"/>
                                      </p:to>
                                    </p:set>
                                    <p:anim calcmode="lin" valueType="num">
                                      <p:cBhvr additive="base">
                                        <p:cTn id="203" dur="500" fill="hold"/>
                                        <p:tgtEl>
                                          <p:spTgt spid="67"/>
                                        </p:tgtEl>
                                        <p:attrNameLst>
                                          <p:attrName>ppt_x</p:attrName>
                                        </p:attrNameLst>
                                      </p:cBhvr>
                                      <p:tavLst>
                                        <p:tav tm="0">
                                          <p:val>
                                            <p:strVal val="#ppt_x"/>
                                          </p:val>
                                        </p:tav>
                                        <p:tav tm="100000">
                                          <p:val>
                                            <p:strVal val="#ppt_x"/>
                                          </p:val>
                                        </p:tav>
                                      </p:tavLst>
                                    </p:anim>
                                    <p:anim calcmode="lin" valueType="num">
                                      <p:cBhvr additive="base">
                                        <p:cTn id="204" dur="500" fill="hold"/>
                                        <p:tgtEl>
                                          <p:spTgt spid="67"/>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68"/>
                                        </p:tgtEl>
                                        <p:attrNameLst>
                                          <p:attrName>style.visibility</p:attrName>
                                        </p:attrNameLst>
                                      </p:cBhvr>
                                      <p:to>
                                        <p:strVal val="visible"/>
                                      </p:to>
                                    </p:set>
                                    <p:anim calcmode="lin" valueType="num">
                                      <p:cBhvr additive="base">
                                        <p:cTn id="207" dur="500" fill="hold"/>
                                        <p:tgtEl>
                                          <p:spTgt spid="68"/>
                                        </p:tgtEl>
                                        <p:attrNameLst>
                                          <p:attrName>ppt_x</p:attrName>
                                        </p:attrNameLst>
                                      </p:cBhvr>
                                      <p:tavLst>
                                        <p:tav tm="0">
                                          <p:val>
                                            <p:strVal val="#ppt_x"/>
                                          </p:val>
                                        </p:tav>
                                        <p:tav tm="100000">
                                          <p:val>
                                            <p:strVal val="#ppt_x"/>
                                          </p:val>
                                        </p:tav>
                                      </p:tavLst>
                                    </p:anim>
                                    <p:anim calcmode="lin" valueType="num">
                                      <p:cBhvr additive="base">
                                        <p:cTn id="208" dur="500" fill="hold"/>
                                        <p:tgtEl>
                                          <p:spTgt spid="68"/>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69"/>
                                        </p:tgtEl>
                                        <p:attrNameLst>
                                          <p:attrName>style.visibility</p:attrName>
                                        </p:attrNameLst>
                                      </p:cBhvr>
                                      <p:to>
                                        <p:strVal val="visible"/>
                                      </p:to>
                                    </p:set>
                                    <p:anim calcmode="lin" valueType="num">
                                      <p:cBhvr additive="base">
                                        <p:cTn id="211" dur="500" fill="hold"/>
                                        <p:tgtEl>
                                          <p:spTgt spid="69"/>
                                        </p:tgtEl>
                                        <p:attrNameLst>
                                          <p:attrName>ppt_x</p:attrName>
                                        </p:attrNameLst>
                                      </p:cBhvr>
                                      <p:tavLst>
                                        <p:tav tm="0">
                                          <p:val>
                                            <p:strVal val="#ppt_x"/>
                                          </p:val>
                                        </p:tav>
                                        <p:tav tm="100000">
                                          <p:val>
                                            <p:strVal val="#ppt_x"/>
                                          </p:val>
                                        </p:tav>
                                      </p:tavLst>
                                    </p:anim>
                                    <p:anim calcmode="lin" valueType="num">
                                      <p:cBhvr additive="base">
                                        <p:cTn id="212" dur="500" fill="hold"/>
                                        <p:tgtEl>
                                          <p:spTgt spid="69"/>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70"/>
                                        </p:tgtEl>
                                        <p:attrNameLst>
                                          <p:attrName>style.visibility</p:attrName>
                                        </p:attrNameLst>
                                      </p:cBhvr>
                                      <p:to>
                                        <p:strVal val="visible"/>
                                      </p:to>
                                    </p:set>
                                    <p:anim calcmode="lin" valueType="num">
                                      <p:cBhvr additive="base">
                                        <p:cTn id="215" dur="500" fill="hold"/>
                                        <p:tgtEl>
                                          <p:spTgt spid="70"/>
                                        </p:tgtEl>
                                        <p:attrNameLst>
                                          <p:attrName>ppt_x</p:attrName>
                                        </p:attrNameLst>
                                      </p:cBhvr>
                                      <p:tavLst>
                                        <p:tav tm="0">
                                          <p:val>
                                            <p:strVal val="#ppt_x"/>
                                          </p:val>
                                        </p:tav>
                                        <p:tav tm="100000">
                                          <p:val>
                                            <p:strVal val="#ppt_x"/>
                                          </p:val>
                                        </p:tav>
                                      </p:tavLst>
                                    </p:anim>
                                    <p:anim calcmode="lin" valueType="num">
                                      <p:cBhvr additive="base">
                                        <p:cTn id="216" dur="500" fill="hold"/>
                                        <p:tgtEl>
                                          <p:spTgt spid="70"/>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71"/>
                                        </p:tgtEl>
                                        <p:attrNameLst>
                                          <p:attrName>style.visibility</p:attrName>
                                        </p:attrNameLst>
                                      </p:cBhvr>
                                      <p:to>
                                        <p:strVal val="visible"/>
                                      </p:to>
                                    </p:set>
                                    <p:anim calcmode="lin" valueType="num">
                                      <p:cBhvr additive="base">
                                        <p:cTn id="219" dur="500" fill="hold"/>
                                        <p:tgtEl>
                                          <p:spTgt spid="71"/>
                                        </p:tgtEl>
                                        <p:attrNameLst>
                                          <p:attrName>ppt_x</p:attrName>
                                        </p:attrNameLst>
                                      </p:cBhvr>
                                      <p:tavLst>
                                        <p:tav tm="0">
                                          <p:val>
                                            <p:strVal val="#ppt_x"/>
                                          </p:val>
                                        </p:tav>
                                        <p:tav tm="100000">
                                          <p:val>
                                            <p:strVal val="#ppt_x"/>
                                          </p:val>
                                        </p:tav>
                                      </p:tavLst>
                                    </p:anim>
                                    <p:anim calcmode="lin" valueType="num">
                                      <p:cBhvr additive="base">
                                        <p:cTn id="220" dur="500" fill="hold"/>
                                        <p:tgtEl>
                                          <p:spTgt spid="71"/>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72"/>
                                        </p:tgtEl>
                                        <p:attrNameLst>
                                          <p:attrName>style.visibility</p:attrName>
                                        </p:attrNameLst>
                                      </p:cBhvr>
                                      <p:to>
                                        <p:strVal val="visible"/>
                                      </p:to>
                                    </p:set>
                                    <p:anim calcmode="lin" valueType="num">
                                      <p:cBhvr additive="base">
                                        <p:cTn id="223" dur="500" fill="hold"/>
                                        <p:tgtEl>
                                          <p:spTgt spid="72"/>
                                        </p:tgtEl>
                                        <p:attrNameLst>
                                          <p:attrName>ppt_x</p:attrName>
                                        </p:attrNameLst>
                                      </p:cBhvr>
                                      <p:tavLst>
                                        <p:tav tm="0">
                                          <p:val>
                                            <p:strVal val="#ppt_x"/>
                                          </p:val>
                                        </p:tav>
                                        <p:tav tm="100000">
                                          <p:val>
                                            <p:strVal val="#ppt_x"/>
                                          </p:val>
                                        </p:tav>
                                      </p:tavLst>
                                    </p:anim>
                                    <p:anim calcmode="lin" valueType="num">
                                      <p:cBhvr additive="base">
                                        <p:cTn id="224" dur="500" fill="hold"/>
                                        <p:tgtEl>
                                          <p:spTgt spid="72"/>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 calcmode="lin" valueType="num">
                                      <p:cBhvr additive="base">
                                        <p:cTn id="227" dur="500" fill="hold"/>
                                        <p:tgtEl>
                                          <p:spTgt spid="73"/>
                                        </p:tgtEl>
                                        <p:attrNameLst>
                                          <p:attrName>ppt_x</p:attrName>
                                        </p:attrNameLst>
                                      </p:cBhvr>
                                      <p:tavLst>
                                        <p:tav tm="0">
                                          <p:val>
                                            <p:strVal val="#ppt_x"/>
                                          </p:val>
                                        </p:tav>
                                        <p:tav tm="100000">
                                          <p:val>
                                            <p:strVal val="#ppt_x"/>
                                          </p:val>
                                        </p:tav>
                                      </p:tavLst>
                                    </p:anim>
                                    <p:anim calcmode="lin" valueType="num">
                                      <p:cBhvr additive="base">
                                        <p:cTn id="228" dur="500" fill="hold"/>
                                        <p:tgtEl>
                                          <p:spTgt spid="73"/>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74"/>
                                        </p:tgtEl>
                                        <p:attrNameLst>
                                          <p:attrName>style.visibility</p:attrName>
                                        </p:attrNameLst>
                                      </p:cBhvr>
                                      <p:to>
                                        <p:strVal val="visible"/>
                                      </p:to>
                                    </p:set>
                                    <p:anim calcmode="lin" valueType="num">
                                      <p:cBhvr additive="base">
                                        <p:cTn id="231" dur="500" fill="hold"/>
                                        <p:tgtEl>
                                          <p:spTgt spid="74"/>
                                        </p:tgtEl>
                                        <p:attrNameLst>
                                          <p:attrName>ppt_x</p:attrName>
                                        </p:attrNameLst>
                                      </p:cBhvr>
                                      <p:tavLst>
                                        <p:tav tm="0">
                                          <p:val>
                                            <p:strVal val="#ppt_x"/>
                                          </p:val>
                                        </p:tav>
                                        <p:tav tm="100000">
                                          <p:val>
                                            <p:strVal val="#ppt_x"/>
                                          </p:val>
                                        </p:tav>
                                      </p:tavLst>
                                    </p:anim>
                                    <p:anim calcmode="lin" valueType="num">
                                      <p:cBhvr additive="base">
                                        <p:cTn id="232" dur="500" fill="hold"/>
                                        <p:tgtEl>
                                          <p:spTgt spid="74"/>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75"/>
                                        </p:tgtEl>
                                        <p:attrNameLst>
                                          <p:attrName>style.visibility</p:attrName>
                                        </p:attrNameLst>
                                      </p:cBhvr>
                                      <p:to>
                                        <p:strVal val="visible"/>
                                      </p:to>
                                    </p:set>
                                    <p:anim calcmode="lin" valueType="num">
                                      <p:cBhvr additive="base">
                                        <p:cTn id="235" dur="500" fill="hold"/>
                                        <p:tgtEl>
                                          <p:spTgt spid="75"/>
                                        </p:tgtEl>
                                        <p:attrNameLst>
                                          <p:attrName>ppt_x</p:attrName>
                                        </p:attrNameLst>
                                      </p:cBhvr>
                                      <p:tavLst>
                                        <p:tav tm="0">
                                          <p:val>
                                            <p:strVal val="#ppt_x"/>
                                          </p:val>
                                        </p:tav>
                                        <p:tav tm="100000">
                                          <p:val>
                                            <p:strVal val="#ppt_x"/>
                                          </p:val>
                                        </p:tav>
                                      </p:tavLst>
                                    </p:anim>
                                    <p:anim calcmode="lin" valueType="num">
                                      <p:cBhvr additive="base">
                                        <p:cTn id="236" dur="500" fill="hold"/>
                                        <p:tgtEl>
                                          <p:spTgt spid="75"/>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76"/>
                                        </p:tgtEl>
                                        <p:attrNameLst>
                                          <p:attrName>style.visibility</p:attrName>
                                        </p:attrNameLst>
                                      </p:cBhvr>
                                      <p:to>
                                        <p:strVal val="visible"/>
                                      </p:to>
                                    </p:set>
                                    <p:anim calcmode="lin" valueType="num">
                                      <p:cBhvr additive="base">
                                        <p:cTn id="239" dur="500" fill="hold"/>
                                        <p:tgtEl>
                                          <p:spTgt spid="76"/>
                                        </p:tgtEl>
                                        <p:attrNameLst>
                                          <p:attrName>ppt_x</p:attrName>
                                        </p:attrNameLst>
                                      </p:cBhvr>
                                      <p:tavLst>
                                        <p:tav tm="0">
                                          <p:val>
                                            <p:strVal val="#ppt_x"/>
                                          </p:val>
                                        </p:tav>
                                        <p:tav tm="100000">
                                          <p:val>
                                            <p:strVal val="#ppt_x"/>
                                          </p:val>
                                        </p:tav>
                                      </p:tavLst>
                                    </p:anim>
                                    <p:anim calcmode="lin" valueType="num">
                                      <p:cBhvr additive="base">
                                        <p:cTn id="240" dur="500" fill="hold"/>
                                        <p:tgtEl>
                                          <p:spTgt spid="76"/>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77"/>
                                        </p:tgtEl>
                                        <p:attrNameLst>
                                          <p:attrName>style.visibility</p:attrName>
                                        </p:attrNameLst>
                                      </p:cBhvr>
                                      <p:to>
                                        <p:strVal val="visible"/>
                                      </p:to>
                                    </p:set>
                                    <p:anim calcmode="lin" valueType="num">
                                      <p:cBhvr additive="base">
                                        <p:cTn id="243" dur="500" fill="hold"/>
                                        <p:tgtEl>
                                          <p:spTgt spid="77"/>
                                        </p:tgtEl>
                                        <p:attrNameLst>
                                          <p:attrName>ppt_x</p:attrName>
                                        </p:attrNameLst>
                                      </p:cBhvr>
                                      <p:tavLst>
                                        <p:tav tm="0">
                                          <p:val>
                                            <p:strVal val="#ppt_x"/>
                                          </p:val>
                                        </p:tav>
                                        <p:tav tm="100000">
                                          <p:val>
                                            <p:strVal val="#ppt_x"/>
                                          </p:val>
                                        </p:tav>
                                      </p:tavLst>
                                    </p:anim>
                                    <p:anim calcmode="lin" valueType="num">
                                      <p:cBhvr additive="base">
                                        <p:cTn id="244" dur="500" fill="hold"/>
                                        <p:tgtEl>
                                          <p:spTgt spid="77"/>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78"/>
                                        </p:tgtEl>
                                        <p:attrNameLst>
                                          <p:attrName>style.visibility</p:attrName>
                                        </p:attrNameLst>
                                      </p:cBhvr>
                                      <p:to>
                                        <p:strVal val="visible"/>
                                      </p:to>
                                    </p:set>
                                    <p:anim calcmode="lin" valueType="num">
                                      <p:cBhvr additive="base">
                                        <p:cTn id="247" dur="500" fill="hold"/>
                                        <p:tgtEl>
                                          <p:spTgt spid="78"/>
                                        </p:tgtEl>
                                        <p:attrNameLst>
                                          <p:attrName>ppt_x</p:attrName>
                                        </p:attrNameLst>
                                      </p:cBhvr>
                                      <p:tavLst>
                                        <p:tav tm="0">
                                          <p:val>
                                            <p:strVal val="#ppt_x"/>
                                          </p:val>
                                        </p:tav>
                                        <p:tav tm="100000">
                                          <p:val>
                                            <p:strVal val="#ppt_x"/>
                                          </p:val>
                                        </p:tav>
                                      </p:tavLst>
                                    </p:anim>
                                    <p:anim calcmode="lin" valueType="num">
                                      <p:cBhvr additive="base">
                                        <p:cTn id="248" dur="500" fill="hold"/>
                                        <p:tgtEl>
                                          <p:spTgt spid="78"/>
                                        </p:tgtEl>
                                        <p:attrNameLst>
                                          <p:attrName>ppt_y</p:attrName>
                                        </p:attrNameLst>
                                      </p:cBhvr>
                                      <p:tavLst>
                                        <p:tav tm="0">
                                          <p:val>
                                            <p:strVal val="1+#ppt_h/2"/>
                                          </p:val>
                                        </p:tav>
                                        <p:tav tm="100000">
                                          <p:val>
                                            <p:strVal val="#ppt_y"/>
                                          </p:val>
                                        </p:tav>
                                      </p:tavLst>
                                    </p:anim>
                                  </p:childTnLst>
                                </p:cTn>
                              </p:par>
                              <p:par>
                                <p:cTn id="249" presetID="2" presetClass="entr" presetSubtype="4" fill="hold" grpId="0" nodeType="withEffect">
                                  <p:stCondLst>
                                    <p:cond delay="0"/>
                                  </p:stCondLst>
                                  <p:childTnLst>
                                    <p:set>
                                      <p:cBhvr>
                                        <p:cTn id="250" dur="1" fill="hold">
                                          <p:stCondLst>
                                            <p:cond delay="0"/>
                                          </p:stCondLst>
                                        </p:cTn>
                                        <p:tgtEl>
                                          <p:spTgt spid="79"/>
                                        </p:tgtEl>
                                        <p:attrNameLst>
                                          <p:attrName>style.visibility</p:attrName>
                                        </p:attrNameLst>
                                      </p:cBhvr>
                                      <p:to>
                                        <p:strVal val="visible"/>
                                      </p:to>
                                    </p:set>
                                    <p:anim calcmode="lin" valueType="num">
                                      <p:cBhvr additive="base">
                                        <p:cTn id="251" dur="500" fill="hold"/>
                                        <p:tgtEl>
                                          <p:spTgt spid="79"/>
                                        </p:tgtEl>
                                        <p:attrNameLst>
                                          <p:attrName>ppt_x</p:attrName>
                                        </p:attrNameLst>
                                      </p:cBhvr>
                                      <p:tavLst>
                                        <p:tav tm="0">
                                          <p:val>
                                            <p:strVal val="#ppt_x"/>
                                          </p:val>
                                        </p:tav>
                                        <p:tav tm="100000">
                                          <p:val>
                                            <p:strVal val="#ppt_x"/>
                                          </p:val>
                                        </p:tav>
                                      </p:tavLst>
                                    </p:anim>
                                    <p:anim calcmode="lin" valueType="num">
                                      <p:cBhvr additive="base">
                                        <p:cTn id="252" dur="500" fill="hold"/>
                                        <p:tgtEl>
                                          <p:spTgt spid="79"/>
                                        </p:tgtEl>
                                        <p:attrNameLst>
                                          <p:attrName>ppt_y</p:attrName>
                                        </p:attrNameLst>
                                      </p:cBhvr>
                                      <p:tavLst>
                                        <p:tav tm="0">
                                          <p:val>
                                            <p:strVal val="1+#ppt_h/2"/>
                                          </p:val>
                                        </p:tav>
                                        <p:tav tm="100000">
                                          <p:val>
                                            <p:strVal val="#ppt_y"/>
                                          </p:val>
                                        </p:tav>
                                      </p:tavLst>
                                    </p:anim>
                                  </p:childTnLst>
                                </p:cTn>
                              </p:par>
                              <p:par>
                                <p:cTn id="253" presetID="2" presetClass="entr" presetSubtype="1" fill="hold" grpId="0" nodeType="withEffect">
                                  <p:stCondLst>
                                    <p:cond delay="0"/>
                                  </p:stCondLst>
                                  <p:childTnLst>
                                    <p:set>
                                      <p:cBhvr>
                                        <p:cTn id="254" dur="1" fill="hold">
                                          <p:stCondLst>
                                            <p:cond delay="0"/>
                                          </p:stCondLst>
                                        </p:cTn>
                                        <p:tgtEl>
                                          <p:spTgt spid="80"/>
                                        </p:tgtEl>
                                        <p:attrNameLst>
                                          <p:attrName>style.visibility</p:attrName>
                                        </p:attrNameLst>
                                      </p:cBhvr>
                                      <p:to>
                                        <p:strVal val="visible"/>
                                      </p:to>
                                    </p:set>
                                    <p:anim calcmode="lin" valueType="num">
                                      <p:cBhvr additive="base">
                                        <p:cTn id="255" dur="500" fill="hold"/>
                                        <p:tgtEl>
                                          <p:spTgt spid="80"/>
                                        </p:tgtEl>
                                        <p:attrNameLst>
                                          <p:attrName>ppt_x</p:attrName>
                                        </p:attrNameLst>
                                      </p:cBhvr>
                                      <p:tavLst>
                                        <p:tav tm="0">
                                          <p:val>
                                            <p:strVal val="#ppt_x"/>
                                          </p:val>
                                        </p:tav>
                                        <p:tav tm="100000">
                                          <p:val>
                                            <p:strVal val="#ppt_x"/>
                                          </p:val>
                                        </p:tav>
                                      </p:tavLst>
                                    </p:anim>
                                    <p:anim calcmode="lin" valueType="num">
                                      <p:cBhvr additive="base">
                                        <p:cTn id="256" dur="500" fill="hold"/>
                                        <p:tgtEl>
                                          <p:spTgt spid="80"/>
                                        </p:tgtEl>
                                        <p:attrNameLst>
                                          <p:attrName>ppt_y</p:attrName>
                                        </p:attrNameLst>
                                      </p:cBhvr>
                                      <p:tavLst>
                                        <p:tav tm="0">
                                          <p:val>
                                            <p:strVal val="0-#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81"/>
                                        </p:tgtEl>
                                        <p:attrNameLst>
                                          <p:attrName>style.visibility</p:attrName>
                                        </p:attrNameLst>
                                      </p:cBhvr>
                                      <p:to>
                                        <p:strVal val="visible"/>
                                      </p:to>
                                    </p:set>
                                    <p:anim calcmode="lin" valueType="num">
                                      <p:cBhvr additive="base">
                                        <p:cTn id="259" dur="500" fill="hold"/>
                                        <p:tgtEl>
                                          <p:spTgt spid="81"/>
                                        </p:tgtEl>
                                        <p:attrNameLst>
                                          <p:attrName>ppt_x</p:attrName>
                                        </p:attrNameLst>
                                      </p:cBhvr>
                                      <p:tavLst>
                                        <p:tav tm="0">
                                          <p:val>
                                            <p:strVal val="#ppt_x"/>
                                          </p:val>
                                        </p:tav>
                                        <p:tav tm="100000">
                                          <p:val>
                                            <p:strVal val="#ppt_x"/>
                                          </p:val>
                                        </p:tav>
                                      </p:tavLst>
                                    </p:anim>
                                    <p:anim calcmode="lin" valueType="num">
                                      <p:cBhvr additive="base">
                                        <p:cTn id="260" dur="500" fill="hold"/>
                                        <p:tgtEl>
                                          <p:spTgt spid="81"/>
                                        </p:tgtEl>
                                        <p:attrNameLst>
                                          <p:attrName>ppt_y</p:attrName>
                                        </p:attrNameLst>
                                      </p:cBhvr>
                                      <p:tavLst>
                                        <p:tav tm="0">
                                          <p:val>
                                            <p:strVal val="1+#ppt_h/2"/>
                                          </p:val>
                                        </p:tav>
                                        <p:tav tm="100000">
                                          <p:val>
                                            <p:strVal val="#ppt_y"/>
                                          </p:val>
                                        </p:tav>
                                      </p:tavLst>
                                    </p:anim>
                                  </p:childTnLst>
                                </p:cTn>
                              </p:par>
                              <p:par>
                                <p:cTn id="261" presetID="2" presetClass="entr" presetSubtype="4" fill="hold" grpId="0" nodeType="withEffect">
                                  <p:stCondLst>
                                    <p:cond delay="0"/>
                                  </p:stCondLst>
                                  <p:childTnLst>
                                    <p:set>
                                      <p:cBhvr>
                                        <p:cTn id="262" dur="1" fill="hold">
                                          <p:stCondLst>
                                            <p:cond delay="0"/>
                                          </p:stCondLst>
                                        </p:cTn>
                                        <p:tgtEl>
                                          <p:spTgt spid="82"/>
                                        </p:tgtEl>
                                        <p:attrNameLst>
                                          <p:attrName>style.visibility</p:attrName>
                                        </p:attrNameLst>
                                      </p:cBhvr>
                                      <p:to>
                                        <p:strVal val="visible"/>
                                      </p:to>
                                    </p:set>
                                    <p:anim calcmode="lin" valueType="num">
                                      <p:cBhvr additive="base">
                                        <p:cTn id="263" dur="500" fill="hold"/>
                                        <p:tgtEl>
                                          <p:spTgt spid="82"/>
                                        </p:tgtEl>
                                        <p:attrNameLst>
                                          <p:attrName>ppt_x</p:attrName>
                                        </p:attrNameLst>
                                      </p:cBhvr>
                                      <p:tavLst>
                                        <p:tav tm="0">
                                          <p:val>
                                            <p:strVal val="#ppt_x"/>
                                          </p:val>
                                        </p:tav>
                                        <p:tav tm="100000">
                                          <p:val>
                                            <p:strVal val="#ppt_x"/>
                                          </p:val>
                                        </p:tav>
                                      </p:tavLst>
                                    </p:anim>
                                    <p:anim calcmode="lin" valueType="num">
                                      <p:cBhvr additive="base">
                                        <p:cTn id="264" dur="500" fill="hold"/>
                                        <p:tgtEl>
                                          <p:spTgt spid="82"/>
                                        </p:tgtEl>
                                        <p:attrNameLst>
                                          <p:attrName>ppt_y</p:attrName>
                                        </p:attrNameLst>
                                      </p:cBhvr>
                                      <p:tavLst>
                                        <p:tav tm="0">
                                          <p:val>
                                            <p:strVal val="1+#ppt_h/2"/>
                                          </p:val>
                                        </p:tav>
                                        <p:tav tm="100000">
                                          <p:val>
                                            <p:strVal val="#ppt_y"/>
                                          </p:val>
                                        </p:tav>
                                      </p:tavLst>
                                    </p:anim>
                                  </p:childTnLst>
                                </p:cTn>
                              </p:par>
                              <p:par>
                                <p:cTn id="265" presetID="2" presetClass="entr" presetSubtype="3" fill="hold" grpId="0" nodeType="withEffect">
                                  <p:stCondLst>
                                    <p:cond delay="0"/>
                                  </p:stCondLst>
                                  <p:childTnLst>
                                    <p:set>
                                      <p:cBhvr>
                                        <p:cTn id="266" dur="1" fill="hold">
                                          <p:stCondLst>
                                            <p:cond delay="0"/>
                                          </p:stCondLst>
                                        </p:cTn>
                                        <p:tgtEl>
                                          <p:spTgt spid="83"/>
                                        </p:tgtEl>
                                        <p:attrNameLst>
                                          <p:attrName>style.visibility</p:attrName>
                                        </p:attrNameLst>
                                      </p:cBhvr>
                                      <p:to>
                                        <p:strVal val="visible"/>
                                      </p:to>
                                    </p:set>
                                    <p:anim calcmode="lin" valueType="num">
                                      <p:cBhvr additive="base">
                                        <p:cTn id="267" dur="500" fill="hold"/>
                                        <p:tgtEl>
                                          <p:spTgt spid="83"/>
                                        </p:tgtEl>
                                        <p:attrNameLst>
                                          <p:attrName>ppt_x</p:attrName>
                                        </p:attrNameLst>
                                      </p:cBhvr>
                                      <p:tavLst>
                                        <p:tav tm="0">
                                          <p:val>
                                            <p:strVal val="1+#ppt_w/2"/>
                                          </p:val>
                                        </p:tav>
                                        <p:tav tm="100000">
                                          <p:val>
                                            <p:strVal val="#ppt_x"/>
                                          </p:val>
                                        </p:tav>
                                      </p:tavLst>
                                    </p:anim>
                                    <p:anim calcmode="lin" valueType="num">
                                      <p:cBhvr additive="base">
                                        <p:cTn id="268" dur="500" fill="hold"/>
                                        <p:tgtEl>
                                          <p:spTgt spid="83"/>
                                        </p:tgtEl>
                                        <p:attrNameLst>
                                          <p:attrName>ppt_y</p:attrName>
                                        </p:attrNameLst>
                                      </p:cBhvr>
                                      <p:tavLst>
                                        <p:tav tm="0">
                                          <p:val>
                                            <p:strVal val="0-#ppt_h/2"/>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84"/>
                                        </p:tgtEl>
                                        <p:attrNameLst>
                                          <p:attrName>style.visibility</p:attrName>
                                        </p:attrNameLst>
                                      </p:cBhvr>
                                      <p:to>
                                        <p:strVal val="visible"/>
                                      </p:to>
                                    </p:set>
                                    <p:anim calcmode="lin" valueType="num">
                                      <p:cBhvr additive="base">
                                        <p:cTn id="271" dur="500" fill="hold"/>
                                        <p:tgtEl>
                                          <p:spTgt spid="84"/>
                                        </p:tgtEl>
                                        <p:attrNameLst>
                                          <p:attrName>ppt_x</p:attrName>
                                        </p:attrNameLst>
                                      </p:cBhvr>
                                      <p:tavLst>
                                        <p:tav tm="0">
                                          <p:val>
                                            <p:strVal val="1+#ppt_w/2"/>
                                          </p:val>
                                        </p:tav>
                                        <p:tav tm="100000">
                                          <p:val>
                                            <p:strVal val="#ppt_x"/>
                                          </p:val>
                                        </p:tav>
                                      </p:tavLst>
                                    </p:anim>
                                    <p:anim calcmode="lin" valueType="num">
                                      <p:cBhvr additive="base">
                                        <p:cTn id="272" dur="500" fill="hold"/>
                                        <p:tgtEl>
                                          <p:spTgt spid="84"/>
                                        </p:tgtEl>
                                        <p:attrNameLst>
                                          <p:attrName>ppt_y</p:attrName>
                                        </p:attrNameLst>
                                      </p:cBhvr>
                                      <p:tavLst>
                                        <p:tav tm="0">
                                          <p:val>
                                            <p:strVal val="#ppt_y"/>
                                          </p:val>
                                        </p:tav>
                                        <p:tav tm="100000">
                                          <p:val>
                                            <p:strVal val="#ppt_y"/>
                                          </p:val>
                                        </p:tav>
                                      </p:tavLst>
                                    </p:anim>
                                  </p:childTnLst>
                                </p:cTn>
                              </p:par>
                              <p:par>
                                <p:cTn id="273" presetID="2" presetClass="entr" presetSubtype="12" fill="hold" grpId="0" nodeType="withEffect">
                                  <p:stCondLst>
                                    <p:cond delay="0"/>
                                  </p:stCondLst>
                                  <p:childTnLst>
                                    <p:set>
                                      <p:cBhvr>
                                        <p:cTn id="274" dur="1" fill="hold">
                                          <p:stCondLst>
                                            <p:cond delay="0"/>
                                          </p:stCondLst>
                                        </p:cTn>
                                        <p:tgtEl>
                                          <p:spTgt spid="85"/>
                                        </p:tgtEl>
                                        <p:attrNameLst>
                                          <p:attrName>style.visibility</p:attrName>
                                        </p:attrNameLst>
                                      </p:cBhvr>
                                      <p:to>
                                        <p:strVal val="visible"/>
                                      </p:to>
                                    </p:set>
                                    <p:anim calcmode="lin" valueType="num">
                                      <p:cBhvr additive="base">
                                        <p:cTn id="275" dur="500" fill="hold"/>
                                        <p:tgtEl>
                                          <p:spTgt spid="85"/>
                                        </p:tgtEl>
                                        <p:attrNameLst>
                                          <p:attrName>ppt_x</p:attrName>
                                        </p:attrNameLst>
                                      </p:cBhvr>
                                      <p:tavLst>
                                        <p:tav tm="0">
                                          <p:val>
                                            <p:strVal val="0-#ppt_w/2"/>
                                          </p:val>
                                        </p:tav>
                                        <p:tav tm="100000">
                                          <p:val>
                                            <p:strVal val="#ppt_x"/>
                                          </p:val>
                                        </p:tav>
                                      </p:tavLst>
                                    </p:anim>
                                    <p:anim calcmode="lin" valueType="num">
                                      <p:cBhvr additive="base">
                                        <p:cTn id="276" dur="500" fill="hold"/>
                                        <p:tgtEl>
                                          <p:spTgt spid="85"/>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86"/>
                                        </p:tgtEl>
                                        <p:attrNameLst>
                                          <p:attrName>style.visibility</p:attrName>
                                        </p:attrNameLst>
                                      </p:cBhvr>
                                      <p:to>
                                        <p:strVal val="visible"/>
                                      </p:to>
                                    </p:set>
                                    <p:anim calcmode="lin" valueType="num">
                                      <p:cBhvr additive="base">
                                        <p:cTn id="279" dur="500" fill="hold"/>
                                        <p:tgtEl>
                                          <p:spTgt spid="86"/>
                                        </p:tgtEl>
                                        <p:attrNameLst>
                                          <p:attrName>ppt_x</p:attrName>
                                        </p:attrNameLst>
                                      </p:cBhvr>
                                      <p:tavLst>
                                        <p:tav tm="0">
                                          <p:val>
                                            <p:strVal val="#ppt_x"/>
                                          </p:val>
                                        </p:tav>
                                        <p:tav tm="100000">
                                          <p:val>
                                            <p:strVal val="#ppt_x"/>
                                          </p:val>
                                        </p:tav>
                                      </p:tavLst>
                                    </p:anim>
                                    <p:anim calcmode="lin" valueType="num">
                                      <p:cBhvr additive="base">
                                        <p:cTn id="280" dur="500" fill="hold"/>
                                        <p:tgtEl>
                                          <p:spTgt spid="86"/>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87"/>
                                        </p:tgtEl>
                                        <p:attrNameLst>
                                          <p:attrName>style.visibility</p:attrName>
                                        </p:attrNameLst>
                                      </p:cBhvr>
                                      <p:to>
                                        <p:strVal val="visible"/>
                                      </p:to>
                                    </p:set>
                                    <p:anim calcmode="lin" valueType="num">
                                      <p:cBhvr additive="base">
                                        <p:cTn id="283" dur="500" fill="hold"/>
                                        <p:tgtEl>
                                          <p:spTgt spid="87"/>
                                        </p:tgtEl>
                                        <p:attrNameLst>
                                          <p:attrName>ppt_x</p:attrName>
                                        </p:attrNameLst>
                                      </p:cBhvr>
                                      <p:tavLst>
                                        <p:tav tm="0">
                                          <p:val>
                                            <p:strVal val="#ppt_x"/>
                                          </p:val>
                                        </p:tav>
                                        <p:tav tm="100000">
                                          <p:val>
                                            <p:strVal val="#ppt_x"/>
                                          </p:val>
                                        </p:tav>
                                      </p:tavLst>
                                    </p:anim>
                                    <p:anim calcmode="lin" valueType="num">
                                      <p:cBhvr additive="base">
                                        <p:cTn id="284" dur="500" fill="hold"/>
                                        <p:tgtEl>
                                          <p:spTgt spid="87"/>
                                        </p:tgtEl>
                                        <p:attrNameLst>
                                          <p:attrName>ppt_y</p:attrName>
                                        </p:attrNameLst>
                                      </p:cBhvr>
                                      <p:tavLst>
                                        <p:tav tm="0">
                                          <p:val>
                                            <p:strVal val="1+#ppt_h/2"/>
                                          </p:val>
                                        </p:tav>
                                        <p:tav tm="100000">
                                          <p:val>
                                            <p:strVal val="#ppt_y"/>
                                          </p:val>
                                        </p:tav>
                                      </p:tavLst>
                                    </p:anim>
                                  </p:childTnLst>
                                </p:cTn>
                              </p:par>
                              <p:par>
                                <p:cTn id="285" presetID="2" presetClass="entr" presetSubtype="4" fill="hold" grpId="0" nodeType="withEffect">
                                  <p:stCondLst>
                                    <p:cond delay="0"/>
                                  </p:stCondLst>
                                  <p:childTnLst>
                                    <p:set>
                                      <p:cBhvr>
                                        <p:cTn id="286" dur="1" fill="hold">
                                          <p:stCondLst>
                                            <p:cond delay="0"/>
                                          </p:stCondLst>
                                        </p:cTn>
                                        <p:tgtEl>
                                          <p:spTgt spid="88"/>
                                        </p:tgtEl>
                                        <p:attrNameLst>
                                          <p:attrName>style.visibility</p:attrName>
                                        </p:attrNameLst>
                                      </p:cBhvr>
                                      <p:to>
                                        <p:strVal val="visible"/>
                                      </p:to>
                                    </p:set>
                                    <p:anim calcmode="lin" valueType="num">
                                      <p:cBhvr additive="base">
                                        <p:cTn id="287" dur="500" fill="hold"/>
                                        <p:tgtEl>
                                          <p:spTgt spid="88"/>
                                        </p:tgtEl>
                                        <p:attrNameLst>
                                          <p:attrName>ppt_x</p:attrName>
                                        </p:attrNameLst>
                                      </p:cBhvr>
                                      <p:tavLst>
                                        <p:tav tm="0">
                                          <p:val>
                                            <p:strVal val="#ppt_x"/>
                                          </p:val>
                                        </p:tav>
                                        <p:tav tm="100000">
                                          <p:val>
                                            <p:strVal val="#ppt_x"/>
                                          </p:val>
                                        </p:tav>
                                      </p:tavLst>
                                    </p:anim>
                                    <p:anim calcmode="lin" valueType="num">
                                      <p:cBhvr additive="base">
                                        <p:cTn id="288" dur="500" fill="hold"/>
                                        <p:tgtEl>
                                          <p:spTgt spid="88"/>
                                        </p:tgtEl>
                                        <p:attrNameLst>
                                          <p:attrName>ppt_y</p:attrName>
                                        </p:attrNameLst>
                                      </p:cBhvr>
                                      <p:tavLst>
                                        <p:tav tm="0">
                                          <p:val>
                                            <p:strVal val="1+#ppt_h/2"/>
                                          </p:val>
                                        </p:tav>
                                        <p:tav tm="100000">
                                          <p:val>
                                            <p:strVal val="#ppt_y"/>
                                          </p:val>
                                        </p:tav>
                                      </p:tavLst>
                                    </p:anim>
                                  </p:childTnLst>
                                </p:cTn>
                              </p:par>
                              <p:par>
                                <p:cTn id="289" presetID="2" presetClass="entr" presetSubtype="8" fill="hold" grpId="0" nodeType="withEffect">
                                  <p:stCondLst>
                                    <p:cond delay="0"/>
                                  </p:stCondLst>
                                  <p:childTnLst>
                                    <p:set>
                                      <p:cBhvr>
                                        <p:cTn id="290" dur="1" fill="hold">
                                          <p:stCondLst>
                                            <p:cond delay="0"/>
                                          </p:stCondLst>
                                        </p:cTn>
                                        <p:tgtEl>
                                          <p:spTgt spid="89"/>
                                        </p:tgtEl>
                                        <p:attrNameLst>
                                          <p:attrName>style.visibility</p:attrName>
                                        </p:attrNameLst>
                                      </p:cBhvr>
                                      <p:to>
                                        <p:strVal val="visible"/>
                                      </p:to>
                                    </p:set>
                                    <p:anim calcmode="lin" valueType="num">
                                      <p:cBhvr additive="base">
                                        <p:cTn id="291" dur="500" fill="hold"/>
                                        <p:tgtEl>
                                          <p:spTgt spid="89"/>
                                        </p:tgtEl>
                                        <p:attrNameLst>
                                          <p:attrName>ppt_x</p:attrName>
                                        </p:attrNameLst>
                                      </p:cBhvr>
                                      <p:tavLst>
                                        <p:tav tm="0">
                                          <p:val>
                                            <p:strVal val="0-#ppt_w/2"/>
                                          </p:val>
                                        </p:tav>
                                        <p:tav tm="100000">
                                          <p:val>
                                            <p:strVal val="#ppt_x"/>
                                          </p:val>
                                        </p:tav>
                                      </p:tavLst>
                                    </p:anim>
                                    <p:anim calcmode="lin" valueType="num">
                                      <p:cBhvr additive="base">
                                        <p:cTn id="292" dur="500" fill="hold"/>
                                        <p:tgtEl>
                                          <p:spTgt spid="89"/>
                                        </p:tgtEl>
                                        <p:attrNameLst>
                                          <p:attrName>ppt_y</p:attrName>
                                        </p:attrNameLst>
                                      </p:cBhvr>
                                      <p:tavLst>
                                        <p:tav tm="0">
                                          <p:val>
                                            <p:strVal val="#ppt_y"/>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90"/>
                                        </p:tgtEl>
                                        <p:attrNameLst>
                                          <p:attrName>style.visibility</p:attrName>
                                        </p:attrNameLst>
                                      </p:cBhvr>
                                      <p:to>
                                        <p:strVal val="visible"/>
                                      </p:to>
                                    </p:set>
                                    <p:anim calcmode="lin" valueType="num">
                                      <p:cBhvr additive="base">
                                        <p:cTn id="295" dur="500" fill="hold"/>
                                        <p:tgtEl>
                                          <p:spTgt spid="90"/>
                                        </p:tgtEl>
                                        <p:attrNameLst>
                                          <p:attrName>ppt_x</p:attrName>
                                        </p:attrNameLst>
                                      </p:cBhvr>
                                      <p:tavLst>
                                        <p:tav tm="0">
                                          <p:val>
                                            <p:strVal val="#ppt_x"/>
                                          </p:val>
                                        </p:tav>
                                        <p:tav tm="100000">
                                          <p:val>
                                            <p:strVal val="#ppt_x"/>
                                          </p:val>
                                        </p:tav>
                                      </p:tavLst>
                                    </p:anim>
                                    <p:anim calcmode="lin" valueType="num">
                                      <p:cBhvr additive="base">
                                        <p:cTn id="296" dur="500" fill="hold"/>
                                        <p:tgtEl>
                                          <p:spTgt spid="90"/>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91"/>
                                        </p:tgtEl>
                                        <p:attrNameLst>
                                          <p:attrName>style.visibility</p:attrName>
                                        </p:attrNameLst>
                                      </p:cBhvr>
                                      <p:to>
                                        <p:strVal val="visible"/>
                                      </p:to>
                                    </p:set>
                                    <p:anim calcmode="lin" valueType="num">
                                      <p:cBhvr additive="base">
                                        <p:cTn id="299" dur="500" fill="hold"/>
                                        <p:tgtEl>
                                          <p:spTgt spid="91"/>
                                        </p:tgtEl>
                                        <p:attrNameLst>
                                          <p:attrName>ppt_x</p:attrName>
                                        </p:attrNameLst>
                                      </p:cBhvr>
                                      <p:tavLst>
                                        <p:tav tm="0">
                                          <p:val>
                                            <p:strVal val="#ppt_x"/>
                                          </p:val>
                                        </p:tav>
                                        <p:tav tm="100000">
                                          <p:val>
                                            <p:strVal val="#ppt_x"/>
                                          </p:val>
                                        </p:tav>
                                      </p:tavLst>
                                    </p:anim>
                                    <p:anim calcmode="lin" valueType="num">
                                      <p:cBhvr additive="base">
                                        <p:cTn id="300" dur="500" fill="hold"/>
                                        <p:tgtEl>
                                          <p:spTgt spid="91"/>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92"/>
                                        </p:tgtEl>
                                        <p:attrNameLst>
                                          <p:attrName>style.visibility</p:attrName>
                                        </p:attrNameLst>
                                      </p:cBhvr>
                                      <p:to>
                                        <p:strVal val="visible"/>
                                      </p:to>
                                    </p:set>
                                    <p:anim calcmode="lin" valueType="num">
                                      <p:cBhvr additive="base">
                                        <p:cTn id="303" dur="500" fill="hold"/>
                                        <p:tgtEl>
                                          <p:spTgt spid="92"/>
                                        </p:tgtEl>
                                        <p:attrNameLst>
                                          <p:attrName>ppt_x</p:attrName>
                                        </p:attrNameLst>
                                      </p:cBhvr>
                                      <p:tavLst>
                                        <p:tav tm="0">
                                          <p:val>
                                            <p:strVal val="#ppt_x"/>
                                          </p:val>
                                        </p:tav>
                                        <p:tav tm="100000">
                                          <p:val>
                                            <p:strVal val="#ppt_x"/>
                                          </p:val>
                                        </p:tav>
                                      </p:tavLst>
                                    </p:anim>
                                    <p:anim calcmode="lin" valueType="num">
                                      <p:cBhvr additive="base">
                                        <p:cTn id="304" dur="500" fill="hold"/>
                                        <p:tgtEl>
                                          <p:spTgt spid="92"/>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93"/>
                                        </p:tgtEl>
                                        <p:attrNameLst>
                                          <p:attrName>style.visibility</p:attrName>
                                        </p:attrNameLst>
                                      </p:cBhvr>
                                      <p:to>
                                        <p:strVal val="visible"/>
                                      </p:to>
                                    </p:set>
                                    <p:anim calcmode="lin" valueType="num">
                                      <p:cBhvr additive="base">
                                        <p:cTn id="307" dur="500" fill="hold"/>
                                        <p:tgtEl>
                                          <p:spTgt spid="93"/>
                                        </p:tgtEl>
                                        <p:attrNameLst>
                                          <p:attrName>ppt_x</p:attrName>
                                        </p:attrNameLst>
                                      </p:cBhvr>
                                      <p:tavLst>
                                        <p:tav tm="0">
                                          <p:val>
                                            <p:strVal val="#ppt_x"/>
                                          </p:val>
                                        </p:tav>
                                        <p:tav tm="100000">
                                          <p:val>
                                            <p:strVal val="#ppt_x"/>
                                          </p:val>
                                        </p:tav>
                                      </p:tavLst>
                                    </p:anim>
                                    <p:anim calcmode="lin" valueType="num">
                                      <p:cBhvr additive="base">
                                        <p:cTn id="308" dur="500" fill="hold"/>
                                        <p:tgtEl>
                                          <p:spTgt spid="93"/>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94"/>
                                        </p:tgtEl>
                                        <p:attrNameLst>
                                          <p:attrName>style.visibility</p:attrName>
                                        </p:attrNameLst>
                                      </p:cBhvr>
                                      <p:to>
                                        <p:strVal val="visible"/>
                                      </p:to>
                                    </p:set>
                                    <p:anim calcmode="lin" valueType="num">
                                      <p:cBhvr additive="base">
                                        <p:cTn id="311" dur="500" fill="hold"/>
                                        <p:tgtEl>
                                          <p:spTgt spid="94"/>
                                        </p:tgtEl>
                                        <p:attrNameLst>
                                          <p:attrName>ppt_x</p:attrName>
                                        </p:attrNameLst>
                                      </p:cBhvr>
                                      <p:tavLst>
                                        <p:tav tm="0">
                                          <p:val>
                                            <p:strVal val="#ppt_x"/>
                                          </p:val>
                                        </p:tav>
                                        <p:tav tm="100000">
                                          <p:val>
                                            <p:strVal val="#ppt_x"/>
                                          </p:val>
                                        </p:tav>
                                      </p:tavLst>
                                    </p:anim>
                                    <p:anim calcmode="lin" valueType="num">
                                      <p:cBhvr additive="base">
                                        <p:cTn id="312" dur="500" fill="hold"/>
                                        <p:tgtEl>
                                          <p:spTgt spid="94"/>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95"/>
                                        </p:tgtEl>
                                        <p:attrNameLst>
                                          <p:attrName>style.visibility</p:attrName>
                                        </p:attrNameLst>
                                      </p:cBhvr>
                                      <p:to>
                                        <p:strVal val="visible"/>
                                      </p:to>
                                    </p:set>
                                    <p:anim calcmode="lin" valueType="num">
                                      <p:cBhvr additive="base">
                                        <p:cTn id="315" dur="500" fill="hold"/>
                                        <p:tgtEl>
                                          <p:spTgt spid="95"/>
                                        </p:tgtEl>
                                        <p:attrNameLst>
                                          <p:attrName>ppt_x</p:attrName>
                                        </p:attrNameLst>
                                      </p:cBhvr>
                                      <p:tavLst>
                                        <p:tav tm="0">
                                          <p:val>
                                            <p:strVal val="#ppt_x"/>
                                          </p:val>
                                        </p:tav>
                                        <p:tav tm="100000">
                                          <p:val>
                                            <p:strVal val="#ppt_x"/>
                                          </p:val>
                                        </p:tav>
                                      </p:tavLst>
                                    </p:anim>
                                    <p:anim calcmode="lin" valueType="num">
                                      <p:cBhvr additive="base">
                                        <p:cTn id="316" dur="500" fill="hold"/>
                                        <p:tgtEl>
                                          <p:spTgt spid="95"/>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96"/>
                                        </p:tgtEl>
                                        <p:attrNameLst>
                                          <p:attrName>style.visibility</p:attrName>
                                        </p:attrNameLst>
                                      </p:cBhvr>
                                      <p:to>
                                        <p:strVal val="visible"/>
                                      </p:to>
                                    </p:set>
                                    <p:anim calcmode="lin" valueType="num">
                                      <p:cBhvr additive="base">
                                        <p:cTn id="319" dur="500" fill="hold"/>
                                        <p:tgtEl>
                                          <p:spTgt spid="96"/>
                                        </p:tgtEl>
                                        <p:attrNameLst>
                                          <p:attrName>ppt_x</p:attrName>
                                        </p:attrNameLst>
                                      </p:cBhvr>
                                      <p:tavLst>
                                        <p:tav tm="0">
                                          <p:val>
                                            <p:strVal val="#ppt_x"/>
                                          </p:val>
                                        </p:tav>
                                        <p:tav tm="100000">
                                          <p:val>
                                            <p:strVal val="#ppt_x"/>
                                          </p:val>
                                        </p:tav>
                                      </p:tavLst>
                                    </p:anim>
                                    <p:anim calcmode="lin" valueType="num">
                                      <p:cBhvr additive="base">
                                        <p:cTn id="320" dur="500" fill="hold"/>
                                        <p:tgtEl>
                                          <p:spTgt spid="96"/>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97"/>
                                        </p:tgtEl>
                                        <p:attrNameLst>
                                          <p:attrName>style.visibility</p:attrName>
                                        </p:attrNameLst>
                                      </p:cBhvr>
                                      <p:to>
                                        <p:strVal val="visible"/>
                                      </p:to>
                                    </p:set>
                                    <p:anim calcmode="lin" valueType="num">
                                      <p:cBhvr additive="base">
                                        <p:cTn id="323" dur="500" fill="hold"/>
                                        <p:tgtEl>
                                          <p:spTgt spid="97"/>
                                        </p:tgtEl>
                                        <p:attrNameLst>
                                          <p:attrName>ppt_x</p:attrName>
                                        </p:attrNameLst>
                                      </p:cBhvr>
                                      <p:tavLst>
                                        <p:tav tm="0">
                                          <p:val>
                                            <p:strVal val="#ppt_x"/>
                                          </p:val>
                                        </p:tav>
                                        <p:tav tm="100000">
                                          <p:val>
                                            <p:strVal val="#ppt_x"/>
                                          </p:val>
                                        </p:tav>
                                      </p:tavLst>
                                    </p:anim>
                                    <p:anim calcmode="lin" valueType="num">
                                      <p:cBhvr additive="base">
                                        <p:cTn id="324" dur="500" fill="hold"/>
                                        <p:tgtEl>
                                          <p:spTgt spid="97"/>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98"/>
                                        </p:tgtEl>
                                        <p:attrNameLst>
                                          <p:attrName>style.visibility</p:attrName>
                                        </p:attrNameLst>
                                      </p:cBhvr>
                                      <p:to>
                                        <p:strVal val="visible"/>
                                      </p:to>
                                    </p:set>
                                    <p:anim calcmode="lin" valueType="num">
                                      <p:cBhvr additive="base">
                                        <p:cTn id="327" dur="500" fill="hold"/>
                                        <p:tgtEl>
                                          <p:spTgt spid="98"/>
                                        </p:tgtEl>
                                        <p:attrNameLst>
                                          <p:attrName>ppt_x</p:attrName>
                                        </p:attrNameLst>
                                      </p:cBhvr>
                                      <p:tavLst>
                                        <p:tav tm="0">
                                          <p:val>
                                            <p:strVal val="#ppt_x"/>
                                          </p:val>
                                        </p:tav>
                                        <p:tav tm="100000">
                                          <p:val>
                                            <p:strVal val="#ppt_x"/>
                                          </p:val>
                                        </p:tav>
                                      </p:tavLst>
                                    </p:anim>
                                    <p:anim calcmode="lin" valueType="num">
                                      <p:cBhvr additive="base">
                                        <p:cTn id="328" dur="500" fill="hold"/>
                                        <p:tgtEl>
                                          <p:spTgt spid="98"/>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99"/>
                                        </p:tgtEl>
                                        <p:attrNameLst>
                                          <p:attrName>style.visibility</p:attrName>
                                        </p:attrNameLst>
                                      </p:cBhvr>
                                      <p:to>
                                        <p:strVal val="visible"/>
                                      </p:to>
                                    </p:set>
                                    <p:anim calcmode="lin" valueType="num">
                                      <p:cBhvr additive="base">
                                        <p:cTn id="331" dur="500" fill="hold"/>
                                        <p:tgtEl>
                                          <p:spTgt spid="99"/>
                                        </p:tgtEl>
                                        <p:attrNameLst>
                                          <p:attrName>ppt_x</p:attrName>
                                        </p:attrNameLst>
                                      </p:cBhvr>
                                      <p:tavLst>
                                        <p:tav tm="0">
                                          <p:val>
                                            <p:strVal val="#ppt_x"/>
                                          </p:val>
                                        </p:tav>
                                        <p:tav tm="100000">
                                          <p:val>
                                            <p:strVal val="#ppt_x"/>
                                          </p:val>
                                        </p:tav>
                                      </p:tavLst>
                                    </p:anim>
                                    <p:anim calcmode="lin" valueType="num">
                                      <p:cBhvr additive="base">
                                        <p:cTn id="332" dur="500" fill="hold"/>
                                        <p:tgtEl>
                                          <p:spTgt spid="99"/>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00"/>
                                        </p:tgtEl>
                                        <p:attrNameLst>
                                          <p:attrName>style.visibility</p:attrName>
                                        </p:attrNameLst>
                                      </p:cBhvr>
                                      <p:to>
                                        <p:strVal val="visible"/>
                                      </p:to>
                                    </p:set>
                                    <p:anim calcmode="lin" valueType="num">
                                      <p:cBhvr additive="base">
                                        <p:cTn id="335" dur="500" fill="hold"/>
                                        <p:tgtEl>
                                          <p:spTgt spid="100"/>
                                        </p:tgtEl>
                                        <p:attrNameLst>
                                          <p:attrName>ppt_x</p:attrName>
                                        </p:attrNameLst>
                                      </p:cBhvr>
                                      <p:tavLst>
                                        <p:tav tm="0">
                                          <p:val>
                                            <p:strVal val="#ppt_x"/>
                                          </p:val>
                                        </p:tav>
                                        <p:tav tm="100000">
                                          <p:val>
                                            <p:strVal val="#ppt_x"/>
                                          </p:val>
                                        </p:tav>
                                      </p:tavLst>
                                    </p:anim>
                                    <p:anim calcmode="lin" valueType="num">
                                      <p:cBhvr additive="base">
                                        <p:cTn id="336" dur="500" fill="hold"/>
                                        <p:tgtEl>
                                          <p:spTgt spid="100"/>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01"/>
                                        </p:tgtEl>
                                        <p:attrNameLst>
                                          <p:attrName>style.visibility</p:attrName>
                                        </p:attrNameLst>
                                      </p:cBhvr>
                                      <p:to>
                                        <p:strVal val="visible"/>
                                      </p:to>
                                    </p:set>
                                    <p:anim calcmode="lin" valueType="num">
                                      <p:cBhvr additive="base">
                                        <p:cTn id="339" dur="500" fill="hold"/>
                                        <p:tgtEl>
                                          <p:spTgt spid="101"/>
                                        </p:tgtEl>
                                        <p:attrNameLst>
                                          <p:attrName>ppt_x</p:attrName>
                                        </p:attrNameLst>
                                      </p:cBhvr>
                                      <p:tavLst>
                                        <p:tav tm="0">
                                          <p:val>
                                            <p:strVal val="#ppt_x"/>
                                          </p:val>
                                        </p:tav>
                                        <p:tav tm="100000">
                                          <p:val>
                                            <p:strVal val="#ppt_x"/>
                                          </p:val>
                                        </p:tav>
                                      </p:tavLst>
                                    </p:anim>
                                    <p:anim calcmode="lin" valueType="num">
                                      <p:cBhvr additive="base">
                                        <p:cTn id="340" dur="500" fill="hold"/>
                                        <p:tgtEl>
                                          <p:spTgt spid="101"/>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02"/>
                                        </p:tgtEl>
                                        <p:attrNameLst>
                                          <p:attrName>style.visibility</p:attrName>
                                        </p:attrNameLst>
                                      </p:cBhvr>
                                      <p:to>
                                        <p:strVal val="visible"/>
                                      </p:to>
                                    </p:set>
                                    <p:anim calcmode="lin" valueType="num">
                                      <p:cBhvr additive="base">
                                        <p:cTn id="343" dur="500" fill="hold"/>
                                        <p:tgtEl>
                                          <p:spTgt spid="102"/>
                                        </p:tgtEl>
                                        <p:attrNameLst>
                                          <p:attrName>ppt_x</p:attrName>
                                        </p:attrNameLst>
                                      </p:cBhvr>
                                      <p:tavLst>
                                        <p:tav tm="0">
                                          <p:val>
                                            <p:strVal val="#ppt_x"/>
                                          </p:val>
                                        </p:tav>
                                        <p:tav tm="100000">
                                          <p:val>
                                            <p:strVal val="#ppt_x"/>
                                          </p:val>
                                        </p:tav>
                                      </p:tavLst>
                                    </p:anim>
                                    <p:anim calcmode="lin" valueType="num">
                                      <p:cBhvr additive="base">
                                        <p:cTn id="344" dur="500" fill="hold"/>
                                        <p:tgtEl>
                                          <p:spTgt spid="102"/>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03"/>
                                        </p:tgtEl>
                                        <p:attrNameLst>
                                          <p:attrName>style.visibility</p:attrName>
                                        </p:attrNameLst>
                                      </p:cBhvr>
                                      <p:to>
                                        <p:strVal val="visible"/>
                                      </p:to>
                                    </p:set>
                                    <p:anim calcmode="lin" valueType="num">
                                      <p:cBhvr additive="base">
                                        <p:cTn id="347" dur="500" fill="hold"/>
                                        <p:tgtEl>
                                          <p:spTgt spid="103"/>
                                        </p:tgtEl>
                                        <p:attrNameLst>
                                          <p:attrName>ppt_x</p:attrName>
                                        </p:attrNameLst>
                                      </p:cBhvr>
                                      <p:tavLst>
                                        <p:tav tm="0">
                                          <p:val>
                                            <p:strVal val="#ppt_x"/>
                                          </p:val>
                                        </p:tav>
                                        <p:tav tm="100000">
                                          <p:val>
                                            <p:strVal val="#ppt_x"/>
                                          </p:val>
                                        </p:tav>
                                      </p:tavLst>
                                    </p:anim>
                                    <p:anim calcmode="lin" valueType="num">
                                      <p:cBhvr additive="base">
                                        <p:cTn id="348" dur="500" fill="hold"/>
                                        <p:tgtEl>
                                          <p:spTgt spid="103"/>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04"/>
                                        </p:tgtEl>
                                        <p:attrNameLst>
                                          <p:attrName>style.visibility</p:attrName>
                                        </p:attrNameLst>
                                      </p:cBhvr>
                                      <p:to>
                                        <p:strVal val="visible"/>
                                      </p:to>
                                    </p:set>
                                    <p:anim calcmode="lin" valueType="num">
                                      <p:cBhvr additive="base">
                                        <p:cTn id="351" dur="500" fill="hold"/>
                                        <p:tgtEl>
                                          <p:spTgt spid="104"/>
                                        </p:tgtEl>
                                        <p:attrNameLst>
                                          <p:attrName>ppt_x</p:attrName>
                                        </p:attrNameLst>
                                      </p:cBhvr>
                                      <p:tavLst>
                                        <p:tav tm="0">
                                          <p:val>
                                            <p:strVal val="#ppt_x"/>
                                          </p:val>
                                        </p:tav>
                                        <p:tav tm="100000">
                                          <p:val>
                                            <p:strVal val="#ppt_x"/>
                                          </p:val>
                                        </p:tav>
                                      </p:tavLst>
                                    </p:anim>
                                    <p:anim calcmode="lin" valueType="num">
                                      <p:cBhvr additive="base">
                                        <p:cTn id="352" dur="500" fill="hold"/>
                                        <p:tgtEl>
                                          <p:spTgt spid="104"/>
                                        </p:tgtEl>
                                        <p:attrNameLst>
                                          <p:attrName>ppt_y</p:attrName>
                                        </p:attrNameLst>
                                      </p:cBhvr>
                                      <p:tavLst>
                                        <p:tav tm="0">
                                          <p:val>
                                            <p:strVal val="1+#ppt_h/2"/>
                                          </p:val>
                                        </p:tav>
                                        <p:tav tm="100000">
                                          <p:val>
                                            <p:strVal val="#ppt_y"/>
                                          </p:val>
                                        </p:tav>
                                      </p:tavLst>
                                    </p:anim>
                                  </p:childTnLst>
                                </p:cTn>
                              </p:par>
                              <p:par>
                                <p:cTn id="353" presetID="2" presetClass="entr" presetSubtype="4" fill="hold" grpId="0" nodeType="withEffect">
                                  <p:stCondLst>
                                    <p:cond delay="0"/>
                                  </p:stCondLst>
                                  <p:childTnLst>
                                    <p:set>
                                      <p:cBhvr>
                                        <p:cTn id="354" dur="1" fill="hold">
                                          <p:stCondLst>
                                            <p:cond delay="0"/>
                                          </p:stCondLst>
                                        </p:cTn>
                                        <p:tgtEl>
                                          <p:spTgt spid="105"/>
                                        </p:tgtEl>
                                        <p:attrNameLst>
                                          <p:attrName>style.visibility</p:attrName>
                                        </p:attrNameLst>
                                      </p:cBhvr>
                                      <p:to>
                                        <p:strVal val="visible"/>
                                      </p:to>
                                    </p:set>
                                    <p:anim calcmode="lin" valueType="num">
                                      <p:cBhvr additive="base">
                                        <p:cTn id="355" dur="500" fill="hold"/>
                                        <p:tgtEl>
                                          <p:spTgt spid="105"/>
                                        </p:tgtEl>
                                        <p:attrNameLst>
                                          <p:attrName>ppt_x</p:attrName>
                                        </p:attrNameLst>
                                      </p:cBhvr>
                                      <p:tavLst>
                                        <p:tav tm="0">
                                          <p:val>
                                            <p:strVal val="#ppt_x"/>
                                          </p:val>
                                        </p:tav>
                                        <p:tav tm="100000">
                                          <p:val>
                                            <p:strVal val="#ppt_x"/>
                                          </p:val>
                                        </p:tav>
                                      </p:tavLst>
                                    </p:anim>
                                    <p:anim calcmode="lin" valueType="num">
                                      <p:cBhvr additive="base">
                                        <p:cTn id="356" dur="500" fill="hold"/>
                                        <p:tgtEl>
                                          <p:spTgt spid="105"/>
                                        </p:tgtEl>
                                        <p:attrNameLst>
                                          <p:attrName>ppt_y</p:attrName>
                                        </p:attrNameLst>
                                      </p:cBhvr>
                                      <p:tavLst>
                                        <p:tav tm="0">
                                          <p:val>
                                            <p:strVal val="1+#ppt_h/2"/>
                                          </p:val>
                                        </p:tav>
                                        <p:tav tm="100000">
                                          <p:val>
                                            <p:strVal val="#ppt_y"/>
                                          </p:val>
                                        </p:tav>
                                      </p:tavLst>
                                    </p:anim>
                                  </p:childTnLst>
                                </p:cTn>
                              </p:par>
                              <p:par>
                                <p:cTn id="357" presetID="2" presetClass="entr" presetSubtype="4" fill="hold" grpId="0" nodeType="withEffect">
                                  <p:stCondLst>
                                    <p:cond delay="0"/>
                                  </p:stCondLst>
                                  <p:childTnLst>
                                    <p:set>
                                      <p:cBhvr>
                                        <p:cTn id="358" dur="1" fill="hold">
                                          <p:stCondLst>
                                            <p:cond delay="0"/>
                                          </p:stCondLst>
                                        </p:cTn>
                                        <p:tgtEl>
                                          <p:spTgt spid="106"/>
                                        </p:tgtEl>
                                        <p:attrNameLst>
                                          <p:attrName>style.visibility</p:attrName>
                                        </p:attrNameLst>
                                      </p:cBhvr>
                                      <p:to>
                                        <p:strVal val="visible"/>
                                      </p:to>
                                    </p:set>
                                    <p:anim calcmode="lin" valueType="num">
                                      <p:cBhvr additive="base">
                                        <p:cTn id="359" dur="500" fill="hold"/>
                                        <p:tgtEl>
                                          <p:spTgt spid="106"/>
                                        </p:tgtEl>
                                        <p:attrNameLst>
                                          <p:attrName>ppt_x</p:attrName>
                                        </p:attrNameLst>
                                      </p:cBhvr>
                                      <p:tavLst>
                                        <p:tav tm="0">
                                          <p:val>
                                            <p:strVal val="#ppt_x"/>
                                          </p:val>
                                        </p:tav>
                                        <p:tav tm="100000">
                                          <p:val>
                                            <p:strVal val="#ppt_x"/>
                                          </p:val>
                                        </p:tav>
                                      </p:tavLst>
                                    </p:anim>
                                    <p:anim calcmode="lin" valueType="num">
                                      <p:cBhvr additive="base">
                                        <p:cTn id="360" dur="500" fill="hold"/>
                                        <p:tgtEl>
                                          <p:spTgt spid="106"/>
                                        </p:tgtEl>
                                        <p:attrNameLst>
                                          <p:attrName>ppt_y</p:attrName>
                                        </p:attrNameLst>
                                      </p:cBhvr>
                                      <p:tavLst>
                                        <p:tav tm="0">
                                          <p:val>
                                            <p:strVal val="1+#ppt_h/2"/>
                                          </p:val>
                                        </p:tav>
                                        <p:tav tm="100000">
                                          <p:val>
                                            <p:strVal val="#ppt_y"/>
                                          </p:val>
                                        </p:tav>
                                      </p:tavLst>
                                    </p:anim>
                                  </p:childTnLst>
                                </p:cTn>
                              </p:par>
                            </p:childTnLst>
                          </p:cTn>
                        </p:par>
                        <p:par>
                          <p:cTn id="361" fill="hold">
                            <p:stCondLst>
                              <p:cond delay="3400"/>
                            </p:stCondLst>
                            <p:childTnLst>
                              <p:par>
                                <p:cTn id="362" presetID="47" presetClass="entr" presetSubtype="0" fill="hold" grpId="0" nodeType="afterEffect">
                                  <p:stCondLst>
                                    <p:cond delay="0"/>
                                  </p:stCondLst>
                                  <p:childTnLst>
                                    <p:set>
                                      <p:cBhvr>
                                        <p:cTn id="363" dur="1" fill="hold">
                                          <p:stCondLst>
                                            <p:cond delay="0"/>
                                          </p:stCondLst>
                                        </p:cTn>
                                        <p:tgtEl>
                                          <p:spTgt spid="107"/>
                                        </p:tgtEl>
                                        <p:attrNameLst>
                                          <p:attrName>style.visibility</p:attrName>
                                        </p:attrNameLst>
                                      </p:cBhvr>
                                      <p:to>
                                        <p:strVal val="visible"/>
                                      </p:to>
                                    </p:set>
                                    <p:animEffect transition="in" filter="fade">
                                      <p:cBhvr>
                                        <p:cTn id="364" dur="1000"/>
                                        <p:tgtEl>
                                          <p:spTgt spid="107"/>
                                        </p:tgtEl>
                                      </p:cBhvr>
                                    </p:animEffect>
                                    <p:anim calcmode="lin" valueType="num">
                                      <p:cBhvr>
                                        <p:cTn id="365" dur="1000" fill="hold"/>
                                        <p:tgtEl>
                                          <p:spTgt spid="107"/>
                                        </p:tgtEl>
                                        <p:attrNameLst>
                                          <p:attrName>ppt_x</p:attrName>
                                        </p:attrNameLst>
                                      </p:cBhvr>
                                      <p:tavLst>
                                        <p:tav tm="0">
                                          <p:val>
                                            <p:strVal val="#ppt_x"/>
                                          </p:val>
                                        </p:tav>
                                        <p:tav tm="100000">
                                          <p:val>
                                            <p:strVal val="#ppt_x"/>
                                          </p:val>
                                        </p:tav>
                                      </p:tavLst>
                                    </p:anim>
                                    <p:anim calcmode="lin" valueType="num">
                                      <p:cBhvr>
                                        <p:cTn id="366" dur="1000" fill="hold"/>
                                        <p:tgtEl>
                                          <p:spTgt spid="107"/>
                                        </p:tgtEl>
                                        <p:attrNameLst>
                                          <p:attrName>ppt_y</p:attrName>
                                        </p:attrNameLst>
                                      </p:cBhvr>
                                      <p:tavLst>
                                        <p:tav tm="0">
                                          <p:val>
                                            <p:strVal val="#ppt_y-.1"/>
                                          </p:val>
                                        </p:tav>
                                        <p:tav tm="100000">
                                          <p:val>
                                            <p:strVal val="#ppt_y"/>
                                          </p:val>
                                        </p:tav>
                                      </p:tavLst>
                                    </p:anim>
                                  </p:childTnLst>
                                </p:cTn>
                              </p:par>
                            </p:childTnLst>
                          </p:cTn>
                        </p:par>
                        <p:par>
                          <p:cTn id="367" fill="hold">
                            <p:stCondLst>
                              <p:cond delay="4400"/>
                            </p:stCondLst>
                            <p:childTnLst>
                              <p:par>
                                <p:cTn id="368" presetID="22" presetClass="entr" presetSubtype="8" fill="hold" nodeType="afterEffect">
                                  <p:stCondLst>
                                    <p:cond delay="0"/>
                                  </p:stCondLst>
                                  <p:childTnLst>
                                    <p:set>
                                      <p:cBhvr>
                                        <p:cTn id="369" dur="1" fill="hold">
                                          <p:stCondLst>
                                            <p:cond delay="0"/>
                                          </p:stCondLst>
                                        </p:cTn>
                                        <p:tgtEl>
                                          <p:spTgt spid="108"/>
                                        </p:tgtEl>
                                        <p:attrNameLst>
                                          <p:attrName>style.visibility</p:attrName>
                                        </p:attrNameLst>
                                      </p:cBhvr>
                                      <p:to>
                                        <p:strVal val="visible"/>
                                      </p:to>
                                    </p:set>
                                    <p:animEffect transition="in" filter="wipe(left)">
                                      <p:cBhvr>
                                        <p:cTn id="370" dur="500"/>
                                        <p:tgtEl>
                                          <p:spTgt spid="108"/>
                                        </p:tgtEl>
                                      </p:cBhvr>
                                    </p:animEffect>
                                  </p:childTnLst>
                                </p:cTn>
                              </p:par>
                            </p:childTnLst>
                          </p:cTn>
                        </p:par>
                        <p:par>
                          <p:cTn id="371" fill="hold">
                            <p:stCondLst>
                              <p:cond delay="4900"/>
                            </p:stCondLst>
                            <p:childTnLst>
                              <p:par>
                                <p:cTn id="372" presetID="22" presetClass="entr" presetSubtype="8" fill="hold" grpId="0" nodeType="afterEffect">
                                  <p:stCondLst>
                                    <p:cond delay="0"/>
                                  </p:stCondLst>
                                  <p:childTnLst>
                                    <p:set>
                                      <p:cBhvr>
                                        <p:cTn id="373" dur="1" fill="hold">
                                          <p:stCondLst>
                                            <p:cond delay="0"/>
                                          </p:stCondLst>
                                        </p:cTn>
                                        <p:tgtEl>
                                          <p:spTgt spid="109"/>
                                        </p:tgtEl>
                                        <p:attrNameLst>
                                          <p:attrName>style.visibility</p:attrName>
                                        </p:attrNameLst>
                                      </p:cBhvr>
                                      <p:to>
                                        <p:strVal val="visible"/>
                                      </p:to>
                                    </p:set>
                                    <p:animEffect transition="in" filter="wipe(left)">
                                      <p:cBhvr>
                                        <p:cTn id="374" dur="500"/>
                                        <p:tgtEl>
                                          <p:spTgt spid="109"/>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10"/>
                                        </p:tgtEl>
                                        <p:attrNameLst>
                                          <p:attrName>style.visibility</p:attrName>
                                        </p:attrNameLst>
                                      </p:cBhvr>
                                      <p:to>
                                        <p:strVal val="visible"/>
                                      </p:to>
                                    </p:set>
                                    <p:animEffect transition="in" filter="wipe(left)">
                                      <p:cBhvr>
                                        <p:cTn id="377" dur="500"/>
                                        <p:tgtEl>
                                          <p:spTgt spid="110"/>
                                        </p:tgtEl>
                                      </p:cBhvr>
                                    </p:animEffect>
                                  </p:childTnLst>
                                </p:cTn>
                              </p:par>
                            </p:childTnLst>
                          </p:cTn>
                        </p:par>
                        <p:par>
                          <p:cTn id="378" fill="hold">
                            <p:stCondLst>
                              <p:cond delay="5400"/>
                            </p:stCondLst>
                            <p:childTnLst>
                              <p:par>
                                <p:cTn id="379" presetID="47" presetClass="entr" presetSubtype="0" fill="hold" grpId="0" nodeType="afterEffect">
                                  <p:stCondLst>
                                    <p:cond delay="0"/>
                                  </p:stCondLst>
                                  <p:childTnLst>
                                    <p:set>
                                      <p:cBhvr>
                                        <p:cTn id="380" dur="1" fill="hold">
                                          <p:stCondLst>
                                            <p:cond delay="0"/>
                                          </p:stCondLst>
                                        </p:cTn>
                                        <p:tgtEl>
                                          <p:spTgt spid="111"/>
                                        </p:tgtEl>
                                        <p:attrNameLst>
                                          <p:attrName>style.visibility</p:attrName>
                                        </p:attrNameLst>
                                      </p:cBhvr>
                                      <p:to>
                                        <p:strVal val="visible"/>
                                      </p:to>
                                    </p:set>
                                    <p:animEffect transition="in" filter="fade">
                                      <p:cBhvr>
                                        <p:cTn id="381" dur="1000"/>
                                        <p:tgtEl>
                                          <p:spTgt spid="111"/>
                                        </p:tgtEl>
                                      </p:cBhvr>
                                    </p:animEffect>
                                    <p:anim calcmode="lin" valueType="num">
                                      <p:cBhvr>
                                        <p:cTn id="382" dur="1000" fill="hold"/>
                                        <p:tgtEl>
                                          <p:spTgt spid="111"/>
                                        </p:tgtEl>
                                        <p:attrNameLst>
                                          <p:attrName>ppt_x</p:attrName>
                                        </p:attrNameLst>
                                      </p:cBhvr>
                                      <p:tavLst>
                                        <p:tav tm="0">
                                          <p:val>
                                            <p:strVal val="#ppt_x"/>
                                          </p:val>
                                        </p:tav>
                                        <p:tav tm="100000">
                                          <p:val>
                                            <p:strVal val="#ppt_x"/>
                                          </p:val>
                                        </p:tav>
                                      </p:tavLst>
                                    </p:anim>
                                    <p:anim calcmode="lin" valueType="num">
                                      <p:cBhvr>
                                        <p:cTn id="383" dur="1000" fill="hold"/>
                                        <p:tgtEl>
                                          <p:spTgt spid="111"/>
                                        </p:tgtEl>
                                        <p:attrNameLst>
                                          <p:attrName>ppt_y</p:attrName>
                                        </p:attrNameLst>
                                      </p:cBhvr>
                                      <p:tavLst>
                                        <p:tav tm="0">
                                          <p:val>
                                            <p:strVal val="#ppt_y-.1"/>
                                          </p:val>
                                        </p:tav>
                                        <p:tav tm="100000">
                                          <p:val>
                                            <p:strVal val="#ppt_y"/>
                                          </p:val>
                                        </p:tav>
                                      </p:tavLst>
                                    </p:anim>
                                  </p:childTnLst>
                                </p:cTn>
                              </p:par>
                            </p:childTnLst>
                          </p:cTn>
                        </p:par>
                        <p:par>
                          <p:cTn id="384" fill="hold">
                            <p:stCondLst>
                              <p:cond delay="6400"/>
                            </p:stCondLst>
                            <p:childTnLst>
                              <p:par>
                                <p:cTn id="385" presetID="22" presetClass="entr" presetSubtype="8" fill="hold" nodeType="afterEffect">
                                  <p:stCondLst>
                                    <p:cond delay="0"/>
                                  </p:stCondLst>
                                  <p:childTnLst>
                                    <p:set>
                                      <p:cBhvr>
                                        <p:cTn id="386" dur="1" fill="hold">
                                          <p:stCondLst>
                                            <p:cond delay="0"/>
                                          </p:stCondLst>
                                        </p:cTn>
                                        <p:tgtEl>
                                          <p:spTgt spid="112"/>
                                        </p:tgtEl>
                                        <p:attrNameLst>
                                          <p:attrName>style.visibility</p:attrName>
                                        </p:attrNameLst>
                                      </p:cBhvr>
                                      <p:to>
                                        <p:strVal val="visible"/>
                                      </p:to>
                                    </p:set>
                                    <p:animEffect transition="in" filter="wipe(left)">
                                      <p:cBhvr>
                                        <p:cTn id="387" dur="500"/>
                                        <p:tgtEl>
                                          <p:spTgt spid="112"/>
                                        </p:tgtEl>
                                      </p:cBhvr>
                                    </p:animEffect>
                                  </p:childTnLst>
                                </p:cTn>
                              </p:par>
                            </p:childTnLst>
                          </p:cTn>
                        </p:par>
                        <p:par>
                          <p:cTn id="388" fill="hold">
                            <p:stCondLst>
                              <p:cond delay="6900"/>
                            </p:stCondLst>
                            <p:childTnLst>
                              <p:par>
                                <p:cTn id="389" presetID="22" presetClass="entr" presetSubtype="8" fill="hold" grpId="0" nodeType="afterEffect">
                                  <p:stCondLst>
                                    <p:cond delay="0"/>
                                  </p:stCondLst>
                                  <p:childTnLst>
                                    <p:set>
                                      <p:cBhvr>
                                        <p:cTn id="390" dur="1" fill="hold">
                                          <p:stCondLst>
                                            <p:cond delay="0"/>
                                          </p:stCondLst>
                                        </p:cTn>
                                        <p:tgtEl>
                                          <p:spTgt spid="113"/>
                                        </p:tgtEl>
                                        <p:attrNameLst>
                                          <p:attrName>style.visibility</p:attrName>
                                        </p:attrNameLst>
                                      </p:cBhvr>
                                      <p:to>
                                        <p:strVal val="visible"/>
                                      </p:to>
                                    </p:set>
                                    <p:animEffect transition="in" filter="wipe(left)">
                                      <p:cBhvr>
                                        <p:cTn id="391" dur="500"/>
                                        <p:tgtEl>
                                          <p:spTgt spid="113"/>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14"/>
                                        </p:tgtEl>
                                        <p:attrNameLst>
                                          <p:attrName>style.visibility</p:attrName>
                                        </p:attrNameLst>
                                      </p:cBhvr>
                                      <p:to>
                                        <p:strVal val="visible"/>
                                      </p:to>
                                    </p:set>
                                    <p:animEffect transition="in" filter="wipe(left)">
                                      <p:cBhvr>
                                        <p:cTn id="394" dur="500"/>
                                        <p:tgtEl>
                                          <p:spTgt spid="114"/>
                                        </p:tgtEl>
                                      </p:cBhvr>
                                    </p:animEffect>
                                  </p:childTnLst>
                                </p:cTn>
                              </p:par>
                            </p:childTnLst>
                          </p:cTn>
                        </p:par>
                        <p:par>
                          <p:cTn id="395" fill="hold">
                            <p:stCondLst>
                              <p:cond delay="7400"/>
                            </p:stCondLst>
                            <p:childTnLst>
                              <p:par>
                                <p:cTn id="396" presetID="47" presetClass="entr" presetSubtype="0" fill="hold" grpId="0" nodeType="afterEffect">
                                  <p:stCondLst>
                                    <p:cond delay="0"/>
                                  </p:stCondLst>
                                  <p:childTnLst>
                                    <p:set>
                                      <p:cBhvr>
                                        <p:cTn id="397" dur="1" fill="hold">
                                          <p:stCondLst>
                                            <p:cond delay="0"/>
                                          </p:stCondLst>
                                        </p:cTn>
                                        <p:tgtEl>
                                          <p:spTgt spid="115"/>
                                        </p:tgtEl>
                                        <p:attrNameLst>
                                          <p:attrName>style.visibility</p:attrName>
                                        </p:attrNameLst>
                                      </p:cBhvr>
                                      <p:to>
                                        <p:strVal val="visible"/>
                                      </p:to>
                                    </p:set>
                                    <p:animEffect transition="in" filter="fade">
                                      <p:cBhvr>
                                        <p:cTn id="398" dur="1000"/>
                                        <p:tgtEl>
                                          <p:spTgt spid="115"/>
                                        </p:tgtEl>
                                      </p:cBhvr>
                                    </p:animEffect>
                                    <p:anim calcmode="lin" valueType="num">
                                      <p:cBhvr>
                                        <p:cTn id="399" dur="1000" fill="hold"/>
                                        <p:tgtEl>
                                          <p:spTgt spid="115"/>
                                        </p:tgtEl>
                                        <p:attrNameLst>
                                          <p:attrName>ppt_x</p:attrName>
                                        </p:attrNameLst>
                                      </p:cBhvr>
                                      <p:tavLst>
                                        <p:tav tm="0">
                                          <p:val>
                                            <p:strVal val="#ppt_x"/>
                                          </p:val>
                                        </p:tav>
                                        <p:tav tm="100000">
                                          <p:val>
                                            <p:strVal val="#ppt_x"/>
                                          </p:val>
                                        </p:tav>
                                      </p:tavLst>
                                    </p:anim>
                                    <p:anim calcmode="lin" valueType="num">
                                      <p:cBhvr>
                                        <p:cTn id="400" dur="1000" fill="hold"/>
                                        <p:tgtEl>
                                          <p:spTgt spid="115"/>
                                        </p:tgtEl>
                                        <p:attrNameLst>
                                          <p:attrName>ppt_y</p:attrName>
                                        </p:attrNameLst>
                                      </p:cBhvr>
                                      <p:tavLst>
                                        <p:tav tm="0">
                                          <p:val>
                                            <p:strVal val="#ppt_y-.1"/>
                                          </p:val>
                                        </p:tav>
                                        <p:tav tm="100000">
                                          <p:val>
                                            <p:strVal val="#ppt_y"/>
                                          </p:val>
                                        </p:tav>
                                      </p:tavLst>
                                    </p:anim>
                                  </p:childTnLst>
                                </p:cTn>
                              </p:par>
                            </p:childTnLst>
                          </p:cTn>
                        </p:par>
                        <p:par>
                          <p:cTn id="401" fill="hold">
                            <p:stCondLst>
                              <p:cond delay="8400"/>
                            </p:stCondLst>
                            <p:childTnLst>
                              <p:par>
                                <p:cTn id="402" presetID="22" presetClass="entr" presetSubtype="8" fill="hold" nodeType="afterEffect">
                                  <p:stCondLst>
                                    <p:cond delay="0"/>
                                  </p:stCondLst>
                                  <p:childTnLst>
                                    <p:set>
                                      <p:cBhvr>
                                        <p:cTn id="403" dur="1" fill="hold">
                                          <p:stCondLst>
                                            <p:cond delay="0"/>
                                          </p:stCondLst>
                                        </p:cTn>
                                        <p:tgtEl>
                                          <p:spTgt spid="116"/>
                                        </p:tgtEl>
                                        <p:attrNameLst>
                                          <p:attrName>style.visibility</p:attrName>
                                        </p:attrNameLst>
                                      </p:cBhvr>
                                      <p:to>
                                        <p:strVal val="visible"/>
                                      </p:to>
                                    </p:set>
                                    <p:animEffect transition="in" filter="wipe(left)">
                                      <p:cBhvr>
                                        <p:cTn id="404" dur="500"/>
                                        <p:tgtEl>
                                          <p:spTgt spid="116"/>
                                        </p:tgtEl>
                                      </p:cBhvr>
                                    </p:animEffect>
                                  </p:childTnLst>
                                </p:cTn>
                              </p:par>
                            </p:childTnLst>
                          </p:cTn>
                        </p:par>
                        <p:par>
                          <p:cTn id="405" fill="hold">
                            <p:stCondLst>
                              <p:cond delay="8900"/>
                            </p:stCondLst>
                            <p:childTnLst>
                              <p:par>
                                <p:cTn id="406" presetID="22" presetClass="entr" presetSubtype="8" fill="hold" grpId="0" nodeType="afterEffect">
                                  <p:stCondLst>
                                    <p:cond delay="0"/>
                                  </p:stCondLst>
                                  <p:childTnLst>
                                    <p:set>
                                      <p:cBhvr>
                                        <p:cTn id="407" dur="1" fill="hold">
                                          <p:stCondLst>
                                            <p:cond delay="0"/>
                                          </p:stCondLst>
                                        </p:cTn>
                                        <p:tgtEl>
                                          <p:spTgt spid="117"/>
                                        </p:tgtEl>
                                        <p:attrNameLst>
                                          <p:attrName>style.visibility</p:attrName>
                                        </p:attrNameLst>
                                      </p:cBhvr>
                                      <p:to>
                                        <p:strVal val="visible"/>
                                      </p:to>
                                    </p:set>
                                    <p:animEffect transition="in" filter="wipe(left)">
                                      <p:cBhvr>
                                        <p:cTn id="408" dur="500"/>
                                        <p:tgtEl>
                                          <p:spTgt spid="117"/>
                                        </p:tgtEl>
                                      </p:cBhvr>
                                    </p:animEffect>
                                  </p:childTnLst>
                                </p:cTn>
                              </p:par>
                              <p:par>
                                <p:cTn id="409" presetID="22" presetClass="entr" presetSubtype="8" fill="hold" grpId="0" nodeType="withEffect">
                                  <p:stCondLst>
                                    <p:cond delay="0"/>
                                  </p:stCondLst>
                                  <p:childTnLst>
                                    <p:set>
                                      <p:cBhvr>
                                        <p:cTn id="410" dur="1" fill="hold">
                                          <p:stCondLst>
                                            <p:cond delay="0"/>
                                          </p:stCondLst>
                                        </p:cTn>
                                        <p:tgtEl>
                                          <p:spTgt spid="118"/>
                                        </p:tgtEl>
                                        <p:attrNameLst>
                                          <p:attrName>style.visibility</p:attrName>
                                        </p:attrNameLst>
                                      </p:cBhvr>
                                      <p:to>
                                        <p:strVal val="visible"/>
                                      </p:to>
                                    </p:set>
                                    <p:animEffect transition="in" filter="wipe(left)">
                                      <p:cBhvr>
                                        <p:cTn id="411"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8" grpId="0" animBg="1"/>
      <p:bldP spid="49" grpId="0" animBg="1"/>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9" grpId="0"/>
      <p:bldP spid="110" grpId="0"/>
      <p:bldP spid="111" grpId="0" animBg="1"/>
      <p:bldP spid="113" grpId="0"/>
      <p:bldP spid="114" grpId="0"/>
      <p:bldP spid="115" grpId="0" animBg="1"/>
      <p:bldP spid="117" grpId="0"/>
      <p:bldP spid="1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6"/>
          <p:cNvSpPr txBox="1">
            <a:spLocks noChangeArrowheads="1"/>
          </p:cNvSpPr>
          <p:nvPr/>
        </p:nvSpPr>
        <p:spPr bwMode="auto">
          <a:xfrm>
            <a:off x="409016" y="70339"/>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4D4948"/>
                </a:solidFill>
                <a:latin typeface="微软雅黑" panose="020B0503020204020204" pitchFamily="34" charset="-122"/>
                <a:ea typeface="微软雅黑" panose="020B0503020204020204" pitchFamily="34" charset="-122"/>
              </a:rPr>
              <a:t>单击添加标题</a:t>
            </a:r>
            <a:endParaRPr lang="zh-CN" altLang="en-US" dirty="0">
              <a:solidFill>
                <a:srgbClr val="4D4948"/>
              </a:solidFill>
              <a:latin typeface="微软雅黑" panose="020B0503020204020204" pitchFamily="34" charset="-122"/>
              <a:ea typeface="微软雅黑" panose="020B0503020204020204" pitchFamily="34" charset="-122"/>
            </a:endParaRPr>
          </a:p>
        </p:txBody>
      </p:sp>
      <p:cxnSp>
        <p:nvCxnSpPr>
          <p:cNvPr id="5" name="直接连接符 46"/>
          <p:cNvCxnSpPr>
            <a:cxnSpLocks noChangeShapeType="1"/>
          </p:cNvCxnSpPr>
          <p:nvPr/>
        </p:nvCxnSpPr>
        <p:spPr bwMode="auto">
          <a:xfrm flipH="1">
            <a:off x="463790" y="445386"/>
            <a:ext cx="8047164"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reeform 5"/>
          <p:cNvSpPr>
            <a:spLocks noChangeAspect="1"/>
          </p:cNvSpPr>
          <p:nvPr/>
        </p:nvSpPr>
        <p:spPr bwMode="auto">
          <a:xfrm>
            <a:off x="16110" y="152492"/>
            <a:ext cx="258366" cy="296466"/>
          </a:xfrm>
          <a:custGeom>
            <a:avLst/>
            <a:gdLst>
              <a:gd name="T0" fmla="*/ 587 w 587"/>
              <a:gd name="T1" fmla="*/ 339 h 677"/>
              <a:gd name="T2" fmla="*/ 293 w 587"/>
              <a:gd name="T3" fmla="*/ 508 h 677"/>
              <a:gd name="T4" fmla="*/ 0 w 587"/>
              <a:gd name="T5" fmla="*/ 677 h 677"/>
              <a:gd name="T6" fmla="*/ 0 w 587"/>
              <a:gd name="T7" fmla="*/ 339 h 677"/>
              <a:gd name="T8" fmla="*/ 0 w 587"/>
              <a:gd name="T9" fmla="*/ 0 h 677"/>
              <a:gd name="T10" fmla="*/ 293 w 587"/>
              <a:gd name="T11" fmla="*/ 169 h 677"/>
              <a:gd name="T12" fmla="*/ 587 w 587"/>
              <a:gd name="T13" fmla="*/ 339 h 677"/>
            </a:gdLst>
            <a:ahLst/>
            <a:cxnLst>
              <a:cxn ang="0">
                <a:pos x="T0" y="T1"/>
              </a:cxn>
              <a:cxn ang="0">
                <a:pos x="T2" y="T3"/>
              </a:cxn>
              <a:cxn ang="0">
                <a:pos x="T4" y="T5"/>
              </a:cxn>
              <a:cxn ang="0">
                <a:pos x="T6" y="T7"/>
              </a:cxn>
              <a:cxn ang="0">
                <a:pos x="T8" y="T9"/>
              </a:cxn>
              <a:cxn ang="0">
                <a:pos x="T10" y="T11"/>
              </a:cxn>
              <a:cxn ang="0">
                <a:pos x="T12" y="T13"/>
              </a:cxn>
            </a:cxnLst>
            <a:rect l="0" t="0" r="r" b="b"/>
            <a:pathLst>
              <a:path w="587" h="677">
                <a:moveTo>
                  <a:pt x="587" y="339"/>
                </a:moveTo>
                <a:lnTo>
                  <a:pt x="293" y="508"/>
                </a:lnTo>
                <a:lnTo>
                  <a:pt x="0" y="677"/>
                </a:lnTo>
                <a:lnTo>
                  <a:pt x="0" y="339"/>
                </a:lnTo>
                <a:lnTo>
                  <a:pt x="0" y="0"/>
                </a:lnTo>
                <a:lnTo>
                  <a:pt x="293" y="169"/>
                </a:lnTo>
                <a:lnTo>
                  <a:pt x="587" y="339"/>
                </a:lnTo>
                <a:close/>
              </a:path>
            </a:pathLst>
          </a:custGeom>
          <a:solidFill>
            <a:srgbClr val="BE0202"/>
          </a:solidFill>
          <a:ln>
            <a:noFill/>
          </a:ln>
        </p:spPr>
        <p:txBody>
          <a:bodyPr/>
          <a:lstStyle/>
          <a:p>
            <a:endParaRPr lang="zh-CN" altLang="en-US"/>
          </a:p>
        </p:txBody>
      </p:sp>
      <p:sp>
        <p:nvSpPr>
          <p:cNvPr id="7" name="任意多边形 6"/>
          <p:cNvSpPr/>
          <p:nvPr/>
        </p:nvSpPr>
        <p:spPr>
          <a:xfrm rot="21255145">
            <a:off x="4399245" y="1231456"/>
            <a:ext cx="3409477" cy="1074272"/>
          </a:xfrm>
          <a:custGeom>
            <a:avLst/>
            <a:gdLst>
              <a:gd name="connsiteX0" fmla="*/ 0 w 3977640"/>
              <a:gd name="connsiteY0" fmla="*/ 1333500 h 1508760"/>
              <a:gd name="connsiteX1" fmla="*/ 624840 w 3977640"/>
              <a:gd name="connsiteY1" fmla="*/ 655320 h 1508760"/>
              <a:gd name="connsiteX2" fmla="*/ 1264920 w 3977640"/>
              <a:gd name="connsiteY2" fmla="*/ 1074420 h 1508760"/>
              <a:gd name="connsiteX3" fmla="*/ 2049780 w 3977640"/>
              <a:gd name="connsiteY3" fmla="*/ 342900 h 1508760"/>
              <a:gd name="connsiteX4" fmla="*/ 2682240 w 3977640"/>
              <a:gd name="connsiteY4" fmla="*/ 982980 h 1508760"/>
              <a:gd name="connsiteX5" fmla="*/ 3406140 w 3977640"/>
              <a:gd name="connsiteY5" fmla="*/ 266700 h 1508760"/>
              <a:gd name="connsiteX6" fmla="*/ 3185160 w 3977640"/>
              <a:gd name="connsiteY6" fmla="*/ 83820 h 1508760"/>
              <a:gd name="connsiteX7" fmla="*/ 3977640 w 3977640"/>
              <a:gd name="connsiteY7" fmla="*/ 0 h 1508760"/>
              <a:gd name="connsiteX8" fmla="*/ 3909060 w 3977640"/>
              <a:gd name="connsiteY8" fmla="*/ 777240 h 1508760"/>
              <a:gd name="connsiteX9" fmla="*/ 3703320 w 3977640"/>
              <a:gd name="connsiteY9" fmla="*/ 594360 h 1508760"/>
              <a:gd name="connsiteX10" fmla="*/ 2689860 w 3977640"/>
              <a:gd name="connsiteY10" fmla="*/ 1501140 h 1508760"/>
              <a:gd name="connsiteX11" fmla="*/ 2065020 w 3977640"/>
              <a:gd name="connsiteY11" fmla="*/ 861060 h 1508760"/>
              <a:gd name="connsiteX12" fmla="*/ 1264920 w 3977640"/>
              <a:gd name="connsiteY12" fmla="*/ 1508760 h 1508760"/>
              <a:gd name="connsiteX13" fmla="*/ 655320 w 3977640"/>
              <a:gd name="connsiteY13" fmla="*/ 1059180 h 1508760"/>
              <a:gd name="connsiteX14" fmla="*/ 198120 w 3977640"/>
              <a:gd name="connsiteY14" fmla="*/ 1493520 h 1508760"/>
              <a:gd name="connsiteX15" fmla="*/ 0 w 3977640"/>
              <a:gd name="connsiteY15" fmla="*/ 1333500 h 150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77640" h="1508760">
                <a:moveTo>
                  <a:pt x="0" y="1333500"/>
                </a:moveTo>
                <a:lnTo>
                  <a:pt x="624840" y="655320"/>
                </a:lnTo>
                <a:lnTo>
                  <a:pt x="1264920" y="1074420"/>
                </a:lnTo>
                <a:lnTo>
                  <a:pt x="2049780" y="342900"/>
                </a:lnTo>
                <a:lnTo>
                  <a:pt x="2682240" y="982980"/>
                </a:lnTo>
                <a:lnTo>
                  <a:pt x="3406140" y="266700"/>
                </a:lnTo>
                <a:lnTo>
                  <a:pt x="3185160" y="83820"/>
                </a:lnTo>
                <a:lnTo>
                  <a:pt x="3977640" y="0"/>
                </a:lnTo>
                <a:lnTo>
                  <a:pt x="3909060" y="777240"/>
                </a:lnTo>
                <a:lnTo>
                  <a:pt x="3703320" y="594360"/>
                </a:lnTo>
                <a:lnTo>
                  <a:pt x="2689860" y="1501140"/>
                </a:lnTo>
                <a:lnTo>
                  <a:pt x="2065020" y="861060"/>
                </a:lnTo>
                <a:lnTo>
                  <a:pt x="1264920" y="1508760"/>
                </a:lnTo>
                <a:lnTo>
                  <a:pt x="655320" y="1059180"/>
                </a:lnTo>
                <a:lnTo>
                  <a:pt x="198120" y="1493520"/>
                </a:lnTo>
                <a:lnTo>
                  <a:pt x="0" y="1333500"/>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p:cNvGrpSpPr/>
          <p:nvPr/>
        </p:nvGrpSpPr>
        <p:grpSpPr>
          <a:xfrm>
            <a:off x="4572000" y="1851669"/>
            <a:ext cx="3559281" cy="2657845"/>
            <a:chOff x="-148492" y="2581206"/>
            <a:chExt cx="3271249" cy="1862753"/>
          </a:xfrm>
        </p:grpSpPr>
        <p:cxnSp>
          <p:nvCxnSpPr>
            <p:cNvPr id="9" name="直接连接符 8"/>
            <p:cNvCxnSpPr/>
            <p:nvPr/>
          </p:nvCxnSpPr>
          <p:spPr>
            <a:xfrm>
              <a:off x="-148492" y="4443958"/>
              <a:ext cx="32712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100875" y="3147813"/>
              <a:ext cx="335087" cy="129614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矩形 10"/>
            <p:cNvSpPr/>
            <p:nvPr/>
          </p:nvSpPr>
          <p:spPr>
            <a:xfrm>
              <a:off x="1932639" y="2934474"/>
              <a:ext cx="335087" cy="150948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p:nvSpPr>
          <p:spPr>
            <a:xfrm>
              <a:off x="2764403" y="2581206"/>
              <a:ext cx="358354" cy="1862752"/>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p:nvSpPr>
          <p:spPr>
            <a:xfrm>
              <a:off x="1516757" y="3003799"/>
              <a:ext cx="335087" cy="1440160"/>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 name="矩形 13"/>
            <p:cNvSpPr/>
            <p:nvPr/>
          </p:nvSpPr>
          <p:spPr>
            <a:xfrm>
              <a:off x="2348521" y="3291830"/>
              <a:ext cx="335087" cy="1152128"/>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矩形 14"/>
            <p:cNvSpPr/>
            <p:nvPr/>
          </p:nvSpPr>
          <p:spPr>
            <a:xfrm>
              <a:off x="684993" y="3291830"/>
              <a:ext cx="335087" cy="1152128"/>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矩形 15"/>
            <p:cNvSpPr/>
            <p:nvPr/>
          </p:nvSpPr>
          <p:spPr>
            <a:xfrm>
              <a:off x="267390" y="3147814"/>
              <a:ext cx="335087" cy="1296144"/>
            </a:xfrm>
            <a:prstGeom prst="rect">
              <a:avLst/>
            </a:prstGeom>
            <a:solidFill>
              <a:schemeClr val="tx2">
                <a:lumMod val="50000"/>
                <a:alpha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6"/>
            <p:cNvSpPr/>
            <p:nvPr/>
          </p:nvSpPr>
          <p:spPr>
            <a:xfrm>
              <a:off x="-148492" y="3512582"/>
              <a:ext cx="335087" cy="931376"/>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18" name="TextBox 16"/>
          <p:cNvSpPr txBox="1"/>
          <p:nvPr/>
        </p:nvSpPr>
        <p:spPr>
          <a:xfrm>
            <a:off x="899592" y="3346415"/>
            <a:ext cx="3384376" cy="954107"/>
          </a:xfrm>
          <a:prstGeom prst="rect">
            <a:avLst/>
          </a:prstGeom>
          <a:noFill/>
          <a:ln>
            <a:noFill/>
            <a:prstDash val="sysDash"/>
          </a:ln>
        </p:spPr>
        <p:txBody>
          <a:bodyPr wrap="square" rtlCol="0">
            <a:spAutoFit/>
          </a:bodyPr>
          <a:lstStyle/>
          <a:p>
            <a:pPr algn="just"/>
            <a:r>
              <a:rPr lang="zh-CN" altLang="en-US" sz="1400" dirty="0">
                <a:solidFill>
                  <a:schemeClr val="tx1">
                    <a:lumMod val="75000"/>
                    <a:lumOff val="25000"/>
                  </a:schemeClr>
                </a:solidFill>
                <a:latin typeface="微软雅黑" pitchFamily="34" charset="-122"/>
                <a:ea typeface="微软雅黑" panose="020B0503020204020204" pitchFamily="34" charset="-122"/>
              </a:rPr>
              <a:t>输入你的文字输入你的文字 输入你的文字 输入你的文字 输入你的文字 输入你的文字 输入你的文字 输入你的文字 输入你的文字</a:t>
            </a:r>
          </a:p>
        </p:txBody>
      </p:sp>
      <p:sp>
        <p:nvSpPr>
          <p:cNvPr id="19" name="TextBox 17"/>
          <p:cNvSpPr txBox="1"/>
          <p:nvPr/>
        </p:nvSpPr>
        <p:spPr>
          <a:xfrm>
            <a:off x="899592" y="2859782"/>
            <a:ext cx="2317143" cy="338554"/>
          </a:xfrm>
          <a:prstGeom prst="rect">
            <a:avLst/>
          </a:prstGeom>
          <a:noFill/>
          <a:ln>
            <a:noFill/>
            <a:prstDash val="sysDash"/>
          </a:ln>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添加你的标题</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1043608" y="1779662"/>
            <a:ext cx="360041" cy="360041"/>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TextBox 2"/>
          <p:cNvSpPr txBox="1"/>
          <p:nvPr/>
        </p:nvSpPr>
        <p:spPr>
          <a:xfrm>
            <a:off x="1403649" y="1883965"/>
            <a:ext cx="800219"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标签文本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2456584" y="1779662"/>
            <a:ext cx="360041" cy="360041"/>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TextBox 29"/>
          <p:cNvSpPr txBox="1"/>
          <p:nvPr/>
        </p:nvSpPr>
        <p:spPr>
          <a:xfrm>
            <a:off x="2816625" y="1883965"/>
            <a:ext cx="800219"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标签文本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1043608" y="3219822"/>
            <a:ext cx="309634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66564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4"/>
                                        </p:tgtEl>
                                        <p:attrNameLst>
                                          <p:attrName>ppt_y</p:attrName>
                                        </p:attrNameLst>
                                      </p:cBhvr>
                                      <p:tavLst>
                                        <p:tav tm="0">
                                          <p:val>
                                            <p:strVal val="#ppt_y"/>
                                          </p:val>
                                        </p:tav>
                                        <p:tav tm="100000">
                                          <p:val>
                                            <p:strVal val="#ppt_y"/>
                                          </p:val>
                                        </p:tav>
                                      </p:tavLst>
                                    </p:anim>
                                    <p:anim calcmode="lin" valueType="num">
                                      <p:cBhvr>
                                        <p:cTn id="1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4"/>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8" fill="hold" grpId="0" nodeType="withEffect">
                                  <p:stCondLst>
                                    <p:cond delay="125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000"/>
                                        <p:tgtEl>
                                          <p:spTgt spid="7"/>
                                        </p:tgtEl>
                                      </p:cBhvr>
                                    </p:animEffect>
                                  </p:childTnLst>
                                </p:cTn>
                              </p:par>
                              <p:par>
                                <p:cTn id="27" presetID="30" presetClass="entr" presetSubtype="0" fill="hold" grpId="0" nodeType="withEffect">
                                  <p:stCondLst>
                                    <p:cond delay="20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600" decel="100000"/>
                                        <p:tgtEl>
                                          <p:spTgt spid="20"/>
                                        </p:tgtEl>
                                      </p:cBhvr>
                                    </p:animEffect>
                                    <p:anim calcmode="lin" valueType="num">
                                      <p:cBhvr>
                                        <p:cTn id="30" dur="600" decel="100000" fill="hold"/>
                                        <p:tgtEl>
                                          <p:spTgt spid="20"/>
                                        </p:tgtEl>
                                        <p:attrNameLst>
                                          <p:attrName>style.rotation</p:attrName>
                                        </p:attrNameLst>
                                      </p:cBhvr>
                                      <p:tavLst>
                                        <p:tav tm="0">
                                          <p:val>
                                            <p:fltVal val="-90"/>
                                          </p:val>
                                        </p:tav>
                                        <p:tav tm="100000">
                                          <p:val>
                                            <p:fltVal val="0"/>
                                          </p:val>
                                        </p:tav>
                                      </p:tavLst>
                                    </p:anim>
                                    <p:anim calcmode="lin" valueType="num">
                                      <p:cBhvr>
                                        <p:cTn id="31" dur="600" decel="100000" fill="hold"/>
                                        <p:tgtEl>
                                          <p:spTgt spid="20"/>
                                        </p:tgtEl>
                                        <p:attrNameLst>
                                          <p:attrName>ppt_x</p:attrName>
                                        </p:attrNameLst>
                                      </p:cBhvr>
                                      <p:tavLst>
                                        <p:tav tm="0">
                                          <p:val>
                                            <p:strVal val="#ppt_x+0.4"/>
                                          </p:val>
                                        </p:tav>
                                        <p:tav tm="100000">
                                          <p:val>
                                            <p:strVal val="#ppt_x-0.05"/>
                                          </p:val>
                                        </p:tav>
                                      </p:tavLst>
                                    </p:anim>
                                    <p:anim calcmode="lin" valueType="num">
                                      <p:cBhvr>
                                        <p:cTn id="32" dur="600" decel="100000" fill="hold"/>
                                        <p:tgtEl>
                                          <p:spTgt spid="20"/>
                                        </p:tgtEl>
                                        <p:attrNameLst>
                                          <p:attrName>ppt_y</p:attrName>
                                        </p:attrNameLst>
                                      </p:cBhvr>
                                      <p:tavLst>
                                        <p:tav tm="0">
                                          <p:val>
                                            <p:strVal val="#ppt_y-0.4"/>
                                          </p:val>
                                        </p:tav>
                                        <p:tav tm="100000">
                                          <p:val>
                                            <p:strVal val="#ppt_y+0.1"/>
                                          </p:val>
                                        </p:tav>
                                      </p:tavLst>
                                    </p:anim>
                                    <p:anim calcmode="lin" valueType="num">
                                      <p:cBhvr>
                                        <p:cTn id="33" dur="150" accel="100000" fill="hold">
                                          <p:stCondLst>
                                            <p:cond delay="600"/>
                                          </p:stCondLst>
                                        </p:cTn>
                                        <p:tgtEl>
                                          <p:spTgt spid="20"/>
                                        </p:tgtEl>
                                        <p:attrNameLst>
                                          <p:attrName>ppt_x</p:attrName>
                                        </p:attrNameLst>
                                      </p:cBhvr>
                                      <p:tavLst>
                                        <p:tav tm="0">
                                          <p:val>
                                            <p:strVal val="#ppt_x-0.05"/>
                                          </p:val>
                                        </p:tav>
                                        <p:tav tm="100000">
                                          <p:val>
                                            <p:strVal val="#ppt_x"/>
                                          </p:val>
                                        </p:tav>
                                      </p:tavLst>
                                    </p:anim>
                                    <p:anim calcmode="lin" valueType="num">
                                      <p:cBhvr>
                                        <p:cTn id="34" dur="150" accel="100000" fill="hold">
                                          <p:stCondLst>
                                            <p:cond delay="600"/>
                                          </p:stCondLst>
                                        </p:cTn>
                                        <p:tgtEl>
                                          <p:spTgt spid="2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2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600" decel="100000"/>
                                        <p:tgtEl>
                                          <p:spTgt spid="21"/>
                                        </p:tgtEl>
                                      </p:cBhvr>
                                    </p:animEffect>
                                    <p:anim calcmode="lin" valueType="num">
                                      <p:cBhvr>
                                        <p:cTn id="38" dur="600" decel="100000" fill="hold"/>
                                        <p:tgtEl>
                                          <p:spTgt spid="21"/>
                                        </p:tgtEl>
                                        <p:attrNameLst>
                                          <p:attrName>style.rotation</p:attrName>
                                        </p:attrNameLst>
                                      </p:cBhvr>
                                      <p:tavLst>
                                        <p:tav tm="0">
                                          <p:val>
                                            <p:fltVal val="-90"/>
                                          </p:val>
                                        </p:tav>
                                        <p:tav tm="100000">
                                          <p:val>
                                            <p:fltVal val="0"/>
                                          </p:val>
                                        </p:tav>
                                      </p:tavLst>
                                    </p:anim>
                                    <p:anim calcmode="lin" valueType="num">
                                      <p:cBhvr>
                                        <p:cTn id="39" dur="600" decel="100000" fill="hold"/>
                                        <p:tgtEl>
                                          <p:spTgt spid="21"/>
                                        </p:tgtEl>
                                        <p:attrNameLst>
                                          <p:attrName>ppt_x</p:attrName>
                                        </p:attrNameLst>
                                      </p:cBhvr>
                                      <p:tavLst>
                                        <p:tav tm="0">
                                          <p:val>
                                            <p:strVal val="#ppt_x+0.4"/>
                                          </p:val>
                                        </p:tav>
                                        <p:tav tm="100000">
                                          <p:val>
                                            <p:strVal val="#ppt_x-0.05"/>
                                          </p:val>
                                        </p:tav>
                                      </p:tavLst>
                                    </p:anim>
                                    <p:anim calcmode="lin" valueType="num">
                                      <p:cBhvr>
                                        <p:cTn id="40" dur="600" decel="100000" fill="hold"/>
                                        <p:tgtEl>
                                          <p:spTgt spid="21"/>
                                        </p:tgtEl>
                                        <p:attrNameLst>
                                          <p:attrName>ppt_y</p:attrName>
                                        </p:attrNameLst>
                                      </p:cBhvr>
                                      <p:tavLst>
                                        <p:tav tm="0">
                                          <p:val>
                                            <p:strVal val="#ppt_y-0.4"/>
                                          </p:val>
                                        </p:tav>
                                        <p:tav tm="100000">
                                          <p:val>
                                            <p:strVal val="#ppt_y+0.1"/>
                                          </p:val>
                                        </p:tav>
                                      </p:tavLst>
                                    </p:anim>
                                    <p:anim calcmode="lin" valueType="num">
                                      <p:cBhvr>
                                        <p:cTn id="41" dur="150" accel="100000" fill="hold">
                                          <p:stCondLst>
                                            <p:cond delay="600"/>
                                          </p:stCondLst>
                                        </p:cTn>
                                        <p:tgtEl>
                                          <p:spTgt spid="21"/>
                                        </p:tgtEl>
                                        <p:attrNameLst>
                                          <p:attrName>ppt_x</p:attrName>
                                        </p:attrNameLst>
                                      </p:cBhvr>
                                      <p:tavLst>
                                        <p:tav tm="0">
                                          <p:val>
                                            <p:strVal val="#ppt_x-0.05"/>
                                          </p:val>
                                        </p:tav>
                                        <p:tav tm="100000">
                                          <p:val>
                                            <p:strVal val="#ppt_x"/>
                                          </p:val>
                                        </p:tav>
                                      </p:tavLst>
                                    </p:anim>
                                    <p:anim calcmode="lin" valueType="num">
                                      <p:cBhvr>
                                        <p:cTn id="42" dur="150" accel="100000" fill="hold">
                                          <p:stCondLst>
                                            <p:cond delay="600"/>
                                          </p:stCondLst>
                                        </p:cTn>
                                        <p:tgtEl>
                                          <p:spTgt spid="21"/>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20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600" decel="100000"/>
                                        <p:tgtEl>
                                          <p:spTgt spid="22"/>
                                        </p:tgtEl>
                                      </p:cBhvr>
                                    </p:animEffect>
                                    <p:anim calcmode="lin" valueType="num">
                                      <p:cBhvr>
                                        <p:cTn id="46" dur="600" decel="100000" fill="hold"/>
                                        <p:tgtEl>
                                          <p:spTgt spid="22"/>
                                        </p:tgtEl>
                                        <p:attrNameLst>
                                          <p:attrName>style.rotation</p:attrName>
                                        </p:attrNameLst>
                                      </p:cBhvr>
                                      <p:tavLst>
                                        <p:tav tm="0">
                                          <p:val>
                                            <p:fltVal val="-90"/>
                                          </p:val>
                                        </p:tav>
                                        <p:tav tm="100000">
                                          <p:val>
                                            <p:fltVal val="0"/>
                                          </p:val>
                                        </p:tav>
                                      </p:tavLst>
                                    </p:anim>
                                    <p:anim calcmode="lin" valueType="num">
                                      <p:cBhvr>
                                        <p:cTn id="47" dur="600" decel="100000" fill="hold"/>
                                        <p:tgtEl>
                                          <p:spTgt spid="22"/>
                                        </p:tgtEl>
                                        <p:attrNameLst>
                                          <p:attrName>ppt_x</p:attrName>
                                        </p:attrNameLst>
                                      </p:cBhvr>
                                      <p:tavLst>
                                        <p:tav tm="0">
                                          <p:val>
                                            <p:strVal val="#ppt_x+0.4"/>
                                          </p:val>
                                        </p:tav>
                                        <p:tav tm="100000">
                                          <p:val>
                                            <p:strVal val="#ppt_x-0.05"/>
                                          </p:val>
                                        </p:tav>
                                      </p:tavLst>
                                    </p:anim>
                                    <p:anim calcmode="lin" valueType="num">
                                      <p:cBhvr>
                                        <p:cTn id="48" dur="600" decel="100000" fill="hold"/>
                                        <p:tgtEl>
                                          <p:spTgt spid="22"/>
                                        </p:tgtEl>
                                        <p:attrNameLst>
                                          <p:attrName>ppt_y</p:attrName>
                                        </p:attrNameLst>
                                      </p:cBhvr>
                                      <p:tavLst>
                                        <p:tav tm="0">
                                          <p:val>
                                            <p:strVal val="#ppt_y-0.4"/>
                                          </p:val>
                                        </p:tav>
                                        <p:tav tm="100000">
                                          <p:val>
                                            <p:strVal val="#ppt_y+0.1"/>
                                          </p:val>
                                        </p:tav>
                                      </p:tavLst>
                                    </p:anim>
                                    <p:anim calcmode="lin" valueType="num">
                                      <p:cBhvr>
                                        <p:cTn id="49" dur="150" accel="100000" fill="hold">
                                          <p:stCondLst>
                                            <p:cond delay="600"/>
                                          </p:stCondLst>
                                        </p:cTn>
                                        <p:tgtEl>
                                          <p:spTgt spid="22"/>
                                        </p:tgtEl>
                                        <p:attrNameLst>
                                          <p:attrName>ppt_x</p:attrName>
                                        </p:attrNameLst>
                                      </p:cBhvr>
                                      <p:tavLst>
                                        <p:tav tm="0">
                                          <p:val>
                                            <p:strVal val="#ppt_x-0.05"/>
                                          </p:val>
                                        </p:tav>
                                        <p:tav tm="100000">
                                          <p:val>
                                            <p:strVal val="#ppt_x"/>
                                          </p:val>
                                        </p:tav>
                                      </p:tavLst>
                                    </p:anim>
                                    <p:anim calcmode="lin" valueType="num">
                                      <p:cBhvr>
                                        <p:cTn id="50" dur="150" accel="100000" fill="hold">
                                          <p:stCondLst>
                                            <p:cond delay="600"/>
                                          </p:stCondLst>
                                        </p:cTn>
                                        <p:tgtEl>
                                          <p:spTgt spid="22"/>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200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600" decel="100000"/>
                                        <p:tgtEl>
                                          <p:spTgt spid="23"/>
                                        </p:tgtEl>
                                      </p:cBhvr>
                                    </p:animEffect>
                                    <p:anim calcmode="lin" valueType="num">
                                      <p:cBhvr>
                                        <p:cTn id="54" dur="600" decel="100000" fill="hold"/>
                                        <p:tgtEl>
                                          <p:spTgt spid="23"/>
                                        </p:tgtEl>
                                        <p:attrNameLst>
                                          <p:attrName>style.rotation</p:attrName>
                                        </p:attrNameLst>
                                      </p:cBhvr>
                                      <p:tavLst>
                                        <p:tav tm="0">
                                          <p:val>
                                            <p:fltVal val="-90"/>
                                          </p:val>
                                        </p:tav>
                                        <p:tav tm="100000">
                                          <p:val>
                                            <p:fltVal val="0"/>
                                          </p:val>
                                        </p:tav>
                                      </p:tavLst>
                                    </p:anim>
                                    <p:anim calcmode="lin" valueType="num">
                                      <p:cBhvr>
                                        <p:cTn id="55" dur="600" decel="100000" fill="hold"/>
                                        <p:tgtEl>
                                          <p:spTgt spid="23"/>
                                        </p:tgtEl>
                                        <p:attrNameLst>
                                          <p:attrName>ppt_x</p:attrName>
                                        </p:attrNameLst>
                                      </p:cBhvr>
                                      <p:tavLst>
                                        <p:tav tm="0">
                                          <p:val>
                                            <p:strVal val="#ppt_x+0.4"/>
                                          </p:val>
                                        </p:tav>
                                        <p:tav tm="100000">
                                          <p:val>
                                            <p:strVal val="#ppt_x-0.05"/>
                                          </p:val>
                                        </p:tav>
                                      </p:tavLst>
                                    </p:anim>
                                    <p:anim calcmode="lin" valueType="num">
                                      <p:cBhvr>
                                        <p:cTn id="56" dur="600" decel="100000" fill="hold"/>
                                        <p:tgtEl>
                                          <p:spTgt spid="23"/>
                                        </p:tgtEl>
                                        <p:attrNameLst>
                                          <p:attrName>ppt_y</p:attrName>
                                        </p:attrNameLst>
                                      </p:cBhvr>
                                      <p:tavLst>
                                        <p:tav tm="0">
                                          <p:val>
                                            <p:strVal val="#ppt_y-0.4"/>
                                          </p:val>
                                        </p:tav>
                                        <p:tav tm="100000">
                                          <p:val>
                                            <p:strVal val="#ppt_y+0.1"/>
                                          </p:val>
                                        </p:tav>
                                      </p:tavLst>
                                    </p:anim>
                                    <p:anim calcmode="lin" valueType="num">
                                      <p:cBhvr>
                                        <p:cTn id="57" dur="150" accel="100000" fill="hold">
                                          <p:stCondLst>
                                            <p:cond delay="600"/>
                                          </p:stCondLst>
                                        </p:cTn>
                                        <p:tgtEl>
                                          <p:spTgt spid="23"/>
                                        </p:tgtEl>
                                        <p:attrNameLst>
                                          <p:attrName>ppt_x</p:attrName>
                                        </p:attrNameLst>
                                      </p:cBhvr>
                                      <p:tavLst>
                                        <p:tav tm="0">
                                          <p:val>
                                            <p:strVal val="#ppt_x-0.05"/>
                                          </p:val>
                                        </p:tav>
                                        <p:tav tm="100000">
                                          <p:val>
                                            <p:strVal val="#ppt_x"/>
                                          </p:val>
                                        </p:tav>
                                      </p:tavLst>
                                    </p:anim>
                                    <p:anim calcmode="lin" valueType="num">
                                      <p:cBhvr>
                                        <p:cTn id="58" dur="150" accel="100000" fill="hold">
                                          <p:stCondLst>
                                            <p:cond delay="600"/>
                                          </p:stCondLst>
                                        </p:cTn>
                                        <p:tgtEl>
                                          <p:spTgt spid="23"/>
                                        </p:tgtEl>
                                        <p:attrNameLst>
                                          <p:attrName>ppt_y</p:attrName>
                                        </p:attrNameLst>
                                      </p:cBhvr>
                                      <p:tavLst>
                                        <p:tav tm="0">
                                          <p:val>
                                            <p:strVal val="#ppt_y+0.1"/>
                                          </p:val>
                                        </p:tav>
                                        <p:tav tm="100000">
                                          <p:val>
                                            <p:strVal val="#ppt_y"/>
                                          </p:val>
                                        </p:tav>
                                      </p:tavLst>
                                    </p:anim>
                                  </p:childTnLst>
                                </p:cTn>
                              </p:par>
                              <p:par>
                                <p:cTn id="59" presetID="53" presetClass="entr" presetSubtype="16" fill="hold" grpId="0" nodeType="withEffect">
                                  <p:stCondLst>
                                    <p:cond delay="275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par>
                                <p:cTn id="64" presetID="53" presetClass="entr" presetSubtype="16" fill="hold" grpId="0" nodeType="withEffect">
                                  <p:stCondLst>
                                    <p:cond delay="2750"/>
                                  </p:stCondLst>
                                  <p:childTnLst>
                                    <p:set>
                                      <p:cBhvr>
                                        <p:cTn id="65" dur="1" fill="hold">
                                          <p:stCondLst>
                                            <p:cond delay="0"/>
                                          </p:stCondLst>
                                        </p:cTn>
                                        <p:tgtEl>
                                          <p:spTgt spid="19"/>
                                        </p:tgtEl>
                                        <p:attrNameLst>
                                          <p:attrName>style.visibility</p:attrName>
                                        </p:attrNameLst>
                                      </p:cBhvr>
                                      <p:to>
                                        <p:strVal val="visible"/>
                                      </p:to>
                                    </p:set>
                                    <p:anim calcmode="lin" valueType="num">
                                      <p:cBhvr>
                                        <p:cTn id="66" dur="500" fill="hold"/>
                                        <p:tgtEl>
                                          <p:spTgt spid="19"/>
                                        </p:tgtEl>
                                        <p:attrNameLst>
                                          <p:attrName>ppt_w</p:attrName>
                                        </p:attrNameLst>
                                      </p:cBhvr>
                                      <p:tavLst>
                                        <p:tav tm="0">
                                          <p:val>
                                            <p:fltVal val="0"/>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animEffect transition="in" filter="fade">
                                      <p:cBhvr>
                                        <p:cTn id="68" dur="500"/>
                                        <p:tgtEl>
                                          <p:spTgt spid="19"/>
                                        </p:tgtEl>
                                      </p:cBhvr>
                                    </p:animEffect>
                                  </p:childTnLst>
                                </p:cTn>
                              </p:par>
                              <p:par>
                                <p:cTn id="69" presetID="53" presetClass="entr" presetSubtype="16" fill="hold" nodeType="withEffect">
                                  <p:stCondLst>
                                    <p:cond delay="27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animEffect transition="in" filter="fade">
                                      <p:cBhvr>
                                        <p:cTn id="7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7" grpId="0" animBg="1"/>
      <p:bldP spid="18" grpId="0"/>
      <p:bldP spid="19" grpId="0"/>
      <p:bldP spid="20" grpId="0" animBg="1"/>
      <p:bldP spid="21" grpId="0"/>
      <p:bldP spid="22"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3727254" y="1004890"/>
            <a:ext cx="1691878" cy="1699022"/>
          </a:xfrm>
          <a:prstGeom prst="ellipse">
            <a:avLst/>
          </a:prstGeom>
          <a:solidFill>
            <a:srgbClr val="4E4B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8"/>
          <p:cNvSpPr>
            <a:spLocks/>
          </p:cNvSpPr>
          <p:nvPr/>
        </p:nvSpPr>
        <p:spPr bwMode="auto">
          <a:xfrm>
            <a:off x="3643913" y="1846662"/>
            <a:ext cx="1858565" cy="940594"/>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Oval 9"/>
          <p:cNvSpPr>
            <a:spLocks noChangeArrowheads="1"/>
          </p:cNvSpPr>
          <p:nvPr/>
        </p:nvSpPr>
        <p:spPr bwMode="auto">
          <a:xfrm>
            <a:off x="5450087" y="1784747"/>
            <a:ext cx="10477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3590334" y="1784747"/>
            <a:ext cx="103585" cy="104775"/>
          </a:xfrm>
          <a:prstGeom prst="ellipse">
            <a:avLst/>
          </a:prstGeom>
          <a:solidFill>
            <a:srgbClr val="EB3D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TextBox 13"/>
          <p:cNvSpPr txBox="1">
            <a:spLocks noChangeArrowheads="1"/>
          </p:cNvSpPr>
          <p:nvPr/>
        </p:nvSpPr>
        <p:spPr bwMode="auto">
          <a:xfrm>
            <a:off x="3967760" y="1194199"/>
            <a:ext cx="125547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7500" dirty="0" smtClean="0">
                <a:solidFill>
                  <a:srgbClr val="F8F8F8"/>
                </a:solidFill>
              </a:rPr>
              <a:t>02</a:t>
            </a:r>
            <a:endParaRPr lang="zh-CN" altLang="en-US" sz="7500" dirty="0">
              <a:solidFill>
                <a:srgbClr val="F8F8F8"/>
              </a:solidFill>
            </a:endParaRPr>
          </a:p>
        </p:txBody>
      </p:sp>
      <p:cxnSp>
        <p:nvCxnSpPr>
          <p:cNvPr id="9" name="直接连接符 15"/>
          <p:cNvCxnSpPr>
            <a:cxnSpLocks noChangeShapeType="1"/>
          </p:cNvCxnSpPr>
          <p:nvPr/>
        </p:nvCxnSpPr>
        <p:spPr bwMode="auto">
          <a:xfrm>
            <a:off x="2358033" y="3083719"/>
            <a:ext cx="4427934"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17"/>
          <p:cNvSpPr txBox="1">
            <a:spLocks noChangeArrowheads="1"/>
          </p:cNvSpPr>
          <p:nvPr/>
        </p:nvSpPr>
        <p:spPr bwMode="auto">
          <a:xfrm>
            <a:off x="3114084" y="3223027"/>
            <a:ext cx="29546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rPr>
              <a:t>请输入</a:t>
            </a:r>
            <a:r>
              <a:rPr lang="zh-CN" altLang="en-US" sz="2400" dirty="0" smtClean="0">
                <a:latin typeface="微软雅黑" panose="020B0503020204020204" pitchFamily="34" charset="-122"/>
                <a:ea typeface="微软雅黑" panose="020B0503020204020204" pitchFamily="34" charset="-122"/>
              </a:rPr>
              <a:t>第二部分</a:t>
            </a:r>
            <a:r>
              <a:rPr lang="zh-CN" altLang="en-US" sz="2400" dirty="0">
                <a:latin typeface="微软雅黑" panose="020B0503020204020204" pitchFamily="34" charset="-122"/>
                <a:ea typeface="微软雅黑" panose="020B0503020204020204" pitchFamily="34" charset="-122"/>
              </a:rPr>
              <a:t>标题</a:t>
            </a:r>
          </a:p>
        </p:txBody>
      </p:sp>
      <p:sp>
        <p:nvSpPr>
          <p:cNvPr id="11" name="TextBox 49"/>
          <p:cNvSpPr txBox="1">
            <a:spLocks noChangeArrowheads="1"/>
          </p:cNvSpPr>
          <p:nvPr/>
        </p:nvSpPr>
        <p:spPr bwMode="auto">
          <a:xfrm>
            <a:off x="2411615" y="3661173"/>
            <a:ext cx="432077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这里是小节标题一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这里是小节标题三   </a:t>
            </a:r>
            <a:r>
              <a:rPr lang="en-US">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这里是小节标题四</a:t>
            </a:r>
          </a:p>
        </p:txBody>
      </p:sp>
    </p:spTree>
    <p:extLst>
      <p:ext uri="{BB962C8B-B14F-4D97-AF65-F5344CB8AC3E}">
        <p14:creationId xmlns:p14="http://schemas.microsoft.com/office/powerpoint/2010/main" val="26206353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25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2500"/>
                            </p:stCondLst>
                            <p:childTnLst>
                              <p:par>
                                <p:cTn id="21" presetID="37" presetClass="path" presetSubtype="0" accel="50000" decel="50000" fill="hold" grpId="1" nodeType="afterEffect">
                                  <p:stCondLst>
                                    <p:cond delay="0"/>
                                  </p:stCondLst>
                                  <p:childTnLst>
                                    <p:animMotion origin="layout" path="M -3.88889E-6 4.48659E-6 L -0.00434 0.05064 L -0.02378 0.10846 C -0.03593 0.12696 -0.05625 0.15124 -0.07465 0.16396 C -0.09305 0.17668 -0.11302 0.18524 -0.13385 0.18455 C -0.16302 0.19102 -0.18246 0.17183 -0.2 0.16003 C -0.21805 0.14824 -0.23073 0.13159 -0.24166 0.11424 L -0.26562 0.05666 L -0.26961 4.48659E-6 " pathEditMode="relative" rAng="0" ptsTypes="FAfafaFAF">
                                      <p:cBhvr>
                                        <p:cTn id="22" dur="2000" spd="-99800" fill="hold"/>
                                        <p:tgtEl>
                                          <p:spTgt spid="6"/>
                                        </p:tgtEl>
                                        <p:attrNameLst>
                                          <p:attrName>ppt_x,ppt_y</p:attrName>
                                        </p:attrNameLst>
                                      </p:cBhvr>
                                      <p:rCtr x="-13300" y="9600"/>
                                    </p:animMotion>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000"/>
                                        <p:tgtEl>
                                          <p:spTgt spid="5"/>
                                        </p:tgtEl>
                                      </p:cBhvr>
                                    </p:animEffect>
                                  </p:childTnLst>
                                </p:cTn>
                              </p:par>
                            </p:childTnLst>
                          </p:cTn>
                        </p:par>
                        <p:par>
                          <p:cTn id="26" fill="hold">
                            <p:stCondLst>
                              <p:cond delay="4500"/>
                            </p:stCondLst>
                            <p:childTnLst>
                              <p:par>
                                <p:cTn id="27" presetID="3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childTnLst>
                          </p:cTn>
                        </p:par>
                        <p:par>
                          <p:cTn id="33" fill="hold">
                            <p:stCondLst>
                              <p:cond delay="5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
                                        </p:tgtEl>
                                        <p:attrNameLst>
                                          <p:attrName>ppt_y</p:attrName>
                                        </p:attrNameLst>
                                      </p:cBhvr>
                                      <p:tavLst>
                                        <p:tav tm="0">
                                          <p:val>
                                            <p:strVal val="#ppt_y"/>
                                          </p:val>
                                        </p:tav>
                                        <p:tav tm="100000">
                                          <p:val>
                                            <p:strVal val="#ppt_y"/>
                                          </p:val>
                                        </p:tav>
                                      </p:tavLst>
                                    </p:anim>
                                    <p:anim calcmode="lin" valueType="num">
                                      <p:cBhvr>
                                        <p:cTn id="3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
                                        </p:tgtEl>
                                      </p:cBhvr>
                                    </p:animEffect>
                                  </p:childTnLst>
                                </p:cTn>
                              </p:par>
                            </p:childTnLst>
                          </p:cTn>
                        </p:par>
                        <p:par>
                          <p:cTn id="41" fill="hold">
                            <p:stCondLst>
                              <p:cond delay="59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autoUpdateAnimBg="0"/>
      <p:bldP spid="6" grpId="1" animBg="1" autoUpdateAnimBg="0"/>
      <p:bldP spid="7" grpId="0" animBg="1" autoUpdateAnimBg="0"/>
      <p:bldP spid="8" grpId="0" autoUpdateAnimBg="0"/>
      <p:bldP spid="10" grpId="0" autoUpdateAnimBg="0"/>
      <p:bldP spid="11" grpId="0" autoUpdateAnimBg="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TotalTime>
  <Words>3042</Words>
  <Application>Microsoft Office PowerPoint</Application>
  <PresentationFormat>全屏显示(16:9)</PresentationFormat>
  <Paragraphs>217</Paragraphs>
  <Slides>27</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Impact MT Std</vt:lpstr>
      <vt:lpstr>宋体</vt:lpstr>
      <vt:lpstr>微软雅黑</vt:lpstr>
      <vt:lpstr>Arial</vt:lpstr>
      <vt:lpstr>Calibri</vt:lpstr>
      <vt:lpstr>Calibri Light</vt:lpstr>
      <vt:lpstr>Impact</vt:lpstr>
      <vt:lpstr>Segoe UI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Bee Little</cp:lastModifiedBy>
  <cp:revision>5</cp:revision>
  <dcterms:created xsi:type="dcterms:W3CDTF">2016-10-23T10:12:07Z</dcterms:created>
  <dcterms:modified xsi:type="dcterms:W3CDTF">2017-08-05T12:30:58Z</dcterms:modified>
</cp:coreProperties>
</file>